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9"/>
  </p:notesMasterIdLst>
  <p:sldIdLst>
    <p:sldId id="256" r:id="rId2"/>
    <p:sldId id="257" r:id="rId3"/>
    <p:sldId id="259" r:id="rId4"/>
    <p:sldId id="263" r:id="rId5"/>
    <p:sldId id="262" r:id="rId6"/>
    <p:sldId id="258" r:id="rId7"/>
    <p:sldId id="261"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5931A4-0146-46AA-9A75-F3FECE82238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5F6C4FE2-1BCE-47A3-908C-4EB9AAA0EA59}">
      <dgm:prSet phldrT="[Text]"/>
      <dgm:spPr/>
      <dgm:t>
        <a:bodyPr/>
        <a:lstStyle/>
        <a:p>
          <a:r>
            <a:rPr lang="en-IN" dirty="0"/>
            <a:t>MECE FRAME WORK</a:t>
          </a:r>
        </a:p>
      </dgm:t>
    </dgm:pt>
    <dgm:pt modelId="{C7BA65F8-2B99-4897-95DA-95E847E79E24}" type="parTrans" cxnId="{4EA66640-3310-40C2-A193-AF280976AEE4}">
      <dgm:prSet/>
      <dgm:spPr/>
      <dgm:t>
        <a:bodyPr/>
        <a:lstStyle/>
        <a:p>
          <a:endParaRPr lang="en-IN"/>
        </a:p>
      </dgm:t>
    </dgm:pt>
    <dgm:pt modelId="{F8E78C16-C08E-477F-A577-57A45110BD1C}" type="sibTrans" cxnId="{4EA66640-3310-40C2-A193-AF280976AEE4}">
      <dgm:prSet/>
      <dgm:spPr/>
      <dgm:t>
        <a:bodyPr/>
        <a:lstStyle/>
        <a:p>
          <a:endParaRPr lang="en-IN"/>
        </a:p>
      </dgm:t>
    </dgm:pt>
    <dgm:pt modelId="{86D2D147-044B-4E82-9401-0A604251AF0A}">
      <dgm:prSet phldrT="[Text]"/>
      <dgm:spPr/>
      <dgm:t>
        <a:bodyPr/>
        <a:lstStyle/>
        <a:p>
          <a:r>
            <a:rPr lang="en-US" dirty="0"/>
            <a:t>ANALYSIS BASED ON TIME PERIOD</a:t>
          </a:r>
          <a:endParaRPr lang="en-IN" dirty="0"/>
        </a:p>
      </dgm:t>
    </dgm:pt>
    <dgm:pt modelId="{CED831EA-0C88-4B9F-B423-4DF1C5207122}" type="parTrans" cxnId="{E0A735B6-BC04-4FCB-AE39-FA44E242BAA3}">
      <dgm:prSet/>
      <dgm:spPr/>
      <dgm:t>
        <a:bodyPr/>
        <a:lstStyle/>
        <a:p>
          <a:endParaRPr lang="en-IN"/>
        </a:p>
      </dgm:t>
    </dgm:pt>
    <dgm:pt modelId="{79F8EE95-5E50-4A92-88EE-80A855940E24}" type="sibTrans" cxnId="{E0A735B6-BC04-4FCB-AE39-FA44E242BAA3}">
      <dgm:prSet/>
      <dgm:spPr/>
      <dgm:t>
        <a:bodyPr/>
        <a:lstStyle/>
        <a:p>
          <a:endParaRPr lang="en-IN"/>
        </a:p>
      </dgm:t>
    </dgm:pt>
    <dgm:pt modelId="{D4BF8C44-11CA-4E82-BFC0-B33DBD7165C3}">
      <dgm:prSet phldrT="[Text]"/>
      <dgm:spPr/>
      <dgm:t>
        <a:bodyPr/>
        <a:lstStyle/>
        <a:p>
          <a:r>
            <a:rPr lang="en-IN" dirty="0"/>
            <a:t>ANALYSIS BASED ON UNIVERSITY</a:t>
          </a:r>
        </a:p>
      </dgm:t>
    </dgm:pt>
    <dgm:pt modelId="{32CF9CB4-B6F6-4D94-8BA8-4661BC58C0EB}" type="parTrans" cxnId="{C495E5F2-4C93-485A-B41A-E027D0EBFFD3}">
      <dgm:prSet/>
      <dgm:spPr/>
      <dgm:t>
        <a:bodyPr/>
        <a:lstStyle/>
        <a:p>
          <a:endParaRPr lang="en-IN"/>
        </a:p>
      </dgm:t>
    </dgm:pt>
    <dgm:pt modelId="{BA65529D-B286-448F-B59E-D124B108C2AD}" type="sibTrans" cxnId="{C495E5F2-4C93-485A-B41A-E027D0EBFFD3}">
      <dgm:prSet/>
      <dgm:spPr/>
      <dgm:t>
        <a:bodyPr/>
        <a:lstStyle/>
        <a:p>
          <a:endParaRPr lang="en-IN"/>
        </a:p>
      </dgm:t>
    </dgm:pt>
    <dgm:pt modelId="{778139A7-A447-4A54-819C-731A2F4FDCC5}">
      <dgm:prSet/>
      <dgm:spPr/>
      <dgm:t>
        <a:bodyPr/>
        <a:lstStyle/>
        <a:p>
          <a:r>
            <a:rPr lang="en-IN" dirty="0"/>
            <a:t>Analysis Based on Country-Basis</a:t>
          </a:r>
        </a:p>
      </dgm:t>
    </dgm:pt>
    <dgm:pt modelId="{AAA40C90-932E-42B3-85E0-C4BFDCD306A1}" type="parTrans" cxnId="{DDBA4FBA-EA51-4956-9F8C-E8BC6515F8EE}">
      <dgm:prSet/>
      <dgm:spPr/>
      <dgm:t>
        <a:bodyPr/>
        <a:lstStyle/>
        <a:p>
          <a:endParaRPr lang="en-IN"/>
        </a:p>
      </dgm:t>
    </dgm:pt>
    <dgm:pt modelId="{233C7803-EE01-4ED3-9B1C-33FE5A654A38}" type="sibTrans" cxnId="{DDBA4FBA-EA51-4956-9F8C-E8BC6515F8EE}">
      <dgm:prSet/>
      <dgm:spPr/>
      <dgm:t>
        <a:bodyPr/>
        <a:lstStyle/>
        <a:p>
          <a:endParaRPr lang="en-IN"/>
        </a:p>
      </dgm:t>
    </dgm:pt>
    <dgm:pt modelId="{330F403B-540B-448F-905A-E1942B675FBA}">
      <dgm:prSet/>
      <dgm:spPr/>
      <dgm:t>
        <a:bodyPr/>
        <a:lstStyle/>
        <a:p>
          <a:r>
            <a:rPr lang="en-US" dirty="0"/>
            <a:t>Analysis Based on the Ranking</a:t>
          </a:r>
          <a:endParaRPr lang="en-IN" dirty="0"/>
        </a:p>
      </dgm:t>
    </dgm:pt>
    <dgm:pt modelId="{6AE8FB7B-9EC7-48ED-AF84-AF7EFD80E8F6}" type="parTrans" cxnId="{FB06B29C-15F5-4085-8EFF-3E2FBDAB4732}">
      <dgm:prSet/>
      <dgm:spPr/>
      <dgm:t>
        <a:bodyPr/>
        <a:lstStyle/>
        <a:p>
          <a:endParaRPr lang="en-IN"/>
        </a:p>
      </dgm:t>
    </dgm:pt>
    <dgm:pt modelId="{54419B9B-6809-460C-AE1E-03ACAF78D475}" type="sibTrans" cxnId="{FB06B29C-15F5-4085-8EFF-3E2FBDAB4732}">
      <dgm:prSet/>
      <dgm:spPr/>
      <dgm:t>
        <a:bodyPr/>
        <a:lstStyle/>
        <a:p>
          <a:endParaRPr lang="en-IN"/>
        </a:p>
      </dgm:t>
    </dgm:pt>
    <dgm:pt modelId="{2535B3CB-4922-4EF6-B801-F9D185AB7E68}" type="pres">
      <dgm:prSet presAssocID="{B25931A4-0146-46AA-9A75-F3FECE822380}" presName="hierChild1" presStyleCnt="0">
        <dgm:presLayoutVars>
          <dgm:chPref val="1"/>
          <dgm:dir/>
          <dgm:animOne val="branch"/>
          <dgm:animLvl val="lvl"/>
          <dgm:resizeHandles/>
        </dgm:presLayoutVars>
      </dgm:prSet>
      <dgm:spPr/>
    </dgm:pt>
    <dgm:pt modelId="{B52718FE-D325-42AE-8060-402E8A65BD71}" type="pres">
      <dgm:prSet presAssocID="{5F6C4FE2-1BCE-47A3-908C-4EB9AAA0EA59}" presName="hierRoot1" presStyleCnt="0"/>
      <dgm:spPr/>
    </dgm:pt>
    <dgm:pt modelId="{C80A0DF8-8652-4927-9DEB-4BA57CC27986}" type="pres">
      <dgm:prSet presAssocID="{5F6C4FE2-1BCE-47A3-908C-4EB9AAA0EA59}" presName="composite" presStyleCnt="0"/>
      <dgm:spPr/>
    </dgm:pt>
    <dgm:pt modelId="{B9D98CD4-35B1-4EB1-A79B-874D984B561F}" type="pres">
      <dgm:prSet presAssocID="{5F6C4FE2-1BCE-47A3-908C-4EB9AAA0EA59}" presName="background" presStyleLbl="node0" presStyleIdx="0" presStyleCnt="1"/>
      <dgm:spPr/>
    </dgm:pt>
    <dgm:pt modelId="{2D9665A0-C0D3-4220-BE21-3EDEFB494428}" type="pres">
      <dgm:prSet presAssocID="{5F6C4FE2-1BCE-47A3-908C-4EB9AAA0EA59}" presName="text" presStyleLbl="fgAcc0" presStyleIdx="0" presStyleCnt="1" custScaleY="86586" custLinFactNeighborX="7601" custLinFactNeighborY="4903">
        <dgm:presLayoutVars>
          <dgm:chPref val="3"/>
        </dgm:presLayoutVars>
      </dgm:prSet>
      <dgm:spPr/>
    </dgm:pt>
    <dgm:pt modelId="{23459910-AD0F-4AF3-B0AC-05926D59CAA9}" type="pres">
      <dgm:prSet presAssocID="{5F6C4FE2-1BCE-47A3-908C-4EB9AAA0EA59}" presName="hierChild2" presStyleCnt="0"/>
      <dgm:spPr/>
    </dgm:pt>
    <dgm:pt modelId="{89EA726D-A3CD-423B-B50B-0EA3E75931B1}" type="pres">
      <dgm:prSet presAssocID="{CED831EA-0C88-4B9F-B423-4DF1C5207122}" presName="Name10" presStyleLbl="parChTrans1D2" presStyleIdx="0" presStyleCnt="4"/>
      <dgm:spPr/>
    </dgm:pt>
    <dgm:pt modelId="{23078D65-B7B0-408A-BA27-6887856665D9}" type="pres">
      <dgm:prSet presAssocID="{86D2D147-044B-4E82-9401-0A604251AF0A}" presName="hierRoot2" presStyleCnt="0"/>
      <dgm:spPr/>
    </dgm:pt>
    <dgm:pt modelId="{03147E67-BB96-4C24-97FB-8A894E521E19}" type="pres">
      <dgm:prSet presAssocID="{86D2D147-044B-4E82-9401-0A604251AF0A}" presName="composite2" presStyleCnt="0"/>
      <dgm:spPr/>
    </dgm:pt>
    <dgm:pt modelId="{3FED93E3-7108-4202-A5C9-DF1BF0D97638}" type="pres">
      <dgm:prSet presAssocID="{86D2D147-044B-4E82-9401-0A604251AF0A}" presName="background2" presStyleLbl="node2" presStyleIdx="0" presStyleCnt="4"/>
      <dgm:spPr/>
    </dgm:pt>
    <dgm:pt modelId="{8F1DB371-0C4F-4E9A-9682-9F28D281F5DF}" type="pres">
      <dgm:prSet presAssocID="{86D2D147-044B-4E82-9401-0A604251AF0A}" presName="text2" presStyleLbl="fgAcc2" presStyleIdx="0" presStyleCnt="4" custLinFactNeighborX="-3208" custLinFactNeighborY="12993">
        <dgm:presLayoutVars>
          <dgm:chPref val="3"/>
        </dgm:presLayoutVars>
      </dgm:prSet>
      <dgm:spPr/>
    </dgm:pt>
    <dgm:pt modelId="{F3E5C437-033D-4C3D-A098-75C6BA1391A2}" type="pres">
      <dgm:prSet presAssocID="{86D2D147-044B-4E82-9401-0A604251AF0A}" presName="hierChild3" presStyleCnt="0"/>
      <dgm:spPr/>
    </dgm:pt>
    <dgm:pt modelId="{39C7236E-55F2-4F7D-A9CE-AD4AD17866DD}" type="pres">
      <dgm:prSet presAssocID="{32CF9CB4-B6F6-4D94-8BA8-4661BC58C0EB}" presName="Name10" presStyleLbl="parChTrans1D2" presStyleIdx="1" presStyleCnt="4"/>
      <dgm:spPr/>
    </dgm:pt>
    <dgm:pt modelId="{B155E095-E41E-4081-9186-53A45AAE7458}" type="pres">
      <dgm:prSet presAssocID="{D4BF8C44-11CA-4E82-BFC0-B33DBD7165C3}" presName="hierRoot2" presStyleCnt="0"/>
      <dgm:spPr/>
    </dgm:pt>
    <dgm:pt modelId="{035C25A0-05F1-4B75-AD65-188EFFA38F08}" type="pres">
      <dgm:prSet presAssocID="{D4BF8C44-11CA-4E82-BFC0-B33DBD7165C3}" presName="composite2" presStyleCnt="0"/>
      <dgm:spPr/>
    </dgm:pt>
    <dgm:pt modelId="{C9CFBF21-C79A-41CF-AFB9-EC43C7C7158E}" type="pres">
      <dgm:prSet presAssocID="{D4BF8C44-11CA-4E82-BFC0-B33DBD7165C3}" presName="background2" presStyleLbl="node2" presStyleIdx="1" presStyleCnt="4"/>
      <dgm:spPr/>
    </dgm:pt>
    <dgm:pt modelId="{E1712A5F-2F11-4B4E-B5F6-72C87010BAC9}" type="pres">
      <dgm:prSet presAssocID="{D4BF8C44-11CA-4E82-BFC0-B33DBD7165C3}" presName="text2" presStyleLbl="fgAcc2" presStyleIdx="1" presStyleCnt="4" custLinFactNeighborX="4856" custLinFactNeighborY="15220">
        <dgm:presLayoutVars>
          <dgm:chPref val="3"/>
        </dgm:presLayoutVars>
      </dgm:prSet>
      <dgm:spPr/>
    </dgm:pt>
    <dgm:pt modelId="{A7F338C8-3BB5-4017-BE83-4E98A854269E}" type="pres">
      <dgm:prSet presAssocID="{D4BF8C44-11CA-4E82-BFC0-B33DBD7165C3}" presName="hierChild3" presStyleCnt="0"/>
      <dgm:spPr/>
    </dgm:pt>
    <dgm:pt modelId="{5F0F66E7-3088-46E7-B833-5E56CDED6CE1}" type="pres">
      <dgm:prSet presAssocID="{AAA40C90-932E-42B3-85E0-C4BFDCD306A1}" presName="Name10" presStyleLbl="parChTrans1D2" presStyleIdx="2" presStyleCnt="4"/>
      <dgm:spPr/>
    </dgm:pt>
    <dgm:pt modelId="{CD253EC5-763E-4E51-9FBD-4C139A977173}" type="pres">
      <dgm:prSet presAssocID="{778139A7-A447-4A54-819C-731A2F4FDCC5}" presName="hierRoot2" presStyleCnt="0"/>
      <dgm:spPr/>
    </dgm:pt>
    <dgm:pt modelId="{22AF0121-F034-4F6A-9B58-2F052604A80F}" type="pres">
      <dgm:prSet presAssocID="{778139A7-A447-4A54-819C-731A2F4FDCC5}" presName="composite2" presStyleCnt="0"/>
      <dgm:spPr/>
    </dgm:pt>
    <dgm:pt modelId="{F410CC11-88A7-4794-AB9F-DE62871CEBA9}" type="pres">
      <dgm:prSet presAssocID="{778139A7-A447-4A54-819C-731A2F4FDCC5}" presName="background2" presStyleLbl="node2" presStyleIdx="2" presStyleCnt="4"/>
      <dgm:spPr/>
    </dgm:pt>
    <dgm:pt modelId="{B5000BB5-9484-4A96-B8BA-BD498A169DA8}" type="pres">
      <dgm:prSet presAssocID="{778139A7-A447-4A54-819C-731A2F4FDCC5}" presName="text2" presStyleLbl="fgAcc2" presStyleIdx="2" presStyleCnt="4" custLinFactNeighborX="1375" custLinFactNeighborY="12271">
        <dgm:presLayoutVars>
          <dgm:chPref val="3"/>
        </dgm:presLayoutVars>
      </dgm:prSet>
      <dgm:spPr/>
    </dgm:pt>
    <dgm:pt modelId="{ED09B702-F0BC-4F75-83B0-708EF1EF0E57}" type="pres">
      <dgm:prSet presAssocID="{778139A7-A447-4A54-819C-731A2F4FDCC5}" presName="hierChild3" presStyleCnt="0"/>
      <dgm:spPr/>
    </dgm:pt>
    <dgm:pt modelId="{EE78E820-EAA2-43FA-A348-9ACC4B9FD6F1}" type="pres">
      <dgm:prSet presAssocID="{6AE8FB7B-9EC7-48ED-AF84-AF7EFD80E8F6}" presName="Name10" presStyleLbl="parChTrans1D2" presStyleIdx="3" presStyleCnt="4"/>
      <dgm:spPr/>
    </dgm:pt>
    <dgm:pt modelId="{04E94CEA-E0E4-45EE-B6A3-DFC637DA7EBE}" type="pres">
      <dgm:prSet presAssocID="{330F403B-540B-448F-905A-E1942B675FBA}" presName="hierRoot2" presStyleCnt="0"/>
      <dgm:spPr/>
    </dgm:pt>
    <dgm:pt modelId="{5DB88F4D-980D-4EFD-B497-950BDC37F234}" type="pres">
      <dgm:prSet presAssocID="{330F403B-540B-448F-905A-E1942B675FBA}" presName="composite2" presStyleCnt="0"/>
      <dgm:spPr/>
    </dgm:pt>
    <dgm:pt modelId="{A03D2E3F-BB41-4C12-A838-89E860B7AB21}" type="pres">
      <dgm:prSet presAssocID="{330F403B-540B-448F-905A-E1942B675FBA}" presName="background2" presStyleLbl="node2" presStyleIdx="3" presStyleCnt="4"/>
      <dgm:spPr/>
    </dgm:pt>
    <dgm:pt modelId="{41037E06-75E8-4374-ACFC-C300EFDF84EA}" type="pres">
      <dgm:prSet presAssocID="{330F403B-540B-448F-905A-E1942B675FBA}" presName="text2" presStyleLbl="fgAcc2" presStyleIdx="3" presStyleCnt="4" custLinFactNeighborX="11000" custLinFactNeighborY="9384">
        <dgm:presLayoutVars>
          <dgm:chPref val="3"/>
        </dgm:presLayoutVars>
      </dgm:prSet>
      <dgm:spPr/>
    </dgm:pt>
    <dgm:pt modelId="{95DA56D3-16EF-472A-A316-BB2CE38001DE}" type="pres">
      <dgm:prSet presAssocID="{330F403B-540B-448F-905A-E1942B675FBA}" presName="hierChild3" presStyleCnt="0"/>
      <dgm:spPr/>
    </dgm:pt>
  </dgm:ptLst>
  <dgm:cxnLst>
    <dgm:cxn modelId="{8F5D5117-37AC-49C3-8F45-DDE466D467FD}" type="presOf" srcId="{86D2D147-044B-4E82-9401-0A604251AF0A}" destId="{8F1DB371-0C4F-4E9A-9682-9F28D281F5DF}" srcOrd="0" destOrd="0" presId="urn:microsoft.com/office/officeart/2005/8/layout/hierarchy1"/>
    <dgm:cxn modelId="{A26F141C-B8F5-4E1E-B299-A4D943474C1E}" type="presOf" srcId="{D4BF8C44-11CA-4E82-BFC0-B33DBD7165C3}" destId="{E1712A5F-2F11-4B4E-B5F6-72C87010BAC9}" srcOrd="0" destOrd="0" presId="urn:microsoft.com/office/officeart/2005/8/layout/hierarchy1"/>
    <dgm:cxn modelId="{66B99C29-38A3-4470-B9F1-D72C2C681FC4}" type="presOf" srcId="{5F6C4FE2-1BCE-47A3-908C-4EB9AAA0EA59}" destId="{2D9665A0-C0D3-4220-BE21-3EDEFB494428}" srcOrd="0" destOrd="0" presId="urn:microsoft.com/office/officeart/2005/8/layout/hierarchy1"/>
    <dgm:cxn modelId="{4EA66640-3310-40C2-A193-AF280976AEE4}" srcId="{B25931A4-0146-46AA-9A75-F3FECE822380}" destId="{5F6C4FE2-1BCE-47A3-908C-4EB9AAA0EA59}" srcOrd="0" destOrd="0" parTransId="{C7BA65F8-2B99-4897-95DA-95E847E79E24}" sibTransId="{F8E78C16-C08E-477F-A577-57A45110BD1C}"/>
    <dgm:cxn modelId="{434BB874-539C-40CF-8FC0-9C456E068EE3}" type="presOf" srcId="{778139A7-A447-4A54-819C-731A2F4FDCC5}" destId="{B5000BB5-9484-4A96-B8BA-BD498A169DA8}" srcOrd="0" destOrd="0" presId="urn:microsoft.com/office/officeart/2005/8/layout/hierarchy1"/>
    <dgm:cxn modelId="{085E3957-E936-4897-ACED-EF673D25EF6E}" type="presOf" srcId="{6AE8FB7B-9EC7-48ED-AF84-AF7EFD80E8F6}" destId="{EE78E820-EAA2-43FA-A348-9ACC4B9FD6F1}" srcOrd="0" destOrd="0" presId="urn:microsoft.com/office/officeart/2005/8/layout/hierarchy1"/>
    <dgm:cxn modelId="{F3F78257-DB3A-403F-893A-84F506AA2929}" type="presOf" srcId="{330F403B-540B-448F-905A-E1942B675FBA}" destId="{41037E06-75E8-4374-ACFC-C300EFDF84EA}" srcOrd="0" destOrd="0" presId="urn:microsoft.com/office/officeart/2005/8/layout/hierarchy1"/>
    <dgm:cxn modelId="{D6C7EA87-26E2-4C37-8BD6-0CF5B5D73A4E}" type="presOf" srcId="{32CF9CB4-B6F6-4D94-8BA8-4661BC58C0EB}" destId="{39C7236E-55F2-4F7D-A9CE-AD4AD17866DD}" srcOrd="0" destOrd="0" presId="urn:microsoft.com/office/officeart/2005/8/layout/hierarchy1"/>
    <dgm:cxn modelId="{FB06B29C-15F5-4085-8EFF-3E2FBDAB4732}" srcId="{5F6C4FE2-1BCE-47A3-908C-4EB9AAA0EA59}" destId="{330F403B-540B-448F-905A-E1942B675FBA}" srcOrd="3" destOrd="0" parTransId="{6AE8FB7B-9EC7-48ED-AF84-AF7EFD80E8F6}" sibTransId="{54419B9B-6809-460C-AE1E-03ACAF78D475}"/>
    <dgm:cxn modelId="{2BC8FE9F-80D4-4365-B5E0-14CFCBAC16D1}" type="presOf" srcId="{AAA40C90-932E-42B3-85E0-C4BFDCD306A1}" destId="{5F0F66E7-3088-46E7-B833-5E56CDED6CE1}" srcOrd="0" destOrd="0" presId="urn:microsoft.com/office/officeart/2005/8/layout/hierarchy1"/>
    <dgm:cxn modelId="{059A0FA0-BFDB-486F-98F8-15E3A1E338B8}" type="presOf" srcId="{CED831EA-0C88-4B9F-B423-4DF1C5207122}" destId="{89EA726D-A3CD-423B-B50B-0EA3E75931B1}" srcOrd="0" destOrd="0" presId="urn:microsoft.com/office/officeart/2005/8/layout/hierarchy1"/>
    <dgm:cxn modelId="{E0A735B6-BC04-4FCB-AE39-FA44E242BAA3}" srcId="{5F6C4FE2-1BCE-47A3-908C-4EB9AAA0EA59}" destId="{86D2D147-044B-4E82-9401-0A604251AF0A}" srcOrd="0" destOrd="0" parTransId="{CED831EA-0C88-4B9F-B423-4DF1C5207122}" sibTransId="{79F8EE95-5E50-4A92-88EE-80A855940E24}"/>
    <dgm:cxn modelId="{DDBA4FBA-EA51-4956-9F8C-E8BC6515F8EE}" srcId="{5F6C4FE2-1BCE-47A3-908C-4EB9AAA0EA59}" destId="{778139A7-A447-4A54-819C-731A2F4FDCC5}" srcOrd="2" destOrd="0" parTransId="{AAA40C90-932E-42B3-85E0-C4BFDCD306A1}" sibTransId="{233C7803-EE01-4ED3-9B1C-33FE5A654A38}"/>
    <dgm:cxn modelId="{4EAC73EB-BF8A-4DBD-8F3D-E8DD55ED5259}" type="presOf" srcId="{B25931A4-0146-46AA-9A75-F3FECE822380}" destId="{2535B3CB-4922-4EF6-B801-F9D185AB7E68}" srcOrd="0" destOrd="0" presId="urn:microsoft.com/office/officeart/2005/8/layout/hierarchy1"/>
    <dgm:cxn modelId="{C495E5F2-4C93-485A-B41A-E027D0EBFFD3}" srcId="{5F6C4FE2-1BCE-47A3-908C-4EB9AAA0EA59}" destId="{D4BF8C44-11CA-4E82-BFC0-B33DBD7165C3}" srcOrd="1" destOrd="0" parTransId="{32CF9CB4-B6F6-4D94-8BA8-4661BC58C0EB}" sibTransId="{BA65529D-B286-448F-B59E-D124B108C2AD}"/>
    <dgm:cxn modelId="{98B5D5C0-7BC0-4D81-AA13-7CED09ED87E7}" type="presParOf" srcId="{2535B3CB-4922-4EF6-B801-F9D185AB7E68}" destId="{B52718FE-D325-42AE-8060-402E8A65BD71}" srcOrd="0" destOrd="0" presId="urn:microsoft.com/office/officeart/2005/8/layout/hierarchy1"/>
    <dgm:cxn modelId="{0E471586-01F9-4CB5-AF6D-C5E3FD6AD959}" type="presParOf" srcId="{B52718FE-D325-42AE-8060-402E8A65BD71}" destId="{C80A0DF8-8652-4927-9DEB-4BA57CC27986}" srcOrd="0" destOrd="0" presId="urn:microsoft.com/office/officeart/2005/8/layout/hierarchy1"/>
    <dgm:cxn modelId="{379A73D9-9743-40EA-9EBE-879E5BD25925}" type="presParOf" srcId="{C80A0DF8-8652-4927-9DEB-4BA57CC27986}" destId="{B9D98CD4-35B1-4EB1-A79B-874D984B561F}" srcOrd="0" destOrd="0" presId="urn:microsoft.com/office/officeart/2005/8/layout/hierarchy1"/>
    <dgm:cxn modelId="{1FA1D7EE-127C-4AA0-8FAC-398489843D52}" type="presParOf" srcId="{C80A0DF8-8652-4927-9DEB-4BA57CC27986}" destId="{2D9665A0-C0D3-4220-BE21-3EDEFB494428}" srcOrd="1" destOrd="0" presId="urn:microsoft.com/office/officeart/2005/8/layout/hierarchy1"/>
    <dgm:cxn modelId="{E9EAC422-C75D-4644-9CB6-ABA87014EFCC}" type="presParOf" srcId="{B52718FE-D325-42AE-8060-402E8A65BD71}" destId="{23459910-AD0F-4AF3-B0AC-05926D59CAA9}" srcOrd="1" destOrd="0" presId="urn:microsoft.com/office/officeart/2005/8/layout/hierarchy1"/>
    <dgm:cxn modelId="{95B1AB9A-56EF-4648-9033-81BD335CA782}" type="presParOf" srcId="{23459910-AD0F-4AF3-B0AC-05926D59CAA9}" destId="{89EA726D-A3CD-423B-B50B-0EA3E75931B1}" srcOrd="0" destOrd="0" presId="urn:microsoft.com/office/officeart/2005/8/layout/hierarchy1"/>
    <dgm:cxn modelId="{0302F4A7-E9D1-46FA-91A7-1BCE4AE360C5}" type="presParOf" srcId="{23459910-AD0F-4AF3-B0AC-05926D59CAA9}" destId="{23078D65-B7B0-408A-BA27-6887856665D9}" srcOrd="1" destOrd="0" presId="urn:microsoft.com/office/officeart/2005/8/layout/hierarchy1"/>
    <dgm:cxn modelId="{71D8D129-3753-42CA-9532-0F3AD37C853E}" type="presParOf" srcId="{23078D65-B7B0-408A-BA27-6887856665D9}" destId="{03147E67-BB96-4C24-97FB-8A894E521E19}" srcOrd="0" destOrd="0" presId="urn:microsoft.com/office/officeart/2005/8/layout/hierarchy1"/>
    <dgm:cxn modelId="{CA7BE82D-517B-40C2-B4A2-B64BAD23A991}" type="presParOf" srcId="{03147E67-BB96-4C24-97FB-8A894E521E19}" destId="{3FED93E3-7108-4202-A5C9-DF1BF0D97638}" srcOrd="0" destOrd="0" presId="urn:microsoft.com/office/officeart/2005/8/layout/hierarchy1"/>
    <dgm:cxn modelId="{72FC025B-9F97-419C-BC34-BABB5E7C7FC1}" type="presParOf" srcId="{03147E67-BB96-4C24-97FB-8A894E521E19}" destId="{8F1DB371-0C4F-4E9A-9682-9F28D281F5DF}" srcOrd="1" destOrd="0" presId="urn:microsoft.com/office/officeart/2005/8/layout/hierarchy1"/>
    <dgm:cxn modelId="{85450FDC-F884-45E2-880E-AE28F675EA3C}" type="presParOf" srcId="{23078D65-B7B0-408A-BA27-6887856665D9}" destId="{F3E5C437-033D-4C3D-A098-75C6BA1391A2}" srcOrd="1" destOrd="0" presId="urn:microsoft.com/office/officeart/2005/8/layout/hierarchy1"/>
    <dgm:cxn modelId="{84A9E728-C07D-4939-B10B-39AFC5CAAD0C}" type="presParOf" srcId="{23459910-AD0F-4AF3-B0AC-05926D59CAA9}" destId="{39C7236E-55F2-4F7D-A9CE-AD4AD17866DD}" srcOrd="2" destOrd="0" presId="urn:microsoft.com/office/officeart/2005/8/layout/hierarchy1"/>
    <dgm:cxn modelId="{71673E60-D2CF-4A37-85DC-5A34F91C4A38}" type="presParOf" srcId="{23459910-AD0F-4AF3-B0AC-05926D59CAA9}" destId="{B155E095-E41E-4081-9186-53A45AAE7458}" srcOrd="3" destOrd="0" presId="urn:microsoft.com/office/officeart/2005/8/layout/hierarchy1"/>
    <dgm:cxn modelId="{C3B47596-C8C6-434D-943C-CBBEEA0B9FED}" type="presParOf" srcId="{B155E095-E41E-4081-9186-53A45AAE7458}" destId="{035C25A0-05F1-4B75-AD65-188EFFA38F08}" srcOrd="0" destOrd="0" presId="urn:microsoft.com/office/officeart/2005/8/layout/hierarchy1"/>
    <dgm:cxn modelId="{C903D4C8-914C-48DB-BA42-8FCFBE4A26FB}" type="presParOf" srcId="{035C25A0-05F1-4B75-AD65-188EFFA38F08}" destId="{C9CFBF21-C79A-41CF-AFB9-EC43C7C7158E}" srcOrd="0" destOrd="0" presId="urn:microsoft.com/office/officeart/2005/8/layout/hierarchy1"/>
    <dgm:cxn modelId="{4082A839-97AF-41F9-AF6D-F7BA67632878}" type="presParOf" srcId="{035C25A0-05F1-4B75-AD65-188EFFA38F08}" destId="{E1712A5F-2F11-4B4E-B5F6-72C87010BAC9}" srcOrd="1" destOrd="0" presId="urn:microsoft.com/office/officeart/2005/8/layout/hierarchy1"/>
    <dgm:cxn modelId="{30E0B151-EBA7-49E8-BEC3-0C7179FBFC0F}" type="presParOf" srcId="{B155E095-E41E-4081-9186-53A45AAE7458}" destId="{A7F338C8-3BB5-4017-BE83-4E98A854269E}" srcOrd="1" destOrd="0" presId="urn:microsoft.com/office/officeart/2005/8/layout/hierarchy1"/>
    <dgm:cxn modelId="{272E12AC-B2A4-4E66-95EC-F4C61257E1AF}" type="presParOf" srcId="{23459910-AD0F-4AF3-B0AC-05926D59CAA9}" destId="{5F0F66E7-3088-46E7-B833-5E56CDED6CE1}" srcOrd="4" destOrd="0" presId="urn:microsoft.com/office/officeart/2005/8/layout/hierarchy1"/>
    <dgm:cxn modelId="{C6EFABE7-C27F-4322-AB23-9DEF3EE6ACB5}" type="presParOf" srcId="{23459910-AD0F-4AF3-B0AC-05926D59CAA9}" destId="{CD253EC5-763E-4E51-9FBD-4C139A977173}" srcOrd="5" destOrd="0" presId="urn:microsoft.com/office/officeart/2005/8/layout/hierarchy1"/>
    <dgm:cxn modelId="{08EDC5E3-519E-4AEA-9FDE-E9AB923F9837}" type="presParOf" srcId="{CD253EC5-763E-4E51-9FBD-4C139A977173}" destId="{22AF0121-F034-4F6A-9B58-2F052604A80F}" srcOrd="0" destOrd="0" presId="urn:microsoft.com/office/officeart/2005/8/layout/hierarchy1"/>
    <dgm:cxn modelId="{4B700A9E-C5C0-4F96-86C0-26681842D4BA}" type="presParOf" srcId="{22AF0121-F034-4F6A-9B58-2F052604A80F}" destId="{F410CC11-88A7-4794-AB9F-DE62871CEBA9}" srcOrd="0" destOrd="0" presId="urn:microsoft.com/office/officeart/2005/8/layout/hierarchy1"/>
    <dgm:cxn modelId="{0FCE55AD-1FE0-4F6B-A4C5-077F82224CE4}" type="presParOf" srcId="{22AF0121-F034-4F6A-9B58-2F052604A80F}" destId="{B5000BB5-9484-4A96-B8BA-BD498A169DA8}" srcOrd="1" destOrd="0" presId="urn:microsoft.com/office/officeart/2005/8/layout/hierarchy1"/>
    <dgm:cxn modelId="{DB924AC4-6BD8-4591-8859-1FD240440677}" type="presParOf" srcId="{CD253EC5-763E-4E51-9FBD-4C139A977173}" destId="{ED09B702-F0BC-4F75-83B0-708EF1EF0E57}" srcOrd="1" destOrd="0" presId="urn:microsoft.com/office/officeart/2005/8/layout/hierarchy1"/>
    <dgm:cxn modelId="{973AE5A7-9C06-4E0A-991F-1CD238495759}" type="presParOf" srcId="{23459910-AD0F-4AF3-B0AC-05926D59CAA9}" destId="{EE78E820-EAA2-43FA-A348-9ACC4B9FD6F1}" srcOrd="6" destOrd="0" presId="urn:microsoft.com/office/officeart/2005/8/layout/hierarchy1"/>
    <dgm:cxn modelId="{B348CB35-9738-4D9B-9D6D-F7860E2FF5D1}" type="presParOf" srcId="{23459910-AD0F-4AF3-B0AC-05926D59CAA9}" destId="{04E94CEA-E0E4-45EE-B6A3-DFC637DA7EBE}" srcOrd="7" destOrd="0" presId="urn:microsoft.com/office/officeart/2005/8/layout/hierarchy1"/>
    <dgm:cxn modelId="{3D2387C2-62FB-4CCE-9D4D-52E070A83EE6}" type="presParOf" srcId="{04E94CEA-E0E4-45EE-B6A3-DFC637DA7EBE}" destId="{5DB88F4D-980D-4EFD-B497-950BDC37F234}" srcOrd="0" destOrd="0" presId="urn:microsoft.com/office/officeart/2005/8/layout/hierarchy1"/>
    <dgm:cxn modelId="{A72024B6-29F1-4AF7-8BB7-DF3F2412CF0F}" type="presParOf" srcId="{5DB88F4D-980D-4EFD-B497-950BDC37F234}" destId="{A03D2E3F-BB41-4C12-A838-89E860B7AB21}" srcOrd="0" destOrd="0" presId="urn:microsoft.com/office/officeart/2005/8/layout/hierarchy1"/>
    <dgm:cxn modelId="{A4F425DC-F106-4C18-B468-73B1DB685A53}" type="presParOf" srcId="{5DB88F4D-980D-4EFD-B497-950BDC37F234}" destId="{41037E06-75E8-4374-ACFC-C300EFDF84EA}" srcOrd="1" destOrd="0" presId="urn:microsoft.com/office/officeart/2005/8/layout/hierarchy1"/>
    <dgm:cxn modelId="{2392AB7A-D875-4E06-8D0F-A02FE04B0921}" type="presParOf" srcId="{04E94CEA-E0E4-45EE-B6A3-DFC637DA7EBE}" destId="{95DA56D3-16EF-472A-A316-BB2CE38001D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8E820-EAA2-43FA-A348-9ACC4B9FD6F1}">
      <dsp:nvSpPr>
        <dsp:cNvPr id="0" name=""/>
        <dsp:cNvSpPr/>
      </dsp:nvSpPr>
      <dsp:spPr>
        <a:xfrm>
          <a:off x="3992558" y="1336621"/>
          <a:ext cx="2912714" cy="528788"/>
        </a:xfrm>
        <a:custGeom>
          <a:avLst/>
          <a:gdLst/>
          <a:ahLst/>
          <a:cxnLst/>
          <a:rect l="0" t="0" r="0" b="0"/>
          <a:pathLst>
            <a:path>
              <a:moveTo>
                <a:pt x="0" y="0"/>
              </a:moveTo>
              <a:lnTo>
                <a:pt x="0" y="375364"/>
              </a:lnTo>
              <a:lnTo>
                <a:pt x="2912714" y="375364"/>
              </a:lnTo>
              <a:lnTo>
                <a:pt x="2912714" y="528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F66E7-3088-46E7-B833-5E56CDED6CE1}">
      <dsp:nvSpPr>
        <dsp:cNvPr id="0" name=""/>
        <dsp:cNvSpPr/>
      </dsp:nvSpPr>
      <dsp:spPr>
        <a:xfrm>
          <a:off x="3992558" y="1336621"/>
          <a:ext cx="908980" cy="559150"/>
        </a:xfrm>
        <a:custGeom>
          <a:avLst/>
          <a:gdLst/>
          <a:ahLst/>
          <a:cxnLst/>
          <a:rect l="0" t="0" r="0" b="0"/>
          <a:pathLst>
            <a:path>
              <a:moveTo>
                <a:pt x="0" y="0"/>
              </a:moveTo>
              <a:lnTo>
                <a:pt x="0" y="405726"/>
              </a:lnTo>
              <a:lnTo>
                <a:pt x="908980" y="405726"/>
              </a:lnTo>
              <a:lnTo>
                <a:pt x="908980" y="5591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C7236E-55F2-4F7D-A9CE-AD4AD17866DD}">
      <dsp:nvSpPr>
        <dsp:cNvPr id="0" name=""/>
        <dsp:cNvSpPr/>
      </dsp:nvSpPr>
      <dsp:spPr>
        <a:xfrm>
          <a:off x="2935004" y="1336621"/>
          <a:ext cx="1057554" cy="590163"/>
        </a:xfrm>
        <a:custGeom>
          <a:avLst/>
          <a:gdLst/>
          <a:ahLst/>
          <a:cxnLst/>
          <a:rect l="0" t="0" r="0" b="0"/>
          <a:pathLst>
            <a:path>
              <a:moveTo>
                <a:pt x="1057554" y="0"/>
              </a:moveTo>
              <a:lnTo>
                <a:pt x="1057554" y="436739"/>
              </a:lnTo>
              <a:lnTo>
                <a:pt x="0" y="436739"/>
              </a:lnTo>
              <a:lnTo>
                <a:pt x="0" y="5901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EA726D-A3CD-423B-B50B-0EA3E75931B1}">
      <dsp:nvSpPr>
        <dsp:cNvPr id="0" name=""/>
        <dsp:cNvSpPr/>
      </dsp:nvSpPr>
      <dsp:spPr>
        <a:xfrm>
          <a:off x="777266" y="1336621"/>
          <a:ext cx="3215292" cy="566743"/>
        </a:xfrm>
        <a:custGeom>
          <a:avLst/>
          <a:gdLst/>
          <a:ahLst/>
          <a:cxnLst/>
          <a:rect l="0" t="0" r="0" b="0"/>
          <a:pathLst>
            <a:path>
              <a:moveTo>
                <a:pt x="3215292" y="0"/>
              </a:moveTo>
              <a:lnTo>
                <a:pt x="3215292" y="413319"/>
              </a:lnTo>
              <a:lnTo>
                <a:pt x="0" y="413319"/>
              </a:lnTo>
              <a:lnTo>
                <a:pt x="0" y="5667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D98CD4-35B1-4EB1-A79B-874D984B561F}">
      <dsp:nvSpPr>
        <dsp:cNvPr id="0" name=""/>
        <dsp:cNvSpPr/>
      </dsp:nvSpPr>
      <dsp:spPr>
        <a:xfrm>
          <a:off x="3164482" y="426034"/>
          <a:ext cx="1656152" cy="9105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9665A0-C0D3-4220-BE21-3EDEFB494428}">
      <dsp:nvSpPr>
        <dsp:cNvPr id="0" name=""/>
        <dsp:cNvSpPr/>
      </dsp:nvSpPr>
      <dsp:spPr>
        <a:xfrm>
          <a:off x="3348499" y="600850"/>
          <a:ext cx="1656152" cy="9105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MECE FRAME WORK</a:t>
          </a:r>
        </a:p>
      </dsp:txBody>
      <dsp:txXfrm>
        <a:off x="3375169" y="627520"/>
        <a:ext cx="1602812" cy="857247"/>
      </dsp:txXfrm>
    </dsp:sp>
    <dsp:sp modelId="{3FED93E3-7108-4202-A5C9-DF1BF0D97638}">
      <dsp:nvSpPr>
        <dsp:cNvPr id="0" name=""/>
        <dsp:cNvSpPr/>
      </dsp:nvSpPr>
      <dsp:spPr>
        <a:xfrm>
          <a:off x="-50809" y="1903365"/>
          <a:ext cx="1656152" cy="1051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1DB371-0C4F-4E9A-9682-9F28D281F5DF}">
      <dsp:nvSpPr>
        <dsp:cNvPr id="0" name=""/>
        <dsp:cNvSpPr/>
      </dsp:nvSpPr>
      <dsp:spPr>
        <a:xfrm>
          <a:off x="133207" y="2078181"/>
          <a:ext cx="1656152" cy="10516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ANALYSIS BASED ON TIME PERIOD</a:t>
          </a:r>
          <a:endParaRPr lang="en-IN" sz="2000" kern="1200" dirty="0"/>
        </a:p>
      </dsp:txBody>
      <dsp:txXfrm>
        <a:off x="164009" y="2108983"/>
        <a:ext cx="1594548" cy="990052"/>
      </dsp:txXfrm>
    </dsp:sp>
    <dsp:sp modelId="{C9CFBF21-C79A-41CF-AFB9-EC43C7C7158E}">
      <dsp:nvSpPr>
        <dsp:cNvPr id="0" name=""/>
        <dsp:cNvSpPr/>
      </dsp:nvSpPr>
      <dsp:spPr>
        <a:xfrm>
          <a:off x="2106928" y="1926785"/>
          <a:ext cx="1656152" cy="1051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712A5F-2F11-4B4E-B5F6-72C87010BAC9}">
      <dsp:nvSpPr>
        <dsp:cNvPr id="0" name=""/>
        <dsp:cNvSpPr/>
      </dsp:nvSpPr>
      <dsp:spPr>
        <a:xfrm>
          <a:off x="2290945" y="2101601"/>
          <a:ext cx="1656152" cy="10516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ANALYSIS BASED ON UNIVERSITY</a:t>
          </a:r>
        </a:p>
      </dsp:txBody>
      <dsp:txXfrm>
        <a:off x="2321747" y="2132403"/>
        <a:ext cx="1594548" cy="990052"/>
      </dsp:txXfrm>
    </dsp:sp>
    <dsp:sp modelId="{F410CC11-88A7-4794-AB9F-DE62871CEBA9}">
      <dsp:nvSpPr>
        <dsp:cNvPr id="0" name=""/>
        <dsp:cNvSpPr/>
      </dsp:nvSpPr>
      <dsp:spPr>
        <a:xfrm>
          <a:off x="4073463" y="1895772"/>
          <a:ext cx="1656152" cy="1051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000BB5-9484-4A96-B8BA-BD498A169DA8}">
      <dsp:nvSpPr>
        <dsp:cNvPr id="0" name=""/>
        <dsp:cNvSpPr/>
      </dsp:nvSpPr>
      <dsp:spPr>
        <a:xfrm>
          <a:off x="4257480" y="2070588"/>
          <a:ext cx="1656152" cy="10516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Analysis Based on Country-Basis</a:t>
          </a:r>
        </a:p>
      </dsp:txBody>
      <dsp:txXfrm>
        <a:off x="4288282" y="2101390"/>
        <a:ext cx="1594548" cy="990052"/>
      </dsp:txXfrm>
    </dsp:sp>
    <dsp:sp modelId="{A03D2E3F-BB41-4C12-A838-89E860B7AB21}">
      <dsp:nvSpPr>
        <dsp:cNvPr id="0" name=""/>
        <dsp:cNvSpPr/>
      </dsp:nvSpPr>
      <dsp:spPr>
        <a:xfrm>
          <a:off x="6077196" y="1865410"/>
          <a:ext cx="1656152" cy="1051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037E06-75E8-4374-ACFC-C300EFDF84EA}">
      <dsp:nvSpPr>
        <dsp:cNvPr id="0" name=""/>
        <dsp:cNvSpPr/>
      </dsp:nvSpPr>
      <dsp:spPr>
        <a:xfrm>
          <a:off x="6261213" y="2040227"/>
          <a:ext cx="1656152" cy="10516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Analysis Based on the Ranking</a:t>
          </a:r>
          <a:endParaRPr lang="en-IN" sz="2000" kern="1200" dirty="0"/>
        </a:p>
      </dsp:txBody>
      <dsp:txXfrm>
        <a:off x="6292015" y="2071029"/>
        <a:ext cx="1594548" cy="9900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67502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272278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3697E31-7FF0-4DDA-8EE8-5579DAE31272}" type="datetime1">
              <a:rPr lang="en-US" smtClean="0"/>
              <a:t>12/21/2023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E4B019-81C4-4129-8567-D25405BC368E}" type="datetime1">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8B5C6C-943C-4771-8AB8-07920A1C61D9}" type="datetime1">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724C07-4046-40AB-ADEC-918EBB65015B}" type="datetime1">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8EEB5E-C416-488C-8C6E-D4638A3A0087}" type="datetime1">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FA7D707-C04E-49CB-9960-35D116B788B7}" type="datetime1">
              <a:rPr lang="en-US" smtClean="0"/>
              <a:t>12/21/2023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F8572-D330-4155-B2F6-8555736F0099}" type="datetime1">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9149AC-2542-4154-8694-9D3A0D4EE9CD}" type="datetime1">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D8975D2-96A2-4F8B-BB52-9F6FAC76A4CF}" type="datetime1">
              <a:rPr lang="en-US" smtClean="0"/>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A26645-70E8-4A76-9073-27608D29B237}" type="datetime1">
              <a:rPr lang="en-US" smtClean="0"/>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D8AEF-8D77-4B2B-99DB-3A9EA734A942}" type="datetime1">
              <a:rPr lang="en-US" smtClean="0"/>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E26157-F8B0-4591-825D-EB845B417AE4}" type="datetime1">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B669F33-AD13-4182-87FB-1E59FEC02E7C}" type="datetime1">
              <a:rPr lang="en-US" smtClean="0"/>
              <a:t>12/21/2023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869" y="2497110"/>
            <a:ext cx="8252261" cy="1013617"/>
          </a:xfrm>
        </p:spPr>
        <p:txBody>
          <a:bodyPr>
            <a:normAutofit fontScale="90000"/>
          </a:bodyPr>
          <a:lstStyle/>
          <a:p>
            <a:r>
              <a:rPr lang="en-US" dirty="0"/>
              <a:t>Capstone Project</a:t>
            </a:r>
            <a:br>
              <a:rPr lang="en-US" dirty="0"/>
            </a:br>
            <a:r>
              <a:rPr lang="en-US" sz="2700" dirty="0"/>
              <a:t>University</a:t>
            </a:r>
            <a:r>
              <a:rPr lang="en-US" dirty="0"/>
              <a:t> </a:t>
            </a:r>
            <a:r>
              <a:rPr lang="en-US" sz="3100" dirty="0"/>
              <a:t>Success Analysis</a:t>
            </a:r>
            <a:br>
              <a:rPr lang="en-US" sz="3100" dirty="0"/>
            </a:br>
            <a:r>
              <a:rPr lang="en-US" sz="3100" dirty="0"/>
              <a:t>MECE BREAK DOWN</a:t>
            </a:r>
            <a:br>
              <a:rPr lang="en-US" dirty="0"/>
            </a:br>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900" y="414353"/>
            <a:ext cx="6283782" cy="725349"/>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a:normAutofit/>
          </a:bodyPr>
          <a:lstStyle/>
          <a:p>
            <a:r>
              <a:rPr lang="en-US" b="1" dirty="0"/>
              <a:t>Problem Statement</a:t>
            </a:r>
          </a:p>
        </p:txBody>
      </p:sp>
      <p:sp>
        <p:nvSpPr>
          <p:cNvPr id="3" name="Content Placeholder 2"/>
          <p:cNvSpPr>
            <a:spLocks noGrp="1"/>
          </p:cNvSpPr>
          <p:nvPr>
            <p:ph idx="1"/>
          </p:nvPr>
        </p:nvSpPr>
        <p:spPr>
          <a:xfrm>
            <a:off x="2297747" y="1674761"/>
            <a:ext cx="6304935" cy="2889424"/>
          </a:xfrm>
        </p:spPr>
        <p:style>
          <a:lnRef idx="2">
            <a:schemeClr val="dk1"/>
          </a:lnRef>
          <a:fillRef idx="1">
            <a:schemeClr val="lt1"/>
          </a:fillRef>
          <a:effectRef idx="0">
            <a:schemeClr val="dk1"/>
          </a:effectRef>
          <a:fontRef idx="minor">
            <a:schemeClr val="dk1"/>
          </a:fontRef>
        </p:style>
        <p:txBody>
          <a:bodyPr/>
          <a:lstStyle/>
          <a:p>
            <a:r>
              <a:rPr lang="en-US" sz="2400" dirty="0"/>
              <a:t>Compare university rankings across different systems, assess the impact of ranking criteria on university positions, and analyze changes in university metrics over time. Utilize SQL and Excel for data aggregation and for EDA. Create a Power BI dashboard to provide a comprehensive view of university rankings.</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9846" y="375276"/>
            <a:ext cx="6283782" cy="725349"/>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a:normAutofit/>
          </a:bodyPr>
          <a:lstStyle/>
          <a:p>
            <a:r>
              <a:rPr lang="en-US" b="1" dirty="0"/>
              <a:t>ABOUT MECE ?</a:t>
            </a:r>
          </a:p>
        </p:txBody>
      </p:sp>
      <p:sp>
        <p:nvSpPr>
          <p:cNvPr id="8" name="TextBox 7">
            <a:extLst>
              <a:ext uri="{FF2B5EF4-FFF2-40B4-BE49-F238E27FC236}">
                <a16:creationId xmlns:a16="http://schemas.microsoft.com/office/drawing/2014/main" id="{10B46AE6-C039-F6B5-E99C-9EC8035191CD}"/>
              </a:ext>
            </a:extLst>
          </p:cNvPr>
          <p:cNvSpPr txBox="1"/>
          <p:nvPr/>
        </p:nvSpPr>
        <p:spPr>
          <a:xfrm>
            <a:off x="2189846" y="1475015"/>
            <a:ext cx="6774400" cy="329320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MECE stands for Mutually Exclusive Collectively Exhaustive. It is often used to breakdown the complex problems into smaller sub-problems.        </a:t>
            </a:r>
          </a:p>
          <a:p>
            <a:r>
              <a:rPr lang="en-US" sz="1600" dirty="0"/>
              <a:t>             Here’s the breakdown of MECE</a:t>
            </a:r>
          </a:p>
          <a:p>
            <a:endParaRPr lang="en-US" sz="1600" dirty="0"/>
          </a:p>
          <a:p>
            <a:r>
              <a:rPr lang="en-US" sz="1600" dirty="0"/>
              <a:t>1. </a:t>
            </a:r>
            <a:r>
              <a:rPr lang="en-US" sz="1600" u="sng" dirty="0"/>
              <a:t>Mutually Exclusive (ME):</a:t>
            </a:r>
          </a:p>
          <a:p>
            <a:r>
              <a:rPr lang="en-US" sz="1600" dirty="0"/>
              <a:t>This means that the categories or elements being considered do not overlap. Each item or option should fit into only one category, and there should be no ambiguity about where each item belongs.</a:t>
            </a:r>
          </a:p>
          <a:p>
            <a:endParaRPr lang="en-US" sz="1600" dirty="0"/>
          </a:p>
          <a:p>
            <a:r>
              <a:rPr lang="en-US" sz="1600" dirty="0"/>
              <a:t>2.</a:t>
            </a:r>
            <a:r>
              <a:rPr lang="en-US" sz="1600" u="sng" dirty="0"/>
              <a:t>Collectively Exhaustive (CE</a:t>
            </a:r>
            <a:r>
              <a:rPr lang="en-US" sz="1600" dirty="0"/>
              <a:t>): </a:t>
            </a:r>
          </a:p>
          <a:p>
            <a:r>
              <a:rPr lang="en-US" sz="1600" dirty="0"/>
              <a:t>This means that the categories or elements considered together cover all possibilities without any gaps. There should be no omitted or unaccounted-for options</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3321" y="437799"/>
            <a:ext cx="6283782" cy="725349"/>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a:normAutofit/>
          </a:bodyPr>
          <a:lstStyle/>
          <a:p>
            <a:r>
              <a:rPr lang="en-US" b="1" dirty="0"/>
              <a:t>ABOUT MECE ?</a:t>
            </a:r>
          </a:p>
        </p:txBody>
      </p:sp>
      <p:sp>
        <p:nvSpPr>
          <p:cNvPr id="5" name="TextBox 4">
            <a:extLst>
              <a:ext uri="{FF2B5EF4-FFF2-40B4-BE49-F238E27FC236}">
                <a16:creationId xmlns:a16="http://schemas.microsoft.com/office/drawing/2014/main" id="{5B8FBDEA-3796-59E6-74FF-B39121B472E7}"/>
              </a:ext>
            </a:extLst>
          </p:cNvPr>
          <p:cNvSpPr txBox="1"/>
          <p:nvPr/>
        </p:nvSpPr>
        <p:spPr>
          <a:xfrm>
            <a:off x="2140393" y="1664676"/>
            <a:ext cx="6409638"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   By applying the MECE framework, analysts and decision-makers can organize information in a structured and comprehensive manner.</a:t>
            </a:r>
          </a:p>
          <a:p>
            <a:endParaRPr lang="en-US" dirty="0"/>
          </a:p>
          <a:p>
            <a:r>
              <a:rPr lang="en-US" dirty="0"/>
              <a:t>•   Reducing the risk of overlooking important factors and ensuring a clear understanding of the problem or situation at hand. </a:t>
            </a:r>
          </a:p>
          <a:p>
            <a:endParaRPr lang="en-US" dirty="0"/>
          </a:p>
          <a:p>
            <a:r>
              <a:rPr lang="en-US" dirty="0"/>
              <a:t>•   This approach is valuable in breaking down complex problems into manageable components and facilitating more effective decision-making.</a:t>
            </a:r>
          </a:p>
        </p:txBody>
      </p:sp>
    </p:spTree>
    <p:extLst>
      <p:ext uri="{BB962C8B-B14F-4D97-AF65-F5344CB8AC3E}">
        <p14:creationId xmlns:p14="http://schemas.microsoft.com/office/powerpoint/2010/main" val="136233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8415" y="248203"/>
            <a:ext cx="8093365" cy="763525"/>
          </a:xfrm>
        </p:spPr>
        <p:txBody>
          <a:bodyPr>
            <a:normAutofit/>
          </a:bodyPr>
          <a:lstStyle/>
          <a:p>
            <a:r>
              <a:rPr lang="en-US" sz="2400" b="1" dirty="0"/>
              <a:t>MECE FOR University Success Analysis </a:t>
            </a:r>
          </a:p>
        </p:txBody>
      </p:sp>
      <p:graphicFrame>
        <p:nvGraphicFramePr>
          <p:cNvPr id="2" name="Diagram 1">
            <a:extLst>
              <a:ext uri="{FF2B5EF4-FFF2-40B4-BE49-F238E27FC236}">
                <a16:creationId xmlns:a16="http://schemas.microsoft.com/office/drawing/2014/main" id="{4A591202-7271-6AA9-9DB3-0CCCE63490EA}"/>
              </a:ext>
            </a:extLst>
          </p:cNvPr>
          <p:cNvGraphicFramePr/>
          <p:nvPr>
            <p:extLst>
              <p:ext uri="{D42A27DB-BD31-4B8C-83A1-F6EECF244321}">
                <p14:modId xmlns:p14="http://schemas.microsoft.com/office/powerpoint/2010/main" val="238754666"/>
              </p:ext>
            </p:extLst>
          </p:nvPr>
        </p:nvGraphicFramePr>
        <p:xfrm>
          <a:off x="613317" y="1390186"/>
          <a:ext cx="7917366" cy="3367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8278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0453" y="263832"/>
            <a:ext cx="8093365" cy="763525"/>
          </a:xfrm>
        </p:spPr>
        <p:txBody>
          <a:bodyPr>
            <a:normAutofit/>
          </a:bodyPr>
          <a:lstStyle/>
          <a:p>
            <a:r>
              <a:rPr lang="en-US" sz="2400" b="1" dirty="0"/>
              <a:t>MECE FOR University Success Analysis </a:t>
            </a:r>
          </a:p>
        </p:txBody>
      </p:sp>
      <p:sp>
        <p:nvSpPr>
          <p:cNvPr id="13" name="TextBox 12">
            <a:extLst>
              <a:ext uri="{FF2B5EF4-FFF2-40B4-BE49-F238E27FC236}">
                <a16:creationId xmlns:a16="http://schemas.microsoft.com/office/drawing/2014/main" id="{860C8648-E45B-E6B8-FA3D-29D95379AC83}"/>
              </a:ext>
            </a:extLst>
          </p:cNvPr>
          <p:cNvSpPr txBox="1"/>
          <p:nvPr/>
        </p:nvSpPr>
        <p:spPr>
          <a:xfrm>
            <a:off x="790453" y="1702419"/>
            <a:ext cx="7577842" cy="3970318"/>
          </a:xfrm>
          <a:prstGeom prst="rect">
            <a:avLst/>
          </a:prstGeom>
          <a:noFill/>
        </p:spPr>
        <p:txBody>
          <a:bodyPr wrap="square" rtlCol="0">
            <a:spAutoFit/>
          </a:bodyPr>
          <a:lstStyle/>
          <a:p>
            <a:pPr marL="342900" indent="-342900">
              <a:buAutoNum type="arabicPeriod"/>
            </a:pPr>
            <a:r>
              <a:rPr lang="en-IN" u="sng" dirty="0">
                <a:solidFill>
                  <a:schemeClr val="bg1"/>
                </a:solidFill>
              </a:rPr>
              <a:t>ANALYSIS BASED ON TIME PERIOD-</a:t>
            </a:r>
          </a:p>
          <a:p>
            <a:pPr marL="342900" indent="-342900">
              <a:buFont typeface="Arial" panose="020B0604020202020204" pitchFamily="34" charset="0"/>
              <a:buChar char="•"/>
            </a:pPr>
            <a:r>
              <a:rPr lang="en-IN" dirty="0">
                <a:solidFill>
                  <a:schemeClr val="bg1"/>
                </a:solidFill>
              </a:rPr>
              <a:t>Time Period in Datasets</a:t>
            </a:r>
          </a:p>
          <a:p>
            <a:pPr marL="342900" indent="-342900">
              <a:buFont typeface="Arial" panose="020B0604020202020204" pitchFamily="34" charset="0"/>
              <a:buChar char="•"/>
            </a:pPr>
            <a:r>
              <a:rPr lang="en-US" dirty="0">
                <a:solidFill>
                  <a:schemeClr val="bg1"/>
                </a:solidFill>
              </a:rPr>
              <a:t>International students enrolment in a particular Year</a:t>
            </a:r>
            <a:endParaRPr lang="en-IN" dirty="0">
              <a:solidFill>
                <a:schemeClr val="bg1"/>
              </a:solidFill>
            </a:endParaRPr>
          </a:p>
          <a:p>
            <a:pPr marL="342900" indent="-342900">
              <a:buFont typeface="Arial" panose="020B0604020202020204" pitchFamily="34" charset="0"/>
              <a:buChar char="•"/>
            </a:pPr>
            <a:r>
              <a:rPr lang="en-US" dirty="0">
                <a:solidFill>
                  <a:schemeClr val="bg1"/>
                </a:solidFill>
              </a:rPr>
              <a:t>Development in the University Success over a period of time</a:t>
            </a:r>
          </a:p>
          <a:p>
            <a:endParaRPr lang="en-US" dirty="0"/>
          </a:p>
          <a:p>
            <a:r>
              <a:rPr lang="en-US" dirty="0">
                <a:solidFill>
                  <a:schemeClr val="bg1"/>
                </a:solidFill>
              </a:rPr>
              <a:t>2</a:t>
            </a:r>
            <a:r>
              <a:rPr lang="en-US" dirty="0"/>
              <a:t>. </a:t>
            </a:r>
            <a:r>
              <a:rPr lang="en-US" u="sng" dirty="0">
                <a:solidFill>
                  <a:schemeClr val="bg1"/>
                </a:solidFill>
              </a:rPr>
              <a:t>ANALYSIS BASED ON UNIVERSITY-</a:t>
            </a:r>
          </a:p>
          <a:p>
            <a:pPr marL="285750" indent="-285750">
              <a:buFont typeface="Arial" panose="020B0604020202020204" pitchFamily="34" charset="0"/>
              <a:buChar char="•"/>
            </a:pPr>
            <a:r>
              <a:rPr lang="en-US" dirty="0">
                <a:solidFill>
                  <a:schemeClr val="bg1"/>
                </a:solidFill>
              </a:rPr>
              <a:t>examine the number of Universities and their names</a:t>
            </a:r>
          </a:p>
          <a:p>
            <a:pPr marL="285750" indent="-285750">
              <a:buFont typeface="Arial" panose="020B0604020202020204" pitchFamily="34" charset="0"/>
              <a:buChar char="•"/>
            </a:pPr>
            <a:r>
              <a:rPr lang="en-US" dirty="0">
                <a:solidFill>
                  <a:schemeClr val="bg1"/>
                </a:solidFill>
              </a:rPr>
              <a:t>Checking the University with Highest student enrolment in a particular Year</a:t>
            </a:r>
          </a:p>
          <a:p>
            <a:pPr marL="285750" indent="-285750">
              <a:buFont typeface="Arial" panose="020B0604020202020204" pitchFamily="34" charset="0"/>
              <a:buChar char="•"/>
            </a:pPr>
            <a:r>
              <a:rPr lang="en-US" dirty="0">
                <a:solidFill>
                  <a:schemeClr val="bg1"/>
                </a:solidFill>
              </a:rPr>
              <a:t>Analysis the student - staff ratio for each university in a time period </a:t>
            </a:r>
          </a:p>
          <a:p>
            <a:pPr marL="285750" indent="-285750">
              <a:buFont typeface="Arial" panose="020B0604020202020204" pitchFamily="34" charset="0"/>
              <a:buChar char="•"/>
            </a:pPr>
            <a:r>
              <a:rPr lang="en-US" dirty="0">
                <a:solidFill>
                  <a:schemeClr val="bg1"/>
                </a:solidFill>
              </a:rPr>
              <a:t>Analyzing the Information of University with the help of University ID(helps to know about each University in Detail)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3473" y="279463"/>
            <a:ext cx="8093365" cy="763525"/>
          </a:xfrm>
        </p:spPr>
        <p:txBody>
          <a:bodyPr>
            <a:normAutofit/>
          </a:bodyPr>
          <a:lstStyle/>
          <a:p>
            <a:r>
              <a:rPr lang="en-US" sz="2400" b="1" dirty="0"/>
              <a:t>MECE FOR University Success Analysis </a:t>
            </a:r>
          </a:p>
        </p:txBody>
      </p:sp>
      <p:sp>
        <p:nvSpPr>
          <p:cNvPr id="5" name="TextBox 4">
            <a:extLst>
              <a:ext uri="{FF2B5EF4-FFF2-40B4-BE49-F238E27FC236}">
                <a16:creationId xmlns:a16="http://schemas.microsoft.com/office/drawing/2014/main" id="{09143486-3AD3-C3B8-9605-67055C1790E9}"/>
              </a:ext>
            </a:extLst>
          </p:cNvPr>
          <p:cNvSpPr txBox="1"/>
          <p:nvPr/>
        </p:nvSpPr>
        <p:spPr>
          <a:xfrm>
            <a:off x="1063083" y="1657815"/>
            <a:ext cx="7434146" cy="3416320"/>
          </a:xfrm>
          <a:prstGeom prst="rect">
            <a:avLst/>
          </a:prstGeom>
          <a:noFill/>
        </p:spPr>
        <p:txBody>
          <a:bodyPr wrap="square" rtlCol="0">
            <a:spAutoFit/>
          </a:bodyPr>
          <a:lstStyle/>
          <a:p>
            <a:r>
              <a:rPr lang="en-IN" dirty="0">
                <a:solidFill>
                  <a:schemeClr val="bg1"/>
                </a:solidFill>
              </a:rPr>
              <a:t>3. </a:t>
            </a:r>
            <a:r>
              <a:rPr lang="en-IN" u="sng" dirty="0">
                <a:solidFill>
                  <a:schemeClr val="bg1"/>
                </a:solidFill>
              </a:rPr>
              <a:t>Analysis Based on Country-Basis </a:t>
            </a:r>
            <a:r>
              <a:rPr lang="en-IN" dirty="0">
                <a:solidFill>
                  <a:schemeClr val="bg1"/>
                </a:solidFill>
              </a:rPr>
              <a:t>-</a:t>
            </a:r>
          </a:p>
          <a:p>
            <a:pPr marL="285750" indent="-285750">
              <a:buFont typeface="Arial" panose="020B0604020202020204" pitchFamily="34" charset="0"/>
              <a:buChar char="•"/>
            </a:pPr>
            <a:r>
              <a:rPr lang="en-US" dirty="0">
                <a:solidFill>
                  <a:schemeClr val="bg1"/>
                </a:solidFill>
              </a:rPr>
              <a:t>Examine the information on number of  Countries and their Names in given dataset.</a:t>
            </a:r>
          </a:p>
          <a:p>
            <a:pPr marL="285750" indent="-285750">
              <a:buFont typeface="Arial" panose="020B0604020202020204" pitchFamily="34" charset="0"/>
              <a:buChar char="•"/>
            </a:pPr>
            <a:r>
              <a:rPr lang="en-US" dirty="0">
                <a:solidFill>
                  <a:schemeClr val="bg1"/>
                </a:solidFill>
              </a:rPr>
              <a:t>Examine the Number of Universities in each Country</a:t>
            </a:r>
            <a:endParaRPr lang="en-IN" dirty="0">
              <a:solidFill>
                <a:schemeClr val="bg1"/>
              </a:solidFill>
            </a:endParaRPr>
          </a:p>
          <a:p>
            <a:pPr marL="285750" indent="-285750">
              <a:buFont typeface="Arial" panose="020B0604020202020204" pitchFamily="34" charset="0"/>
              <a:buChar char="•"/>
            </a:pPr>
            <a:r>
              <a:rPr lang="en-IN" dirty="0">
                <a:solidFill>
                  <a:schemeClr val="bg1"/>
                </a:solidFill>
              </a:rPr>
              <a:t> </a:t>
            </a:r>
            <a:r>
              <a:rPr lang="en-US" dirty="0">
                <a:solidFill>
                  <a:schemeClr val="bg1"/>
                </a:solidFill>
              </a:rPr>
              <a:t>Acknowledging the Countries with Universities that has Highest ranking</a:t>
            </a: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4. </a:t>
            </a:r>
            <a:r>
              <a:rPr lang="en-US" u="sng" dirty="0">
                <a:solidFill>
                  <a:schemeClr val="bg1"/>
                </a:solidFill>
              </a:rPr>
              <a:t>Analysis Based on the Ranking -</a:t>
            </a:r>
          </a:p>
          <a:p>
            <a:pPr marL="285750" indent="-285750">
              <a:buFont typeface="Arial" panose="020B0604020202020204" pitchFamily="34" charset="0"/>
              <a:buChar char="•"/>
            </a:pPr>
            <a:r>
              <a:rPr lang="en-US" dirty="0">
                <a:solidFill>
                  <a:schemeClr val="bg1"/>
                </a:solidFill>
              </a:rPr>
              <a:t>Examining the ranking system and its description.</a:t>
            </a:r>
          </a:p>
          <a:p>
            <a:pPr marL="285750" indent="-285750">
              <a:buFont typeface="Arial" panose="020B0604020202020204" pitchFamily="34" charset="0"/>
              <a:buChar char="•"/>
            </a:pPr>
            <a:r>
              <a:rPr lang="en-US" dirty="0">
                <a:solidFill>
                  <a:schemeClr val="bg1"/>
                </a:solidFill>
              </a:rPr>
              <a:t>Analyzing the ranking along with the criteria name</a:t>
            </a:r>
          </a:p>
          <a:p>
            <a:pPr marL="285750" indent="-285750">
              <a:buFont typeface="Arial" panose="020B0604020202020204" pitchFamily="34" charset="0"/>
              <a:buChar char="•"/>
            </a:pPr>
            <a:r>
              <a:rPr lang="en-US" dirty="0">
                <a:solidFill>
                  <a:schemeClr val="bg1"/>
                </a:solidFill>
              </a:rPr>
              <a:t>Progression of Universities in ranking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772014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On-screen Show (16:9)</PresentationFormat>
  <Paragraphs>48</Paragraphs>
  <Slides>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Capstone Project University Success Analysis MECE BREAK DOWN  </vt:lpstr>
      <vt:lpstr>Problem Statement</vt:lpstr>
      <vt:lpstr>ABOUT MECE ?</vt:lpstr>
      <vt:lpstr>ABOUT MECE ?</vt:lpstr>
      <vt:lpstr>MECE FOR University Success Analysis </vt:lpstr>
      <vt:lpstr>MECE FOR University Success Analysis </vt:lpstr>
      <vt:lpstr>MECE FOR University Success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2023-12-21T11:57:27Z</dcterms:modified>
</cp:coreProperties>
</file>