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7" r:id="rId6"/>
    <p:sldId id="308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" TargetMode="External"/><Relationship Id="rId2" Type="http://schemas.openxmlformats.org/officeDocument/2006/relationships/hyperlink" Target="https://en.wikipedia.org/wiki/Data_visualiza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Business_intelligen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3428999"/>
            <a:ext cx="10360152" cy="722671"/>
          </a:xfrm>
        </p:spPr>
        <p:txBody>
          <a:bodyPr anchor="ctr"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the Educational Landscape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2736C-AA91-96FB-C6FC-685A4099DE27}"/>
              </a:ext>
            </a:extLst>
          </p:cNvPr>
          <p:cNvSpPr txBox="1"/>
          <p:nvPr/>
        </p:nvSpPr>
        <p:spPr>
          <a:xfrm>
            <a:off x="660285" y="4226867"/>
            <a:ext cx="1041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Data Analytics Study of Engineering Colleges in India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5A3D5-99EC-683B-B6CA-89E064193C40}"/>
              </a:ext>
            </a:extLst>
          </p:cNvPr>
          <p:cNvSpPr txBox="1"/>
          <p:nvPr/>
        </p:nvSpPr>
        <p:spPr>
          <a:xfrm>
            <a:off x="8839200" y="5486400"/>
            <a:ext cx="23794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BASANI RAKESH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B525-1466-A5C0-01A8-45C787AB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4" y="474562"/>
            <a:ext cx="2856207" cy="636608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5B1C4-E1D4-1977-9256-2DC9F9F615C1}"/>
              </a:ext>
            </a:extLst>
          </p:cNvPr>
          <p:cNvSpPr txBox="1"/>
          <p:nvPr/>
        </p:nvSpPr>
        <p:spPr>
          <a:xfrm>
            <a:off x="951863" y="1273215"/>
            <a:ext cx="939864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 NADU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most college with 1270.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 NADU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most private college with 1122.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most Government college with 213.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Private college 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Lovely professional university, Punjab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most number of reviews with 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1149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Rating of 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Government college 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Banaras </a:t>
            </a:r>
            <a:r>
              <a:rPr lang="en-IN" sz="2000" b="1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hindu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Uttar Pradesh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most number of reviews with 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505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Rating of 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B.Des</a:t>
            </a:r>
            <a:r>
              <a:rPr lang="en-IN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Design hons course have highest Fees with 40 lakhs</a:t>
            </a:r>
          </a:p>
        </p:txBody>
      </p:sp>
    </p:spTree>
    <p:extLst>
      <p:ext uri="{BB962C8B-B14F-4D97-AF65-F5344CB8AC3E}">
        <p14:creationId xmlns:p14="http://schemas.microsoft.com/office/powerpoint/2010/main" val="224159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6CA2-D263-AE74-7D9C-A4387A1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2025569"/>
            <a:ext cx="8090704" cy="2245489"/>
          </a:xfrm>
        </p:spPr>
        <p:txBody>
          <a:bodyPr/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000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30" y="36870"/>
            <a:ext cx="4339818" cy="1162665"/>
          </a:xfrm>
        </p:spPr>
        <p:txBody>
          <a:bodyPr/>
          <a:lstStyle/>
          <a:p>
            <a:r>
              <a:rPr lang="en-US" sz="2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FE39-4964-0D35-ECB0-2AC19A31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730" y="1199535"/>
            <a:ext cx="4339818" cy="51050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manipulation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insights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452284"/>
            <a:ext cx="5641848" cy="550606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F1AD7-30F1-6575-76E3-14067C1791F7}"/>
              </a:ext>
            </a:extLst>
          </p:cNvPr>
          <p:cNvSpPr txBox="1"/>
          <p:nvPr/>
        </p:nvSpPr>
        <p:spPr>
          <a:xfrm>
            <a:off x="648929" y="1002890"/>
            <a:ext cx="10264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of this project is to provide actionable insights to students , parents and policymakers in the Selection of Higher Education.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engineering colleges data across India to uncover engineering college across states, </a:t>
            </a:r>
            <a:r>
              <a:rPr lang="en-IN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availability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 Structure Analysis,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provide actionable  insights that will help improve to select the right engineering college by students, parents and policymakers.</a:t>
            </a:r>
          </a:p>
          <a:p>
            <a:endParaRPr lang="en-US" sz="24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is taken from “CAREERS360” website by using Python [ Web Scraping ]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EB7-8BA5-9683-91E5-687EBB2A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50" y="914401"/>
            <a:ext cx="3669174" cy="93755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83DE6-6577-E374-D7A8-0A6F503D5AD4}"/>
              </a:ext>
            </a:extLst>
          </p:cNvPr>
          <p:cNvSpPr txBox="1"/>
          <p:nvPr/>
        </p:nvSpPr>
        <p:spPr>
          <a:xfrm>
            <a:off x="1041721" y="1851951"/>
            <a:ext cx="8495817" cy="25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Manipulation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150592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22E-FA4A-4B80-EFA2-2D4C4BAB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7386"/>
            <a:ext cx="10914927" cy="2222341"/>
          </a:xfrm>
        </p:spPr>
        <p:txBody>
          <a:bodyPr/>
          <a:lstStyle/>
          <a:p>
            <a:br>
              <a:rPr lang="en-US" sz="2000" dirty="0">
                <a:solidFill>
                  <a:srgbClr val="001D35"/>
                </a:solidFill>
              </a:rPr>
            </a:br>
            <a:br>
              <a:rPr lang="en-US" sz="2000" dirty="0">
                <a:solidFill>
                  <a:srgbClr val="001D35"/>
                </a:solidFill>
                <a:latin typeface="+mj-lt"/>
              </a:rPr>
            </a:b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B2A98-19FA-0190-C846-338A665625EE}"/>
              </a:ext>
            </a:extLst>
          </p:cNvPr>
          <p:cNvSpPr txBox="1"/>
          <p:nvPr/>
        </p:nvSpPr>
        <p:spPr>
          <a:xfrm>
            <a:off x="914399" y="792611"/>
            <a:ext cx="309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Web Scraping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DA7A-C628-6CDF-8408-1677CF9F2AA4}"/>
              </a:ext>
            </a:extLst>
          </p:cNvPr>
          <p:cNvSpPr txBox="1"/>
          <p:nvPr/>
        </p:nvSpPr>
        <p:spPr>
          <a:xfrm>
            <a:off x="1319514" y="1539433"/>
            <a:ext cx="9653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 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using software to extract data from websites</a:t>
            </a:r>
            <a:r>
              <a:rPr lang="en-US" sz="20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from “CAREERS360” Website I have extracted data required to perform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extracted 3 Tables,</a:t>
            </a:r>
          </a:p>
          <a:p>
            <a:r>
              <a:rPr lang="en-IN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 Table contains College Name, Location, College Type, Rating, Total Reviews</a:t>
            </a:r>
          </a:p>
          <a:p>
            <a:r>
              <a:rPr lang="en-IN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 Table contains College Name, Course Name, Seats, Fees,Seats1, Fees2</a:t>
            </a:r>
          </a:p>
          <a:p>
            <a:r>
              <a:rPr lang="en-IN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 Table contains College Name, Available Facilities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36926-9E47-9ED7-B770-0A6EFB5E9EA6}"/>
              </a:ext>
            </a:extLst>
          </p:cNvPr>
          <p:cNvSpPr txBox="1"/>
          <p:nvPr/>
        </p:nvSpPr>
        <p:spPr>
          <a:xfrm>
            <a:off x="1122744" y="3865944"/>
            <a:ext cx="9769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table :</a:t>
            </a:r>
          </a:p>
          <a:p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table :</a:t>
            </a:r>
          </a:p>
          <a:p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table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0AE56-164A-6E33-3375-E8FDE9E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29" y="3795967"/>
            <a:ext cx="7969462" cy="509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D75B84-5284-06F1-BF37-07A66737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29" y="4555144"/>
            <a:ext cx="7969462" cy="5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9BFA82-9AA2-1421-7C19-067C87CC5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529" y="5480614"/>
            <a:ext cx="487748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BCE-E6E6-19F3-9EE6-C4CDC55B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43" y="289369"/>
            <a:ext cx="5854051" cy="856526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0D308-DBEB-165D-10A0-C846BF407E5F}"/>
              </a:ext>
            </a:extLst>
          </p:cNvPr>
          <p:cNvSpPr txBox="1"/>
          <p:nvPr/>
        </p:nvSpPr>
        <p:spPr>
          <a:xfrm>
            <a:off x="1041722" y="1145895"/>
            <a:ext cx="1086862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"Data Cleaning and Manipulation" refers to 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identifying and correcting errors, inconsistencies, and formatting issues within a dataset to ensure its quality and reliability for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The Data Cleaning is Performed used Pandas Library and also Power Query.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includes adding Course Type columns, merging two column to one column, </a:t>
            </a:r>
            <a:r>
              <a:rPr lang="en-IN" sz="20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values, standardizing data types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E5AAA-AA22-C4A1-8D95-34D8FCD30687}"/>
              </a:ext>
            </a:extLst>
          </p:cNvPr>
          <p:cNvSpPr txBox="1"/>
          <p:nvPr/>
        </p:nvSpPr>
        <p:spPr>
          <a:xfrm>
            <a:off x="1018572" y="3842795"/>
            <a:ext cx="10891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table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table :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table :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5FB2C-5C9A-3316-B9AA-9CEDACB9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22" y="3799928"/>
            <a:ext cx="6420746" cy="485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EFC25-2C82-3DCD-2CFD-282337BA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22" y="4625107"/>
            <a:ext cx="6728750" cy="140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329666-07BA-3EB2-7E31-139370966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422" y="5068827"/>
            <a:ext cx="487748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3AFF-F55A-DAE5-89C3-8595E51B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18" y="358816"/>
            <a:ext cx="5641848" cy="694480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Data Visualization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C9BE-1253-17F1-EA3D-9349D9824937}"/>
              </a:ext>
            </a:extLst>
          </p:cNvPr>
          <p:cNvSpPr txBox="1"/>
          <p:nvPr/>
        </p:nvSpPr>
        <p:spPr>
          <a:xfrm>
            <a:off x="775504" y="1250066"/>
            <a:ext cx="10532962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representation of information and data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By using visual elements like charts, graphs, and maps, data visualization tools provide an accessible way to see and understand trends, outliers, and patterns in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interactive </a:t>
            </a:r>
            <a:r>
              <a:rPr lang="en-US" sz="20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ata visual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</a:t>
            </a:r>
            <a:r>
              <a:rPr lang="en-US" sz="20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 developed by </a:t>
            </a:r>
            <a:r>
              <a:rPr lang="en-US" sz="20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 primary focus on </a:t>
            </a:r>
            <a:r>
              <a:rPr lang="en-US" sz="2000" u="sng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u="sng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Business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usiness Intelligence</a:t>
            </a:r>
            <a:r>
              <a:rPr lang="en-US" sz="2000" b="0" i="0" u="sng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(BI).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Visualization and Analysis on various factors like Fees, College based on Location,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Facilities etc. to analyze above problem statements</a:t>
            </a:r>
            <a:endParaRPr lang="en-IN" sz="20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3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F257-B2C0-ED07-FF4D-C4C05712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5" y="381965"/>
            <a:ext cx="5641848" cy="729205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A9371-98C4-B5EA-533F-8934C29E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4" y="1111170"/>
            <a:ext cx="10108557" cy="56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41-A74D-65E1-6080-A93CB3ED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37681" cy="45719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D56ED-EB39-7A1F-D791-AE06AAEC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5" y="265184"/>
            <a:ext cx="11357288" cy="63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6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{B3CBF1E8-0F5D-4A4B-BA99-5806CC569A73}tf11964407_win32</Template>
  <TotalTime>194</TotalTime>
  <Words>492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Mapping the Educational Landscape</vt:lpstr>
      <vt:lpstr>CONTENTS :</vt:lpstr>
      <vt:lpstr>Objective :</vt:lpstr>
      <vt:lpstr>Steps Performed :</vt:lpstr>
      <vt:lpstr>  </vt:lpstr>
      <vt:lpstr>Data Cleaning and Manipulation </vt:lpstr>
      <vt:lpstr>Data Visualization</vt:lpstr>
      <vt:lpstr>Dashboard</vt:lpstr>
      <vt:lpstr>  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basani</dc:creator>
  <cp:lastModifiedBy>rakesh basani</cp:lastModifiedBy>
  <cp:revision>1</cp:revision>
  <dcterms:created xsi:type="dcterms:W3CDTF">2025-02-26T12:17:06Z</dcterms:created>
  <dcterms:modified xsi:type="dcterms:W3CDTF">2025-02-26T15:31:53Z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