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651" autoAdjust="0"/>
    <p:restoredTop sz="94660"/>
  </p:normalViewPr>
  <p:slideViewPr>
    <p:cSldViewPr snapToGrid="0">
      <p:cViewPr varScale="1">
        <p:scale>
          <a:sx n="78" d="100"/>
          <a:sy n="78" d="100"/>
        </p:scale>
        <p:origin x="1032"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1/27/2025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1/27/2025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1/27/2025</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1/27/2025</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1/27/2025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1/27/2025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1/27/2025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509A250-FF31-4206-8172-F9D3106AACB1}" type="datetimeFigureOut">
              <a:rPr lang="en-US" dirty="0"/>
              <a:t>1/27/2025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509A250-FF31-4206-8172-F9D3106AACB1}" type="datetimeFigureOut">
              <a:rPr lang="en-US" dirty="0"/>
              <a:t>1/27/2025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1/27/2025</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1/27/2025</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1/27/2025</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1/27/2025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509A250-FF31-4206-8172-F9D3106AACB1}" type="datetimeFigureOut">
              <a:rPr lang="en-US" dirty="0"/>
              <a:t>1/27/2025</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5699308-9EC1-6E05-1727-60FC260412E1}"/>
              </a:ext>
            </a:extLst>
          </p:cNvPr>
          <p:cNvSpPr>
            <a:spLocks noGrp="1"/>
          </p:cNvSpPr>
          <p:nvPr>
            <p:ph type="ctrTitle"/>
          </p:nvPr>
        </p:nvSpPr>
        <p:spPr>
          <a:xfrm>
            <a:off x="845574" y="1447801"/>
            <a:ext cx="9901084" cy="1836174"/>
          </a:xfrm>
        </p:spPr>
        <p:txBody>
          <a:bodyPr/>
          <a:lstStyle/>
          <a:p>
            <a:pPr algn="ctr"/>
            <a:r>
              <a:rPr lang="en-US" sz="4000" b="1" dirty="0">
                <a:solidFill>
                  <a:schemeClr val="tx1"/>
                </a:solidFill>
                <a:latin typeface="Times New Roman" panose="02020603050405020304" pitchFamily="18" charset="0"/>
                <a:cs typeface="Times New Roman" panose="02020603050405020304" pitchFamily="18" charset="0"/>
              </a:rPr>
              <a:t>OPTIMIZING</a:t>
            </a:r>
            <a:r>
              <a:rPr lang="en-US" sz="4000" dirty="0">
                <a:solidFill>
                  <a:schemeClr val="tx1"/>
                </a:solidFill>
                <a:latin typeface="Times New Roman" panose="02020603050405020304" pitchFamily="18" charset="0"/>
                <a:cs typeface="Times New Roman" panose="02020603050405020304" pitchFamily="18" charset="0"/>
              </a:rPr>
              <a:t> </a:t>
            </a:r>
            <a:r>
              <a:rPr lang="en-US" sz="4000" b="1" dirty="0">
                <a:solidFill>
                  <a:schemeClr val="tx1"/>
                </a:solidFill>
                <a:latin typeface="Times New Roman" panose="02020603050405020304" pitchFamily="18" charset="0"/>
                <a:cs typeface="Times New Roman" panose="02020603050405020304" pitchFamily="18" charset="0"/>
              </a:rPr>
              <a:t>HOSPITALITY</a:t>
            </a:r>
            <a:r>
              <a:rPr lang="en-US" sz="4000" dirty="0">
                <a:solidFill>
                  <a:schemeClr val="tx1"/>
                </a:solidFill>
                <a:latin typeface="Times New Roman" panose="02020603050405020304" pitchFamily="18" charset="0"/>
                <a:cs typeface="Times New Roman" panose="02020603050405020304" pitchFamily="18" charset="0"/>
              </a:rPr>
              <a:t> </a:t>
            </a:r>
            <a:endParaRPr lang="en-IN" sz="4000" dirty="0">
              <a:solidFill>
                <a:schemeClr val="tx1"/>
              </a:solidFill>
              <a:latin typeface="Times New Roman" panose="02020603050405020304" pitchFamily="18" charset="0"/>
              <a:cs typeface="Times New Roman" panose="02020603050405020304" pitchFamily="18" charset="0"/>
            </a:endParaRPr>
          </a:p>
        </p:txBody>
      </p:sp>
      <p:sp>
        <p:nvSpPr>
          <p:cNvPr id="5" name="Subtitle 2">
            <a:extLst>
              <a:ext uri="{FF2B5EF4-FFF2-40B4-BE49-F238E27FC236}">
                <a16:creationId xmlns:a16="http://schemas.microsoft.com/office/drawing/2014/main" id="{0D06DD12-1680-B1E9-0CF5-CEE1F0170401}"/>
              </a:ext>
            </a:extLst>
          </p:cNvPr>
          <p:cNvSpPr>
            <a:spLocks noGrp="1"/>
          </p:cNvSpPr>
          <p:nvPr>
            <p:ph type="subTitle" idx="1"/>
          </p:nvPr>
        </p:nvSpPr>
        <p:spPr>
          <a:xfrm>
            <a:off x="845574" y="3283975"/>
            <a:ext cx="9733936" cy="1042220"/>
          </a:xfrm>
        </p:spPr>
        <p:txBody>
          <a:bodyPr>
            <a:normAutofit/>
          </a:bodyPr>
          <a:lstStyle/>
          <a:p>
            <a:pPr algn="ctr"/>
            <a:r>
              <a:rPr lang="en-US" sz="3200" cap="none" dirty="0">
                <a:solidFill>
                  <a:schemeClr val="tx1"/>
                </a:solidFill>
                <a:latin typeface="Times New Roman" panose="02020603050405020304" pitchFamily="18" charset="0"/>
                <a:cs typeface="Times New Roman" panose="02020603050405020304" pitchFamily="18" charset="0"/>
              </a:rPr>
              <a:t>   Data-Driven insights into India’s Hotel Economy</a:t>
            </a:r>
            <a:endParaRPr lang="en-IN" sz="3200" cap="none" dirty="0">
              <a:solidFill>
                <a:schemeClr val="tx1"/>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96102BBA-B121-C64A-5DB6-7816EE5E597B}"/>
              </a:ext>
            </a:extLst>
          </p:cNvPr>
          <p:cNvSpPr txBox="1"/>
          <p:nvPr/>
        </p:nvSpPr>
        <p:spPr>
          <a:xfrm>
            <a:off x="9075175" y="4289152"/>
            <a:ext cx="2753032" cy="830997"/>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Presented By :</a:t>
            </a:r>
          </a:p>
          <a:p>
            <a:r>
              <a:rPr lang="en-US" sz="2400" dirty="0">
                <a:latin typeface="Times New Roman" panose="02020603050405020304" pitchFamily="18" charset="0"/>
                <a:cs typeface="Times New Roman" panose="02020603050405020304" pitchFamily="18" charset="0"/>
              </a:rPr>
              <a:t>Basani Rakesh</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530982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4">
            <a:extLst>
              <a:ext uri="{FF2B5EF4-FFF2-40B4-BE49-F238E27FC236}">
                <a16:creationId xmlns:a16="http://schemas.microsoft.com/office/drawing/2014/main" id="{8E1C8038-6B7F-45F1-CDB5-F5E7DC4FCA5B}"/>
              </a:ext>
            </a:extLst>
          </p:cNvPr>
          <p:cNvSpPr>
            <a:spLocks noGrp="1"/>
          </p:cNvSpPr>
          <p:nvPr>
            <p:ph idx="1"/>
          </p:nvPr>
        </p:nvSpPr>
        <p:spPr>
          <a:xfrm>
            <a:off x="678427" y="383458"/>
            <a:ext cx="9371428" cy="5958348"/>
          </a:xfrm>
        </p:spPr>
        <p:txBody>
          <a:bodyPr>
            <a:normAutofit/>
          </a:bodyPr>
          <a:lstStyle/>
          <a:p>
            <a:pPr marL="0" indent="0">
              <a:lnSpc>
                <a:spcPts val="1425"/>
              </a:lnSpc>
              <a:buNone/>
            </a:pPr>
            <a:endParaRPr lang="en-IN" sz="3100" b="0" dirty="0">
              <a:solidFill>
                <a:srgbClr val="C586C0"/>
              </a:solidFill>
              <a:effectLst/>
              <a:latin typeface="Times New Roman" panose="02020603050405020304" pitchFamily="18" charset="0"/>
              <a:cs typeface="Times New Roman" panose="02020603050405020304" pitchFamily="18" charset="0"/>
            </a:endParaRPr>
          </a:p>
          <a:p>
            <a:pPr marL="0" indent="0">
              <a:lnSpc>
                <a:spcPts val="1425"/>
              </a:lnSpc>
              <a:buNone/>
            </a:pPr>
            <a:r>
              <a:rPr lang="en-IN" sz="2400" b="0" dirty="0">
                <a:solidFill>
                  <a:srgbClr val="FFFF00"/>
                </a:solidFill>
                <a:effectLst/>
                <a:latin typeface="Times New Roman" panose="02020603050405020304" pitchFamily="18" charset="0"/>
                <a:cs typeface="Times New Roman" panose="02020603050405020304" pitchFamily="18" charset="0"/>
              </a:rPr>
              <a:t>For loop to scrape the data in the given element</a:t>
            </a:r>
          </a:p>
          <a:p>
            <a:pPr marL="0" indent="0">
              <a:lnSpc>
                <a:spcPts val="1425"/>
              </a:lnSpc>
              <a:buNone/>
            </a:pPr>
            <a:endParaRPr lang="en-IN" b="0" dirty="0">
              <a:solidFill>
                <a:srgbClr val="C586C0"/>
              </a:solidFill>
              <a:effectLst/>
              <a:latin typeface="Consolas" panose="020B0609020204030204" pitchFamily="49" charset="0"/>
            </a:endParaRPr>
          </a:p>
          <a:p>
            <a:pPr marL="0" indent="0">
              <a:lnSpc>
                <a:spcPts val="1425"/>
              </a:lnSpc>
              <a:buNone/>
            </a:pPr>
            <a:r>
              <a:rPr lang="en-IN" sz="1600" b="0" dirty="0">
                <a:solidFill>
                  <a:srgbClr val="C586C0"/>
                </a:solidFill>
                <a:effectLst/>
                <a:latin typeface="Times New Roman" panose="02020603050405020304" pitchFamily="18" charset="0"/>
                <a:cs typeface="Times New Roman" panose="02020603050405020304" pitchFamily="18" charset="0"/>
              </a:rPr>
              <a:t>for</a:t>
            </a:r>
            <a:r>
              <a:rPr lang="en-IN" sz="1600" b="0" dirty="0">
                <a:solidFill>
                  <a:srgbClr val="CCCCCC"/>
                </a:solidFill>
                <a:effectLst/>
                <a:latin typeface="Times New Roman" panose="02020603050405020304" pitchFamily="18" charset="0"/>
                <a:cs typeface="Times New Roman" panose="02020603050405020304" pitchFamily="18" charset="0"/>
              </a:rPr>
              <a:t> hotel </a:t>
            </a:r>
            <a:r>
              <a:rPr lang="en-IN" sz="1600" b="0" dirty="0">
                <a:solidFill>
                  <a:srgbClr val="C586C0"/>
                </a:solidFill>
                <a:effectLst/>
                <a:latin typeface="Times New Roman" panose="02020603050405020304" pitchFamily="18" charset="0"/>
                <a:cs typeface="Times New Roman" panose="02020603050405020304" pitchFamily="18" charset="0"/>
              </a:rPr>
              <a:t>in</a:t>
            </a:r>
            <a:r>
              <a:rPr lang="en-IN" sz="1600" b="0" dirty="0">
                <a:solidFill>
                  <a:srgbClr val="CCCCCC"/>
                </a:solidFill>
                <a:effectLst/>
                <a:latin typeface="Times New Roman" panose="02020603050405020304" pitchFamily="18" charset="0"/>
                <a:cs typeface="Times New Roman" panose="02020603050405020304" pitchFamily="18" charset="0"/>
              </a:rPr>
              <a:t> hotels:</a:t>
            </a:r>
          </a:p>
          <a:p>
            <a:pPr marL="0" indent="0">
              <a:lnSpc>
                <a:spcPts val="1425"/>
              </a:lnSpc>
              <a:buNone/>
            </a:pPr>
            <a:r>
              <a:rPr lang="en-IN" sz="1600" b="0" dirty="0">
                <a:solidFill>
                  <a:srgbClr val="CCCCCC"/>
                </a:solidFill>
                <a:effectLst/>
                <a:latin typeface="Times New Roman" panose="02020603050405020304" pitchFamily="18" charset="0"/>
                <a:cs typeface="Times New Roman" panose="02020603050405020304" pitchFamily="18" charset="0"/>
              </a:rPr>
              <a:t>    </a:t>
            </a:r>
            <a:r>
              <a:rPr lang="en-IN" sz="1600" b="0" dirty="0">
                <a:solidFill>
                  <a:srgbClr val="C586C0"/>
                </a:solidFill>
                <a:effectLst/>
                <a:latin typeface="Times New Roman" panose="02020603050405020304" pitchFamily="18" charset="0"/>
                <a:cs typeface="Times New Roman" panose="02020603050405020304" pitchFamily="18" charset="0"/>
              </a:rPr>
              <a:t>try</a:t>
            </a:r>
            <a:r>
              <a:rPr lang="en-IN" sz="1600" b="0" dirty="0">
                <a:solidFill>
                  <a:srgbClr val="CCCCCC"/>
                </a:solidFill>
                <a:effectLst/>
                <a:latin typeface="Times New Roman" panose="02020603050405020304" pitchFamily="18" charset="0"/>
                <a:cs typeface="Times New Roman" panose="02020603050405020304" pitchFamily="18" charset="0"/>
              </a:rPr>
              <a:t>:</a:t>
            </a:r>
          </a:p>
          <a:p>
            <a:pPr marL="0" indent="0">
              <a:lnSpc>
                <a:spcPts val="1425"/>
              </a:lnSpc>
              <a:buNone/>
            </a:pPr>
            <a:r>
              <a:rPr lang="en-IN" sz="1600" b="0" dirty="0">
                <a:solidFill>
                  <a:srgbClr val="CCCCCC"/>
                </a:solidFill>
                <a:effectLst/>
                <a:latin typeface="Times New Roman" panose="02020603050405020304" pitchFamily="18" charset="0"/>
                <a:cs typeface="Times New Roman" panose="02020603050405020304" pitchFamily="18" charset="0"/>
              </a:rPr>
              <a:t>        </a:t>
            </a:r>
            <a:r>
              <a:rPr lang="en-IN" sz="1600" b="0" dirty="0" err="1">
                <a:solidFill>
                  <a:srgbClr val="CCCCCC"/>
                </a:solidFill>
                <a:effectLst/>
                <a:latin typeface="Times New Roman" panose="02020603050405020304" pitchFamily="18" charset="0"/>
                <a:cs typeface="Times New Roman" panose="02020603050405020304" pitchFamily="18" charset="0"/>
              </a:rPr>
              <a:t>Hotel_name</a:t>
            </a:r>
            <a:r>
              <a:rPr lang="en-IN" sz="1600" b="0" dirty="0">
                <a:solidFill>
                  <a:srgbClr val="CCCCCC"/>
                </a:solidFill>
                <a:effectLst/>
                <a:latin typeface="Times New Roman" panose="02020603050405020304" pitchFamily="18" charset="0"/>
                <a:cs typeface="Times New Roman" panose="02020603050405020304" pitchFamily="18" charset="0"/>
              </a:rPr>
              <a:t> </a:t>
            </a:r>
            <a:r>
              <a:rPr lang="en-IN" sz="1600" b="0" dirty="0">
                <a:solidFill>
                  <a:srgbClr val="D4D4D4"/>
                </a:solidFill>
                <a:effectLst/>
                <a:latin typeface="Times New Roman" panose="02020603050405020304" pitchFamily="18" charset="0"/>
                <a:cs typeface="Times New Roman" panose="02020603050405020304" pitchFamily="18" charset="0"/>
              </a:rPr>
              <a:t>=</a:t>
            </a:r>
            <a:r>
              <a:rPr lang="en-IN" sz="1600" b="0" dirty="0">
                <a:solidFill>
                  <a:srgbClr val="CCCCCC"/>
                </a:solidFill>
                <a:effectLst/>
                <a:latin typeface="Times New Roman" panose="02020603050405020304" pitchFamily="18" charset="0"/>
                <a:cs typeface="Times New Roman" panose="02020603050405020304" pitchFamily="18" charset="0"/>
              </a:rPr>
              <a:t> </a:t>
            </a:r>
            <a:r>
              <a:rPr lang="en-IN" sz="1600" b="0" dirty="0" err="1">
                <a:solidFill>
                  <a:srgbClr val="CCCCCC"/>
                </a:solidFill>
                <a:effectLst/>
                <a:latin typeface="Times New Roman" panose="02020603050405020304" pitchFamily="18" charset="0"/>
                <a:cs typeface="Times New Roman" panose="02020603050405020304" pitchFamily="18" charset="0"/>
              </a:rPr>
              <a:t>hotel.find</a:t>
            </a:r>
            <a:r>
              <a:rPr lang="en-IN" sz="1600" b="0" dirty="0">
                <a:solidFill>
                  <a:srgbClr val="CCCCCC"/>
                </a:solidFill>
                <a:effectLst/>
                <a:latin typeface="Times New Roman" panose="02020603050405020304" pitchFamily="18" charset="0"/>
                <a:cs typeface="Times New Roman" panose="02020603050405020304" pitchFamily="18" charset="0"/>
              </a:rPr>
              <a:t>(</a:t>
            </a:r>
            <a:r>
              <a:rPr lang="en-IN" sz="1600" b="0" dirty="0">
                <a:solidFill>
                  <a:srgbClr val="CE9178"/>
                </a:solidFill>
                <a:effectLst/>
                <a:latin typeface="Times New Roman" panose="02020603050405020304" pitchFamily="18" charset="0"/>
                <a:cs typeface="Times New Roman" panose="02020603050405020304" pitchFamily="18" charset="0"/>
              </a:rPr>
              <a:t>"</a:t>
            </a:r>
            <a:r>
              <a:rPr lang="en-IN" sz="1600" b="0" dirty="0" err="1">
                <a:solidFill>
                  <a:srgbClr val="CE9178"/>
                </a:solidFill>
                <a:effectLst/>
                <a:latin typeface="Times New Roman" panose="02020603050405020304" pitchFamily="18" charset="0"/>
                <a:cs typeface="Times New Roman" panose="02020603050405020304" pitchFamily="18" charset="0"/>
              </a:rPr>
              <a:t>div"</a:t>
            </a:r>
            <a:r>
              <a:rPr lang="en-IN" sz="1600" b="0" dirty="0" err="1">
                <a:solidFill>
                  <a:srgbClr val="CCCCCC"/>
                </a:solidFill>
                <a:effectLst/>
                <a:latin typeface="Times New Roman" panose="02020603050405020304" pitchFamily="18" charset="0"/>
                <a:cs typeface="Times New Roman" panose="02020603050405020304" pitchFamily="18" charset="0"/>
              </a:rPr>
              <a:t>,</a:t>
            </a:r>
            <a:r>
              <a:rPr lang="en-IN" sz="1600" b="0" dirty="0" err="1">
                <a:solidFill>
                  <a:srgbClr val="9CDCFE"/>
                </a:solidFill>
                <a:effectLst/>
                <a:latin typeface="Times New Roman" panose="02020603050405020304" pitchFamily="18" charset="0"/>
                <a:cs typeface="Times New Roman" panose="02020603050405020304" pitchFamily="18" charset="0"/>
              </a:rPr>
              <a:t>class</a:t>
            </a:r>
            <a:r>
              <a:rPr lang="en-IN" sz="1600" b="0" dirty="0">
                <a:solidFill>
                  <a:srgbClr val="9CDCFE"/>
                </a:solidFill>
                <a:effectLst/>
                <a:latin typeface="Times New Roman" panose="02020603050405020304" pitchFamily="18" charset="0"/>
                <a:cs typeface="Times New Roman" panose="02020603050405020304" pitchFamily="18" charset="0"/>
              </a:rPr>
              <a:t>_</a:t>
            </a:r>
            <a:r>
              <a:rPr lang="en-IN" sz="1600" b="0" dirty="0">
                <a:solidFill>
                  <a:srgbClr val="D4D4D4"/>
                </a:solidFill>
                <a:effectLst/>
                <a:latin typeface="Times New Roman" panose="02020603050405020304" pitchFamily="18" charset="0"/>
                <a:cs typeface="Times New Roman" panose="02020603050405020304" pitchFamily="18" charset="0"/>
              </a:rPr>
              <a:t>=</a:t>
            </a:r>
            <a:r>
              <a:rPr lang="en-IN" sz="1600" b="0" dirty="0">
                <a:solidFill>
                  <a:srgbClr val="CE9178"/>
                </a:solidFill>
                <a:effectLst/>
                <a:latin typeface="Times New Roman" panose="02020603050405020304" pitchFamily="18" charset="0"/>
                <a:cs typeface="Times New Roman" panose="02020603050405020304" pitchFamily="18" charset="0"/>
              </a:rPr>
              <a:t>"c1edfbabcb"</a:t>
            </a:r>
            <a:r>
              <a:rPr lang="en-IN" sz="1600" b="0" dirty="0">
                <a:solidFill>
                  <a:srgbClr val="CCCCCC"/>
                </a:solidFill>
                <a:effectLst/>
                <a:latin typeface="Times New Roman" panose="02020603050405020304" pitchFamily="18" charset="0"/>
                <a:cs typeface="Times New Roman" panose="02020603050405020304" pitchFamily="18" charset="0"/>
              </a:rPr>
              <a:t>)\</a:t>
            </a:r>
          </a:p>
          <a:p>
            <a:pPr marL="0" indent="0">
              <a:lnSpc>
                <a:spcPts val="1425"/>
              </a:lnSpc>
              <a:buNone/>
            </a:pPr>
            <a:r>
              <a:rPr lang="en-IN" sz="1600" b="0" dirty="0">
                <a:solidFill>
                  <a:srgbClr val="CCCCCC"/>
                </a:solidFill>
                <a:effectLst/>
                <a:latin typeface="Times New Roman" panose="02020603050405020304" pitchFamily="18" charset="0"/>
                <a:cs typeface="Times New Roman" panose="02020603050405020304" pitchFamily="18" charset="0"/>
              </a:rPr>
              <a:t>                          .find(</a:t>
            </a:r>
            <a:r>
              <a:rPr lang="en-IN" sz="1600" b="0" dirty="0">
                <a:solidFill>
                  <a:srgbClr val="CE9178"/>
                </a:solidFill>
                <a:effectLst/>
                <a:latin typeface="Times New Roman" panose="02020603050405020304" pitchFamily="18" charset="0"/>
                <a:cs typeface="Times New Roman" panose="02020603050405020304" pitchFamily="18" charset="0"/>
              </a:rPr>
              <a:t>"</a:t>
            </a:r>
            <a:r>
              <a:rPr lang="en-IN" sz="1600" b="0" dirty="0" err="1">
                <a:solidFill>
                  <a:srgbClr val="CE9178"/>
                </a:solidFill>
                <a:effectLst/>
                <a:latin typeface="Times New Roman" panose="02020603050405020304" pitchFamily="18" charset="0"/>
                <a:cs typeface="Times New Roman" panose="02020603050405020304" pitchFamily="18" charset="0"/>
              </a:rPr>
              <a:t>div"</a:t>
            </a:r>
            <a:r>
              <a:rPr lang="en-IN" sz="1600" b="0" dirty="0" err="1">
                <a:solidFill>
                  <a:srgbClr val="CCCCCC"/>
                </a:solidFill>
                <a:effectLst/>
                <a:latin typeface="Times New Roman" panose="02020603050405020304" pitchFamily="18" charset="0"/>
                <a:cs typeface="Times New Roman" panose="02020603050405020304" pitchFamily="18" charset="0"/>
              </a:rPr>
              <a:t>,</a:t>
            </a:r>
            <a:r>
              <a:rPr lang="en-IN" sz="1600" b="0" dirty="0" err="1">
                <a:solidFill>
                  <a:srgbClr val="9CDCFE"/>
                </a:solidFill>
                <a:effectLst/>
                <a:latin typeface="Times New Roman" panose="02020603050405020304" pitchFamily="18" charset="0"/>
                <a:cs typeface="Times New Roman" panose="02020603050405020304" pitchFamily="18" charset="0"/>
              </a:rPr>
              <a:t>class</a:t>
            </a:r>
            <a:r>
              <a:rPr lang="en-IN" sz="1600" b="0" dirty="0">
                <a:solidFill>
                  <a:srgbClr val="9CDCFE"/>
                </a:solidFill>
                <a:effectLst/>
                <a:latin typeface="Times New Roman" panose="02020603050405020304" pitchFamily="18" charset="0"/>
                <a:cs typeface="Times New Roman" panose="02020603050405020304" pitchFamily="18" charset="0"/>
              </a:rPr>
              <a:t>_</a:t>
            </a:r>
            <a:r>
              <a:rPr lang="en-IN" sz="1600" b="0" dirty="0">
                <a:solidFill>
                  <a:srgbClr val="D4D4D4"/>
                </a:solidFill>
                <a:effectLst/>
                <a:latin typeface="Times New Roman" panose="02020603050405020304" pitchFamily="18" charset="0"/>
                <a:cs typeface="Times New Roman" panose="02020603050405020304" pitchFamily="18" charset="0"/>
              </a:rPr>
              <a:t>=</a:t>
            </a:r>
            <a:r>
              <a:rPr lang="en-IN" sz="1600" b="0" dirty="0">
                <a:solidFill>
                  <a:srgbClr val="CE9178"/>
                </a:solidFill>
                <a:effectLst/>
                <a:latin typeface="Times New Roman" panose="02020603050405020304" pitchFamily="18" charset="0"/>
                <a:cs typeface="Times New Roman" panose="02020603050405020304" pitchFamily="18" charset="0"/>
              </a:rPr>
              <a:t>"f6431b446c a15b38c233"</a:t>
            </a:r>
            <a:r>
              <a:rPr lang="en-IN" sz="1600" b="0" dirty="0">
                <a:solidFill>
                  <a:srgbClr val="CCCCCC"/>
                </a:solidFill>
                <a:effectLst/>
                <a:latin typeface="Times New Roman" panose="02020603050405020304" pitchFamily="18" charset="0"/>
                <a:cs typeface="Times New Roman" panose="02020603050405020304" pitchFamily="18" charset="0"/>
              </a:rPr>
              <a:t>).text</a:t>
            </a:r>
          </a:p>
          <a:p>
            <a:pPr marL="0" indent="0">
              <a:lnSpc>
                <a:spcPts val="1425"/>
              </a:lnSpc>
              <a:buNone/>
            </a:pPr>
            <a:r>
              <a:rPr lang="en-IN" sz="1600" b="0" dirty="0">
                <a:solidFill>
                  <a:srgbClr val="CCCCCC"/>
                </a:solidFill>
                <a:effectLst/>
                <a:latin typeface="Times New Roman" panose="02020603050405020304" pitchFamily="18" charset="0"/>
                <a:cs typeface="Times New Roman" panose="02020603050405020304" pitchFamily="18" charset="0"/>
              </a:rPr>
              <a:t>        Ratings </a:t>
            </a:r>
            <a:r>
              <a:rPr lang="en-IN" sz="1600" b="0" dirty="0">
                <a:solidFill>
                  <a:srgbClr val="D4D4D4"/>
                </a:solidFill>
                <a:effectLst/>
                <a:latin typeface="Times New Roman" panose="02020603050405020304" pitchFamily="18" charset="0"/>
                <a:cs typeface="Times New Roman" panose="02020603050405020304" pitchFamily="18" charset="0"/>
              </a:rPr>
              <a:t>=</a:t>
            </a:r>
            <a:r>
              <a:rPr lang="en-IN" sz="1600" b="0" dirty="0">
                <a:solidFill>
                  <a:srgbClr val="CCCCCC"/>
                </a:solidFill>
                <a:effectLst/>
                <a:latin typeface="Times New Roman" panose="02020603050405020304" pitchFamily="18" charset="0"/>
                <a:cs typeface="Times New Roman" panose="02020603050405020304" pitchFamily="18" charset="0"/>
              </a:rPr>
              <a:t> </a:t>
            </a:r>
            <a:r>
              <a:rPr lang="en-IN" sz="1600" b="0" dirty="0" err="1">
                <a:solidFill>
                  <a:srgbClr val="CCCCCC"/>
                </a:solidFill>
                <a:effectLst/>
                <a:latin typeface="Times New Roman" panose="02020603050405020304" pitchFamily="18" charset="0"/>
                <a:cs typeface="Times New Roman" panose="02020603050405020304" pitchFamily="18" charset="0"/>
              </a:rPr>
              <a:t>hotel.find</a:t>
            </a:r>
            <a:r>
              <a:rPr lang="en-IN" sz="1600" b="0" dirty="0">
                <a:solidFill>
                  <a:srgbClr val="CCCCCC"/>
                </a:solidFill>
                <a:effectLst/>
                <a:latin typeface="Times New Roman" panose="02020603050405020304" pitchFamily="18" charset="0"/>
                <a:cs typeface="Times New Roman" panose="02020603050405020304" pitchFamily="18" charset="0"/>
              </a:rPr>
              <a:t>(</a:t>
            </a:r>
            <a:r>
              <a:rPr lang="en-IN" sz="1600" b="0" dirty="0">
                <a:solidFill>
                  <a:srgbClr val="CE9178"/>
                </a:solidFill>
                <a:effectLst/>
                <a:latin typeface="Times New Roman" panose="02020603050405020304" pitchFamily="18" charset="0"/>
                <a:cs typeface="Times New Roman" panose="02020603050405020304" pitchFamily="18" charset="0"/>
              </a:rPr>
              <a:t>"</a:t>
            </a:r>
            <a:r>
              <a:rPr lang="en-IN" sz="1600" b="0" dirty="0" err="1">
                <a:solidFill>
                  <a:srgbClr val="CE9178"/>
                </a:solidFill>
                <a:effectLst/>
                <a:latin typeface="Times New Roman" panose="02020603050405020304" pitchFamily="18" charset="0"/>
                <a:cs typeface="Times New Roman" panose="02020603050405020304" pitchFamily="18" charset="0"/>
              </a:rPr>
              <a:t>div"</a:t>
            </a:r>
            <a:r>
              <a:rPr lang="en-IN" sz="1600" b="0" dirty="0" err="1">
                <a:solidFill>
                  <a:srgbClr val="CCCCCC"/>
                </a:solidFill>
                <a:effectLst/>
                <a:latin typeface="Times New Roman" panose="02020603050405020304" pitchFamily="18" charset="0"/>
                <a:cs typeface="Times New Roman" panose="02020603050405020304" pitchFamily="18" charset="0"/>
              </a:rPr>
              <a:t>,</a:t>
            </a:r>
            <a:r>
              <a:rPr lang="en-IN" sz="1600" b="0" dirty="0" err="1">
                <a:solidFill>
                  <a:srgbClr val="9CDCFE"/>
                </a:solidFill>
                <a:effectLst/>
                <a:latin typeface="Times New Roman" panose="02020603050405020304" pitchFamily="18" charset="0"/>
                <a:cs typeface="Times New Roman" panose="02020603050405020304" pitchFamily="18" charset="0"/>
              </a:rPr>
              <a:t>class</a:t>
            </a:r>
            <a:r>
              <a:rPr lang="en-IN" sz="1600" b="0" dirty="0">
                <a:solidFill>
                  <a:srgbClr val="9CDCFE"/>
                </a:solidFill>
                <a:effectLst/>
                <a:latin typeface="Times New Roman" panose="02020603050405020304" pitchFamily="18" charset="0"/>
                <a:cs typeface="Times New Roman" panose="02020603050405020304" pitchFamily="18" charset="0"/>
              </a:rPr>
              <a:t>_</a:t>
            </a:r>
            <a:r>
              <a:rPr lang="en-IN" sz="1600" b="0" dirty="0">
                <a:solidFill>
                  <a:srgbClr val="D4D4D4"/>
                </a:solidFill>
                <a:effectLst/>
                <a:latin typeface="Times New Roman" panose="02020603050405020304" pitchFamily="18" charset="0"/>
                <a:cs typeface="Times New Roman" panose="02020603050405020304" pitchFamily="18" charset="0"/>
              </a:rPr>
              <a:t>=</a:t>
            </a:r>
            <a:r>
              <a:rPr lang="en-IN" sz="1600" b="0" dirty="0">
                <a:solidFill>
                  <a:srgbClr val="CE9178"/>
                </a:solidFill>
                <a:effectLst/>
                <a:latin typeface="Times New Roman" panose="02020603050405020304" pitchFamily="18" charset="0"/>
                <a:cs typeface="Times New Roman" panose="02020603050405020304" pitchFamily="18" charset="0"/>
              </a:rPr>
              <a:t>"c1edfbabcb"</a:t>
            </a:r>
            <a:r>
              <a:rPr lang="en-IN" sz="1600" b="0" dirty="0">
                <a:solidFill>
                  <a:srgbClr val="CCCCCC"/>
                </a:solidFill>
                <a:effectLst/>
                <a:latin typeface="Times New Roman" panose="02020603050405020304" pitchFamily="18" charset="0"/>
                <a:cs typeface="Times New Roman" panose="02020603050405020304" pitchFamily="18" charset="0"/>
              </a:rPr>
              <a:t>)\</a:t>
            </a:r>
          </a:p>
          <a:p>
            <a:pPr marL="0" indent="0">
              <a:lnSpc>
                <a:spcPts val="1425"/>
              </a:lnSpc>
              <a:buNone/>
            </a:pPr>
            <a:r>
              <a:rPr lang="en-IN" sz="1600" b="0" dirty="0">
                <a:solidFill>
                  <a:srgbClr val="CCCCCC"/>
                </a:solidFill>
                <a:effectLst/>
                <a:latin typeface="Times New Roman" panose="02020603050405020304" pitchFamily="18" charset="0"/>
                <a:cs typeface="Times New Roman" panose="02020603050405020304" pitchFamily="18" charset="0"/>
              </a:rPr>
              <a:t>                       .find(</a:t>
            </a:r>
            <a:r>
              <a:rPr lang="en-IN" sz="1600" b="0" dirty="0">
                <a:solidFill>
                  <a:srgbClr val="CE9178"/>
                </a:solidFill>
                <a:effectLst/>
                <a:latin typeface="Times New Roman" panose="02020603050405020304" pitchFamily="18" charset="0"/>
                <a:cs typeface="Times New Roman" panose="02020603050405020304" pitchFamily="18" charset="0"/>
              </a:rPr>
              <a:t>"</a:t>
            </a:r>
            <a:r>
              <a:rPr lang="en-IN" sz="1600" b="0" dirty="0" err="1">
                <a:solidFill>
                  <a:srgbClr val="CE9178"/>
                </a:solidFill>
                <a:effectLst/>
                <a:latin typeface="Times New Roman" panose="02020603050405020304" pitchFamily="18" charset="0"/>
                <a:cs typeface="Times New Roman" panose="02020603050405020304" pitchFamily="18" charset="0"/>
              </a:rPr>
              <a:t>div"</a:t>
            </a:r>
            <a:r>
              <a:rPr lang="en-IN" sz="1600" b="0" dirty="0" err="1">
                <a:solidFill>
                  <a:srgbClr val="CCCCCC"/>
                </a:solidFill>
                <a:effectLst/>
                <a:latin typeface="Times New Roman" panose="02020603050405020304" pitchFamily="18" charset="0"/>
                <a:cs typeface="Times New Roman" panose="02020603050405020304" pitchFamily="18" charset="0"/>
              </a:rPr>
              <a:t>,</a:t>
            </a:r>
            <a:r>
              <a:rPr lang="en-IN" sz="1600" b="0" dirty="0" err="1">
                <a:solidFill>
                  <a:srgbClr val="9CDCFE"/>
                </a:solidFill>
                <a:effectLst/>
                <a:latin typeface="Times New Roman" panose="02020603050405020304" pitchFamily="18" charset="0"/>
                <a:cs typeface="Times New Roman" panose="02020603050405020304" pitchFamily="18" charset="0"/>
              </a:rPr>
              <a:t>class</a:t>
            </a:r>
            <a:r>
              <a:rPr lang="en-IN" sz="1600" b="0" dirty="0">
                <a:solidFill>
                  <a:srgbClr val="9CDCFE"/>
                </a:solidFill>
                <a:effectLst/>
                <a:latin typeface="Times New Roman" panose="02020603050405020304" pitchFamily="18" charset="0"/>
                <a:cs typeface="Times New Roman" panose="02020603050405020304" pitchFamily="18" charset="0"/>
              </a:rPr>
              <a:t>_</a:t>
            </a:r>
            <a:r>
              <a:rPr lang="en-IN" sz="1600" b="0" dirty="0">
                <a:solidFill>
                  <a:srgbClr val="D4D4D4"/>
                </a:solidFill>
                <a:effectLst/>
                <a:latin typeface="Times New Roman" panose="02020603050405020304" pitchFamily="18" charset="0"/>
                <a:cs typeface="Times New Roman" panose="02020603050405020304" pitchFamily="18" charset="0"/>
              </a:rPr>
              <a:t>=</a:t>
            </a:r>
            <a:r>
              <a:rPr lang="en-IN" sz="1600" b="0" dirty="0">
                <a:solidFill>
                  <a:srgbClr val="CE9178"/>
                </a:solidFill>
                <a:effectLst/>
                <a:latin typeface="Times New Roman" panose="02020603050405020304" pitchFamily="18" charset="0"/>
                <a:cs typeface="Times New Roman" panose="02020603050405020304" pitchFamily="18" charset="0"/>
              </a:rPr>
              <a:t>"a3b8729ab1 d86cee9b25"</a:t>
            </a:r>
            <a:r>
              <a:rPr lang="en-IN" sz="1600" b="0" dirty="0">
                <a:solidFill>
                  <a:srgbClr val="CCCCCC"/>
                </a:solidFill>
                <a:effectLst/>
                <a:latin typeface="Times New Roman" panose="02020603050405020304" pitchFamily="18" charset="0"/>
                <a:cs typeface="Times New Roman" panose="02020603050405020304" pitchFamily="18" charset="0"/>
              </a:rPr>
              <a:t>).find(</a:t>
            </a:r>
            <a:r>
              <a:rPr lang="en-IN" sz="1600" b="0" dirty="0">
                <a:solidFill>
                  <a:srgbClr val="CE9178"/>
                </a:solidFill>
                <a:effectLst/>
                <a:latin typeface="Times New Roman" panose="02020603050405020304" pitchFamily="18" charset="0"/>
                <a:cs typeface="Times New Roman" panose="02020603050405020304" pitchFamily="18" charset="0"/>
              </a:rPr>
              <a:t>"</a:t>
            </a:r>
            <a:r>
              <a:rPr lang="en-IN" sz="1600" b="0" dirty="0" err="1">
                <a:solidFill>
                  <a:srgbClr val="CE9178"/>
                </a:solidFill>
                <a:effectLst/>
                <a:latin typeface="Times New Roman" panose="02020603050405020304" pitchFamily="18" charset="0"/>
                <a:cs typeface="Times New Roman" panose="02020603050405020304" pitchFamily="18" charset="0"/>
              </a:rPr>
              <a:t>div"</a:t>
            </a:r>
            <a:r>
              <a:rPr lang="en-IN" sz="1600" b="0" dirty="0" err="1">
                <a:solidFill>
                  <a:srgbClr val="CCCCCC"/>
                </a:solidFill>
                <a:effectLst/>
                <a:latin typeface="Times New Roman" panose="02020603050405020304" pitchFamily="18" charset="0"/>
                <a:cs typeface="Times New Roman" panose="02020603050405020304" pitchFamily="18" charset="0"/>
              </a:rPr>
              <a:t>,</a:t>
            </a:r>
            <a:r>
              <a:rPr lang="en-IN" sz="1600" b="0" dirty="0" err="1">
                <a:solidFill>
                  <a:srgbClr val="9CDCFE"/>
                </a:solidFill>
                <a:effectLst/>
                <a:latin typeface="Times New Roman" panose="02020603050405020304" pitchFamily="18" charset="0"/>
                <a:cs typeface="Times New Roman" panose="02020603050405020304" pitchFamily="18" charset="0"/>
              </a:rPr>
              <a:t>class</a:t>
            </a:r>
            <a:r>
              <a:rPr lang="en-IN" sz="1600" b="0" dirty="0">
                <a:solidFill>
                  <a:srgbClr val="9CDCFE"/>
                </a:solidFill>
                <a:effectLst/>
                <a:latin typeface="Times New Roman" panose="02020603050405020304" pitchFamily="18" charset="0"/>
                <a:cs typeface="Times New Roman" panose="02020603050405020304" pitchFamily="18" charset="0"/>
              </a:rPr>
              <a:t>_</a:t>
            </a:r>
            <a:r>
              <a:rPr lang="en-IN" sz="1600" b="0" dirty="0">
                <a:solidFill>
                  <a:srgbClr val="D4D4D4"/>
                </a:solidFill>
                <a:effectLst/>
                <a:latin typeface="Times New Roman" panose="02020603050405020304" pitchFamily="18" charset="0"/>
                <a:cs typeface="Times New Roman" panose="02020603050405020304" pitchFamily="18" charset="0"/>
              </a:rPr>
              <a:t>=</a:t>
            </a:r>
            <a:r>
              <a:rPr lang="en-IN" sz="1600" b="0" dirty="0">
                <a:solidFill>
                  <a:srgbClr val="CE9178"/>
                </a:solidFill>
                <a:effectLst/>
                <a:latin typeface="Times New Roman" panose="02020603050405020304" pitchFamily="18" charset="0"/>
                <a:cs typeface="Times New Roman" panose="02020603050405020304" pitchFamily="18" charset="0"/>
              </a:rPr>
              <a:t>"ac4a7896c7"</a:t>
            </a:r>
            <a:r>
              <a:rPr lang="en-IN" sz="1600" b="0" dirty="0">
                <a:solidFill>
                  <a:srgbClr val="CCCCCC"/>
                </a:solidFill>
                <a:effectLst/>
                <a:latin typeface="Times New Roman" panose="02020603050405020304" pitchFamily="18" charset="0"/>
                <a:cs typeface="Times New Roman" panose="02020603050405020304" pitchFamily="18" charset="0"/>
              </a:rPr>
              <a:t>).</a:t>
            </a:r>
            <a:r>
              <a:rPr lang="en-IN" sz="1600" b="0" dirty="0" err="1">
                <a:solidFill>
                  <a:srgbClr val="CCCCCC"/>
                </a:solidFill>
                <a:effectLst/>
                <a:latin typeface="Times New Roman" panose="02020603050405020304" pitchFamily="18" charset="0"/>
                <a:cs typeface="Times New Roman" panose="02020603050405020304" pitchFamily="18" charset="0"/>
              </a:rPr>
              <a:t>text.split</a:t>
            </a:r>
            <a:r>
              <a:rPr lang="en-IN" sz="1600" b="0" dirty="0">
                <a:solidFill>
                  <a:srgbClr val="CCCCCC"/>
                </a:solidFill>
                <a:effectLst/>
                <a:latin typeface="Times New Roman" panose="02020603050405020304" pitchFamily="18" charset="0"/>
                <a:cs typeface="Times New Roman" panose="02020603050405020304" pitchFamily="18" charset="0"/>
              </a:rPr>
              <a:t>(</a:t>
            </a:r>
            <a:r>
              <a:rPr lang="en-IN" sz="1600" b="0" dirty="0">
                <a:solidFill>
                  <a:srgbClr val="CE9178"/>
                </a:solidFill>
                <a:effectLst/>
                <a:latin typeface="Times New Roman" panose="02020603050405020304" pitchFamily="18" charset="0"/>
                <a:cs typeface="Times New Roman" panose="02020603050405020304" pitchFamily="18" charset="0"/>
              </a:rPr>
              <a:t>" "</a:t>
            </a:r>
            <a:r>
              <a:rPr lang="en-IN" sz="1600" b="0" dirty="0">
                <a:solidFill>
                  <a:srgbClr val="CCCCCC"/>
                </a:solidFill>
                <a:effectLst/>
                <a:latin typeface="Times New Roman" panose="02020603050405020304" pitchFamily="18" charset="0"/>
                <a:cs typeface="Times New Roman" panose="02020603050405020304" pitchFamily="18" charset="0"/>
              </a:rPr>
              <a:t>)[</a:t>
            </a:r>
            <a:r>
              <a:rPr lang="en-IN" sz="1600" b="0" dirty="0">
                <a:solidFill>
                  <a:srgbClr val="B5CEA8"/>
                </a:solidFill>
                <a:effectLst/>
                <a:latin typeface="Times New Roman" panose="02020603050405020304" pitchFamily="18" charset="0"/>
                <a:cs typeface="Times New Roman" panose="02020603050405020304" pitchFamily="18" charset="0"/>
              </a:rPr>
              <a:t>1</a:t>
            </a:r>
            <a:r>
              <a:rPr lang="en-IN" sz="1600" b="0" dirty="0">
                <a:solidFill>
                  <a:srgbClr val="CCCCCC"/>
                </a:solidFill>
                <a:effectLst/>
                <a:latin typeface="Times New Roman" panose="02020603050405020304" pitchFamily="18" charset="0"/>
                <a:cs typeface="Times New Roman" panose="02020603050405020304" pitchFamily="18" charset="0"/>
              </a:rPr>
              <a:t>]</a:t>
            </a:r>
          </a:p>
          <a:p>
            <a:pPr marL="0" indent="0">
              <a:lnSpc>
                <a:spcPts val="1425"/>
              </a:lnSpc>
              <a:buNone/>
            </a:pPr>
            <a:r>
              <a:rPr lang="en-IN" sz="1600" b="0" dirty="0">
                <a:solidFill>
                  <a:srgbClr val="CCCCCC"/>
                </a:solidFill>
                <a:effectLst/>
                <a:latin typeface="Times New Roman" panose="02020603050405020304" pitchFamily="18" charset="0"/>
                <a:cs typeface="Times New Roman" panose="02020603050405020304" pitchFamily="18" charset="0"/>
              </a:rPr>
              <a:t>        Reviews </a:t>
            </a:r>
            <a:r>
              <a:rPr lang="en-IN" sz="1600" b="0" dirty="0">
                <a:solidFill>
                  <a:srgbClr val="D4D4D4"/>
                </a:solidFill>
                <a:effectLst/>
                <a:latin typeface="Times New Roman" panose="02020603050405020304" pitchFamily="18" charset="0"/>
                <a:cs typeface="Times New Roman" panose="02020603050405020304" pitchFamily="18" charset="0"/>
              </a:rPr>
              <a:t>=</a:t>
            </a:r>
            <a:r>
              <a:rPr lang="en-IN" sz="1600" b="0" dirty="0">
                <a:solidFill>
                  <a:srgbClr val="CCCCCC"/>
                </a:solidFill>
                <a:effectLst/>
                <a:latin typeface="Times New Roman" panose="02020603050405020304" pitchFamily="18" charset="0"/>
                <a:cs typeface="Times New Roman" panose="02020603050405020304" pitchFamily="18" charset="0"/>
              </a:rPr>
              <a:t> </a:t>
            </a:r>
            <a:r>
              <a:rPr lang="en-IN" sz="1600" b="0" dirty="0" err="1">
                <a:solidFill>
                  <a:srgbClr val="CCCCCC"/>
                </a:solidFill>
                <a:effectLst/>
                <a:latin typeface="Times New Roman" panose="02020603050405020304" pitchFamily="18" charset="0"/>
                <a:cs typeface="Times New Roman" panose="02020603050405020304" pitchFamily="18" charset="0"/>
              </a:rPr>
              <a:t>hotel.find</a:t>
            </a:r>
            <a:r>
              <a:rPr lang="en-IN" sz="1600" b="0" dirty="0">
                <a:solidFill>
                  <a:srgbClr val="CCCCCC"/>
                </a:solidFill>
                <a:effectLst/>
                <a:latin typeface="Times New Roman" panose="02020603050405020304" pitchFamily="18" charset="0"/>
                <a:cs typeface="Times New Roman" panose="02020603050405020304" pitchFamily="18" charset="0"/>
              </a:rPr>
              <a:t>(</a:t>
            </a:r>
            <a:r>
              <a:rPr lang="en-IN" sz="1600" b="0" dirty="0">
                <a:solidFill>
                  <a:srgbClr val="CE9178"/>
                </a:solidFill>
                <a:effectLst/>
                <a:latin typeface="Times New Roman" panose="02020603050405020304" pitchFamily="18" charset="0"/>
                <a:cs typeface="Times New Roman" panose="02020603050405020304" pitchFamily="18" charset="0"/>
              </a:rPr>
              <a:t>"</a:t>
            </a:r>
            <a:r>
              <a:rPr lang="en-IN" sz="1600" b="0" dirty="0" err="1">
                <a:solidFill>
                  <a:srgbClr val="CE9178"/>
                </a:solidFill>
                <a:effectLst/>
                <a:latin typeface="Times New Roman" panose="02020603050405020304" pitchFamily="18" charset="0"/>
                <a:cs typeface="Times New Roman" panose="02020603050405020304" pitchFamily="18" charset="0"/>
              </a:rPr>
              <a:t>div"</a:t>
            </a:r>
            <a:r>
              <a:rPr lang="en-IN" sz="1600" b="0" dirty="0" err="1">
                <a:solidFill>
                  <a:srgbClr val="CCCCCC"/>
                </a:solidFill>
                <a:effectLst/>
                <a:latin typeface="Times New Roman" panose="02020603050405020304" pitchFamily="18" charset="0"/>
                <a:cs typeface="Times New Roman" panose="02020603050405020304" pitchFamily="18" charset="0"/>
              </a:rPr>
              <a:t>,</a:t>
            </a:r>
            <a:r>
              <a:rPr lang="en-IN" sz="1600" b="0" dirty="0" err="1">
                <a:solidFill>
                  <a:srgbClr val="9CDCFE"/>
                </a:solidFill>
                <a:effectLst/>
                <a:latin typeface="Times New Roman" panose="02020603050405020304" pitchFamily="18" charset="0"/>
                <a:cs typeface="Times New Roman" panose="02020603050405020304" pitchFamily="18" charset="0"/>
              </a:rPr>
              <a:t>class</a:t>
            </a:r>
            <a:r>
              <a:rPr lang="en-IN" sz="1600" b="0" dirty="0">
                <a:solidFill>
                  <a:srgbClr val="9CDCFE"/>
                </a:solidFill>
                <a:effectLst/>
                <a:latin typeface="Times New Roman" panose="02020603050405020304" pitchFamily="18" charset="0"/>
                <a:cs typeface="Times New Roman" panose="02020603050405020304" pitchFamily="18" charset="0"/>
              </a:rPr>
              <a:t>_</a:t>
            </a:r>
            <a:r>
              <a:rPr lang="en-IN" sz="1600" b="0" dirty="0">
                <a:solidFill>
                  <a:srgbClr val="D4D4D4"/>
                </a:solidFill>
                <a:effectLst/>
                <a:latin typeface="Times New Roman" panose="02020603050405020304" pitchFamily="18" charset="0"/>
                <a:cs typeface="Times New Roman" panose="02020603050405020304" pitchFamily="18" charset="0"/>
              </a:rPr>
              <a:t>=</a:t>
            </a:r>
            <a:r>
              <a:rPr lang="en-IN" sz="1600" b="0" dirty="0">
                <a:solidFill>
                  <a:srgbClr val="CE9178"/>
                </a:solidFill>
                <a:effectLst/>
                <a:latin typeface="Times New Roman" panose="02020603050405020304" pitchFamily="18" charset="0"/>
                <a:cs typeface="Times New Roman" panose="02020603050405020304" pitchFamily="18" charset="0"/>
              </a:rPr>
              <a:t>"c1edfbabcb"</a:t>
            </a:r>
            <a:r>
              <a:rPr lang="en-IN" sz="1600" b="0" dirty="0">
                <a:solidFill>
                  <a:srgbClr val="CCCCCC"/>
                </a:solidFill>
                <a:effectLst/>
                <a:latin typeface="Times New Roman" panose="02020603050405020304" pitchFamily="18" charset="0"/>
                <a:cs typeface="Times New Roman" panose="02020603050405020304" pitchFamily="18" charset="0"/>
              </a:rPr>
              <a:t>)\</a:t>
            </a:r>
          </a:p>
          <a:p>
            <a:pPr marL="0" indent="0">
              <a:lnSpc>
                <a:spcPts val="1425"/>
              </a:lnSpc>
              <a:buNone/>
            </a:pPr>
            <a:r>
              <a:rPr lang="en-IN" sz="1600" b="0" dirty="0">
                <a:solidFill>
                  <a:srgbClr val="CCCCCC"/>
                </a:solidFill>
                <a:effectLst/>
                <a:latin typeface="Times New Roman" panose="02020603050405020304" pitchFamily="18" charset="0"/>
                <a:cs typeface="Times New Roman" panose="02020603050405020304" pitchFamily="18" charset="0"/>
              </a:rPr>
              <a:t>                       .find(</a:t>
            </a:r>
            <a:r>
              <a:rPr lang="en-IN" sz="1600" b="0" dirty="0">
                <a:solidFill>
                  <a:srgbClr val="CE9178"/>
                </a:solidFill>
                <a:effectLst/>
                <a:latin typeface="Times New Roman" panose="02020603050405020304" pitchFamily="18" charset="0"/>
                <a:cs typeface="Times New Roman" panose="02020603050405020304" pitchFamily="18" charset="0"/>
              </a:rPr>
              <a:t>"</a:t>
            </a:r>
            <a:r>
              <a:rPr lang="en-IN" sz="1600" b="0" dirty="0" err="1">
                <a:solidFill>
                  <a:srgbClr val="CE9178"/>
                </a:solidFill>
                <a:effectLst/>
                <a:latin typeface="Times New Roman" panose="02020603050405020304" pitchFamily="18" charset="0"/>
                <a:cs typeface="Times New Roman" panose="02020603050405020304" pitchFamily="18" charset="0"/>
              </a:rPr>
              <a:t>div"</a:t>
            </a:r>
            <a:r>
              <a:rPr lang="en-IN" sz="1600" b="0" dirty="0" err="1">
                <a:solidFill>
                  <a:srgbClr val="CCCCCC"/>
                </a:solidFill>
                <a:effectLst/>
                <a:latin typeface="Times New Roman" panose="02020603050405020304" pitchFamily="18" charset="0"/>
                <a:cs typeface="Times New Roman" panose="02020603050405020304" pitchFamily="18" charset="0"/>
              </a:rPr>
              <a:t>,</a:t>
            </a:r>
            <a:r>
              <a:rPr lang="en-IN" sz="1600" b="0" dirty="0" err="1">
                <a:solidFill>
                  <a:srgbClr val="9CDCFE"/>
                </a:solidFill>
                <a:effectLst/>
                <a:latin typeface="Times New Roman" panose="02020603050405020304" pitchFamily="18" charset="0"/>
                <a:cs typeface="Times New Roman" panose="02020603050405020304" pitchFamily="18" charset="0"/>
              </a:rPr>
              <a:t>class</a:t>
            </a:r>
            <a:r>
              <a:rPr lang="en-IN" sz="1600" b="0" dirty="0">
                <a:solidFill>
                  <a:srgbClr val="9CDCFE"/>
                </a:solidFill>
                <a:effectLst/>
                <a:latin typeface="Times New Roman" panose="02020603050405020304" pitchFamily="18" charset="0"/>
                <a:cs typeface="Times New Roman" panose="02020603050405020304" pitchFamily="18" charset="0"/>
              </a:rPr>
              <a:t>_</a:t>
            </a:r>
            <a:r>
              <a:rPr lang="en-IN" sz="1600" b="0" dirty="0">
                <a:solidFill>
                  <a:srgbClr val="D4D4D4"/>
                </a:solidFill>
                <a:effectLst/>
                <a:latin typeface="Times New Roman" panose="02020603050405020304" pitchFamily="18" charset="0"/>
                <a:cs typeface="Times New Roman" panose="02020603050405020304" pitchFamily="18" charset="0"/>
              </a:rPr>
              <a:t>=</a:t>
            </a:r>
            <a:r>
              <a:rPr lang="en-IN" sz="1600" b="0" dirty="0">
                <a:solidFill>
                  <a:srgbClr val="CE9178"/>
                </a:solidFill>
                <a:effectLst/>
                <a:latin typeface="Times New Roman" panose="02020603050405020304" pitchFamily="18" charset="0"/>
                <a:cs typeface="Times New Roman" panose="02020603050405020304" pitchFamily="18" charset="0"/>
              </a:rPr>
              <a:t>"a3b8729ab1 e6208ee469 cb2cbb3ccb"</a:t>
            </a:r>
            <a:r>
              <a:rPr lang="en-IN" sz="1600" b="0" dirty="0">
                <a:solidFill>
                  <a:srgbClr val="CCCCCC"/>
                </a:solidFill>
                <a:effectLst/>
                <a:latin typeface="Times New Roman" panose="02020603050405020304" pitchFamily="18" charset="0"/>
                <a:cs typeface="Times New Roman" panose="02020603050405020304" pitchFamily="18" charset="0"/>
              </a:rPr>
              <a:t>).text</a:t>
            </a:r>
          </a:p>
          <a:p>
            <a:pPr marL="0" indent="0">
              <a:lnSpc>
                <a:spcPts val="1425"/>
              </a:lnSpc>
              <a:buNone/>
            </a:pPr>
            <a:r>
              <a:rPr lang="en-IN" sz="1600" b="0" dirty="0">
                <a:solidFill>
                  <a:srgbClr val="CCCCCC"/>
                </a:solidFill>
                <a:effectLst/>
                <a:latin typeface="Times New Roman" panose="02020603050405020304" pitchFamily="18" charset="0"/>
                <a:cs typeface="Times New Roman" panose="02020603050405020304" pitchFamily="18" charset="0"/>
              </a:rPr>
              <a:t>        </a:t>
            </a:r>
            <a:r>
              <a:rPr lang="en-IN" sz="1600" b="0" dirty="0" err="1">
                <a:solidFill>
                  <a:srgbClr val="CCCCCC"/>
                </a:solidFill>
                <a:effectLst/>
                <a:latin typeface="Times New Roman" panose="02020603050405020304" pitchFamily="18" charset="0"/>
                <a:cs typeface="Times New Roman" panose="02020603050405020304" pitchFamily="18" charset="0"/>
              </a:rPr>
              <a:t>Review_count</a:t>
            </a:r>
            <a:r>
              <a:rPr lang="en-IN" sz="1600" b="0" dirty="0">
                <a:solidFill>
                  <a:srgbClr val="CCCCCC"/>
                </a:solidFill>
                <a:effectLst/>
                <a:latin typeface="Times New Roman" panose="02020603050405020304" pitchFamily="18" charset="0"/>
                <a:cs typeface="Times New Roman" panose="02020603050405020304" pitchFamily="18" charset="0"/>
              </a:rPr>
              <a:t> </a:t>
            </a:r>
            <a:r>
              <a:rPr lang="en-IN" sz="1600" b="0" dirty="0">
                <a:solidFill>
                  <a:srgbClr val="D4D4D4"/>
                </a:solidFill>
                <a:effectLst/>
                <a:latin typeface="Times New Roman" panose="02020603050405020304" pitchFamily="18" charset="0"/>
                <a:cs typeface="Times New Roman" panose="02020603050405020304" pitchFamily="18" charset="0"/>
              </a:rPr>
              <a:t>=</a:t>
            </a:r>
            <a:r>
              <a:rPr lang="en-IN" sz="1600" b="0" dirty="0">
                <a:solidFill>
                  <a:srgbClr val="CCCCCC"/>
                </a:solidFill>
                <a:effectLst/>
                <a:latin typeface="Times New Roman" panose="02020603050405020304" pitchFamily="18" charset="0"/>
                <a:cs typeface="Times New Roman" panose="02020603050405020304" pitchFamily="18" charset="0"/>
              </a:rPr>
              <a:t> </a:t>
            </a:r>
            <a:r>
              <a:rPr lang="en-IN" sz="1600" b="0" dirty="0" err="1">
                <a:solidFill>
                  <a:srgbClr val="CCCCCC"/>
                </a:solidFill>
                <a:effectLst/>
                <a:latin typeface="Times New Roman" panose="02020603050405020304" pitchFamily="18" charset="0"/>
                <a:cs typeface="Times New Roman" panose="02020603050405020304" pitchFamily="18" charset="0"/>
              </a:rPr>
              <a:t>hotel.find</a:t>
            </a:r>
            <a:r>
              <a:rPr lang="en-IN" sz="1600" b="0" dirty="0">
                <a:solidFill>
                  <a:srgbClr val="CCCCCC"/>
                </a:solidFill>
                <a:effectLst/>
                <a:latin typeface="Times New Roman" panose="02020603050405020304" pitchFamily="18" charset="0"/>
                <a:cs typeface="Times New Roman" panose="02020603050405020304" pitchFamily="18" charset="0"/>
              </a:rPr>
              <a:t>(</a:t>
            </a:r>
            <a:r>
              <a:rPr lang="en-IN" sz="1600" b="0" dirty="0">
                <a:solidFill>
                  <a:srgbClr val="CE9178"/>
                </a:solidFill>
                <a:effectLst/>
                <a:latin typeface="Times New Roman" panose="02020603050405020304" pitchFamily="18" charset="0"/>
                <a:cs typeface="Times New Roman" panose="02020603050405020304" pitchFamily="18" charset="0"/>
              </a:rPr>
              <a:t>"</a:t>
            </a:r>
            <a:r>
              <a:rPr lang="en-IN" sz="1600" b="0" dirty="0" err="1">
                <a:solidFill>
                  <a:srgbClr val="CE9178"/>
                </a:solidFill>
                <a:effectLst/>
                <a:latin typeface="Times New Roman" panose="02020603050405020304" pitchFamily="18" charset="0"/>
                <a:cs typeface="Times New Roman" panose="02020603050405020304" pitchFamily="18" charset="0"/>
              </a:rPr>
              <a:t>div"</a:t>
            </a:r>
            <a:r>
              <a:rPr lang="en-IN" sz="1600" b="0" dirty="0" err="1">
                <a:solidFill>
                  <a:srgbClr val="CCCCCC"/>
                </a:solidFill>
                <a:effectLst/>
                <a:latin typeface="Times New Roman" panose="02020603050405020304" pitchFamily="18" charset="0"/>
                <a:cs typeface="Times New Roman" panose="02020603050405020304" pitchFamily="18" charset="0"/>
              </a:rPr>
              <a:t>,</a:t>
            </a:r>
            <a:r>
              <a:rPr lang="en-IN" sz="1600" b="0" dirty="0" err="1">
                <a:solidFill>
                  <a:srgbClr val="9CDCFE"/>
                </a:solidFill>
                <a:effectLst/>
                <a:latin typeface="Times New Roman" panose="02020603050405020304" pitchFamily="18" charset="0"/>
                <a:cs typeface="Times New Roman" panose="02020603050405020304" pitchFamily="18" charset="0"/>
              </a:rPr>
              <a:t>class</a:t>
            </a:r>
            <a:r>
              <a:rPr lang="en-IN" sz="1600" b="0" dirty="0">
                <a:solidFill>
                  <a:srgbClr val="9CDCFE"/>
                </a:solidFill>
                <a:effectLst/>
                <a:latin typeface="Times New Roman" panose="02020603050405020304" pitchFamily="18" charset="0"/>
                <a:cs typeface="Times New Roman" panose="02020603050405020304" pitchFamily="18" charset="0"/>
              </a:rPr>
              <a:t>_</a:t>
            </a:r>
            <a:r>
              <a:rPr lang="en-IN" sz="1600" b="0" dirty="0">
                <a:solidFill>
                  <a:srgbClr val="D4D4D4"/>
                </a:solidFill>
                <a:effectLst/>
                <a:latin typeface="Times New Roman" panose="02020603050405020304" pitchFamily="18" charset="0"/>
                <a:cs typeface="Times New Roman" panose="02020603050405020304" pitchFamily="18" charset="0"/>
              </a:rPr>
              <a:t>=</a:t>
            </a:r>
            <a:r>
              <a:rPr lang="en-IN" sz="1600" b="0" dirty="0">
                <a:solidFill>
                  <a:srgbClr val="CE9178"/>
                </a:solidFill>
                <a:effectLst/>
                <a:latin typeface="Times New Roman" panose="02020603050405020304" pitchFamily="18" charset="0"/>
                <a:cs typeface="Times New Roman" panose="02020603050405020304" pitchFamily="18" charset="0"/>
              </a:rPr>
              <a:t>"c1edfbabcb"</a:t>
            </a:r>
            <a:r>
              <a:rPr lang="en-IN" sz="1600" b="0" dirty="0">
                <a:solidFill>
                  <a:srgbClr val="CCCCCC"/>
                </a:solidFill>
                <a:effectLst/>
                <a:latin typeface="Times New Roman" panose="02020603050405020304" pitchFamily="18" charset="0"/>
                <a:cs typeface="Times New Roman" panose="02020603050405020304" pitchFamily="18" charset="0"/>
              </a:rPr>
              <a:t>)\</a:t>
            </a:r>
          </a:p>
          <a:p>
            <a:pPr marL="0" indent="0">
              <a:lnSpc>
                <a:spcPts val="1425"/>
              </a:lnSpc>
              <a:buNone/>
            </a:pPr>
            <a:r>
              <a:rPr lang="en-IN" sz="1600" b="0" dirty="0">
                <a:solidFill>
                  <a:srgbClr val="CCCCCC"/>
                </a:solidFill>
                <a:effectLst/>
                <a:latin typeface="Times New Roman" panose="02020603050405020304" pitchFamily="18" charset="0"/>
                <a:cs typeface="Times New Roman" panose="02020603050405020304" pitchFamily="18" charset="0"/>
              </a:rPr>
              <a:t>                            .find(</a:t>
            </a:r>
            <a:r>
              <a:rPr lang="en-IN" sz="1600" b="0" dirty="0">
                <a:solidFill>
                  <a:srgbClr val="CE9178"/>
                </a:solidFill>
                <a:effectLst/>
                <a:latin typeface="Times New Roman" panose="02020603050405020304" pitchFamily="18" charset="0"/>
                <a:cs typeface="Times New Roman" panose="02020603050405020304" pitchFamily="18" charset="0"/>
              </a:rPr>
              <a:t>"</a:t>
            </a:r>
            <a:r>
              <a:rPr lang="en-IN" sz="1600" b="0" dirty="0" err="1">
                <a:solidFill>
                  <a:srgbClr val="CE9178"/>
                </a:solidFill>
                <a:effectLst/>
                <a:latin typeface="Times New Roman" panose="02020603050405020304" pitchFamily="18" charset="0"/>
                <a:cs typeface="Times New Roman" panose="02020603050405020304" pitchFamily="18" charset="0"/>
              </a:rPr>
              <a:t>div"</a:t>
            </a:r>
            <a:r>
              <a:rPr lang="en-IN" sz="1600" b="0" dirty="0" err="1">
                <a:solidFill>
                  <a:srgbClr val="CCCCCC"/>
                </a:solidFill>
                <a:effectLst/>
                <a:latin typeface="Times New Roman" panose="02020603050405020304" pitchFamily="18" charset="0"/>
                <a:cs typeface="Times New Roman" panose="02020603050405020304" pitchFamily="18" charset="0"/>
              </a:rPr>
              <a:t>,</a:t>
            </a:r>
            <a:r>
              <a:rPr lang="en-IN" sz="1600" b="0" dirty="0" err="1">
                <a:solidFill>
                  <a:srgbClr val="9CDCFE"/>
                </a:solidFill>
                <a:effectLst/>
                <a:latin typeface="Times New Roman" panose="02020603050405020304" pitchFamily="18" charset="0"/>
                <a:cs typeface="Times New Roman" panose="02020603050405020304" pitchFamily="18" charset="0"/>
              </a:rPr>
              <a:t>class</a:t>
            </a:r>
            <a:r>
              <a:rPr lang="en-IN" sz="1600" b="0" dirty="0">
                <a:solidFill>
                  <a:srgbClr val="9CDCFE"/>
                </a:solidFill>
                <a:effectLst/>
                <a:latin typeface="Times New Roman" panose="02020603050405020304" pitchFamily="18" charset="0"/>
                <a:cs typeface="Times New Roman" panose="02020603050405020304" pitchFamily="18" charset="0"/>
              </a:rPr>
              <a:t>_</a:t>
            </a:r>
            <a:r>
              <a:rPr lang="en-IN" sz="1600" b="0" dirty="0">
                <a:solidFill>
                  <a:srgbClr val="D4D4D4"/>
                </a:solidFill>
                <a:effectLst/>
                <a:latin typeface="Times New Roman" panose="02020603050405020304" pitchFamily="18" charset="0"/>
                <a:cs typeface="Times New Roman" panose="02020603050405020304" pitchFamily="18" charset="0"/>
              </a:rPr>
              <a:t>=</a:t>
            </a:r>
            <a:r>
              <a:rPr lang="en-IN" sz="1600" b="0" dirty="0">
                <a:solidFill>
                  <a:srgbClr val="CE9178"/>
                </a:solidFill>
                <a:effectLst/>
                <a:latin typeface="Times New Roman" panose="02020603050405020304" pitchFamily="18" charset="0"/>
                <a:cs typeface="Times New Roman" panose="02020603050405020304" pitchFamily="18" charset="0"/>
              </a:rPr>
              <a:t>"abf093bdfe f45d8e4c32 d935416c47"</a:t>
            </a:r>
            <a:r>
              <a:rPr lang="en-IN" sz="1600" b="0" dirty="0">
                <a:solidFill>
                  <a:srgbClr val="CCCCCC"/>
                </a:solidFill>
                <a:effectLst/>
                <a:latin typeface="Times New Roman" panose="02020603050405020304" pitchFamily="18" charset="0"/>
                <a:cs typeface="Times New Roman" panose="02020603050405020304" pitchFamily="18" charset="0"/>
              </a:rPr>
              <a:t>).</a:t>
            </a:r>
            <a:r>
              <a:rPr lang="en-IN" sz="1600" b="0" dirty="0" err="1">
                <a:solidFill>
                  <a:srgbClr val="CCCCCC"/>
                </a:solidFill>
                <a:effectLst/>
                <a:latin typeface="Times New Roman" panose="02020603050405020304" pitchFamily="18" charset="0"/>
                <a:cs typeface="Times New Roman" panose="02020603050405020304" pitchFamily="18" charset="0"/>
              </a:rPr>
              <a:t>text.split</a:t>
            </a:r>
            <a:r>
              <a:rPr lang="en-IN" sz="1600" b="0" dirty="0">
                <a:solidFill>
                  <a:srgbClr val="CCCCCC"/>
                </a:solidFill>
                <a:effectLst/>
                <a:latin typeface="Times New Roman" panose="02020603050405020304" pitchFamily="18" charset="0"/>
                <a:cs typeface="Times New Roman" panose="02020603050405020304" pitchFamily="18" charset="0"/>
              </a:rPr>
              <a:t>(</a:t>
            </a:r>
            <a:r>
              <a:rPr lang="en-IN" sz="1600" b="0" dirty="0">
                <a:solidFill>
                  <a:srgbClr val="CE9178"/>
                </a:solidFill>
                <a:effectLst/>
                <a:latin typeface="Times New Roman" panose="02020603050405020304" pitchFamily="18" charset="0"/>
                <a:cs typeface="Times New Roman" panose="02020603050405020304" pitchFamily="18" charset="0"/>
              </a:rPr>
              <a:t>" "</a:t>
            </a:r>
            <a:r>
              <a:rPr lang="en-IN" sz="1600" b="0" dirty="0">
                <a:solidFill>
                  <a:srgbClr val="CCCCCC"/>
                </a:solidFill>
                <a:effectLst/>
                <a:latin typeface="Times New Roman" panose="02020603050405020304" pitchFamily="18" charset="0"/>
                <a:cs typeface="Times New Roman" panose="02020603050405020304" pitchFamily="18" charset="0"/>
              </a:rPr>
              <a:t>)[</a:t>
            </a:r>
            <a:r>
              <a:rPr lang="en-IN" sz="1600" b="0" dirty="0">
                <a:solidFill>
                  <a:srgbClr val="B5CEA8"/>
                </a:solidFill>
                <a:effectLst/>
                <a:latin typeface="Times New Roman" panose="02020603050405020304" pitchFamily="18" charset="0"/>
                <a:cs typeface="Times New Roman" panose="02020603050405020304" pitchFamily="18" charset="0"/>
              </a:rPr>
              <a:t>0</a:t>
            </a:r>
            <a:r>
              <a:rPr lang="en-IN" sz="1600" b="0" dirty="0">
                <a:solidFill>
                  <a:srgbClr val="CCCCCC"/>
                </a:solidFill>
                <a:effectLst/>
                <a:latin typeface="Times New Roman" panose="02020603050405020304" pitchFamily="18" charset="0"/>
                <a:cs typeface="Times New Roman" panose="02020603050405020304" pitchFamily="18" charset="0"/>
              </a:rPr>
              <a:t>]</a:t>
            </a:r>
          </a:p>
          <a:p>
            <a:pPr marL="0" indent="0">
              <a:lnSpc>
                <a:spcPts val="1425"/>
              </a:lnSpc>
              <a:buNone/>
            </a:pPr>
            <a:r>
              <a:rPr lang="en-IN" sz="1600" b="0" dirty="0">
                <a:solidFill>
                  <a:srgbClr val="CCCCCC"/>
                </a:solidFill>
                <a:effectLst/>
                <a:latin typeface="Times New Roman" panose="02020603050405020304" pitchFamily="18" charset="0"/>
                <a:cs typeface="Times New Roman" panose="02020603050405020304" pitchFamily="18" charset="0"/>
              </a:rPr>
              <a:t>        Price </a:t>
            </a:r>
            <a:r>
              <a:rPr lang="en-IN" sz="1600" b="0" dirty="0">
                <a:solidFill>
                  <a:srgbClr val="D4D4D4"/>
                </a:solidFill>
                <a:effectLst/>
                <a:latin typeface="Times New Roman" panose="02020603050405020304" pitchFamily="18" charset="0"/>
                <a:cs typeface="Times New Roman" panose="02020603050405020304" pitchFamily="18" charset="0"/>
              </a:rPr>
              <a:t>=</a:t>
            </a:r>
            <a:r>
              <a:rPr lang="en-IN" sz="1600" b="0" dirty="0">
                <a:solidFill>
                  <a:srgbClr val="CCCCCC"/>
                </a:solidFill>
                <a:effectLst/>
                <a:latin typeface="Times New Roman" panose="02020603050405020304" pitchFamily="18" charset="0"/>
                <a:cs typeface="Times New Roman" panose="02020603050405020304" pitchFamily="18" charset="0"/>
              </a:rPr>
              <a:t> </a:t>
            </a:r>
            <a:r>
              <a:rPr lang="en-IN" sz="1600" b="0" dirty="0" err="1">
                <a:solidFill>
                  <a:srgbClr val="CCCCCC"/>
                </a:solidFill>
                <a:effectLst/>
                <a:latin typeface="Times New Roman" panose="02020603050405020304" pitchFamily="18" charset="0"/>
                <a:cs typeface="Times New Roman" panose="02020603050405020304" pitchFamily="18" charset="0"/>
              </a:rPr>
              <a:t>hotel.find</a:t>
            </a:r>
            <a:r>
              <a:rPr lang="en-IN" sz="1600" b="0" dirty="0">
                <a:solidFill>
                  <a:srgbClr val="CCCCCC"/>
                </a:solidFill>
                <a:effectLst/>
                <a:latin typeface="Times New Roman" panose="02020603050405020304" pitchFamily="18" charset="0"/>
                <a:cs typeface="Times New Roman" panose="02020603050405020304" pitchFamily="18" charset="0"/>
              </a:rPr>
              <a:t>(</a:t>
            </a:r>
            <a:r>
              <a:rPr lang="en-IN" sz="1600" b="0" dirty="0">
                <a:solidFill>
                  <a:srgbClr val="CE9178"/>
                </a:solidFill>
                <a:effectLst/>
                <a:latin typeface="Times New Roman" panose="02020603050405020304" pitchFamily="18" charset="0"/>
                <a:cs typeface="Times New Roman" panose="02020603050405020304" pitchFamily="18" charset="0"/>
              </a:rPr>
              <a:t>"</a:t>
            </a:r>
            <a:r>
              <a:rPr lang="en-IN" sz="1600" b="0" dirty="0" err="1">
                <a:solidFill>
                  <a:srgbClr val="CE9178"/>
                </a:solidFill>
                <a:effectLst/>
                <a:latin typeface="Times New Roman" panose="02020603050405020304" pitchFamily="18" charset="0"/>
                <a:cs typeface="Times New Roman" panose="02020603050405020304" pitchFamily="18" charset="0"/>
              </a:rPr>
              <a:t>div"</a:t>
            </a:r>
            <a:r>
              <a:rPr lang="en-IN" sz="1600" b="0" dirty="0" err="1">
                <a:solidFill>
                  <a:srgbClr val="CCCCCC"/>
                </a:solidFill>
                <a:effectLst/>
                <a:latin typeface="Times New Roman" panose="02020603050405020304" pitchFamily="18" charset="0"/>
                <a:cs typeface="Times New Roman" panose="02020603050405020304" pitchFamily="18" charset="0"/>
              </a:rPr>
              <a:t>,</a:t>
            </a:r>
            <a:r>
              <a:rPr lang="en-IN" sz="1600" b="0" dirty="0" err="1">
                <a:solidFill>
                  <a:srgbClr val="9CDCFE"/>
                </a:solidFill>
                <a:effectLst/>
                <a:latin typeface="Times New Roman" panose="02020603050405020304" pitchFamily="18" charset="0"/>
                <a:cs typeface="Times New Roman" panose="02020603050405020304" pitchFamily="18" charset="0"/>
              </a:rPr>
              <a:t>class</a:t>
            </a:r>
            <a:r>
              <a:rPr lang="en-IN" sz="1600" b="0" dirty="0">
                <a:solidFill>
                  <a:srgbClr val="9CDCFE"/>
                </a:solidFill>
                <a:effectLst/>
                <a:latin typeface="Times New Roman" panose="02020603050405020304" pitchFamily="18" charset="0"/>
                <a:cs typeface="Times New Roman" panose="02020603050405020304" pitchFamily="18" charset="0"/>
              </a:rPr>
              <a:t>_</a:t>
            </a:r>
            <a:r>
              <a:rPr lang="en-IN" sz="1600" b="0" dirty="0">
                <a:solidFill>
                  <a:srgbClr val="D4D4D4"/>
                </a:solidFill>
                <a:effectLst/>
                <a:latin typeface="Times New Roman" panose="02020603050405020304" pitchFamily="18" charset="0"/>
                <a:cs typeface="Times New Roman" panose="02020603050405020304" pitchFamily="18" charset="0"/>
              </a:rPr>
              <a:t>=</a:t>
            </a:r>
            <a:r>
              <a:rPr lang="en-IN" sz="1600" b="0" dirty="0">
                <a:solidFill>
                  <a:srgbClr val="CE9178"/>
                </a:solidFill>
                <a:effectLst/>
                <a:latin typeface="Times New Roman" panose="02020603050405020304" pitchFamily="18" charset="0"/>
                <a:cs typeface="Times New Roman" panose="02020603050405020304" pitchFamily="18" charset="0"/>
              </a:rPr>
              <a:t>"c1edfbabcb"</a:t>
            </a:r>
            <a:r>
              <a:rPr lang="en-IN" sz="1600" b="0" dirty="0">
                <a:solidFill>
                  <a:srgbClr val="CCCCCC"/>
                </a:solidFill>
                <a:effectLst/>
                <a:latin typeface="Times New Roman" panose="02020603050405020304" pitchFamily="18" charset="0"/>
                <a:cs typeface="Times New Roman" panose="02020603050405020304" pitchFamily="18" charset="0"/>
              </a:rPr>
              <a:t>)\</a:t>
            </a:r>
          </a:p>
          <a:p>
            <a:pPr marL="0" indent="0">
              <a:lnSpc>
                <a:spcPts val="1425"/>
              </a:lnSpc>
              <a:buNone/>
            </a:pPr>
            <a:r>
              <a:rPr lang="en-IN" sz="1600" b="0" dirty="0">
                <a:solidFill>
                  <a:srgbClr val="CCCCCC"/>
                </a:solidFill>
                <a:effectLst/>
                <a:latin typeface="Times New Roman" panose="02020603050405020304" pitchFamily="18" charset="0"/>
                <a:cs typeface="Times New Roman" panose="02020603050405020304" pitchFamily="18" charset="0"/>
              </a:rPr>
              <a:t>                     .find(</a:t>
            </a:r>
            <a:r>
              <a:rPr lang="en-IN" sz="1600" b="0" dirty="0">
                <a:solidFill>
                  <a:srgbClr val="CE9178"/>
                </a:solidFill>
                <a:effectLst/>
                <a:latin typeface="Times New Roman" panose="02020603050405020304" pitchFamily="18" charset="0"/>
                <a:cs typeface="Times New Roman" panose="02020603050405020304" pitchFamily="18" charset="0"/>
              </a:rPr>
              <a:t>"</a:t>
            </a:r>
            <a:r>
              <a:rPr lang="en-IN" sz="1600" b="0" dirty="0" err="1">
                <a:solidFill>
                  <a:srgbClr val="CE9178"/>
                </a:solidFill>
                <a:effectLst/>
                <a:latin typeface="Times New Roman" panose="02020603050405020304" pitchFamily="18" charset="0"/>
                <a:cs typeface="Times New Roman" panose="02020603050405020304" pitchFamily="18" charset="0"/>
              </a:rPr>
              <a:t>div"</a:t>
            </a:r>
            <a:r>
              <a:rPr lang="en-IN" sz="1600" b="0" dirty="0" err="1">
                <a:solidFill>
                  <a:srgbClr val="CCCCCC"/>
                </a:solidFill>
                <a:effectLst/>
                <a:latin typeface="Times New Roman" panose="02020603050405020304" pitchFamily="18" charset="0"/>
                <a:cs typeface="Times New Roman" panose="02020603050405020304" pitchFamily="18" charset="0"/>
              </a:rPr>
              <a:t>,</a:t>
            </a:r>
            <a:r>
              <a:rPr lang="en-IN" sz="1600" b="0" dirty="0" err="1">
                <a:solidFill>
                  <a:srgbClr val="9CDCFE"/>
                </a:solidFill>
                <a:effectLst/>
                <a:latin typeface="Times New Roman" panose="02020603050405020304" pitchFamily="18" charset="0"/>
                <a:cs typeface="Times New Roman" panose="02020603050405020304" pitchFamily="18" charset="0"/>
              </a:rPr>
              <a:t>class</a:t>
            </a:r>
            <a:r>
              <a:rPr lang="en-IN" sz="1600" b="0" dirty="0">
                <a:solidFill>
                  <a:srgbClr val="9CDCFE"/>
                </a:solidFill>
                <a:effectLst/>
                <a:latin typeface="Times New Roman" panose="02020603050405020304" pitchFamily="18" charset="0"/>
                <a:cs typeface="Times New Roman" panose="02020603050405020304" pitchFamily="18" charset="0"/>
              </a:rPr>
              <a:t>_</a:t>
            </a:r>
            <a:r>
              <a:rPr lang="en-IN" sz="1600" b="0" dirty="0">
                <a:solidFill>
                  <a:srgbClr val="D4D4D4"/>
                </a:solidFill>
                <a:effectLst/>
                <a:latin typeface="Times New Roman" panose="02020603050405020304" pitchFamily="18" charset="0"/>
                <a:cs typeface="Times New Roman" panose="02020603050405020304" pitchFamily="18" charset="0"/>
              </a:rPr>
              <a:t>=</a:t>
            </a:r>
            <a:r>
              <a:rPr lang="en-IN" sz="1600" b="0" dirty="0">
                <a:solidFill>
                  <a:srgbClr val="CE9178"/>
                </a:solidFill>
                <a:effectLst/>
                <a:latin typeface="Times New Roman" panose="02020603050405020304" pitchFamily="18" charset="0"/>
                <a:cs typeface="Times New Roman" panose="02020603050405020304" pitchFamily="18" charset="0"/>
              </a:rPr>
              <a:t>"b1037148f8 c730b02848"</a:t>
            </a:r>
            <a:r>
              <a:rPr lang="en-IN" sz="1600" b="0" dirty="0">
                <a:solidFill>
                  <a:srgbClr val="CCCCCC"/>
                </a:solidFill>
                <a:effectLst/>
                <a:latin typeface="Times New Roman" panose="02020603050405020304" pitchFamily="18" charset="0"/>
                <a:cs typeface="Times New Roman" panose="02020603050405020304" pitchFamily="18" charset="0"/>
              </a:rPr>
              <a:t>)\</a:t>
            </a:r>
          </a:p>
          <a:p>
            <a:pPr marL="0" indent="0">
              <a:lnSpc>
                <a:spcPts val="1425"/>
              </a:lnSpc>
              <a:buNone/>
            </a:pPr>
            <a:r>
              <a:rPr lang="en-IN" sz="1600" b="0" dirty="0">
                <a:solidFill>
                  <a:srgbClr val="CCCCCC"/>
                </a:solidFill>
                <a:effectLst/>
                <a:latin typeface="Times New Roman" panose="02020603050405020304" pitchFamily="18" charset="0"/>
                <a:cs typeface="Times New Roman" panose="02020603050405020304" pitchFamily="18" charset="0"/>
              </a:rPr>
              <a:t>                     .find(</a:t>
            </a:r>
            <a:r>
              <a:rPr lang="en-IN" sz="1600" b="0" dirty="0">
                <a:solidFill>
                  <a:srgbClr val="CE9178"/>
                </a:solidFill>
                <a:effectLst/>
                <a:latin typeface="Times New Roman" panose="02020603050405020304" pitchFamily="18" charset="0"/>
                <a:cs typeface="Times New Roman" panose="02020603050405020304" pitchFamily="18" charset="0"/>
              </a:rPr>
              <a:t>"</a:t>
            </a:r>
            <a:r>
              <a:rPr lang="en-IN" sz="1600" b="0" dirty="0" err="1">
                <a:solidFill>
                  <a:srgbClr val="CE9178"/>
                </a:solidFill>
                <a:effectLst/>
                <a:latin typeface="Times New Roman" panose="02020603050405020304" pitchFamily="18" charset="0"/>
                <a:cs typeface="Times New Roman" panose="02020603050405020304" pitchFamily="18" charset="0"/>
              </a:rPr>
              <a:t>span"</a:t>
            </a:r>
            <a:r>
              <a:rPr lang="en-IN" sz="1600" b="0" dirty="0" err="1">
                <a:solidFill>
                  <a:srgbClr val="CCCCCC"/>
                </a:solidFill>
                <a:effectLst/>
                <a:latin typeface="Times New Roman" panose="02020603050405020304" pitchFamily="18" charset="0"/>
                <a:cs typeface="Times New Roman" panose="02020603050405020304" pitchFamily="18" charset="0"/>
              </a:rPr>
              <a:t>,</a:t>
            </a:r>
            <a:r>
              <a:rPr lang="en-IN" sz="1600" b="0" dirty="0" err="1">
                <a:solidFill>
                  <a:srgbClr val="9CDCFE"/>
                </a:solidFill>
                <a:effectLst/>
                <a:latin typeface="Times New Roman" panose="02020603050405020304" pitchFamily="18" charset="0"/>
                <a:cs typeface="Times New Roman" panose="02020603050405020304" pitchFamily="18" charset="0"/>
              </a:rPr>
              <a:t>class</a:t>
            </a:r>
            <a:r>
              <a:rPr lang="en-IN" sz="1600" b="0" dirty="0">
                <a:solidFill>
                  <a:srgbClr val="9CDCFE"/>
                </a:solidFill>
                <a:effectLst/>
                <a:latin typeface="Times New Roman" panose="02020603050405020304" pitchFamily="18" charset="0"/>
                <a:cs typeface="Times New Roman" panose="02020603050405020304" pitchFamily="18" charset="0"/>
              </a:rPr>
              <a:t>_</a:t>
            </a:r>
            <a:r>
              <a:rPr lang="en-IN" sz="1600" b="0" dirty="0">
                <a:solidFill>
                  <a:srgbClr val="D4D4D4"/>
                </a:solidFill>
                <a:effectLst/>
                <a:latin typeface="Times New Roman" panose="02020603050405020304" pitchFamily="18" charset="0"/>
                <a:cs typeface="Times New Roman" panose="02020603050405020304" pitchFamily="18" charset="0"/>
              </a:rPr>
              <a:t>=</a:t>
            </a:r>
            <a:r>
              <a:rPr lang="en-IN" sz="1600" b="0" dirty="0">
                <a:solidFill>
                  <a:srgbClr val="CE9178"/>
                </a:solidFill>
                <a:effectLst/>
                <a:latin typeface="Times New Roman" panose="02020603050405020304" pitchFamily="18" charset="0"/>
                <a:cs typeface="Times New Roman" panose="02020603050405020304" pitchFamily="18" charset="0"/>
              </a:rPr>
              <a:t>"f6431b446c fbfd7c1165 e84eb96b1f"</a:t>
            </a:r>
            <a:r>
              <a:rPr lang="en-IN" sz="1600" b="0" dirty="0">
                <a:solidFill>
                  <a:srgbClr val="CCCCCC"/>
                </a:solidFill>
                <a:effectLst/>
                <a:latin typeface="Times New Roman" panose="02020603050405020304" pitchFamily="18" charset="0"/>
                <a:cs typeface="Times New Roman" panose="02020603050405020304" pitchFamily="18" charset="0"/>
              </a:rPr>
              <a:t>).text</a:t>
            </a:r>
          </a:p>
          <a:p>
            <a:pPr marL="0" indent="0">
              <a:lnSpc>
                <a:spcPts val="1425"/>
              </a:lnSpc>
              <a:buNone/>
            </a:pPr>
            <a:r>
              <a:rPr lang="en-IN" sz="1600" dirty="0">
                <a:solidFill>
                  <a:srgbClr val="CCCCCC"/>
                </a:solidFill>
                <a:latin typeface="Times New Roman" panose="02020603050405020304" pitchFamily="18" charset="0"/>
                <a:cs typeface="Times New Roman" panose="02020603050405020304" pitchFamily="18" charset="0"/>
              </a:rPr>
              <a:t>        </a:t>
            </a:r>
            <a:r>
              <a:rPr lang="en-US" sz="1600" b="0" dirty="0" err="1">
                <a:solidFill>
                  <a:srgbClr val="CCCCCC"/>
                </a:solidFill>
                <a:effectLst/>
                <a:latin typeface="Times New Roman" panose="02020603050405020304" pitchFamily="18" charset="0"/>
                <a:cs typeface="Times New Roman" panose="02020603050405020304" pitchFamily="18" charset="0"/>
              </a:rPr>
              <a:t>Room_type</a:t>
            </a:r>
            <a:r>
              <a:rPr lang="en-US" sz="1600" b="0" dirty="0">
                <a:solidFill>
                  <a:srgbClr val="CCCCCC"/>
                </a:solidFill>
                <a:effectLst/>
                <a:latin typeface="Times New Roman" panose="02020603050405020304" pitchFamily="18" charset="0"/>
                <a:cs typeface="Times New Roman" panose="02020603050405020304" pitchFamily="18" charset="0"/>
              </a:rPr>
              <a:t> </a:t>
            </a:r>
            <a:r>
              <a:rPr lang="en-US" sz="1600" b="0" dirty="0">
                <a:solidFill>
                  <a:srgbClr val="D4D4D4"/>
                </a:solidFill>
                <a:effectLst/>
                <a:latin typeface="Times New Roman" panose="02020603050405020304" pitchFamily="18" charset="0"/>
                <a:cs typeface="Times New Roman" panose="02020603050405020304" pitchFamily="18" charset="0"/>
              </a:rPr>
              <a:t>=</a:t>
            </a:r>
            <a:r>
              <a:rPr lang="en-US" sz="1600" b="0" dirty="0">
                <a:solidFill>
                  <a:srgbClr val="CCCCCC"/>
                </a:solidFill>
                <a:effectLst/>
                <a:latin typeface="Times New Roman" panose="02020603050405020304" pitchFamily="18" charset="0"/>
                <a:cs typeface="Times New Roman" panose="02020603050405020304" pitchFamily="18" charset="0"/>
              </a:rPr>
              <a:t> </a:t>
            </a:r>
            <a:r>
              <a:rPr lang="en-US" sz="1600" b="0" dirty="0" err="1">
                <a:solidFill>
                  <a:srgbClr val="CCCCCC"/>
                </a:solidFill>
                <a:effectLst/>
                <a:latin typeface="Times New Roman" panose="02020603050405020304" pitchFamily="18" charset="0"/>
                <a:cs typeface="Times New Roman" panose="02020603050405020304" pitchFamily="18" charset="0"/>
              </a:rPr>
              <a:t>hotel.find</a:t>
            </a:r>
            <a:r>
              <a:rPr lang="en-US" sz="1600" b="0" dirty="0">
                <a:solidFill>
                  <a:srgbClr val="CCCCCC"/>
                </a:solidFill>
                <a:effectLst/>
                <a:latin typeface="Times New Roman" panose="02020603050405020304" pitchFamily="18" charset="0"/>
                <a:cs typeface="Times New Roman" panose="02020603050405020304" pitchFamily="18" charset="0"/>
              </a:rPr>
              <a:t>(</a:t>
            </a:r>
            <a:r>
              <a:rPr lang="en-US" sz="1600" b="0" dirty="0">
                <a:solidFill>
                  <a:srgbClr val="CE9178"/>
                </a:solidFill>
                <a:effectLst/>
                <a:latin typeface="Times New Roman" panose="02020603050405020304" pitchFamily="18" charset="0"/>
                <a:cs typeface="Times New Roman" panose="02020603050405020304" pitchFamily="18" charset="0"/>
              </a:rPr>
              <a:t>"</a:t>
            </a:r>
            <a:r>
              <a:rPr lang="en-US" sz="1600" b="0" dirty="0" err="1">
                <a:solidFill>
                  <a:srgbClr val="CE9178"/>
                </a:solidFill>
                <a:effectLst/>
                <a:latin typeface="Times New Roman" panose="02020603050405020304" pitchFamily="18" charset="0"/>
                <a:cs typeface="Times New Roman" panose="02020603050405020304" pitchFamily="18" charset="0"/>
              </a:rPr>
              <a:t>div"</a:t>
            </a:r>
            <a:r>
              <a:rPr lang="en-US" sz="1600" b="0" dirty="0" err="1">
                <a:solidFill>
                  <a:srgbClr val="CCCCCC"/>
                </a:solidFill>
                <a:effectLst/>
                <a:latin typeface="Times New Roman" panose="02020603050405020304" pitchFamily="18" charset="0"/>
                <a:cs typeface="Times New Roman" panose="02020603050405020304" pitchFamily="18" charset="0"/>
              </a:rPr>
              <a:t>,</a:t>
            </a:r>
            <a:r>
              <a:rPr lang="en-US" sz="1600" b="0" dirty="0" err="1">
                <a:solidFill>
                  <a:srgbClr val="9CDCFE"/>
                </a:solidFill>
                <a:effectLst/>
                <a:latin typeface="Times New Roman" panose="02020603050405020304" pitchFamily="18" charset="0"/>
                <a:cs typeface="Times New Roman" panose="02020603050405020304" pitchFamily="18" charset="0"/>
              </a:rPr>
              <a:t>class</a:t>
            </a:r>
            <a:r>
              <a:rPr lang="en-US" sz="1600" b="0" dirty="0">
                <a:solidFill>
                  <a:srgbClr val="9CDCFE"/>
                </a:solidFill>
                <a:effectLst/>
                <a:latin typeface="Times New Roman" panose="02020603050405020304" pitchFamily="18" charset="0"/>
                <a:cs typeface="Times New Roman" panose="02020603050405020304" pitchFamily="18" charset="0"/>
              </a:rPr>
              <a:t>_</a:t>
            </a:r>
            <a:r>
              <a:rPr lang="en-US" sz="1600" b="0" dirty="0">
                <a:solidFill>
                  <a:srgbClr val="D4D4D4"/>
                </a:solidFill>
                <a:effectLst/>
                <a:latin typeface="Times New Roman" panose="02020603050405020304" pitchFamily="18" charset="0"/>
                <a:cs typeface="Times New Roman" panose="02020603050405020304" pitchFamily="18" charset="0"/>
              </a:rPr>
              <a:t>=</a:t>
            </a:r>
            <a:r>
              <a:rPr lang="en-US" sz="1600" b="0" dirty="0">
                <a:solidFill>
                  <a:srgbClr val="CE9178"/>
                </a:solidFill>
                <a:effectLst/>
                <a:latin typeface="Times New Roman" panose="02020603050405020304" pitchFamily="18" charset="0"/>
                <a:cs typeface="Times New Roman" panose="02020603050405020304" pitchFamily="18" charset="0"/>
              </a:rPr>
              <a:t>"c1edfbabcb"</a:t>
            </a:r>
            <a:r>
              <a:rPr lang="en-US" sz="1600" b="0" dirty="0">
                <a:solidFill>
                  <a:srgbClr val="CCCCCC"/>
                </a:solidFill>
                <a:effectLst/>
                <a:latin typeface="Times New Roman" panose="02020603050405020304" pitchFamily="18" charset="0"/>
                <a:cs typeface="Times New Roman" panose="02020603050405020304" pitchFamily="18" charset="0"/>
              </a:rPr>
              <a:t>)\</a:t>
            </a:r>
          </a:p>
          <a:p>
            <a:pPr marL="0" indent="0">
              <a:lnSpc>
                <a:spcPts val="1425"/>
              </a:lnSpc>
              <a:buNone/>
            </a:pPr>
            <a:r>
              <a:rPr lang="en-US" sz="1600" b="0" dirty="0">
                <a:solidFill>
                  <a:srgbClr val="CCCCCC"/>
                </a:solidFill>
                <a:effectLst/>
                <a:latin typeface="Times New Roman" panose="02020603050405020304" pitchFamily="18" charset="0"/>
                <a:cs typeface="Times New Roman" panose="02020603050405020304" pitchFamily="18" charset="0"/>
              </a:rPr>
              <a:t>                         .find(</a:t>
            </a:r>
            <a:r>
              <a:rPr lang="en-US" sz="1600" b="0" dirty="0">
                <a:solidFill>
                  <a:srgbClr val="CE9178"/>
                </a:solidFill>
                <a:effectLst/>
                <a:latin typeface="Times New Roman" panose="02020603050405020304" pitchFamily="18" charset="0"/>
                <a:cs typeface="Times New Roman" panose="02020603050405020304" pitchFamily="18" charset="0"/>
              </a:rPr>
              <a:t>"</a:t>
            </a:r>
            <a:r>
              <a:rPr lang="en-US" sz="1600" b="0" dirty="0" err="1">
                <a:solidFill>
                  <a:srgbClr val="CE9178"/>
                </a:solidFill>
                <a:effectLst/>
                <a:latin typeface="Times New Roman" panose="02020603050405020304" pitchFamily="18" charset="0"/>
                <a:cs typeface="Times New Roman" panose="02020603050405020304" pitchFamily="18" charset="0"/>
              </a:rPr>
              <a:t>div"</a:t>
            </a:r>
            <a:r>
              <a:rPr lang="en-US" sz="1600" b="0" dirty="0" err="1">
                <a:solidFill>
                  <a:srgbClr val="CCCCCC"/>
                </a:solidFill>
                <a:effectLst/>
                <a:latin typeface="Times New Roman" panose="02020603050405020304" pitchFamily="18" charset="0"/>
                <a:cs typeface="Times New Roman" panose="02020603050405020304" pitchFamily="18" charset="0"/>
              </a:rPr>
              <a:t>,</a:t>
            </a:r>
            <a:r>
              <a:rPr lang="en-US" sz="1600" b="0" dirty="0" err="1">
                <a:solidFill>
                  <a:srgbClr val="9CDCFE"/>
                </a:solidFill>
                <a:effectLst/>
                <a:latin typeface="Times New Roman" panose="02020603050405020304" pitchFamily="18" charset="0"/>
                <a:cs typeface="Times New Roman" panose="02020603050405020304" pitchFamily="18" charset="0"/>
              </a:rPr>
              <a:t>class</a:t>
            </a:r>
            <a:r>
              <a:rPr lang="en-US" sz="1600" b="0" dirty="0">
                <a:solidFill>
                  <a:srgbClr val="9CDCFE"/>
                </a:solidFill>
                <a:effectLst/>
                <a:latin typeface="Times New Roman" panose="02020603050405020304" pitchFamily="18" charset="0"/>
                <a:cs typeface="Times New Roman" panose="02020603050405020304" pitchFamily="18" charset="0"/>
              </a:rPr>
              <a:t>_</a:t>
            </a:r>
            <a:r>
              <a:rPr lang="en-US" sz="1600" b="0" dirty="0">
                <a:solidFill>
                  <a:srgbClr val="D4D4D4"/>
                </a:solidFill>
                <a:effectLst/>
                <a:latin typeface="Times New Roman" panose="02020603050405020304" pitchFamily="18" charset="0"/>
                <a:cs typeface="Times New Roman" panose="02020603050405020304" pitchFamily="18" charset="0"/>
              </a:rPr>
              <a:t>=</a:t>
            </a:r>
            <a:r>
              <a:rPr lang="en-US" sz="1600" b="0" dirty="0">
                <a:solidFill>
                  <a:srgbClr val="CE9178"/>
                </a:solidFill>
                <a:effectLst/>
                <a:latin typeface="Times New Roman" panose="02020603050405020304" pitchFamily="18" charset="0"/>
                <a:cs typeface="Times New Roman" panose="02020603050405020304" pitchFamily="18" charset="0"/>
              </a:rPr>
              <a:t>"b1037148f8 c730b02848"</a:t>
            </a:r>
            <a:r>
              <a:rPr lang="en-US" sz="1600" b="0" dirty="0">
                <a:solidFill>
                  <a:srgbClr val="CCCCCC"/>
                </a:solidFill>
                <a:effectLst/>
                <a:latin typeface="Times New Roman" panose="02020603050405020304" pitchFamily="18" charset="0"/>
                <a:cs typeface="Times New Roman" panose="02020603050405020304" pitchFamily="18" charset="0"/>
              </a:rPr>
              <a:t>)\</a:t>
            </a:r>
          </a:p>
          <a:p>
            <a:pPr marL="0" indent="0">
              <a:lnSpc>
                <a:spcPts val="1425"/>
              </a:lnSpc>
              <a:buNone/>
            </a:pPr>
            <a:r>
              <a:rPr lang="en-US" sz="1600" b="0" dirty="0">
                <a:solidFill>
                  <a:srgbClr val="CCCCCC"/>
                </a:solidFill>
                <a:effectLst/>
                <a:latin typeface="Times New Roman" panose="02020603050405020304" pitchFamily="18" charset="0"/>
                <a:cs typeface="Times New Roman" panose="02020603050405020304" pitchFamily="18" charset="0"/>
              </a:rPr>
              <a:t>                         .find(</a:t>
            </a:r>
            <a:r>
              <a:rPr lang="en-US" sz="1600" b="0" dirty="0">
                <a:solidFill>
                  <a:srgbClr val="CE9178"/>
                </a:solidFill>
                <a:effectLst/>
                <a:latin typeface="Times New Roman" panose="02020603050405020304" pitchFamily="18" charset="0"/>
                <a:cs typeface="Times New Roman" panose="02020603050405020304" pitchFamily="18" charset="0"/>
              </a:rPr>
              <a:t>"h4"</a:t>
            </a:r>
            <a:r>
              <a:rPr lang="en-US" sz="1600" b="0" dirty="0">
                <a:solidFill>
                  <a:srgbClr val="CCCCCC"/>
                </a:solidFill>
                <a:effectLst/>
                <a:latin typeface="Times New Roman" panose="02020603050405020304" pitchFamily="18" charset="0"/>
                <a:cs typeface="Times New Roman" panose="02020603050405020304" pitchFamily="18" charset="0"/>
              </a:rPr>
              <a:t>,</a:t>
            </a:r>
            <a:r>
              <a:rPr lang="en-US" sz="1600" b="0" dirty="0">
                <a:solidFill>
                  <a:srgbClr val="9CDCFE"/>
                </a:solidFill>
                <a:effectLst/>
                <a:latin typeface="Times New Roman" panose="02020603050405020304" pitchFamily="18" charset="0"/>
                <a:cs typeface="Times New Roman" panose="02020603050405020304" pitchFamily="18" charset="0"/>
              </a:rPr>
              <a:t>class_</a:t>
            </a:r>
            <a:r>
              <a:rPr lang="en-US" sz="1600" b="0" dirty="0">
                <a:solidFill>
                  <a:srgbClr val="D4D4D4"/>
                </a:solidFill>
                <a:effectLst/>
                <a:latin typeface="Times New Roman" panose="02020603050405020304" pitchFamily="18" charset="0"/>
                <a:cs typeface="Times New Roman" panose="02020603050405020304" pitchFamily="18" charset="0"/>
              </a:rPr>
              <a:t>=</a:t>
            </a:r>
            <a:r>
              <a:rPr lang="en-US" sz="1600" b="0" dirty="0">
                <a:solidFill>
                  <a:srgbClr val="CE9178"/>
                </a:solidFill>
                <a:effectLst/>
                <a:latin typeface="Times New Roman" panose="02020603050405020304" pitchFamily="18" charset="0"/>
                <a:cs typeface="Times New Roman" panose="02020603050405020304" pitchFamily="18" charset="0"/>
              </a:rPr>
              <a:t>"abf093bdfe e8f7c070a7"</a:t>
            </a:r>
            <a:r>
              <a:rPr lang="en-US" sz="1600" b="0" dirty="0">
                <a:solidFill>
                  <a:srgbClr val="CCCCCC"/>
                </a:solidFill>
                <a:effectLst/>
                <a:latin typeface="Times New Roman" panose="02020603050405020304" pitchFamily="18" charset="0"/>
                <a:cs typeface="Times New Roman" panose="02020603050405020304" pitchFamily="18" charset="0"/>
              </a:rPr>
              <a:t>).text</a:t>
            </a:r>
          </a:p>
          <a:p>
            <a:pPr marL="0" indent="0">
              <a:lnSpc>
                <a:spcPts val="1425"/>
              </a:lnSpc>
              <a:buNone/>
            </a:pPr>
            <a:endParaRPr lang="en-IN" sz="1600" b="0" dirty="0">
              <a:solidFill>
                <a:srgbClr val="CCCCCC"/>
              </a:solidFill>
              <a:effectLst/>
              <a:latin typeface="Times New Roman" panose="02020603050405020304" pitchFamily="18"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9490346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26663AA0-66B9-0E7E-A12E-96A7F358B0FE}"/>
              </a:ext>
            </a:extLst>
          </p:cNvPr>
          <p:cNvSpPr>
            <a:spLocks noGrp="1"/>
          </p:cNvSpPr>
          <p:nvPr>
            <p:ph idx="1"/>
          </p:nvPr>
        </p:nvSpPr>
        <p:spPr>
          <a:xfrm>
            <a:off x="403124" y="530942"/>
            <a:ext cx="9812592" cy="5860026"/>
          </a:xfrm>
        </p:spPr>
        <p:txBody>
          <a:bodyPr/>
          <a:lstStyle/>
          <a:p>
            <a:pPr marL="0" indent="0">
              <a:lnSpc>
                <a:spcPts val="1425"/>
              </a:lnSpc>
              <a:buNone/>
            </a:pPr>
            <a:r>
              <a:rPr lang="en-IN" sz="1600" b="0" dirty="0">
                <a:solidFill>
                  <a:srgbClr val="CCCCCC"/>
                </a:solidFill>
                <a:effectLst/>
                <a:latin typeface="Times New Roman" panose="02020603050405020304" pitchFamily="18" charset="0"/>
                <a:cs typeface="Times New Roman" panose="02020603050405020304" pitchFamily="18" charset="0"/>
              </a:rPr>
              <a:t>      </a:t>
            </a:r>
          </a:p>
          <a:p>
            <a:pPr marL="0" indent="0">
              <a:lnSpc>
                <a:spcPts val="1425"/>
              </a:lnSpc>
              <a:buNone/>
            </a:pPr>
            <a:r>
              <a:rPr lang="en-IN" sz="1600" dirty="0">
                <a:solidFill>
                  <a:srgbClr val="CCCCCC"/>
                </a:solidFill>
                <a:latin typeface="Times New Roman" panose="02020603050405020304" pitchFamily="18" charset="0"/>
                <a:cs typeface="Times New Roman" panose="02020603050405020304" pitchFamily="18" charset="0"/>
              </a:rPr>
              <a:t>        </a:t>
            </a:r>
            <a:r>
              <a:rPr lang="en-IN" sz="1600" b="0" dirty="0" err="1">
                <a:solidFill>
                  <a:srgbClr val="CCCCCC"/>
                </a:solidFill>
                <a:effectLst/>
                <a:latin typeface="Times New Roman" panose="02020603050405020304" pitchFamily="18" charset="0"/>
                <a:cs typeface="Times New Roman" panose="02020603050405020304" pitchFamily="18" charset="0"/>
              </a:rPr>
              <a:t>Bed_type</a:t>
            </a:r>
            <a:r>
              <a:rPr lang="en-IN" sz="1600" b="0" dirty="0">
                <a:solidFill>
                  <a:srgbClr val="CCCCCC"/>
                </a:solidFill>
                <a:effectLst/>
                <a:latin typeface="Times New Roman" panose="02020603050405020304" pitchFamily="18" charset="0"/>
                <a:cs typeface="Times New Roman" panose="02020603050405020304" pitchFamily="18" charset="0"/>
              </a:rPr>
              <a:t> </a:t>
            </a:r>
            <a:r>
              <a:rPr lang="en-IN" sz="1600" b="0" dirty="0">
                <a:solidFill>
                  <a:srgbClr val="D4D4D4"/>
                </a:solidFill>
                <a:effectLst/>
                <a:latin typeface="Times New Roman" panose="02020603050405020304" pitchFamily="18" charset="0"/>
                <a:cs typeface="Times New Roman" panose="02020603050405020304" pitchFamily="18" charset="0"/>
              </a:rPr>
              <a:t>=</a:t>
            </a:r>
            <a:r>
              <a:rPr lang="en-IN" sz="1600" b="0" dirty="0">
                <a:solidFill>
                  <a:srgbClr val="CCCCCC"/>
                </a:solidFill>
                <a:effectLst/>
                <a:latin typeface="Times New Roman" panose="02020603050405020304" pitchFamily="18" charset="0"/>
                <a:cs typeface="Times New Roman" panose="02020603050405020304" pitchFamily="18" charset="0"/>
              </a:rPr>
              <a:t> </a:t>
            </a:r>
            <a:r>
              <a:rPr lang="en-IN" sz="1600" b="0" dirty="0" err="1">
                <a:solidFill>
                  <a:srgbClr val="CCCCCC"/>
                </a:solidFill>
                <a:effectLst/>
                <a:latin typeface="Times New Roman" panose="02020603050405020304" pitchFamily="18" charset="0"/>
                <a:cs typeface="Times New Roman" panose="02020603050405020304" pitchFamily="18" charset="0"/>
              </a:rPr>
              <a:t>hotel.find</a:t>
            </a:r>
            <a:r>
              <a:rPr lang="en-IN" sz="1600" b="0" dirty="0">
                <a:solidFill>
                  <a:srgbClr val="CCCCCC"/>
                </a:solidFill>
                <a:effectLst/>
                <a:latin typeface="Times New Roman" panose="02020603050405020304" pitchFamily="18" charset="0"/>
                <a:cs typeface="Times New Roman" panose="02020603050405020304" pitchFamily="18" charset="0"/>
              </a:rPr>
              <a:t>(</a:t>
            </a:r>
            <a:r>
              <a:rPr lang="en-IN" sz="1600" b="0" dirty="0">
                <a:solidFill>
                  <a:srgbClr val="CE9178"/>
                </a:solidFill>
                <a:effectLst/>
                <a:latin typeface="Times New Roman" panose="02020603050405020304" pitchFamily="18" charset="0"/>
                <a:cs typeface="Times New Roman" panose="02020603050405020304" pitchFamily="18" charset="0"/>
              </a:rPr>
              <a:t>"</a:t>
            </a:r>
            <a:r>
              <a:rPr lang="en-IN" sz="1600" b="0" dirty="0" err="1">
                <a:solidFill>
                  <a:srgbClr val="CE9178"/>
                </a:solidFill>
                <a:effectLst/>
                <a:latin typeface="Times New Roman" panose="02020603050405020304" pitchFamily="18" charset="0"/>
                <a:cs typeface="Times New Roman" panose="02020603050405020304" pitchFamily="18" charset="0"/>
              </a:rPr>
              <a:t>div"</a:t>
            </a:r>
            <a:r>
              <a:rPr lang="en-IN" sz="1600" b="0" dirty="0" err="1">
                <a:solidFill>
                  <a:srgbClr val="CCCCCC"/>
                </a:solidFill>
                <a:effectLst/>
                <a:latin typeface="Times New Roman" panose="02020603050405020304" pitchFamily="18" charset="0"/>
                <a:cs typeface="Times New Roman" panose="02020603050405020304" pitchFamily="18" charset="0"/>
              </a:rPr>
              <a:t>,</a:t>
            </a:r>
            <a:r>
              <a:rPr lang="en-IN" sz="1600" b="0" dirty="0" err="1">
                <a:solidFill>
                  <a:srgbClr val="9CDCFE"/>
                </a:solidFill>
                <a:effectLst/>
                <a:latin typeface="Times New Roman" panose="02020603050405020304" pitchFamily="18" charset="0"/>
                <a:cs typeface="Times New Roman" panose="02020603050405020304" pitchFamily="18" charset="0"/>
              </a:rPr>
              <a:t>class</a:t>
            </a:r>
            <a:r>
              <a:rPr lang="en-IN" sz="1600" b="0" dirty="0">
                <a:solidFill>
                  <a:srgbClr val="9CDCFE"/>
                </a:solidFill>
                <a:effectLst/>
                <a:latin typeface="Times New Roman" panose="02020603050405020304" pitchFamily="18" charset="0"/>
                <a:cs typeface="Times New Roman" panose="02020603050405020304" pitchFamily="18" charset="0"/>
              </a:rPr>
              <a:t>_</a:t>
            </a:r>
            <a:r>
              <a:rPr lang="en-IN" sz="1600" b="0" dirty="0">
                <a:solidFill>
                  <a:srgbClr val="D4D4D4"/>
                </a:solidFill>
                <a:effectLst/>
                <a:latin typeface="Times New Roman" panose="02020603050405020304" pitchFamily="18" charset="0"/>
                <a:cs typeface="Times New Roman" panose="02020603050405020304" pitchFamily="18" charset="0"/>
              </a:rPr>
              <a:t>=</a:t>
            </a:r>
            <a:r>
              <a:rPr lang="en-IN" sz="1600" b="0" dirty="0">
                <a:solidFill>
                  <a:srgbClr val="CE9178"/>
                </a:solidFill>
                <a:effectLst/>
                <a:latin typeface="Times New Roman" panose="02020603050405020304" pitchFamily="18" charset="0"/>
                <a:cs typeface="Times New Roman" panose="02020603050405020304" pitchFamily="18" charset="0"/>
              </a:rPr>
              <a:t>"c1edfbabcb"</a:t>
            </a:r>
            <a:r>
              <a:rPr lang="en-IN" sz="1600" b="0" dirty="0">
                <a:solidFill>
                  <a:srgbClr val="CCCCCC"/>
                </a:solidFill>
                <a:effectLst/>
                <a:latin typeface="Times New Roman" panose="02020603050405020304" pitchFamily="18" charset="0"/>
                <a:cs typeface="Times New Roman" panose="02020603050405020304" pitchFamily="18" charset="0"/>
              </a:rPr>
              <a:t>)\</a:t>
            </a:r>
          </a:p>
          <a:p>
            <a:pPr marL="0" indent="0">
              <a:lnSpc>
                <a:spcPts val="1425"/>
              </a:lnSpc>
              <a:buNone/>
            </a:pPr>
            <a:r>
              <a:rPr lang="en-IN" sz="1600" b="0" dirty="0">
                <a:solidFill>
                  <a:srgbClr val="CCCCCC"/>
                </a:solidFill>
                <a:effectLst/>
                <a:latin typeface="Times New Roman" panose="02020603050405020304" pitchFamily="18" charset="0"/>
                <a:cs typeface="Times New Roman" panose="02020603050405020304" pitchFamily="18" charset="0"/>
              </a:rPr>
              <a:t>                        .find(</a:t>
            </a:r>
            <a:r>
              <a:rPr lang="en-IN" sz="1600" b="0" dirty="0">
                <a:solidFill>
                  <a:srgbClr val="CE9178"/>
                </a:solidFill>
                <a:effectLst/>
                <a:latin typeface="Times New Roman" panose="02020603050405020304" pitchFamily="18" charset="0"/>
                <a:cs typeface="Times New Roman" panose="02020603050405020304" pitchFamily="18" charset="0"/>
              </a:rPr>
              <a:t>"</a:t>
            </a:r>
            <a:r>
              <a:rPr lang="en-IN" sz="1600" b="0" dirty="0" err="1">
                <a:solidFill>
                  <a:srgbClr val="CE9178"/>
                </a:solidFill>
                <a:effectLst/>
                <a:latin typeface="Times New Roman" panose="02020603050405020304" pitchFamily="18" charset="0"/>
                <a:cs typeface="Times New Roman" panose="02020603050405020304" pitchFamily="18" charset="0"/>
              </a:rPr>
              <a:t>div"</a:t>
            </a:r>
            <a:r>
              <a:rPr lang="en-IN" sz="1600" b="0" dirty="0" err="1">
                <a:solidFill>
                  <a:srgbClr val="CCCCCC"/>
                </a:solidFill>
                <a:effectLst/>
                <a:latin typeface="Times New Roman" panose="02020603050405020304" pitchFamily="18" charset="0"/>
                <a:cs typeface="Times New Roman" panose="02020603050405020304" pitchFamily="18" charset="0"/>
              </a:rPr>
              <a:t>,</a:t>
            </a:r>
            <a:r>
              <a:rPr lang="en-IN" sz="1600" b="0" dirty="0" err="1">
                <a:solidFill>
                  <a:srgbClr val="9CDCFE"/>
                </a:solidFill>
                <a:effectLst/>
                <a:latin typeface="Times New Roman" panose="02020603050405020304" pitchFamily="18" charset="0"/>
                <a:cs typeface="Times New Roman" panose="02020603050405020304" pitchFamily="18" charset="0"/>
              </a:rPr>
              <a:t>class</a:t>
            </a:r>
            <a:r>
              <a:rPr lang="en-IN" sz="1600" b="0" dirty="0">
                <a:solidFill>
                  <a:srgbClr val="9CDCFE"/>
                </a:solidFill>
                <a:effectLst/>
                <a:latin typeface="Times New Roman" panose="02020603050405020304" pitchFamily="18" charset="0"/>
                <a:cs typeface="Times New Roman" panose="02020603050405020304" pitchFamily="18" charset="0"/>
              </a:rPr>
              <a:t>_</a:t>
            </a:r>
            <a:r>
              <a:rPr lang="en-IN" sz="1600" b="0" dirty="0">
                <a:solidFill>
                  <a:srgbClr val="D4D4D4"/>
                </a:solidFill>
                <a:effectLst/>
                <a:latin typeface="Times New Roman" panose="02020603050405020304" pitchFamily="18" charset="0"/>
                <a:cs typeface="Times New Roman" panose="02020603050405020304" pitchFamily="18" charset="0"/>
              </a:rPr>
              <a:t>=</a:t>
            </a:r>
            <a:r>
              <a:rPr lang="en-IN" sz="1600" b="0" dirty="0">
                <a:solidFill>
                  <a:srgbClr val="CE9178"/>
                </a:solidFill>
                <a:effectLst/>
                <a:latin typeface="Times New Roman" panose="02020603050405020304" pitchFamily="18" charset="0"/>
                <a:cs typeface="Times New Roman" panose="02020603050405020304" pitchFamily="18" charset="0"/>
              </a:rPr>
              <a:t>"b1037148f8 c730b02848"</a:t>
            </a:r>
            <a:r>
              <a:rPr lang="en-IN" sz="1600" b="0" dirty="0">
                <a:solidFill>
                  <a:srgbClr val="CCCCCC"/>
                </a:solidFill>
                <a:effectLst/>
                <a:latin typeface="Times New Roman" panose="02020603050405020304" pitchFamily="18" charset="0"/>
                <a:cs typeface="Times New Roman" panose="02020603050405020304" pitchFamily="18" charset="0"/>
              </a:rPr>
              <a:t>)\</a:t>
            </a:r>
          </a:p>
          <a:p>
            <a:pPr marL="0" indent="0">
              <a:lnSpc>
                <a:spcPts val="1425"/>
              </a:lnSpc>
              <a:buNone/>
            </a:pPr>
            <a:r>
              <a:rPr lang="en-IN" sz="1600" b="0" dirty="0">
                <a:solidFill>
                  <a:srgbClr val="CCCCCC"/>
                </a:solidFill>
                <a:effectLst/>
                <a:latin typeface="Times New Roman" panose="02020603050405020304" pitchFamily="18" charset="0"/>
                <a:cs typeface="Times New Roman" panose="02020603050405020304" pitchFamily="18" charset="0"/>
              </a:rPr>
              <a:t>                        .find(</a:t>
            </a:r>
            <a:r>
              <a:rPr lang="en-IN" sz="1600" b="0" dirty="0">
                <a:solidFill>
                  <a:srgbClr val="CE9178"/>
                </a:solidFill>
                <a:effectLst/>
                <a:latin typeface="Times New Roman" panose="02020603050405020304" pitchFamily="18" charset="0"/>
                <a:cs typeface="Times New Roman" panose="02020603050405020304" pitchFamily="18" charset="0"/>
              </a:rPr>
              <a:t>"</a:t>
            </a:r>
            <a:r>
              <a:rPr lang="en-IN" sz="1600" b="0" dirty="0" err="1">
                <a:solidFill>
                  <a:srgbClr val="CE9178"/>
                </a:solidFill>
                <a:effectLst/>
                <a:latin typeface="Times New Roman" panose="02020603050405020304" pitchFamily="18" charset="0"/>
                <a:cs typeface="Times New Roman" panose="02020603050405020304" pitchFamily="18" charset="0"/>
              </a:rPr>
              <a:t>div"</a:t>
            </a:r>
            <a:r>
              <a:rPr lang="en-IN" sz="1600" b="0" dirty="0" err="1">
                <a:solidFill>
                  <a:srgbClr val="CCCCCC"/>
                </a:solidFill>
                <a:effectLst/>
                <a:latin typeface="Times New Roman" panose="02020603050405020304" pitchFamily="18" charset="0"/>
                <a:cs typeface="Times New Roman" panose="02020603050405020304" pitchFamily="18" charset="0"/>
              </a:rPr>
              <a:t>,</a:t>
            </a:r>
            <a:r>
              <a:rPr lang="en-IN" sz="1600" b="0" dirty="0" err="1">
                <a:solidFill>
                  <a:srgbClr val="9CDCFE"/>
                </a:solidFill>
                <a:effectLst/>
                <a:latin typeface="Times New Roman" panose="02020603050405020304" pitchFamily="18" charset="0"/>
                <a:cs typeface="Times New Roman" panose="02020603050405020304" pitchFamily="18" charset="0"/>
              </a:rPr>
              <a:t>class</a:t>
            </a:r>
            <a:r>
              <a:rPr lang="en-IN" sz="1600" b="0" dirty="0">
                <a:solidFill>
                  <a:srgbClr val="9CDCFE"/>
                </a:solidFill>
                <a:effectLst/>
                <a:latin typeface="Times New Roman" panose="02020603050405020304" pitchFamily="18" charset="0"/>
                <a:cs typeface="Times New Roman" panose="02020603050405020304" pitchFamily="18" charset="0"/>
              </a:rPr>
              <a:t>_</a:t>
            </a:r>
            <a:r>
              <a:rPr lang="en-IN" sz="1600" b="0" dirty="0">
                <a:solidFill>
                  <a:srgbClr val="D4D4D4"/>
                </a:solidFill>
                <a:effectLst/>
                <a:latin typeface="Times New Roman" panose="02020603050405020304" pitchFamily="18" charset="0"/>
                <a:cs typeface="Times New Roman" panose="02020603050405020304" pitchFamily="18" charset="0"/>
              </a:rPr>
              <a:t>=</a:t>
            </a:r>
            <a:r>
              <a:rPr lang="en-IN" sz="1600" b="0" dirty="0">
                <a:solidFill>
                  <a:srgbClr val="CE9178"/>
                </a:solidFill>
                <a:effectLst/>
                <a:latin typeface="Times New Roman" panose="02020603050405020304" pitchFamily="18" charset="0"/>
                <a:cs typeface="Times New Roman" panose="02020603050405020304" pitchFamily="18" charset="0"/>
              </a:rPr>
              <a:t>"abf093bdfe"</a:t>
            </a:r>
            <a:r>
              <a:rPr lang="en-IN" sz="1600" b="0" dirty="0">
                <a:solidFill>
                  <a:srgbClr val="CCCCCC"/>
                </a:solidFill>
                <a:effectLst/>
                <a:latin typeface="Times New Roman" panose="02020603050405020304" pitchFamily="18" charset="0"/>
                <a:cs typeface="Times New Roman" panose="02020603050405020304" pitchFamily="18" charset="0"/>
              </a:rPr>
              <a:t>).text</a:t>
            </a:r>
          </a:p>
          <a:p>
            <a:pPr marL="0" indent="0">
              <a:lnSpc>
                <a:spcPts val="1425"/>
              </a:lnSpc>
              <a:buNone/>
            </a:pPr>
            <a:r>
              <a:rPr lang="en-IN" sz="1600" b="0" dirty="0">
                <a:solidFill>
                  <a:srgbClr val="CCCCCC"/>
                </a:solidFill>
                <a:effectLst/>
                <a:latin typeface="Times New Roman" panose="02020603050405020304" pitchFamily="18" charset="0"/>
                <a:cs typeface="Times New Roman" panose="02020603050405020304" pitchFamily="18" charset="0"/>
              </a:rPr>
              <a:t>        Location </a:t>
            </a:r>
            <a:r>
              <a:rPr lang="en-IN" sz="1600" b="0" dirty="0">
                <a:solidFill>
                  <a:srgbClr val="D4D4D4"/>
                </a:solidFill>
                <a:effectLst/>
                <a:latin typeface="Times New Roman" panose="02020603050405020304" pitchFamily="18" charset="0"/>
                <a:cs typeface="Times New Roman" panose="02020603050405020304" pitchFamily="18" charset="0"/>
              </a:rPr>
              <a:t>=</a:t>
            </a:r>
            <a:r>
              <a:rPr lang="en-IN" sz="1600" b="0" dirty="0">
                <a:solidFill>
                  <a:srgbClr val="CCCCCC"/>
                </a:solidFill>
                <a:effectLst/>
                <a:latin typeface="Times New Roman" panose="02020603050405020304" pitchFamily="18" charset="0"/>
                <a:cs typeface="Times New Roman" panose="02020603050405020304" pitchFamily="18" charset="0"/>
              </a:rPr>
              <a:t> </a:t>
            </a:r>
            <a:r>
              <a:rPr lang="en-IN" sz="1600" b="0" dirty="0" err="1">
                <a:solidFill>
                  <a:srgbClr val="CCCCCC"/>
                </a:solidFill>
                <a:effectLst/>
                <a:latin typeface="Times New Roman" panose="02020603050405020304" pitchFamily="18" charset="0"/>
                <a:cs typeface="Times New Roman" panose="02020603050405020304" pitchFamily="18" charset="0"/>
              </a:rPr>
              <a:t>hotel.find</a:t>
            </a:r>
            <a:r>
              <a:rPr lang="en-IN" sz="1600" b="0" dirty="0">
                <a:solidFill>
                  <a:srgbClr val="CCCCCC"/>
                </a:solidFill>
                <a:effectLst/>
                <a:latin typeface="Times New Roman" panose="02020603050405020304" pitchFamily="18" charset="0"/>
                <a:cs typeface="Times New Roman" panose="02020603050405020304" pitchFamily="18" charset="0"/>
              </a:rPr>
              <a:t>(</a:t>
            </a:r>
            <a:r>
              <a:rPr lang="en-IN" sz="1600" b="0" dirty="0">
                <a:solidFill>
                  <a:srgbClr val="CE9178"/>
                </a:solidFill>
                <a:effectLst/>
                <a:latin typeface="Times New Roman" panose="02020603050405020304" pitchFamily="18" charset="0"/>
                <a:cs typeface="Times New Roman" panose="02020603050405020304" pitchFamily="18" charset="0"/>
              </a:rPr>
              <a:t>"</a:t>
            </a:r>
            <a:r>
              <a:rPr lang="en-IN" sz="1600" b="0" dirty="0" err="1">
                <a:solidFill>
                  <a:srgbClr val="CE9178"/>
                </a:solidFill>
                <a:effectLst/>
                <a:latin typeface="Times New Roman" panose="02020603050405020304" pitchFamily="18" charset="0"/>
                <a:cs typeface="Times New Roman" panose="02020603050405020304" pitchFamily="18" charset="0"/>
              </a:rPr>
              <a:t>div"</a:t>
            </a:r>
            <a:r>
              <a:rPr lang="en-IN" sz="1600" b="0" dirty="0" err="1">
                <a:solidFill>
                  <a:srgbClr val="CCCCCC"/>
                </a:solidFill>
                <a:effectLst/>
                <a:latin typeface="Times New Roman" panose="02020603050405020304" pitchFamily="18" charset="0"/>
                <a:cs typeface="Times New Roman" panose="02020603050405020304" pitchFamily="18" charset="0"/>
              </a:rPr>
              <a:t>,</a:t>
            </a:r>
            <a:r>
              <a:rPr lang="en-IN" sz="1600" b="0" dirty="0" err="1">
                <a:solidFill>
                  <a:srgbClr val="9CDCFE"/>
                </a:solidFill>
                <a:effectLst/>
                <a:latin typeface="Times New Roman" panose="02020603050405020304" pitchFamily="18" charset="0"/>
                <a:cs typeface="Times New Roman" panose="02020603050405020304" pitchFamily="18" charset="0"/>
              </a:rPr>
              <a:t>class</a:t>
            </a:r>
            <a:r>
              <a:rPr lang="en-IN" sz="1600" b="0" dirty="0">
                <a:solidFill>
                  <a:srgbClr val="9CDCFE"/>
                </a:solidFill>
                <a:effectLst/>
                <a:latin typeface="Times New Roman" panose="02020603050405020304" pitchFamily="18" charset="0"/>
                <a:cs typeface="Times New Roman" panose="02020603050405020304" pitchFamily="18" charset="0"/>
              </a:rPr>
              <a:t>_</a:t>
            </a:r>
            <a:r>
              <a:rPr lang="en-IN" sz="1600" b="0" dirty="0">
                <a:solidFill>
                  <a:srgbClr val="D4D4D4"/>
                </a:solidFill>
                <a:effectLst/>
                <a:latin typeface="Times New Roman" panose="02020603050405020304" pitchFamily="18" charset="0"/>
                <a:cs typeface="Times New Roman" panose="02020603050405020304" pitchFamily="18" charset="0"/>
              </a:rPr>
              <a:t>=</a:t>
            </a:r>
            <a:r>
              <a:rPr lang="en-IN" sz="1600" b="0" dirty="0">
                <a:solidFill>
                  <a:srgbClr val="CE9178"/>
                </a:solidFill>
                <a:effectLst/>
                <a:latin typeface="Times New Roman" panose="02020603050405020304" pitchFamily="18" charset="0"/>
                <a:cs typeface="Times New Roman" panose="02020603050405020304" pitchFamily="18" charset="0"/>
              </a:rPr>
              <a:t>"c1edfbabcb"</a:t>
            </a:r>
            <a:r>
              <a:rPr lang="en-IN" sz="1600" b="0" dirty="0">
                <a:solidFill>
                  <a:srgbClr val="CCCCCC"/>
                </a:solidFill>
                <a:effectLst/>
                <a:latin typeface="Times New Roman" panose="02020603050405020304" pitchFamily="18" charset="0"/>
                <a:cs typeface="Times New Roman" panose="02020603050405020304" pitchFamily="18" charset="0"/>
              </a:rPr>
              <a:t>)\</a:t>
            </a:r>
          </a:p>
          <a:p>
            <a:pPr marL="0" indent="0">
              <a:lnSpc>
                <a:spcPts val="1425"/>
              </a:lnSpc>
              <a:buNone/>
            </a:pPr>
            <a:r>
              <a:rPr lang="en-IN" sz="1600" b="0" dirty="0">
                <a:solidFill>
                  <a:srgbClr val="CCCCCC"/>
                </a:solidFill>
                <a:effectLst/>
                <a:latin typeface="Times New Roman" panose="02020603050405020304" pitchFamily="18" charset="0"/>
                <a:cs typeface="Times New Roman" panose="02020603050405020304" pitchFamily="18" charset="0"/>
              </a:rPr>
              <a:t>                        .find(</a:t>
            </a:r>
            <a:r>
              <a:rPr lang="en-IN" sz="1600" b="0" dirty="0">
                <a:solidFill>
                  <a:srgbClr val="CE9178"/>
                </a:solidFill>
                <a:effectLst/>
                <a:latin typeface="Times New Roman" panose="02020603050405020304" pitchFamily="18" charset="0"/>
                <a:cs typeface="Times New Roman" panose="02020603050405020304" pitchFamily="18" charset="0"/>
              </a:rPr>
              <a:t>"</a:t>
            </a:r>
            <a:r>
              <a:rPr lang="en-IN" sz="1600" b="0" dirty="0" err="1">
                <a:solidFill>
                  <a:srgbClr val="CE9178"/>
                </a:solidFill>
                <a:effectLst/>
                <a:latin typeface="Times New Roman" panose="02020603050405020304" pitchFamily="18" charset="0"/>
                <a:cs typeface="Times New Roman" panose="02020603050405020304" pitchFamily="18" charset="0"/>
              </a:rPr>
              <a:t>span"</a:t>
            </a:r>
            <a:r>
              <a:rPr lang="en-IN" sz="1600" b="0" dirty="0" err="1">
                <a:solidFill>
                  <a:srgbClr val="CCCCCC"/>
                </a:solidFill>
                <a:effectLst/>
                <a:latin typeface="Times New Roman" panose="02020603050405020304" pitchFamily="18" charset="0"/>
                <a:cs typeface="Times New Roman" panose="02020603050405020304" pitchFamily="18" charset="0"/>
              </a:rPr>
              <a:t>,</a:t>
            </a:r>
            <a:r>
              <a:rPr lang="en-IN" sz="1600" b="0" dirty="0" err="1">
                <a:solidFill>
                  <a:srgbClr val="9CDCFE"/>
                </a:solidFill>
                <a:effectLst/>
                <a:latin typeface="Times New Roman" panose="02020603050405020304" pitchFamily="18" charset="0"/>
                <a:cs typeface="Times New Roman" panose="02020603050405020304" pitchFamily="18" charset="0"/>
              </a:rPr>
              <a:t>class</a:t>
            </a:r>
            <a:r>
              <a:rPr lang="en-IN" sz="1600" b="0" dirty="0">
                <a:solidFill>
                  <a:srgbClr val="9CDCFE"/>
                </a:solidFill>
                <a:effectLst/>
                <a:latin typeface="Times New Roman" panose="02020603050405020304" pitchFamily="18" charset="0"/>
                <a:cs typeface="Times New Roman" panose="02020603050405020304" pitchFamily="18" charset="0"/>
              </a:rPr>
              <a:t>_</a:t>
            </a:r>
            <a:r>
              <a:rPr lang="en-IN" sz="1600" b="0" dirty="0">
                <a:solidFill>
                  <a:srgbClr val="D4D4D4"/>
                </a:solidFill>
                <a:effectLst/>
                <a:latin typeface="Times New Roman" panose="02020603050405020304" pitchFamily="18" charset="0"/>
                <a:cs typeface="Times New Roman" panose="02020603050405020304" pitchFamily="18" charset="0"/>
              </a:rPr>
              <a:t>=</a:t>
            </a:r>
            <a:r>
              <a:rPr lang="en-IN" sz="1600" b="0" dirty="0">
                <a:solidFill>
                  <a:srgbClr val="CE9178"/>
                </a:solidFill>
                <a:effectLst/>
                <a:latin typeface="Times New Roman" panose="02020603050405020304" pitchFamily="18" charset="0"/>
                <a:cs typeface="Times New Roman" panose="02020603050405020304" pitchFamily="18" charset="0"/>
              </a:rPr>
              <a:t>"aee5343fdb def9bc142a"</a:t>
            </a:r>
            <a:r>
              <a:rPr lang="en-IN" sz="1600" b="0" dirty="0">
                <a:solidFill>
                  <a:srgbClr val="CCCCCC"/>
                </a:solidFill>
                <a:effectLst/>
                <a:latin typeface="Times New Roman" panose="02020603050405020304" pitchFamily="18" charset="0"/>
                <a:cs typeface="Times New Roman" panose="02020603050405020304" pitchFamily="18" charset="0"/>
              </a:rPr>
              <a:t>).text</a:t>
            </a:r>
          </a:p>
          <a:p>
            <a:pPr marL="0" indent="0">
              <a:lnSpc>
                <a:spcPts val="1425"/>
              </a:lnSpc>
              <a:buNone/>
            </a:pPr>
            <a:r>
              <a:rPr lang="en-IN" sz="1600" b="0" dirty="0">
                <a:solidFill>
                  <a:srgbClr val="CCCCCC"/>
                </a:solidFill>
                <a:effectLst/>
                <a:latin typeface="Times New Roman" panose="02020603050405020304" pitchFamily="18" charset="0"/>
                <a:cs typeface="Times New Roman" panose="02020603050405020304" pitchFamily="18" charset="0"/>
              </a:rPr>
              <a:t>        Tax </a:t>
            </a:r>
            <a:r>
              <a:rPr lang="en-IN" sz="1600" b="0" dirty="0">
                <a:solidFill>
                  <a:srgbClr val="D4D4D4"/>
                </a:solidFill>
                <a:effectLst/>
                <a:latin typeface="Times New Roman" panose="02020603050405020304" pitchFamily="18" charset="0"/>
                <a:cs typeface="Times New Roman" panose="02020603050405020304" pitchFamily="18" charset="0"/>
              </a:rPr>
              <a:t>=</a:t>
            </a:r>
            <a:r>
              <a:rPr lang="en-IN" sz="1600" b="0" dirty="0">
                <a:solidFill>
                  <a:srgbClr val="CCCCCC"/>
                </a:solidFill>
                <a:effectLst/>
                <a:latin typeface="Times New Roman" panose="02020603050405020304" pitchFamily="18" charset="0"/>
                <a:cs typeface="Times New Roman" panose="02020603050405020304" pitchFamily="18" charset="0"/>
              </a:rPr>
              <a:t> </a:t>
            </a:r>
            <a:r>
              <a:rPr lang="en-IN" sz="1600" b="0" dirty="0" err="1">
                <a:solidFill>
                  <a:srgbClr val="CCCCCC"/>
                </a:solidFill>
                <a:effectLst/>
                <a:latin typeface="Times New Roman" panose="02020603050405020304" pitchFamily="18" charset="0"/>
                <a:cs typeface="Times New Roman" panose="02020603050405020304" pitchFamily="18" charset="0"/>
              </a:rPr>
              <a:t>hotel.find</a:t>
            </a:r>
            <a:r>
              <a:rPr lang="en-IN" sz="1600" b="0" dirty="0">
                <a:solidFill>
                  <a:srgbClr val="CCCCCC"/>
                </a:solidFill>
                <a:effectLst/>
                <a:latin typeface="Times New Roman" panose="02020603050405020304" pitchFamily="18" charset="0"/>
                <a:cs typeface="Times New Roman" panose="02020603050405020304" pitchFamily="18" charset="0"/>
              </a:rPr>
              <a:t>(</a:t>
            </a:r>
            <a:r>
              <a:rPr lang="en-IN" sz="1600" b="0" dirty="0">
                <a:solidFill>
                  <a:srgbClr val="CE9178"/>
                </a:solidFill>
                <a:effectLst/>
                <a:latin typeface="Times New Roman" panose="02020603050405020304" pitchFamily="18" charset="0"/>
                <a:cs typeface="Times New Roman" panose="02020603050405020304" pitchFamily="18" charset="0"/>
              </a:rPr>
              <a:t>"</a:t>
            </a:r>
            <a:r>
              <a:rPr lang="en-IN" sz="1600" b="0" dirty="0" err="1">
                <a:solidFill>
                  <a:srgbClr val="CE9178"/>
                </a:solidFill>
                <a:effectLst/>
                <a:latin typeface="Times New Roman" panose="02020603050405020304" pitchFamily="18" charset="0"/>
                <a:cs typeface="Times New Roman" panose="02020603050405020304" pitchFamily="18" charset="0"/>
              </a:rPr>
              <a:t>div"</a:t>
            </a:r>
            <a:r>
              <a:rPr lang="en-IN" sz="1600" b="0" dirty="0" err="1">
                <a:solidFill>
                  <a:srgbClr val="CCCCCC"/>
                </a:solidFill>
                <a:effectLst/>
                <a:latin typeface="Times New Roman" panose="02020603050405020304" pitchFamily="18" charset="0"/>
                <a:cs typeface="Times New Roman" panose="02020603050405020304" pitchFamily="18" charset="0"/>
              </a:rPr>
              <a:t>,</a:t>
            </a:r>
            <a:r>
              <a:rPr lang="en-IN" sz="1600" b="0" dirty="0" err="1">
                <a:solidFill>
                  <a:srgbClr val="9CDCFE"/>
                </a:solidFill>
                <a:effectLst/>
                <a:latin typeface="Times New Roman" panose="02020603050405020304" pitchFamily="18" charset="0"/>
                <a:cs typeface="Times New Roman" panose="02020603050405020304" pitchFamily="18" charset="0"/>
              </a:rPr>
              <a:t>class</a:t>
            </a:r>
            <a:r>
              <a:rPr lang="en-IN" sz="1600" b="0" dirty="0">
                <a:solidFill>
                  <a:srgbClr val="9CDCFE"/>
                </a:solidFill>
                <a:effectLst/>
                <a:latin typeface="Times New Roman" panose="02020603050405020304" pitchFamily="18" charset="0"/>
                <a:cs typeface="Times New Roman" panose="02020603050405020304" pitchFamily="18" charset="0"/>
              </a:rPr>
              <a:t>_</a:t>
            </a:r>
            <a:r>
              <a:rPr lang="en-IN" sz="1600" b="0" dirty="0">
                <a:solidFill>
                  <a:srgbClr val="D4D4D4"/>
                </a:solidFill>
                <a:effectLst/>
                <a:latin typeface="Times New Roman" panose="02020603050405020304" pitchFamily="18" charset="0"/>
                <a:cs typeface="Times New Roman" panose="02020603050405020304" pitchFamily="18" charset="0"/>
              </a:rPr>
              <a:t>=</a:t>
            </a:r>
            <a:r>
              <a:rPr lang="en-IN" sz="1600" b="0" dirty="0">
                <a:solidFill>
                  <a:srgbClr val="CE9178"/>
                </a:solidFill>
                <a:effectLst/>
                <a:latin typeface="Times New Roman" panose="02020603050405020304" pitchFamily="18" charset="0"/>
                <a:cs typeface="Times New Roman" panose="02020603050405020304" pitchFamily="18" charset="0"/>
              </a:rPr>
              <a:t>"c1edfbabcb"</a:t>
            </a:r>
            <a:r>
              <a:rPr lang="en-IN" sz="1600" b="0" dirty="0">
                <a:solidFill>
                  <a:srgbClr val="CCCCCC"/>
                </a:solidFill>
                <a:effectLst/>
                <a:latin typeface="Times New Roman" panose="02020603050405020304" pitchFamily="18" charset="0"/>
                <a:cs typeface="Times New Roman" panose="02020603050405020304" pitchFamily="18" charset="0"/>
              </a:rPr>
              <a:t>)\</a:t>
            </a:r>
          </a:p>
          <a:p>
            <a:pPr marL="0" indent="0">
              <a:lnSpc>
                <a:spcPts val="1425"/>
              </a:lnSpc>
              <a:buNone/>
            </a:pPr>
            <a:r>
              <a:rPr lang="en-IN" sz="1600" b="0" dirty="0">
                <a:solidFill>
                  <a:srgbClr val="CCCCCC"/>
                </a:solidFill>
                <a:effectLst/>
                <a:latin typeface="Times New Roman" panose="02020603050405020304" pitchFamily="18" charset="0"/>
                <a:cs typeface="Times New Roman" panose="02020603050405020304" pitchFamily="18" charset="0"/>
              </a:rPr>
              <a:t>                   .find(</a:t>
            </a:r>
            <a:r>
              <a:rPr lang="en-IN" sz="1600" b="0" dirty="0">
                <a:solidFill>
                  <a:srgbClr val="CE9178"/>
                </a:solidFill>
                <a:effectLst/>
                <a:latin typeface="Times New Roman" panose="02020603050405020304" pitchFamily="18" charset="0"/>
                <a:cs typeface="Times New Roman" panose="02020603050405020304" pitchFamily="18" charset="0"/>
              </a:rPr>
              <a:t>"</a:t>
            </a:r>
            <a:r>
              <a:rPr lang="en-IN" sz="1600" b="0" dirty="0" err="1">
                <a:solidFill>
                  <a:srgbClr val="CE9178"/>
                </a:solidFill>
                <a:effectLst/>
                <a:latin typeface="Times New Roman" panose="02020603050405020304" pitchFamily="18" charset="0"/>
                <a:cs typeface="Times New Roman" panose="02020603050405020304" pitchFamily="18" charset="0"/>
              </a:rPr>
              <a:t>div"</a:t>
            </a:r>
            <a:r>
              <a:rPr lang="en-IN" sz="1600" b="0" dirty="0" err="1">
                <a:solidFill>
                  <a:srgbClr val="CCCCCC"/>
                </a:solidFill>
                <a:effectLst/>
                <a:latin typeface="Times New Roman" panose="02020603050405020304" pitchFamily="18" charset="0"/>
                <a:cs typeface="Times New Roman" panose="02020603050405020304" pitchFamily="18" charset="0"/>
              </a:rPr>
              <a:t>,</a:t>
            </a:r>
            <a:r>
              <a:rPr lang="en-IN" sz="1600" b="0" dirty="0" err="1">
                <a:solidFill>
                  <a:srgbClr val="9CDCFE"/>
                </a:solidFill>
                <a:effectLst/>
                <a:latin typeface="Times New Roman" panose="02020603050405020304" pitchFamily="18" charset="0"/>
                <a:cs typeface="Times New Roman" panose="02020603050405020304" pitchFamily="18" charset="0"/>
              </a:rPr>
              <a:t>class</a:t>
            </a:r>
            <a:r>
              <a:rPr lang="en-IN" sz="1600" b="0" dirty="0">
                <a:solidFill>
                  <a:srgbClr val="9CDCFE"/>
                </a:solidFill>
                <a:effectLst/>
                <a:latin typeface="Times New Roman" panose="02020603050405020304" pitchFamily="18" charset="0"/>
                <a:cs typeface="Times New Roman" panose="02020603050405020304" pitchFamily="18" charset="0"/>
              </a:rPr>
              <a:t>_</a:t>
            </a:r>
            <a:r>
              <a:rPr lang="en-IN" sz="1600" b="0" dirty="0">
                <a:solidFill>
                  <a:srgbClr val="D4D4D4"/>
                </a:solidFill>
                <a:effectLst/>
                <a:latin typeface="Times New Roman" panose="02020603050405020304" pitchFamily="18" charset="0"/>
                <a:cs typeface="Times New Roman" panose="02020603050405020304" pitchFamily="18" charset="0"/>
              </a:rPr>
              <a:t>=</a:t>
            </a:r>
            <a:r>
              <a:rPr lang="en-IN" sz="1600" b="0" dirty="0">
                <a:solidFill>
                  <a:srgbClr val="CE9178"/>
                </a:solidFill>
                <a:effectLst/>
                <a:latin typeface="Times New Roman" panose="02020603050405020304" pitchFamily="18" charset="0"/>
                <a:cs typeface="Times New Roman" panose="02020603050405020304" pitchFamily="18" charset="0"/>
              </a:rPr>
              <a:t>"b1037148f8 c730b02848"</a:t>
            </a:r>
            <a:r>
              <a:rPr lang="en-IN" sz="1600" b="0" dirty="0">
                <a:solidFill>
                  <a:srgbClr val="CCCCCC"/>
                </a:solidFill>
                <a:effectLst/>
                <a:latin typeface="Times New Roman" panose="02020603050405020304" pitchFamily="18" charset="0"/>
                <a:cs typeface="Times New Roman" panose="02020603050405020304" pitchFamily="18" charset="0"/>
              </a:rPr>
              <a:t>)\</a:t>
            </a:r>
          </a:p>
          <a:p>
            <a:pPr marL="0" indent="0">
              <a:lnSpc>
                <a:spcPts val="1425"/>
              </a:lnSpc>
              <a:buNone/>
            </a:pPr>
            <a:r>
              <a:rPr lang="en-IN" sz="1600" b="0" dirty="0">
                <a:solidFill>
                  <a:srgbClr val="CCCCCC"/>
                </a:solidFill>
                <a:effectLst/>
                <a:latin typeface="Times New Roman" panose="02020603050405020304" pitchFamily="18" charset="0"/>
                <a:cs typeface="Times New Roman" panose="02020603050405020304" pitchFamily="18" charset="0"/>
              </a:rPr>
              <a:t>                   .find(</a:t>
            </a:r>
            <a:r>
              <a:rPr lang="en-IN" sz="1600" b="0" dirty="0">
                <a:solidFill>
                  <a:srgbClr val="CE9178"/>
                </a:solidFill>
                <a:effectLst/>
                <a:latin typeface="Times New Roman" panose="02020603050405020304" pitchFamily="18" charset="0"/>
                <a:cs typeface="Times New Roman" panose="02020603050405020304" pitchFamily="18" charset="0"/>
              </a:rPr>
              <a:t>"</a:t>
            </a:r>
            <a:r>
              <a:rPr lang="en-IN" sz="1600" b="0" dirty="0" err="1">
                <a:solidFill>
                  <a:srgbClr val="CE9178"/>
                </a:solidFill>
                <a:effectLst/>
                <a:latin typeface="Times New Roman" panose="02020603050405020304" pitchFamily="18" charset="0"/>
                <a:cs typeface="Times New Roman" panose="02020603050405020304" pitchFamily="18" charset="0"/>
              </a:rPr>
              <a:t>div"</a:t>
            </a:r>
            <a:r>
              <a:rPr lang="en-IN" sz="1600" b="0" dirty="0" err="1">
                <a:solidFill>
                  <a:srgbClr val="CCCCCC"/>
                </a:solidFill>
                <a:effectLst/>
                <a:latin typeface="Times New Roman" panose="02020603050405020304" pitchFamily="18" charset="0"/>
                <a:cs typeface="Times New Roman" panose="02020603050405020304" pitchFamily="18" charset="0"/>
              </a:rPr>
              <a:t>,</a:t>
            </a:r>
            <a:r>
              <a:rPr lang="en-IN" sz="1600" b="0" dirty="0" err="1">
                <a:solidFill>
                  <a:srgbClr val="9CDCFE"/>
                </a:solidFill>
                <a:effectLst/>
                <a:latin typeface="Times New Roman" panose="02020603050405020304" pitchFamily="18" charset="0"/>
                <a:cs typeface="Times New Roman" panose="02020603050405020304" pitchFamily="18" charset="0"/>
              </a:rPr>
              <a:t>class</a:t>
            </a:r>
            <a:r>
              <a:rPr lang="en-IN" sz="1600" b="0" dirty="0">
                <a:solidFill>
                  <a:srgbClr val="9CDCFE"/>
                </a:solidFill>
                <a:effectLst/>
                <a:latin typeface="Times New Roman" panose="02020603050405020304" pitchFamily="18" charset="0"/>
                <a:cs typeface="Times New Roman" panose="02020603050405020304" pitchFamily="18" charset="0"/>
              </a:rPr>
              <a:t>_</a:t>
            </a:r>
            <a:r>
              <a:rPr lang="en-IN" sz="1600" b="0" dirty="0">
                <a:solidFill>
                  <a:srgbClr val="D4D4D4"/>
                </a:solidFill>
                <a:effectLst/>
                <a:latin typeface="Times New Roman" panose="02020603050405020304" pitchFamily="18" charset="0"/>
                <a:cs typeface="Times New Roman" panose="02020603050405020304" pitchFamily="18" charset="0"/>
              </a:rPr>
              <a:t>=</a:t>
            </a:r>
            <a:r>
              <a:rPr lang="en-IN" sz="1600" b="0" dirty="0">
                <a:solidFill>
                  <a:srgbClr val="CE9178"/>
                </a:solidFill>
                <a:effectLst/>
                <a:latin typeface="Times New Roman" panose="02020603050405020304" pitchFamily="18" charset="0"/>
                <a:cs typeface="Times New Roman" panose="02020603050405020304" pitchFamily="18" charset="0"/>
              </a:rPr>
              <a:t>"abf093bdfe f45d8e4c32"</a:t>
            </a:r>
            <a:r>
              <a:rPr lang="en-IN" sz="1600" b="0" dirty="0">
                <a:solidFill>
                  <a:srgbClr val="CCCCCC"/>
                </a:solidFill>
                <a:effectLst/>
                <a:latin typeface="Times New Roman" panose="02020603050405020304" pitchFamily="18" charset="0"/>
                <a:cs typeface="Times New Roman" panose="02020603050405020304" pitchFamily="18" charset="0"/>
              </a:rPr>
              <a:t>,</a:t>
            </a:r>
            <a:r>
              <a:rPr lang="en-IN" sz="1600" b="0" dirty="0">
                <a:solidFill>
                  <a:srgbClr val="9CDCFE"/>
                </a:solidFill>
                <a:effectLst/>
                <a:latin typeface="Times New Roman" panose="02020603050405020304" pitchFamily="18" charset="0"/>
                <a:cs typeface="Times New Roman" panose="02020603050405020304" pitchFamily="18" charset="0"/>
              </a:rPr>
              <a:t>attrs</a:t>
            </a:r>
            <a:r>
              <a:rPr lang="en-IN" sz="1600" b="0" dirty="0">
                <a:solidFill>
                  <a:srgbClr val="D4D4D4"/>
                </a:solidFill>
                <a:effectLst/>
                <a:latin typeface="Times New Roman" panose="02020603050405020304" pitchFamily="18" charset="0"/>
                <a:cs typeface="Times New Roman" panose="02020603050405020304" pitchFamily="18" charset="0"/>
              </a:rPr>
              <a:t>=</a:t>
            </a:r>
            <a:r>
              <a:rPr lang="en-IN" sz="1600" b="0" dirty="0">
                <a:solidFill>
                  <a:srgbClr val="CCCCCC"/>
                </a:solidFill>
                <a:effectLst/>
                <a:latin typeface="Times New Roman" panose="02020603050405020304" pitchFamily="18" charset="0"/>
                <a:cs typeface="Times New Roman" panose="02020603050405020304" pitchFamily="18" charset="0"/>
              </a:rPr>
              <a:t>{</a:t>
            </a:r>
            <a:r>
              <a:rPr lang="en-IN" sz="1600" b="0" dirty="0">
                <a:solidFill>
                  <a:srgbClr val="CE9178"/>
                </a:solidFill>
                <a:effectLst/>
                <a:latin typeface="Times New Roman" panose="02020603050405020304" pitchFamily="18" charset="0"/>
                <a:cs typeface="Times New Roman" panose="02020603050405020304" pitchFamily="18" charset="0"/>
              </a:rPr>
              <a:t>"</a:t>
            </a:r>
            <a:r>
              <a:rPr lang="en-IN" sz="1600" b="0" dirty="0" err="1">
                <a:solidFill>
                  <a:srgbClr val="CE9178"/>
                </a:solidFill>
                <a:effectLst/>
                <a:latin typeface="Times New Roman" panose="02020603050405020304" pitchFamily="18" charset="0"/>
                <a:cs typeface="Times New Roman" panose="02020603050405020304" pitchFamily="18" charset="0"/>
              </a:rPr>
              <a:t>data-t</a:t>
            </a:r>
            <a:r>
              <a:rPr lang="en-IN" sz="1600" b="0" dirty="0">
                <a:solidFill>
                  <a:srgbClr val="CE9178"/>
                </a:solidFill>
                <a:effectLst/>
                <a:latin typeface="Times New Roman" panose="02020603050405020304" pitchFamily="18" charset="0"/>
                <a:cs typeface="Times New Roman" panose="02020603050405020304" pitchFamily="18" charset="0"/>
              </a:rPr>
              <a:t>estid"</a:t>
            </a:r>
            <a:r>
              <a:rPr lang="en-IN" sz="1600" b="0" dirty="0">
                <a:solidFill>
                  <a:srgbClr val="CCCCCC"/>
                </a:solidFill>
                <a:effectLst/>
                <a:latin typeface="Times New Roman" panose="02020603050405020304" pitchFamily="18" charset="0"/>
                <a:cs typeface="Times New Roman" panose="02020603050405020304" pitchFamily="18" charset="0"/>
              </a:rPr>
              <a:t>:</a:t>
            </a:r>
            <a:r>
              <a:rPr lang="en-IN" sz="1600" b="0" dirty="0">
                <a:solidFill>
                  <a:srgbClr val="CE9178"/>
                </a:solidFill>
                <a:effectLst/>
                <a:latin typeface="Times New Roman" panose="02020603050405020304" pitchFamily="18" charset="0"/>
                <a:cs typeface="Times New Roman" panose="02020603050405020304" pitchFamily="18" charset="0"/>
              </a:rPr>
              <a:t>"taxes-and-charges"</a:t>
            </a:r>
            <a:r>
              <a:rPr lang="en-IN" sz="1600" b="0" dirty="0">
                <a:solidFill>
                  <a:srgbClr val="CCCCCC"/>
                </a:solidFill>
                <a:effectLst/>
                <a:latin typeface="Times New Roman" panose="02020603050405020304" pitchFamily="18" charset="0"/>
                <a:cs typeface="Times New Roman" panose="02020603050405020304" pitchFamily="18" charset="0"/>
              </a:rPr>
              <a:t>}).text.split(</a:t>
            </a:r>
            <a:r>
              <a:rPr lang="en-IN" sz="1600" b="0" dirty="0">
                <a:solidFill>
                  <a:srgbClr val="CE9178"/>
                </a:solidFill>
                <a:effectLst/>
                <a:latin typeface="Times New Roman" panose="02020603050405020304" pitchFamily="18" charset="0"/>
                <a:cs typeface="Times New Roman" panose="02020603050405020304" pitchFamily="18" charset="0"/>
              </a:rPr>
              <a:t>" "</a:t>
            </a:r>
            <a:r>
              <a:rPr lang="en-IN" sz="1600" b="0" dirty="0">
                <a:solidFill>
                  <a:srgbClr val="CCCCCC"/>
                </a:solidFill>
                <a:effectLst/>
                <a:latin typeface="Times New Roman" panose="02020603050405020304" pitchFamily="18" charset="0"/>
                <a:cs typeface="Times New Roman" panose="02020603050405020304" pitchFamily="18" charset="0"/>
              </a:rPr>
              <a:t>)[</a:t>
            </a:r>
            <a:r>
              <a:rPr lang="en-IN" sz="1600" b="0" dirty="0">
                <a:solidFill>
                  <a:srgbClr val="B5CEA8"/>
                </a:solidFill>
                <a:effectLst/>
                <a:latin typeface="Times New Roman" panose="02020603050405020304" pitchFamily="18" charset="0"/>
                <a:cs typeface="Times New Roman" panose="02020603050405020304" pitchFamily="18" charset="0"/>
              </a:rPr>
              <a:t>0</a:t>
            </a:r>
            <a:r>
              <a:rPr lang="en-IN" sz="1600" b="0" dirty="0">
                <a:solidFill>
                  <a:srgbClr val="CCCCCC"/>
                </a:solidFill>
                <a:effectLst/>
                <a:latin typeface="Times New Roman" panose="02020603050405020304" pitchFamily="18" charset="0"/>
                <a:cs typeface="Times New Roman" panose="02020603050405020304" pitchFamily="18" charset="0"/>
              </a:rPr>
              <a:t>]</a:t>
            </a:r>
          </a:p>
          <a:p>
            <a:pPr marL="0" indent="0">
              <a:lnSpc>
                <a:spcPts val="1425"/>
              </a:lnSpc>
              <a:buNone/>
            </a:pPr>
            <a:r>
              <a:rPr lang="en-IN" sz="1600" b="0" dirty="0">
                <a:solidFill>
                  <a:srgbClr val="CCCCCC"/>
                </a:solidFill>
                <a:effectLst/>
                <a:latin typeface="Times New Roman" panose="02020603050405020304" pitchFamily="18" charset="0"/>
                <a:cs typeface="Times New Roman" panose="02020603050405020304" pitchFamily="18" charset="0"/>
              </a:rPr>
              <a:t>        </a:t>
            </a:r>
            <a:r>
              <a:rPr lang="en-IN" sz="1600" b="0" dirty="0" err="1">
                <a:solidFill>
                  <a:srgbClr val="CCCCCC"/>
                </a:solidFill>
                <a:effectLst/>
                <a:latin typeface="Times New Roman" panose="02020603050405020304" pitchFamily="18" charset="0"/>
                <a:cs typeface="Times New Roman" panose="02020603050405020304" pitchFamily="18" charset="0"/>
              </a:rPr>
              <a:t>Distance_from_centralcity</a:t>
            </a:r>
            <a:r>
              <a:rPr lang="en-IN" sz="1600" b="0" dirty="0">
                <a:solidFill>
                  <a:srgbClr val="CCCCCC"/>
                </a:solidFill>
                <a:effectLst/>
                <a:latin typeface="Times New Roman" panose="02020603050405020304" pitchFamily="18" charset="0"/>
                <a:cs typeface="Times New Roman" panose="02020603050405020304" pitchFamily="18" charset="0"/>
              </a:rPr>
              <a:t> </a:t>
            </a:r>
            <a:r>
              <a:rPr lang="en-IN" sz="1600" b="0" dirty="0">
                <a:solidFill>
                  <a:srgbClr val="D4D4D4"/>
                </a:solidFill>
                <a:effectLst/>
                <a:latin typeface="Times New Roman" panose="02020603050405020304" pitchFamily="18" charset="0"/>
                <a:cs typeface="Times New Roman" panose="02020603050405020304" pitchFamily="18" charset="0"/>
              </a:rPr>
              <a:t>=</a:t>
            </a:r>
            <a:r>
              <a:rPr lang="en-IN" sz="1600" b="0" dirty="0">
                <a:solidFill>
                  <a:srgbClr val="CCCCCC"/>
                </a:solidFill>
                <a:effectLst/>
                <a:latin typeface="Times New Roman" panose="02020603050405020304" pitchFamily="18" charset="0"/>
                <a:cs typeface="Times New Roman" panose="02020603050405020304" pitchFamily="18" charset="0"/>
              </a:rPr>
              <a:t> </a:t>
            </a:r>
            <a:r>
              <a:rPr lang="en-IN" sz="1600" b="0" dirty="0" err="1">
                <a:solidFill>
                  <a:srgbClr val="CCCCCC"/>
                </a:solidFill>
                <a:effectLst/>
                <a:latin typeface="Times New Roman" panose="02020603050405020304" pitchFamily="18" charset="0"/>
                <a:cs typeface="Times New Roman" panose="02020603050405020304" pitchFamily="18" charset="0"/>
              </a:rPr>
              <a:t>hotel.find</a:t>
            </a:r>
            <a:r>
              <a:rPr lang="en-IN" sz="1600" b="0" dirty="0">
                <a:solidFill>
                  <a:srgbClr val="CCCCCC"/>
                </a:solidFill>
                <a:effectLst/>
                <a:latin typeface="Times New Roman" panose="02020603050405020304" pitchFamily="18" charset="0"/>
                <a:cs typeface="Times New Roman" panose="02020603050405020304" pitchFamily="18" charset="0"/>
              </a:rPr>
              <a:t>(</a:t>
            </a:r>
            <a:r>
              <a:rPr lang="en-IN" sz="1600" b="0" dirty="0">
                <a:solidFill>
                  <a:srgbClr val="CE9178"/>
                </a:solidFill>
                <a:effectLst/>
                <a:latin typeface="Times New Roman" panose="02020603050405020304" pitchFamily="18" charset="0"/>
                <a:cs typeface="Times New Roman" panose="02020603050405020304" pitchFamily="18" charset="0"/>
              </a:rPr>
              <a:t>"</a:t>
            </a:r>
            <a:r>
              <a:rPr lang="en-IN" sz="1600" b="0" dirty="0" err="1">
                <a:solidFill>
                  <a:srgbClr val="CE9178"/>
                </a:solidFill>
                <a:effectLst/>
                <a:latin typeface="Times New Roman" panose="02020603050405020304" pitchFamily="18" charset="0"/>
                <a:cs typeface="Times New Roman" panose="02020603050405020304" pitchFamily="18" charset="0"/>
              </a:rPr>
              <a:t>div"</a:t>
            </a:r>
            <a:r>
              <a:rPr lang="en-IN" sz="1600" b="0" dirty="0" err="1">
                <a:solidFill>
                  <a:srgbClr val="CCCCCC"/>
                </a:solidFill>
                <a:effectLst/>
                <a:latin typeface="Times New Roman" panose="02020603050405020304" pitchFamily="18" charset="0"/>
                <a:cs typeface="Times New Roman" panose="02020603050405020304" pitchFamily="18" charset="0"/>
              </a:rPr>
              <a:t>,</a:t>
            </a:r>
            <a:r>
              <a:rPr lang="en-IN" sz="1600" b="0" dirty="0" err="1">
                <a:solidFill>
                  <a:srgbClr val="9CDCFE"/>
                </a:solidFill>
                <a:effectLst/>
                <a:latin typeface="Times New Roman" panose="02020603050405020304" pitchFamily="18" charset="0"/>
                <a:cs typeface="Times New Roman" panose="02020603050405020304" pitchFamily="18" charset="0"/>
              </a:rPr>
              <a:t>class</a:t>
            </a:r>
            <a:r>
              <a:rPr lang="en-IN" sz="1600" b="0" dirty="0">
                <a:solidFill>
                  <a:srgbClr val="9CDCFE"/>
                </a:solidFill>
                <a:effectLst/>
                <a:latin typeface="Times New Roman" panose="02020603050405020304" pitchFamily="18" charset="0"/>
                <a:cs typeface="Times New Roman" panose="02020603050405020304" pitchFamily="18" charset="0"/>
              </a:rPr>
              <a:t>_</a:t>
            </a:r>
            <a:r>
              <a:rPr lang="en-IN" sz="1600" b="0" dirty="0">
                <a:solidFill>
                  <a:srgbClr val="D4D4D4"/>
                </a:solidFill>
                <a:effectLst/>
                <a:latin typeface="Times New Roman" panose="02020603050405020304" pitchFamily="18" charset="0"/>
                <a:cs typeface="Times New Roman" panose="02020603050405020304" pitchFamily="18" charset="0"/>
              </a:rPr>
              <a:t>=</a:t>
            </a:r>
            <a:r>
              <a:rPr lang="en-IN" sz="1600" b="0" dirty="0">
                <a:solidFill>
                  <a:srgbClr val="CE9178"/>
                </a:solidFill>
                <a:effectLst/>
                <a:latin typeface="Times New Roman" panose="02020603050405020304" pitchFamily="18" charset="0"/>
                <a:cs typeface="Times New Roman" panose="02020603050405020304" pitchFamily="18" charset="0"/>
              </a:rPr>
              <a:t>"c1edfbabcb"</a:t>
            </a:r>
            <a:r>
              <a:rPr lang="en-IN" sz="1600" b="0" dirty="0">
                <a:solidFill>
                  <a:srgbClr val="CCCCCC"/>
                </a:solidFill>
                <a:effectLst/>
                <a:latin typeface="Times New Roman" panose="02020603050405020304" pitchFamily="18" charset="0"/>
                <a:cs typeface="Times New Roman" panose="02020603050405020304" pitchFamily="18" charset="0"/>
              </a:rPr>
              <a:t>)\</a:t>
            </a:r>
          </a:p>
          <a:p>
            <a:pPr marL="0" indent="0">
              <a:lnSpc>
                <a:spcPts val="1425"/>
              </a:lnSpc>
              <a:buNone/>
            </a:pPr>
            <a:r>
              <a:rPr lang="en-IN" sz="1600" b="0" dirty="0">
                <a:solidFill>
                  <a:srgbClr val="CCCCCC"/>
                </a:solidFill>
                <a:effectLst/>
                <a:latin typeface="Times New Roman" panose="02020603050405020304" pitchFamily="18" charset="0"/>
                <a:cs typeface="Times New Roman" panose="02020603050405020304" pitchFamily="18" charset="0"/>
              </a:rPr>
              <a:t>                                         .find(</a:t>
            </a:r>
            <a:r>
              <a:rPr lang="en-IN" sz="1600" b="0" dirty="0">
                <a:solidFill>
                  <a:srgbClr val="CE9178"/>
                </a:solidFill>
                <a:effectLst/>
                <a:latin typeface="Times New Roman" panose="02020603050405020304" pitchFamily="18" charset="0"/>
                <a:cs typeface="Times New Roman" panose="02020603050405020304" pitchFamily="18" charset="0"/>
              </a:rPr>
              <a:t>"span"</a:t>
            </a:r>
            <a:r>
              <a:rPr lang="en-IN" sz="1600" b="0" dirty="0">
                <a:solidFill>
                  <a:srgbClr val="CCCCCC"/>
                </a:solidFill>
                <a:effectLst/>
                <a:latin typeface="Times New Roman" panose="02020603050405020304" pitchFamily="18" charset="0"/>
                <a:cs typeface="Times New Roman" panose="02020603050405020304" pitchFamily="18" charset="0"/>
              </a:rPr>
              <a:t>,</a:t>
            </a:r>
            <a:r>
              <a:rPr lang="en-IN" sz="1600" b="0" dirty="0" err="1">
                <a:solidFill>
                  <a:srgbClr val="9CDCFE"/>
                </a:solidFill>
                <a:effectLst/>
                <a:latin typeface="Times New Roman" panose="02020603050405020304" pitchFamily="18" charset="0"/>
                <a:cs typeface="Times New Roman" panose="02020603050405020304" pitchFamily="18" charset="0"/>
              </a:rPr>
              <a:t>attrs</a:t>
            </a:r>
            <a:r>
              <a:rPr lang="en-IN" sz="1600" b="0" dirty="0">
                <a:solidFill>
                  <a:srgbClr val="D4D4D4"/>
                </a:solidFill>
                <a:effectLst/>
                <a:latin typeface="Times New Roman" panose="02020603050405020304" pitchFamily="18" charset="0"/>
                <a:cs typeface="Times New Roman" panose="02020603050405020304" pitchFamily="18" charset="0"/>
              </a:rPr>
              <a:t>=</a:t>
            </a:r>
            <a:r>
              <a:rPr lang="en-IN" sz="1600" b="0" dirty="0">
                <a:solidFill>
                  <a:srgbClr val="CCCCCC"/>
                </a:solidFill>
                <a:effectLst/>
                <a:latin typeface="Times New Roman" panose="02020603050405020304" pitchFamily="18" charset="0"/>
                <a:cs typeface="Times New Roman" panose="02020603050405020304" pitchFamily="18" charset="0"/>
              </a:rPr>
              <a:t>{</a:t>
            </a:r>
            <a:r>
              <a:rPr lang="en-IN" sz="1600" b="0" dirty="0">
                <a:solidFill>
                  <a:srgbClr val="CE9178"/>
                </a:solidFill>
                <a:effectLst/>
                <a:latin typeface="Times New Roman" panose="02020603050405020304" pitchFamily="18" charset="0"/>
                <a:cs typeface="Times New Roman" panose="02020603050405020304" pitchFamily="18" charset="0"/>
              </a:rPr>
              <a:t>"</a:t>
            </a:r>
            <a:r>
              <a:rPr lang="en-IN" sz="1600" b="0" dirty="0" err="1">
                <a:solidFill>
                  <a:srgbClr val="CE9178"/>
                </a:solidFill>
                <a:effectLst/>
                <a:latin typeface="Times New Roman" panose="02020603050405020304" pitchFamily="18" charset="0"/>
                <a:cs typeface="Times New Roman" panose="02020603050405020304" pitchFamily="18" charset="0"/>
              </a:rPr>
              <a:t>data-t</a:t>
            </a:r>
            <a:r>
              <a:rPr lang="en-IN" sz="1600" b="0" dirty="0">
                <a:solidFill>
                  <a:srgbClr val="CE9178"/>
                </a:solidFill>
                <a:effectLst/>
                <a:latin typeface="Times New Roman" panose="02020603050405020304" pitchFamily="18" charset="0"/>
                <a:cs typeface="Times New Roman" panose="02020603050405020304" pitchFamily="18" charset="0"/>
              </a:rPr>
              <a:t>estid"</a:t>
            </a:r>
            <a:r>
              <a:rPr lang="en-IN" sz="1600" b="0" dirty="0">
                <a:solidFill>
                  <a:srgbClr val="CCCCCC"/>
                </a:solidFill>
                <a:effectLst/>
                <a:latin typeface="Times New Roman" panose="02020603050405020304" pitchFamily="18" charset="0"/>
                <a:cs typeface="Times New Roman" panose="02020603050405020304" pitchFamily="18" charset="0"/>
              </a:rPr>
              <a:t>:</a:t>
            </a:r>
            <a:r>
              <a:rPr lang="en-IN" sz="1600" b="0" dirty="0">
                <a:solidFill>
                  <a:srgbClr val="CE9178"/>
                </a:solidFill>
                <a:effectLst/>
                <a:latin typeface="Times New Roman" panose="02020603050405020304" pitchFamily="18" charset="0"/>
                <a:cs typeface="Times New Roman" panose="02020603050405020304" pitchFamily="18" charset="0"/>
              </a:rPr>
              <a:t>"distance"</a:t>
            </a:r>
            <a:r>
              <a:rPr lang="en-IN" sz="1600" b="0" dirty="0">
                <a:solidFill>
                  <a:srgbClr val="CCCCCC"/>
                </a:solidFill>
                <a:effectLst/>
                <a:latin typeface="Times New Roman" panose="02020603050405020304" pitchFamily="18" charset="0"/>
                <a:cs typeface="Times New Roman" panose="02020603050405020304" pitchFamily="18" charset="0"/>
              </a:rPr>
              <a:t>}).text.split(</a:t>
            </a:r>
            <a:r>
              <a:rPr lang="en-IN" sz="1600" b="0" dirty="0">
                <a:solidFill>
                  <a:srgbClr val="CE9178"/>
                </a:solidFill>
                <a:effectLst/>
                <a:latin typeface="Times New Roman" panose="02020603050405020304" pitchFamily="18" charset="0"/>
                <a:cs typeface="Times New Roman" panose="02020603050405020304" pitchFamily="18" charset="0"/>
              </a:rPr>
              <a:t>" "</a:t>
            </a:r>
            <a:r>
              <a:rPr lang="en-IN" sz="1600" b="0" dirty="0">
                <a:solidFill>
                  <a:srgbClr val="CCCCCC"/>
                </a:solidFill>
                <a:effectLst/>
                <a:latin typeface="Times New Roman" panose="02020603050405020304" pitchFamily="18" charset="0"/>
                <a:cs typeface="Times New Roman" panose="02020603050405020304" pitchFamily="18" charset="0"/>
              </a:rPr>
              <a:t>)[</a:t>
            </a:r>
            <a:r>
              <a:rPr lang="en-IN" sz="1600" b="0" dirty="0">
                <a:solidFill>
                  <a:srgbClr val="B5CEA8"/>
                </a:solidFill>
                <a:effectLst/>
                <a:latin typeface="Times New Roman" panose="02020603050405020304" pitchFamily="18" charset="0"/>
                <a:cs typeface="Times New Roman" panose="02020603050405020304" pitchFamily="18" charset="0"/>
              </a:rPr>
              <a:t>0</a:t>
            </a:r>
            <a:r>
              <a:rPr lang="en-IN" sz="1600" b="0" dirty="0">
                <a:solidFill>
                  <a:srgbClr val="CCCCCC"/>
                </a:solidFill>
                <a:effectLst/>
                <a:latin typeface="Times New Roman" panose="02020603050405020304" pitchFamily="18" charset="0"/>
                <a:cs typeface="Times New Roman" panose="02020603050405020304" pitchFamily="18" charset="0"/>
              </a:rPr>
              <a:t>]</a:t>
            </a:r>
          </a:p>
          <a:p>
            <a:pPr marL="0" indent="0">
              <a:lnSpc>
                <a:spcPts val="1425"/>
              </a:lnSpc>
              <a:buNone/>
            </a:pPr>
            <a:r>
              <a:rPr lang="en-IN" sz="1600" b="0" dirty="0">
                <a:solidFill>
                  <a:srgbClr val="CCCCCC"/>
                </a:solidFill>
                <a:effectLst/>
                <a:latin typeface="Times New Roman" panose="02020603050405020304" pitchFamily="18" charset="0"/>
                <a:cs typeface="Times New Roman" panose="02020603050405020304" pitchFamily="18" charset="0"/>
              </a:rPr>
              <a:t>        </a:t>
            </a:r>
            <a:r>
              <a:rPr lang="en-IN" sz="1600" b="0" dirty="0" err="1">
                <a:solidFill>
                  <a:srgbClr val="CCCCCC"/>
                </a:solidFill>
                <a:effectLst/>
                <a:latin typeface="Times New Roman" panose="02020603050405020304" pitchFamily="18" charset="0"/>
                <a:cs typeface="Times New Roman" panose="02020603050405020304" pitchFamily="18" charset="0"/>
              </a:rPr>
              <a:t>sheet.append</a:t>
            </a:r>
            <a:r>
              <a:rPr lang="en-IN" sz="1600" b="0" dirty="0">
                <a:solidFill>
                  <a:srgbClr val="CCCCCC"/>
                </a:solidFill>
                <a:effectLst/>
                <a:latin typeface="Times New Roman" panose="02020603050405020304" pitchFamily="18" charset="0"/>
                <a:cs typeface="Times New Roman" panose="02020603050405020304" pitchFamily="18" charset="0"/>
              </a:rPr>
              <a:t>([Hotel_name,Ratings,Reviews,Review_count,Price,Room_type,Bed_type,Location,Tax,Distance_from_centralcity])</a:t>
            </a:r>
          </a:p>
          <a:p>
            <a:pPr marL="0" indent="0">
              <a:lnSpc>
                <a:spcPts val="1425"/>
              </a:lnSpc>
              <a:buNone/>
            </a:pPr>
            <a:r>
              <a:rPr lang="en-IN" sz="1600" b="0" dirty="0">
                <a:solidFill>
                  <a:srgbClr val="CCCCCC"/>
                </a:solidFill>
                <a:effectLst/>
                <a:latin typeface="Times New Roman" panose="02020603050405020304" pitchFamily="18" charset="0"/>
                <a:cs typeface="Times New Roman" panose="02020603050405020304" pitchFamily="18" charset="0"/>
              </a:rPr>
              <a:t>        </a:t>
            </a:r>
            <a:r>
              <a:rPr lang="en-IN" sz="1600" b="0" dirty="0">
                <a:solidFill>
                  <a:srgbClr val="6A9955"/>
                </a:solidFill>
                <a:effectLst/>
                <a:latin typeface="Times New Roman" panose="02020603050405020304" pitchFamily="18" charset="0"/>
                <a:cs typeface="Times New Roman" panose="02020603050405020304" pitchFamily="18" charset="0"/>
              </a:rPr>
              <a:t> print(</a:t>
            </a:r>
            <a:r>
              <a:rPr lang="en-IN" sz="1600" b="0" dirty="0" err="1">
                <a:solidFill>
                  <a:srgbClr val="6A9955"/>
                </a:solidFill>
                <a:effectLst/>
                <a:latin typeface="Times New Roman" panose="02020603050405020304" pitchFamily="18" charset="0"/>
                <a:cs typeface="Times New Roman" panose="02020603050405020304" pitchFamily="18" charset="0"/>
              </a:rPr>
              <a:t>Hotel_name</a:t>
            </a:r>
            <a:r>
              <a:rPr lang="en-IN" sz="1600" b="0" dirty="0">
                <a:solidFill>
                  <a:srgbClr val="6A9955"/>
                </a:solidFill>
                <a:effectLst/>
                <a:latin typeface="Times New Roman" panose="02020603050405020304" pitchFamily="18" charset="0"/>
                <a:cs typeface="Times New Roman" panose="02020603050405020304" pitchFamily="18" charset="0"/>
              </a:rPr>
              <a:t>)</a:t>
            </a:r>
            <a:endParaRPr lang="en-IN" sz="1600" b="0" dirty="0">
              <a:solidFill>
                <a:srgbClr val="CCCCCC"/>
              </a:solidFill>
              <a:effectLst/>
              <a:latin typeface="Times New Roman" panose="02020603050405020304" pitchFamily="18" charset="0"/>
              <a:cs typeface="Times New Roman" panose="02020603050405020304" pitchFamily="18" charset="0"/>
            </a:endParaRPr>
          </a:p>
          <a:p>
            <a:pPr marL="0" indent="0">
              <a:lnSpc>
                <a:spcPts val="1425"/>
              </a:lnSpc>
              <a:buNone/>
            </a:pPr>
            <a:r>
              <a:rPr lang="en-IN" sz="1600" b="0" dirty="0">
                <a:solidFill>
                  <a:srgbClr val="CCCCCC"/>
                </a:solidFill>
                <a:effectLst/>
                <a:latin typeface="Times New Roman" panose="02020603050405020304" pitchFamily="18" charset="0"/>
                <a:cs typeface="Times New Roman" panose="02020603050405020304" pitchFamily="18" charset="0"/>
              </a:rPr>
              <a:t>    </a:t>
            </a:r>
            <a:r>
              <a:rPr lang="en-IN" sz="1600" b="0" dirty="0">
                <a:solidFill>
                  <a:srgbClr val="C586C0"/>
                </a:solidFill>
                <a:effectLst/>
                <a:latin typeface="Times New Roman" panose="02020603050405020304" pitchFamily="18" charset="0"/>
                <a:cs typeface="Times New Roman" panose="02020603050405020304" pitchFamily="18" charset="0"/>
              </a:rPr>
              <a:t>except</a:t>
            </a:r>
            <a:r>
              <a:rPr lang="en-IN" sz="1600" b="0" dirty="0">
                <a:solidFill>
                  <a:srgbClr val="CCCCCC"/>
                </a:solidFill>
                <a:effectLst/>
                <a:latin typeface="Times New Roman" panose="02020603050405020304" pitchFamily="18" charset="0"/>
                <a:cs typeface="Times New Roman" panose="02020603050405020304" pitchFamily="18" charset="0"/>
              </a:rPr>
              <a:t> </a:t>
            </a:r>
            <a:r>
              <a:rPr lang="en-IN" sz="1600" b="0" dirty="0">
                <a:solidFill>
                  <a:srgbClr val="4EC9B0"/>
                </a:solidFill>
                <a:effectLst/>
                <a:latin typeface="Times New Roman" panose="02020603050405020304" pitchFamily="18" charset="0"/>
                <a:cs typeface="Times New Roman" panose="02020603050405020304" pitchFamily="18" charset="0"/>
              </a:rPr>
              <a:t>Exception</a:t>
            </a:r>
            <a:r>
              <a:rPr lang="en-IN" sz="1600" b="0" dirty="0">
                <a:solidFill>
                  <a:srgbClr val="CCCCCC"/>
                </a:solidFill>
                <a:effectLst/>
                <a:latin typeface="Times New Roman" panose="02020603050405020304" pitchFamily="18" charset="0"/>
                <a:cs typeface="Times New Roman" panose="02020603050405020304" pitchFamily="18" charset="0"/>
              </a:rPr>
              <a:t> </a:t>
            </a:r>
            <a:r>
              <a:rPr lang="en-IN" sz="1600" b="0" dirty="0">
                <a:solidFill>
                  <a:srgbClr val="C586C0"/>
                </a:solidFill>
                <a:effectLst/>
                <a:latin typeface="Times New Roman" panose="02020603050405020304" pitchFamily="18" charset="0"/>
                <a:cs typeface="Times New Roman" panose="02020603050405020304" pitchFamily="18" charset="0"/>
              </a:rPr>
              <a:t>as</a:t>
            </a:r>
            <a:r>
              <a:rPr lang="en-IN" sz="1600" b="0" dirty="0">
                <a:solidFill>
                  <a:srgbClr val="CCCCCC"/>
                </a:solidFill>
                <a:effectLst/>
                <a:latin typeface="Times New Roman" panose="02020603050405020304" pitchFamily="18" charset="0"/>
                <a:cs typeface="Times New Roman" panose="02020603050405020304" pitchFamily="18" charset="0"/>
              </a:rPr>
              <a:t> e:</a:t>
            </a:r>
          </a:p>
          <a:p>
            <a:pPr marL="0" indent="0">
              <a:lnSpc>
                <a:spcPts val="1425"/>
              </a:lnSpc>
              <a:buNone/>
            </a:pPr>
            <a:r>
              <a:rPr lang="en-IN" sz="1600" b="0" dirty="0">
                <a:solidFill>
                  <a:srgbClr val="CCCCCC"/>
                </a:solidFill>
                <a:effectLst/>
                <a:latin typeface="Times New Roman" panose="02020603050405020304" pitchFamily="18" charset="0"/>
                <a:cs typeface="Times New Roman" panose="02020603050405020304" pitchFamily="18" charset="0"/>
              </a:rPr>
              <a:t>        </a:t>
            </a:r>
            <a:r>
              <a:rPr lang="en-IN" sz="1600" b="0" dirty="0">
                <a:solidFill>
                  <a:srgbClr val="DCDCAA"/>
                </a:solidFill>
                <a:effectLst/>
                <a:latin typeface="Times New Roman" panose="02020603050405020304" pitchFamily="18" charset="0"/>
                <a:cs typeface="Times New Roman" panose="02020603050405020304" pitchFamily="18" charset="0"/>
              </a:rPr>
              <a:t>print</a:t>
            </a:r>
            <a:r>
              <a:rPr lang="en-IN" sz="1600" b="0" dirty="0">
                <a:solidFill>
                  <a:srgbClr val="CCCCCC"/>
                </a:solidFill>
                <a:effectLst/>
                <a:latin typeface="Times New Roman" panose="02020603050405020304" pitchFamily="18" charset="0"/>
                <a:cs typeface="Times New Roman" panose="02020603050405020304" pitchFamily="18" charset="0"/>
              </a:rPr>
              <a:t>(</a:t>
            </a:r>
            <a:r>
              <a:rPr lang="en-IN" sz="1600" b="0" dirty="0" err="1">
                <a:solidFill>
                  <a:srgbClr val="569CD6"/>
                </a:solidFill>
                <a:effectLst/>
                <a:latin typeface="Times New Roman" panose="02020603050405020304" pitchFamily="18" charset="0"/>
                <a:cs typeface="Times New Roman" panose="02020603050405020304" pitchFamily="18" charset="0"/>
              </a:rPr>
              <a:t>f</a:t>
            </a:r>
            <a:r>
              <a:rPr lang="en-IN" sz="1600" b="0" dirty="0" err="1">
                <a:solidFill>
                  <a:srgbClr val="CE9178"/>
                </a:solidFill>
                <a:effectLst/>
                <a:latin typeface="Times New Roman" panose="02020603050405020304" pitchFamily="18" charset="0"/>
                <a:cs typeface="Times New Roman" panose="02020603050405020304" pitchFamily="18" charset="0"/>
              </a:rPr>
              <a:t>"An</a:t>
            </a:r>
            <a:r>
              <a:rPr lang="en-IN" sz="1600" b="0" dirty="0">
                <a:solidFill>
                  <a:srgbClr val="CE9178"/>
                </a:solidFill>
                <a:effectLst/>
                <a:latin typeface="Times New Roman" panose="02020603050405020304" pitchFamily="18" charset="0"/>
                <a:cs typeface="Times New Roman" panose="02020603050405020304" pitchFamily="18" charset="0"/>
              </a:rPr>
              <a:t> error occurred: </a:t>
            </a:r>
            <a:r>
              <a:rPr lang="en-IN" sz="1600" b="0" dirty="0">
                <a:solidFill>
                  <a:srgbClr val="569CD6"/>
                </a:solidFill>
                <a:effectLst/>
                <a:latin typeface="Times New Roman" panose="02020603050405020304" pitchFamily="18" charset="0"/>
                <a:cs typeface="Times New Roman" panose="02020603050405020304" pitchFamily="18" charset="0"/>
              </a:rPr>
              <a:t>{</a:t>
            </a:r>
            <a:r>
              <a:rPr lang="en-IN" sz="1600" b="0" dirty="0">
                <a:solidFill>
                  <a:srgbClr val="CCCCCC"/>
                </a:solidFill>
                <a:effectLst/>
                <a:latin typeface="Times New Roman" panose="02020603050405020304" pitchFamily="18" charset="0"/>
                <a:cs typeface="Times New Roman" panose="02020603050405020304" pitchFamily="18" charset="0"/>
              </a:rPr>
              <a:t>e</a:t>
            </a:r>
            <a:r>
              <a:rPr lang="en-IN" sz="1600" b="0" dirty="0">
                <a:solidFill>
                  <a:srgbClr val="569CD6"/>
                </a:solidFill>
                <a:effectLst/>
                <a:latin typeface="Times New Roman" panose="02020603050405020304" pitchFamily="18" charset="0"/>
                <a:cs typeface="Times New Roman" panose="02020603050405020304" pitchFamily="18" charset="0"/>
              </a:rPr>
              <a:t>}</a:t>
            </a:r>
            <a:r>
              <a:rPr lang="en-IN" sz="1600" b="0" dirty="0">
                <a:solidFill>
                  <a:srgbClr val="CE9178"/>
                </a:solidFill>
                <a:effectLst/>
                <a:latin typeface="Times New Roman" panose="02020603050405020304" pitchFamily="18" charset="0"/>
                <a:cs typeface="Times New Roman" panose="02020603050405020304" pitchFamily="18" charset="0"/>
              </a:rPr>
              <a:t>"</a:t>
            </a:r>
            <a:r>
              <a:rPr lang="en-IN" sz="1600" b="0" dirty="0">
                <a:solidFill>
                  <a:srgbClr val="CCCCCC"/>
                </a:solidFill>
                <a:effectLst/>
                <a:latin typeface="Times New Roman" panose="02020603050405020304" pitchFamily="18" charset="0"/>
                <a:cs typeface="Times New Roman" panose="02020603050405020304" pitchFamily="18" charset="0"/>
              </a:rPr>
              <a:t>)</a:t>
            </a:r>
          </a:p>
          <a:p>
            <a:endParaRPr lang="en-IN" dirty="0"/>
          </a:p>
        </p:txBody>
      </p:sp>
    </p:spTree>
    <p:extLst>
      <p:ext uri="{BB962C8B-B14F-4D97-AF65-F5344CB8AC3E}">
        <p14:creationId xmlns:p14="http://schemas.microsoft.com/office/powerpoint/2010/main" val="27719776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29878A06-11E0-34AF-3BED-6350CBFE79F5}"/>
              </a:ext>
            </a:extLst>
          </p:cNvPr>
          <p:cNvSpPr>
            <a:spLocks noGrp="1"/>
          </p:cNvSpPr>
          <p:nvPr>
            <p:ph idx="1"/>
          </p:nvPr>
        </p:nvSpPr>
        <p:spPr>
          <a:xfrm>
            <a:off x="491614" y="412956"/>
            <a:ext cx="9558240" cy="5835444"/>
          </a:xfrm>
        </p:spPr>
        <p:txBody>
          <a:bodyPr>
            <a:normAutofit/>
          </a:bodyPr>
          <a:lstStyle/>
          <a:p>
            <a:pPr marL="0" indent="0">
              <a:buNone/>
            </a:pPr>
            <a:r>
              <a:rPr lang="en-US" sz="2400" dirty="0">
                <a:solidFill>
                  <a:srgbClr val="FFFF00"/>
                </a:solidFill>
                <a:latin typeface="Times New Roman" panose="02020603050405020304" pitchFamily="18" charset="0"/>
                <a:cs typeface="Times New Roman" panose="02020603050405020304" pitchFamily="18" charset="0"/>
              </a:rPr>
              <a:t>Saving the data in excel file</a:t>
            </a:r>
          </a:p>
          <a:p>
            <a:pPr marL="0" indent="0">
              <a:buNone/>
            </a:pPr>
            <a:r>
              <a:rPr lang="pt-BR" sz="1800" b="0" dirty="0">
                <a:solidFill>
                  <a:srgbClr val="CCCCCC"/>
                </a:solidFill>
                <a:effectLst/>
                <a:latin typeface="Times New Roman" panose="02020603050405020304" pitchFamily="18" charset="0"/>
                <a:cs typeface="Times New Roman" panose="02020603050405020304" pitchFamily="18" charset="0"/>
              </a:rPr>
              <a:t>    excelwb.save(</a:t>
            </a:r>
            <a:r>
              <a:rPr lang="pt-BR" sz="1800" b="0" dirty="0">
                <a:solidFill>
                  <a:srgbClr val="569CD6"/>
                </a:solidFill>
                <a:effectLst/>
                <a:latin typeface="Times New Roman" panose="02020603050405020304" pitchFamily="18" charset="0"/>
                <a:cs typeface="Times New Roman" panose="02020603050405020304" pitchFamily="18" charset="0"/>
              </a:rPr>
              <a:t>r</a:t>
            </a:r>
            <a:r>
              <a:rPr lang="pt-BR" sz="1800" b="0" dirty="0">
                <a:solidFill>
                  <a:srgbClr val="D16969"/>
                </a:solidFill>
                <a:effectLst/>
                <a:latin typeface="Times New Roman" panose="02020603050405020304" pitchFamily="18" charset="0"/>
                <a:cs typeface="Times New Roman" panose="02020603050405020304" pitchFamily="18" charset="0"/>
              </a:rPr>
              <a:t>"D:</a:t>
            </a:r>
            <a:r>
              <a:rPr lang="pt-BR" sz="1800" dirty="0">
                <a:solidFill>
                  <a:srgbClr val="D7BA7D"/>
                </a:solidFill>
                <a:latin typeface="Times New Roman" panose="02020603050405020304" pitchFamily="18" charset="0"/>
                <a:cs typeface="Times New Roman" panose="02020603050405020304" pitchFamily="18" charset="0"/>
              </a:rPr>
              <a:t>/</a:t>
            </a:r>
            <a:r>
              <a:rPr lang="pt-BR" sz="1800" b="0" dirty="0">
                <a:solidFill>
                  <a:srgbClr val="D7BA7D"/>
                </a:solidFill>
                <a:effectLst/>
                <a:latin typeface="Times New Roman" panose="02020603050405020304" pitchFamily="18" charset="0"/>
                <a:cs typeface="Times New Roman" panose="02020603050405020304" pitchFamily="18" charset="0"/>
              </a:rPr>
              <a:t>a</a:t>
            </a:r>
            <a:r>
              <a:rPr lang="pt-BR" sz="1800" b="0" dirty="0">
                <a:solidFill>
                  <a:srgbClr val="D16969"/>
                </a:solidFill>
                <a:effectLst/>
                <a:latin typeface="Times New Roman" panose="02020603050405020304" pitchFamily="18" charset="0"/>
                <a:cs typeface="Times New Roman" panose="02020603050405020304" pitchFamily="18" charset="0"/>
              </a:rPr>
              <a:t>hmdata.xlsx"</a:t>
            </a:r>
            <a:r>
              <a:rPr lang="pt-BR" sz="1800" b="0" dirty="0">
                <a:solidFill>
                  <a:srgbClr val="CCCCCC"/>
                </a:solidFill>
                <a:effectLst/>
                <a:latin typeface="Times New Roman" panose="02020603050405020304" pitchFamily="18" charset="0"/>
                <a:cs typeface="Times New Roman" panose="02020603050405020304" pitchFamily="18" charset="0"/>
              </a:rPr>
              <a:t>)</a:t>
            </a:r>
          </a:p>
          <a:p>
            <a:pPr marL="0" indent="0">
              <a:buNone/>
            </a:pPr>
            <a:endParaRPr lang="en-IN" sz="2400" dirty="0">
              <a:solidFill>
                <a:srgbClr val="FFFF00"/>
              </a:solidFill>
              <a:latin typeface="Times New Roman" panose="02020603050405020304" pitchFamily="18" charset="0"/>
              <a:cs typeface="Times New Roman" panose="02020603050405020304" pitchFamily="18" charset="0"/>
            </a:endParaRPr>
          </a:p>
        </p:txBody>
      </p:sp>
      <p:sp>
        <p:nvSpPr>
          <p:cNvPr id="5" name="Title 1">
            <a:extLst>
              <a:ext uri="{FF2B5EF4-FFF2-40B4-BE49-F238E27FC236}">
                <a16:creationId xmlns:a16="http://schemas.microsoft.com/office/drawing/2014/main" id="{312D3347-A222-E688-7FF3-88FD78F6AB0C}"/>
              </a:ext>
            </a:extLst>
          </p:cNvPr>
          <p:cNvSpPr>
            <a:spLocks noGrp="1"/>
          </p:cNvSpPr>
          <p:nvPr>
            <p:ph type="title"/>
          </p:nvPr>
        </p:nvSpPr>
        <p:spPr>
          <a:xfrm>
            <a:off x="491614" y="1681316"/>
            <a:ext cx="9795636" cy="742045"/>
          </a:xfrm>
        </p:spPr>
        <p:txBody>
          <a:bodyPr/>
          <a:lstStyle/>
          <a:p>
            <a:pPr algn="ctr"/>
            <a:r>
              <a:rPr lang="en-US" sz="4000" dirty="0">
                <a:latin typeface="Times New Roman" panose="02020603050405020304" pitchFamily="18" charset="0"/>
                <a:cs typeface="Times New Roman" panose="02020603050405020304" pitchFamily="18" charset="0"/>
              </a:rPr>
              <a:t>Data Cleaning and Manipulation</a:t>
            </a:r>
          </a:p>
        </p:txBody>
      </p:sp>
      <p:sp>
        <p:nvSpPr>
          <p:cNvPr id="6" name="TextBox 5">
            <a:extLst>
              <a:ext uri="{FF2B5EF4-FFF2-40B4-BE49-F238E27FC236}">
                <a16:creationId xmlns:a16="http://schemas.microsoft.com/office/drawing/2014/main" id="{E08110D3-A2EA-2EFF-C463-BF4E0027BFC6}"/>
              </a:ext>
            </a:extLst>
          </p:cNvPr>
          <p:cNvSpPr txBox="1"/>
          <p:nvPr/>
        </p:nvSpPr>
        <p:spPr>
          <a:xfrm>
            <a:off x="1219200" y="2796988"/>
            <a:ext cx="9252155" cy="1815882"/>
          </a:xfrm>
          <a:prstGeom prst="rect">
            <a:avLst/>
          </a:prstGeom>
          <a:noFill/>
        </p:spPr>
        <p:txBody>
          <a:bodyPr wrap="square" rtlCol="0">
            <a:spAutoFit/>
          </a:bodyPr>
          <a:lstStyle/>
          <a:p>
            <a:pPr marL="457200" indent="-4572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Remove the rupees symbol in price and tax.</a:t>
            </a:r>
          </a:p>
          <a:p>
            <a:pPr marL="457200" indent="-4572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Remove The Blanks.</a:t>
            </a:r>
          </a:p>
          <a:p>
            <a:pPr marL="457200" indent="-4572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Adding price and tax as total price.</a:t>
            </a:r>
          </a:p>
          <a:p>
            <a:pPr marL="457200" indent="-4572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Group the Same location  name to another column Location.</a:t>
            </a:r>
          </a:p>
        </p:txBody>
      </p:sp>
    </p:spTree>
    <p:extLst>
      <p:ext uri="{BB962C8B-B14F-4D97-AF65-F5344CB8AC3E}">
        <p14:creationId xmlns:p14="http://schemas.microsoft.com/office/powerpoint/2010/main" val="4486080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F6797D1-03EF-626C-9D42-FDB325F8CF45}"/>
              </a:ext>
            </a:extLst>
          </p:cNvPr>
          <p:cNvSpPr>
            <a:spLocks noGrp="1"/>
          </p:cNvSpPr>
          <p:nvPr>
            <p:ph type="title"/>
          </p:nvPr>
        </p:nvSpPr>
        <p:spPr>
          <a:xfrm>
            <a:off x="646111" y="452718"/>
            <a:ext cx="9404723" cy="697656"/>
          </a:xfrm>
        </p:spPr>
        <p:txBody>
          <a:bodyPr/>
          <a:lstStyle/>
          <a:p>
            <a:pPr algn="ctr"/>
            <a:r>
              <a:rPr lang="en-US" dirty="0">
                <a:latin typeface="Times New Roman" panose="02020603050405020304" pitchFamily="18" charset="0"/>
                <a:cs typeface="Times New Roman" panose="02020603050405020304" pitchFamily="18" charset="0"/>
              </a:rPr>
              <a:t>   Dashboard</a:t>
            </a:r>
            <a:endParaRPr lang="en-IN" dirty="0">
              <a:latin typeface="Times New Roman" panose="02020603050405020304" pitchFamily="18" charset="0"/>
              <a:cs typeface="Times New Roman" panose="02020603050405020304" pitchFamily="18" charset="0"/>
            </a:endParaRPr>
          </a:p>
        </p:txBody>
      </p:sp>
      <p:pic>
        <p:nvPicPr>
          <p:cNvPr id="7" name="Content Placeholder 6">
            <a:extLst>
              <a:ext uri="{FF2B5EF4-FFF2-40B4-BE49-F238E27FC236}">
                <a16:creationId xmlns:a16="http://schemas.microsoft.com/office/drawing/2014/main" id="{034AE588-AC3F-D123-CC10-B9906E22237A}"/>
              </a:ext>
            </a:extLst>
          </p:cNvPr>
          <p:cNvPicPr>
            <a:picLocks noGrp="1" noChangeAspect="1"/>
          </p:cNvPicPr>
          <p:nvPr>
            <p:ph idx="1"/>
          </p:nvPr>
        </p:nvPicPr>
        <p:blipFill>
          <a:blip r:embed="rId2"/>
          <a:stretch>
            <a:fillRect/>
          </a:stretch>
        </p:blipFill>
        <p:spPr>
          <a:xfrm>
            <a:off x="439634" y="1356850"/>
            <a:ext cx="10366018" cy="5218125"/>
          </a:xfrm>
        </p:spPr>
      </p:pic>
    </p:spTree>
    <p:extLst>
      <p:ext uri="{BB962C8B-B14F-4D97-AF65-F5344CB8AC3E}">
        <p14:creationId xmlns:p14="http://schemas.microsoft.com/office/powerpoint/2010/main" val="3142856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a:extLst>
              <a:ext uri="{FF2B5EF4-FFF2-40B4-BE49-F238E27FC236}">
                <a16:creationId xmlns:a16="http://schemas.microsoft.com/office/drawing/2014/main" id="{D116C376-3350-6934-560B-87471818A480}"/>
              </a:ext>
            </a:extLst>
          </p:cNvPr>
          <p:cNvPicPr>
            <a:picLocks noGrp="1" noChangeAspect="1"/>
          </p:cNvPicPr>
          <p:nvPr>
            <p:ph idx="1"/>
          </p:nvPr>
        </p:nvPicPr>
        <p:blipFill>
          <a:blip r:embed="rId2"/>
          <a:stretch>
            <a:fillRect/>
          </a:stretch>
        </p:blipFill>
        <p:spPr>
          <a:xfrm>
            <a:off x="471948" y="934064"/>
            <a:ext cx="9871588" cy="5707626"/>
          </a:xfrm>
        </p:spPr>
      </p:pic>
    </p:spTree>
    <p:extLst>
      <p:ext uri="{BB962C8B-B14F-4D97-AF65-F5344CB8AC3E}">
        <p14:creationId xmlns:p14="http://schemas.microsoft.com/office/powerpoint/2010/main" val="2849322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4844CC0-8680-AD48-4795-999D893E6074}"/>
              </a:ext>
            </a:extLst>
          </p:cNvPr>
          <p:cNvSpPr>
            <a:spLocks noGrp="1"/>
          </p:cNvSpPr>
          <p:nvPr>
            <p:ph type="title"/>
          </p:nvPr>
        </p:nvSpPr>
        <p:spPr>
          <a:xfrm>
            <a:off x="803427" y="737854"/>
            <a:ext cx="8783023" cy="736985"/>
          </a:xfrm>
        </p:spPr>
        <p:txBody>
          <a:bodyPr/>
          <a:lstStyle/>
          <a:p>
            <a:pPr algn="ctr"/>
            <a:r>
              <a:rPr lang="en-US" dirty="0">
                <a:latin typeface="Times New Roman" panose="02020603050405020304" pitchFamily="18" charset="0"/>
                <a:cs typeface="Times New Roman" panose="02020603050405020304" pitchFamily="18" charset="0"/>
              </a:rPr>
              <a:t>Conclusion</a:t>
            </a:r>
            <a:br>
              <a:rPr lang="en-US" dirty="0"/>
            </a:br>
            <a:endParaRPr lang="en-IN" dirty="0"/>
          </a:p>
        </p:txBody>
      </p:sp>
      <p:sp>
        <p:nvSpPr>
          <p:cNvPr id="5" name="Content Placeholder 2">
            <a:extLst>
              <a:ext uri="{FF2B5EF4-FFF2-40B4-BE49-F238E27FC236}">
                <a16:creationId xmlns:a16="http://schemas.microsoft.com/office/drawing/2014/main" id="{5074B120-CBAB-22CE-2BD2-6E29EDFA9740}"/>
              </a:ext>
            </a:extLst>
          </p:cNvPr>
          <p:cNvSpPr>
            <a:spLocks noGrp="1"/>
          </p:cNvSpPr>
          <p:nvPr>
            <p:ph idx="1"/>
          </p:nvPr>
        </p:nvSpPr>
        <p:spPr>
          <a:xfrm>
            <a:off x="1811234" y="1993925"/>
            <a:ext cx="8946541" cy="2941870"/>
          </a:xfrm>
        </p:spPr>
        <p:txBody>
          <a:bodyPr>
            <a:normAutofit/>
          </a:bodyPr>
          <a:lstStyle/>
          <a:p>
            <a:pPr marL="0" indent="0" algn="just">
              <a:buNone/>
            </a:pPr>
            <a:r>
              <a:rPr lang="en-US" sz="2400">
                <a:latin typeface="Times New Roman" panose="02020603050405020304" pitchFamily="18" charset="0"/>
                <a:cs typeface="Times New Roman" panose="02020603050405020304" pitchFamily="18" charset="0"/>
              </a:rPr>
              <a:t>Avg </a:t>
            </a:r>
            <a:r>
              <a:rPr lang="en-US" sz="2400" dirty="0">
                <a:latin typeface="Times New Roman" panose="02020603050405020304" pitchFamily="18" charset="0"/>
                <a:cs typeface="Times New Roman" panose="02020603050405020304" pitchFamily="18" charset="0"/>
              </a:rPr>
              <a:t>price of hotels in INR= 3,240 </a:t>
            </a:r>
          </a:p>
          <a:p>
            <a:pPr marL="0" indent="0" algn="just">
              <a:buNone/>
            </a:pPr>
            <a:r>
              <a:rPr lang="en-US" sz="2400" dirty="0">
                <a:latin typeface="Times New Roman" panose="02020603050405020304" pitchFamily="18" charset="0"/>
                <a:cs typeface="Times New Roman" panose="02020603050405020304" pitchFamily="18" charset="0"/>
              </a:rPr>
              <a:t>Highest avg price by location = Hyderabad (6.03K)</a:t>
            </a:r>
          </a:p>
          <a:p>
            <a:pPr marL="0" indent="0" algn="just">
              <a:buNone/>
            </a:pPr>
            <a:r>
              <a:rPr lang="en-US" sz="2400" dirty="0">
                <a:latin typeface="Times New Roman" panose="02020603050405020304" pitchFamily="18" charset="0"/>
                <a:cs typeface="Times New Roman" panose="02020603050405020304" pitchFamily="18" charset="0"/>
              </a:rPr>
              <a:t>Lowest avg price by location = Ahmedabad (1.94K)</a:t>
            </a:r>
          </a:p>
          <a:p>
            <a:pPr marL="0" indent="0" algn="just">
              <a:buNone/>
            </a:pPr>
            <a:r>
              <a:rPr lang="en-US" sz="2400" dirty="0">
                <a:latin typeface="Times New Roman" panose="02020603050405020304" pitchFamily="18" charset="0"/>
                <a:cs typeface="Times New Roman" panose="02020603050405020304" pitchFamily="18" charset="0"/>
              </a:rPr>
              <a:t>Avg distance from central city in km = 5.4</a:t>
            </a:r>
          </a:p>
          <a:p>
            <a:pPr marL="0" indent="0" algn="just">
              <a:buNone/>
            </a:pPr>
            <a:r>
              <a:rPr lang="en-US" sz="2400" dirty="0">
                <a:latin typeface="Times New Roman" panose="02020603050405020304" pitchFamily="18" charset="0"/>
                <a:cs typeface="Times New Roman" panose="02020603050405020304" pitchFamily="18" charset="0"/>
              </a:rPr>
              <a:t>Max price of hotel and its location = 28,320 (Bangalore)</a:t>
            </a:r>
          </a:p>
          <a:p>
            <a:pPr marL="0" indent="0" algn="just">
              <a:buNone/>
            </a:pPr>
            <a:r>
              <a:rPr lang="en-US" sz="2400" dirty="0">
                <a:latin typeface="Times New Roman" panose="02020603050405020304" pitchFamily="18" charset="0"/>
                <a:cs typeface="Times New Roman" panose="02020603050405020304" pitchFamily="18" charset="0"/>
              </a:rPr>
              <a:t>Min price of hotel and its location = 168 (Bangalore and Mumbai)</a:t>
            </a:r>
          </a:p>
          <a:p>
            <a:pPr marL="0" indent="0" algn="just">
              <a:buNone/>
            </a:pPr>
            <a:endParaRPr lang="en-US" dirty="0"/>
          </a:p>
          <a:p>
            <a:endParaRPr lang="en-IN" dirty="0"/>
          </a:p>
        </p:txBody>
      </p:sp>
    </p:spTree>
    <p:extLst>
      <p:ext uri="{BB962C8B-B14F-4D97-AF65-F5344CB8AC3E}">
        <p14:creationId xmlns:p14="http://schemas.microsoft.com/office/powerpoint/2010/main" val="24288651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E269896-9E93-8DB7-FB9A-A6248ED23CF5}"/>
              </a:ext>
            </a:extLst>
          </p:cNvPr>
          <p:cNvSpPr txBox="1"/>
          <p:nvPr/>
        </p:nvSpPr>
        <p:spPr>
          <a:xfrm>
            <a:off x="3642851" y="2467895"/>
            <a:ext cx="4906297" cy="1200329"/>
          </a:xfrm>
          <a:prstGeom prst="rect">
            <a:avLst/>
          </a:prstGeom>
          <a:noFill/>
        </p:spPr>
        <p:txBody>
          <a:bodyPr wrap="square" rtlCol="0">
            <a:spAutoFit/>
          </a:bodyPr>
          <a:lstStyle/>
          <a:p>
            <a:r>
              <a:rPr lang="en-US" sz="7200" dirty="0">
                <a:latin typeface="Times New Roman" panose="02020603050405020304" pitchFamily="18" charset="0"/>
                <a:cs typeface="Times New Roman" panose="02020603050405020304" pitchFamily="18" charset="0"/>
              </a:rPr>
              <a:t>Thank you</a:t>
            </a:r>
            <a:endParaRPr lang="en-IN" sz="7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228147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E4B3107-8CB9-1816-768B-B64F14108A7F}"/>
              </a:ext>
            </a:extLst>
          </p:cNvPr>
          <p:cNvSpPr>
            <a:spLocks noGrp="1"/>
          </p:cNvSpPr>
          <p:nvPr>
            <p:ph type="title"/>
          </p:nvPr>
        </p:nvSpPr>
        <p:spPr>
          <a:xfrm>
            <a:off x="646111" y="452718"/>
            <a:ext cx="9404723" cy="943463"/>
          </a:xfrm>
        </p:spPr>
        <p:txBody>
          <a:bodyPr/>
          <a:lstStyle/>
          <a:p>
            <a:r>
              <a:rPr lang="en-US" sz="4000" dirty="0">
                <a:latin typeface="Times New Roman" panose="02020603050405020304" pitchFamily="18" charset="0"/>
                <a:cs typeface="Times New Roman" panose="02020603050405020304" pitchFamily="18" charset="0"/>
              </a:rPr>
              <a:t>  Project Objective</a:t>
            </a:r>
            <a:endParaRPr lang="en-IN" sz="4000" dirty="0">
              <a:latin typeface="Times New Roman" panose="02020603050405020304" pitchFamily="18" charset="0"/>
              <a:cs typeface="Times New Roman" panose="02020603050405020304" pitchFamily="18" charset="0"/>
            </a:endParaRPr>
          </a:p>
        </p:txBody>
      </p:sp>
      <p:sp>
        <p:nvSpPr>
          <p:cNvPr id="5" name="Content Placeholder 2">
            <a:extLst>
              <a:ext uri="{FF2B5EF4-FFF2-40B4-BE49-F238E27FC236}">
                <a16:creationId xmlns:a16="http://schemas.microsoft.com/office/drawing/2014/main" id="{10550C27-AABC-07EC-E339-0B4B8BE199A3}"/>
              </a:ext>
            </a:extLst>
          </p:cNvPr>
          <p:cNvSpPr>
            <a:spLocks noGrp="1"/>
          </p:cNvSpPr>
          <p:nvPr>
            <p:ph idx="1"/>
          </p:nvPr>
        </p:nvSpPr>
        <p:spPr>
          <a:xfrm>
            <a:off x="1032388" y="1396182"/>
            <a:ext cx="9017466" cy="4852218"/>
          </a:xfrm>
        </p:spPr>
        <p:txBody>
          <a:bodyPr>
            <a:normAutofit/>
          </a:bodyPr>
          <a:lstStyle/>
          <a:p>
            <a:pPr algn="just">
              <a:buFont typeface="Wingdings" panose="05000000000000000000" pitchFamily="2" charset="2"/>
              <a:buChar char="v"/>
            </a:pPr>
            <a:r>
              <a:rPr lang="en-US" sz="2800" dirty="0">
                <a:latin typeface="Times New Roman" panose="02020603050405020304" pitchFamily="18" charset="0"/>
                <a:cs typeface="Times New Roman" panose="02020603050405020304" pitchFamily="18" charset="0"/>
              </a:rPr>
              <a:t>The objective of the “Optimizing Hospitality” project is to conduct an in-depth analysis of the pricing, reviews, hotels-name across the India.</a:t>
            </a:r>
          </a:p>
          <a:p>
            <a:pPr algn="just">
              <a:buFont typeface="Wingdings" panose="05000000000000000000" pitchFamily="2" charset="2"/>
              <a:buChar char="v"/>
            </a:pPr>
            <a:r>
              <a:rPr lang="en-US" sz="2800" dirty="0">
                <a:latin typeface="Times New Roman" panose="02020603050405020304" pitchFamily="18" charset="0"/>
                <a:cs typeface="Times New Roman" panose="02020603050405020304" pitchFamily="18" charset="0"/>
              </a:rPr>
              <a:t>To analyze hotels hospitality across India to understand customer preference, price optimization and provide actionable market insights that help improve operations, market strategies, and overall efficiency of hotels across the India.</a:t>
            </a:r>
          </a:p>
          <a:p>
            <a:pPr algn="just">
              <a:buFont typeface="Wingdings" panose="05000000000000000000" pitchFamily="2" charset="2"/>
              <a:buChar char="v"/>
            </a:pPr>
            <a:r>
              <a:rPr lang="en-US" sz="2800" dirty="0">
                <a:latin typeface="Times New Roman" panose="02020603050405020304" pitchFamily="18" charset="0"/>
                <a:cs typeface="Times New Roman" panose="02020603050405020304" pitchFamily="18" charset="0"/>
              </a:rPr>
              <a:t>The data is extracted from “Booking.com” website by web scraping using Beautiful Soup in python</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316118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3443BC7-B0E2-5F8D-BAB0-07F018547201}"/>
              </a:ext>
            </a:extLst>
          </p:cNvPr>
          <p:cNvSpPr>
            <a:spLocks noGrp="1"/>
          </p:cNvSpPr>
          <p:nvPr>
            <p:ph type="title"/>
          </p:nvPr>
        </p:nvSpPr>
        <p:spPr>
          <a:xfrm>
            <a:off x="646111" y="452718"/>
            <a:ext cx="9404723" cy="1149940"/>
          </a:xfrm>
        </p:spPr>
        <p:txBody>
          <a:bodyPr/>
          <a:lstStyle/>
          <a:p>
            <a:r>
              <a:rPr lang="en-US" sz="4000" dirty="0">
                <a:latin typeface="Times New Roman" panose="02020603050405020304" pitchFamily="18" charset="0"/>
                <a:cs typeface="Times New Roman" panose="02020603050405020304" pitchFamily="18" charset="0"/>
              </a:rPr>
              <a:t>     Agenda</a:t>
            </a:r>
            <a:endParaRPr lang="en-IN" sz="4000" dirty="0">
              <a:latin typeface="Times New Roman" panose="02020603050405020304" pitchFamily="18" charset="0"/>
              <a:cs typeface="Times New Roman" panose="02020603050405020304" pitchFamily="18" charset="0"/>
            </a:endParaRPr>
          </a:p>
        </p:txBody>
      </p:sp>
      <p:sp>
        <p:nvSpPr>
          <p:cNvPr id="5" name="Content Placeholder 6">
            <a:extLst>
              <a:ext uri="{FF2B5EF4-FFF2-40B4-BE49-F238E27FC236}">
                <a16:creationId xmlns:a16="http://schemas.microsoft.com/office/drawing/2014/main" id="{236C6574-DFDB-FDAB-9FBD-1BCCE72176DC}"/>
              </a:ext>
            </a:extLst>
          </p:cNvPr>
          <p:cNvSpPr>
            <a:spLocks noGrp="1"/>
          </p:cNvSpPr>
          <p:nvPr>
            <p:ph idx="1"/>
          </p:nvPr>
        </p:nvSpPr>
        <p:spPr>
          <a:xfrm>
            <a:off x="1103312" y="1602658"/>
            <a:ext cx="8946541" cy="4645741"/>
          </a:xfrm>
        </p:spPr>
        <p:txBody>
          <a:bodyPr>
            <a:normAutofit/>
          </a:bodyPr>
          <a:lstStyle/>
          <a:p>
            <a:pPr marL="457200" indent="-457200" algn="just">
              <a:buFont typeface="+mj-lt"/>
              <a:buAutoNum type="arabicPeriod"/>
            </a:pPr>
            <a:r>
              <a:rPr lang="en-US" sz="2400" dirty="0">
                <a:latin typeface="Times New Roman" panose="02020603050405020304" pitchFamily="18" charset="0"/>
                <a:cs typeface="Times New Roman" panose="02020603050405020304" pitchFamily="18" charset="0"/>
              </a:rPr>
              <a:t>Web scraping to collect the data</a:t>
            </a:r>
          </a:p>
          <a:p>
            <a:pPr marL="457200" indent="-457200" algn="just">
              <a:buFont typeface="+mj-lt"/>
              <a:buAutoNum type="arabicPeriod"/>
            </a:pPr>
            <a:r>
              <a:rPr lang="en-US" sz="2400" dirty="0">
                <a:latin typeface="Times New Roman" panose="02020603050405020304" pitchFamily="18" charset="0"/>
                <a:cs typeface="Times New Roman" panose="02020603050405020304" pitchFamily="18" charset="0"/>
              </a:rPr>
              <a:t>Data Cleaning and Manipulation</a:t>
            </a:r>
          </a:p>
          <a:p>
            <a:pPr marL="457200" indent="-457200" algn="just">
              <a:buFont typeface="+mj-lt"/>
              <a:buAutoNum type="arabicPeriod"/>
            </a:pPr>
            <a:r>
              <a:rPr lang="en-US" sz="2400" dirty="0">
                <a:latin typeface="Times New Roman" panose="02020603050405020304" pitchFamily="18" charset="0"/>
                <a:cs typeface="Times New Roman" panose="02020603050405020304" pitchFamily="18" charset="0"/>
              </a:rPr>
              <a:t>Visualization and Analysis on various factors like Hotel name,</a:t>
            </a:r>
          </a:p>
          <a:p>
            <a:pPr marL="0" indent="0" algn="just">
              <a:buNone/>
            </a:pPr>
            <a:r>
              <a:rPr lang="en-US" sz="2400" dirty="0">
                <a:latin typeface="Times New Roman" panose="02020603050405020304" pitchFamily="18" charset="0"/>
                <a:cs typeface="Times New Roman" panose="02020603050405020304" pitchFamily="18" charset="0"/>
              </a:rPr>
              <a:t>Price ,Reviews ,Rating  …..</a:t>
            </a:r>
            <a:r>
              <a:rPr lang="en-US" sz="2400" dirty="0" err="1">
                <a:latin typeface="Times New Roman" panose="02020603050405020304" pitchFamily="18" charset="0"/>
                <a:cs typeface="Times New Roman" panose="02020603050405020304" pitchFamily="18" charset="0"/>
              </a:rPr>
              <a:t>etc</a:t>
            </a:r>
            <a:r>
              <a:rPr lang="en-US" sz="2400" dirty="0">
                <a:latin typeface="Times New Roman" panose="02020603050405020304" pitchFamily="18" charset="0"/>
                <a:cs typeface="Times New Roman" panose="02020603050405020304" pitchFamily="18" charset="0"/>
              </a:rPr>
              <a:t> to analyze above problem statements</a:t>
            </a:r>
          </a:p>
          <a:p>
            <a:pPr marL="0" indent="0" algn="just">
              <a:buNone/>
            </a:pPr>
            <a:endParaRPr lang="en-US" sz="2400" dirty="0">
              <a:latin typeface="Times New Roman" panose="02020603050405020304" pitchFamily="18" charset="0"/>
              <a:cs typeface="Times New Roman" panose="02020603050405020304" pitchFamily="18" charset="0"/>
            </a:endParaRPr>
          </a:p>
          <a:p>
            <a:pPr marL="0" indent="0" algn="just">
              <a:buNone/>
            </a:pPr>
            <a:r>
              <a:rPr lang="en-US" sz="2400" dirty="0">
                <a:latin typeface="Times New Roman" panose="02020603050405020304" pitchFamily="18" charset="0"/>
                <a:cs typeface="Times New Roman" panose="02020603050405020304" pitchFamily="18" charset="0"/>
              </a:rPr>
              <a:t>As in-depth exploration of web scraping and data visualization using python and power bi on “ Booking.com ” website.</a:t>
            </a:r>
          </a:p>
          <a:p>
            <a:pPr marL="0" indent="0" algn="just">
              <a:buNone/>
            </a:pPr>
            <a:r>
              <a:rPr lang="en-US" sz="2400" dirty="0">
                <a:latin typeface="Times New Roman" panose="02020603050405020304" pitchFamily="18" charset="0"/>
                <a:cs typeface="Times New Roman" panose="02020603050405020304" pitchFamily="18" charset="0"/>
              </a:rPr>
              <a:t>Made some insights to make improve Operation Easily </a:t>
            </a:r>
          </a:p>
        </p:txBody>
      </p:sp>
    </p:spTree>
    <p:extLst>
      <p:ext uri="{BB962C8B-B14F-4D97-AF65-F5344CB8AC3E}">
        <p14:creationId xmlns:p14="http://schemas.microsoft.com/office/powerpoint/2010/main" val="26997704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553A206-105B-5513-8FF1-F122A5EB9187}"/>
              </a:ext>
            </a:extLst>
          </p:cNvPr>
          <p:cNvSpPr>
            <a:spLocks noGrp="1"/>
          </p:cNvSpPr>
          <p:nvPr>
            <p:ph type="title"/>
          </p:nvPr>
        </p:nvSpPr>
        <p:spPr>
          <a:xfrm>
            <a:off x="646111" y="452718"/>
            <a:ext cx="9404723" cy="1159772"/>
          </a:xfrm>
        </p:spPr>
        <p:txBody>
          <a:bodyPr/>
          <a:lstStyle/>
          <a:p>
            <a:r>
              <a:rPr lang="en-US" sz="4000" dirty="0">
                <a:latin typeface="Times New Roman" panose="02020603050405020304" pitchFamily="18" charset="0"/>
                <a:cs typeface="Times New Roman" panose="02020603050405020304" pitchFamily="18" charset="0"/>
              </a:rPr>
              <a:t> Introduction</a:t>
            </a:r>
            <a:endParaRPr lang="en-IN" sz="4000" dirty="0">
              <a:latin typeface="Times New Roman" panose="02020603050405020304" pitchFamily="18" charset="0"/>
              <a:cs typeface="Times New Roman" panose="02020603050405020304" pitchFamily="18" charset="0"/>
            </a:endParaRPr>
          </a:p>
        </p:txBody>
      </p:sp>
      <p:sp>
        <p:nvSpPr>
          <p:cNvPr id="5" name="Content Placeholder 2">
            <a:extLst>
              <a:ext uri="{FF2B5EF4-FFF2-40B4-BE49-F238E27FC236}">
                <a16:creationId xmlns:a16="http://schemas.microsoft.com/office/drawing/2014/main" id="{CCBEA929-9EF8-D96F-5141-1DCD96BF5C54}"/>
              </a:ext>
            </a:extLst>
          </p:cNvPr>
          <p:cNvSpPr>
            <a:spLocks noGrp="1"/>
          </p:cNvSpPr>
          <p:nvPr>
            <p:ph idx="1"/>
          </p:nvPr>
        </p:nvSpPr>
        <p:spPr>
          <a:xfrm>
            <a:off x="1052052" y="1632154"/>
            <a:ext cx="8997801" cy="4635909"/>
          </a:xfrm>
        </p:spPr>
        <p:txBody>
          <a:bodyPr>
            <a:normAutofit/>
          </a:bodyPr>
          <a:lstStyle/>
          <a:p>
            <a:pPr marL="0" indent="0">
              <a:buNone/>
            </a:pPr>
            <a:r>
              <a:rPr lang="en-US" dirty="0">
                <a:latin typeface="Times New Roman" panose="02020603050405020304" pitchFamily="18" charset="0"/>
                <a:cs typeface="Times New Roman" panose="02020603050405020304" pitchFamily="18" charset="0"/>
              </a:rPr>
              <a:t>The project aims to utilize data analytics techniques on a dataset encompassing hotel names, reviews, and pricing information across India. By leveraging Python for data exploration and machine learning, and power bi for interactive data visualization, we will identify key factors influencing hotel price and reviews . The findings will inform in improve operations, market strategics, and overall efficiency of hotels across the country.  </a:t>
            </a:r>
          </a:p>
          <a:p>
            <a:pPr marL="0" indent="0">
              <a:buNone/>
            </a:pPr>
            <a:r>
              <a:rPr lang="en-US" dirty="0">
                <a:latin typeface="Times New Roman" panose="02020603050405020304" pitchFamily="18" charset="0"/>
                <a:cs typeface="Times New Roman" panose="02020603050405020304" pitchFamily="18" charset="0"/>
              </a:rPr>
              <a:t>This concise introduction highlights:</a:t>
            </a:r>
          </a:p>
          <a:p>
            <a:pPr marL="0" indent="0">
              <a:buNone/>
            </a:pPr>
            <a:r>
              <a:rPr lang="en-US" dirty="0">
                <a:solidFill>
                  <a:srgbClr val="FFFF00"/>
                </a:solidFill>
                <a:latin typeface="Times New Roman" panose="02020603050405020304" pitchFamily="18" charset="0"/>
                <a:cs typeface="Times New Roman" panose="02020603050405020304" pitchFamily="18" charset="0"/>
              </a:rPr>
              <a:t>Project Goal : </a:t>
            </a:r>
            <a:r>
              <a:rPr lang="en-US" dirty="0">
                <a:latin typeface="Times New Roman" panose="02020603050405020304" pitchFamily="18" charset="0"/>
                <a:cs typeface="Times New Roman" panose="02020603050405020304" pitchFamily="18" charset="0"/>
              </a:rPr>
              <a:t>Analyzing hotels hospitality</a:t>
            </a:r>
          </a:p>
          <a:p>
            <a:pPr marL="0" indent="0">
              <a:buNone/>
            </a:pPr>
            <a:r>
              <a:rPr lang="en-US" dirty="0">
                <a:solidFill>
                  <a:srgbClr val="FFFF00"/>
                </a:solidFill>
                <a:latin typeface="Times New Roman" panose="02020603050405020304" pitchFamily="18" charset="0"/>
                <a:cs typeface="Times New Roman" panose="02020603050405020304" pitchFamily="18" charset="0"/>
              </a:rPr>
              <a:t>key tools : </a:t>
            </a:r>
            <a:r>
              <a:rPr lang="en-US" dirty="0">
                <a:latin typeface="Times New Roman" panose="02020603050405020304" pitchFamily="18" charset="0"/>
                <a:cs typeface="Times New Roman" panose="02020603050405020304" pitchFamily="18" charset="0"/>
              </a:rPr>
              <a:t>Python and power bi</a:t>
            </a:r>
          </a:p>
          <a:p>
            <a:pPr marL="0" indent="0">
              <a:buNone/>
            </a:pPr>
            <a:r>
              <a:rPr lang="en-US" dirty="0">
                <a:solidFill>
                  <a:srgbClr val="FFFF00"/>
                </a:solidFill>
                <a:latin typeface="Times New Roman" panose="02020603050405020304" pitchFamily="18" charset="0"/>
                <a:cs typeface="Times New Roman" panose="02020603050405020304" pitchFamily="18" charset="0"/>
              </a:rPr>
              <a:t>Focus :  </a:t>
            </a:r>
            <a:r>
              <a:rPr lang="en-US" dirty="0">
                <a:latin typeface="Times New Roman" panose="02020603050405020304" pitchFamily="18" charset="0"/>
                <a:cs typeface="Times New Roman" panose="02020603050405020304" pitchFamily="18" charset="0"/>
              </a:rPr>
              <a:t>Identifying factors like hotel price, reviews and rating</a:t>
            </a:r>
          </a:p>
          <a:p>
            <a:pPr marL="0" indent="0">
              <a:buNone/>
            </a:pPr>
            <a:r>
              <a:rPr lang="en-US" dirty="0">
                <a:solidFill>
                  <a:srgbClr val="FFFF00"/>
                </a:solidFill>
                <a:latin typeface="Times New Roman" panose="02020603050405020304" pitchFamily="18" charset="0"/>
                <a:cs typeface="Times New Roman" panose="02020603050405020304" pitchFamily="18" charset="0"/>
              </a:rPr>
              <a:t>Potential Benefits : </a:t>
            </a:r>
            <a:r>
              <a:rPr lang="en-US" dirty="0">
                <a:latin typeface="Times New Roman" panose="02020603050405020304" pitchFamily="18" charset="0"/>
                <a:cs typeface="Times New Roman" panose="02020603050405020304" pitchFamily="18" charset="0"/>
              </a:rPr>
              <a:t>Improves operations, market strategics and overall efficiency of hotels </a:t>
            </a:r>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28564439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34D6B94-49C5-50AB-FF72-B329D97B3FEA}"/>
              </a:ext>
            </a:extLst>
          </p:cNvPr>
          <p:cNvSpPr>
            <a:spLocks noGrp="1"/>
          </p:cNvSpPr>
          <p:nvPr>
            <p:ph type="title"/>
          </p:nvPr>
        </p:nvSpPr>
        <p:spPr>
          <a:xfrm>
            <a:off x="754266" y="609601"/>
            <a:ext cx="9404723" cy="933630"/>
          </a:xfrm>
        </p:spPr>
        <p:txBody>
          <a:bodyPr/>
          <a:lstStyle/>
          <a:p>
            <a:pPr algn="ctr"/>
            <a:r>
              <a:rPr lang="en-US" dirty="0">
                <a:latin typeface="Times New Roman" panose="02020603050405020304" pitchFamily="18" charset="0"/>
                <a:cs typeface="Times New Roman" panose="02020603050405020304" pitchFamily="18" charset="0"/>
              </a:rPr>
              <a:t>Web</a:t>
            </a:r>
            <a:r>
              <a:rPr lang="en-US" dirty="0"/>
              <a:t> </a:t>
            </a:r>
            <a:r>
              <a:rPr lang="en-US" sz="4000" dirty="0"/>
              <a:t>scraping</a:t>
            </a:r>
            <a:endParaRPr lang="en-IN" sz="4000" dirty="0"/>
          </a:p>
        </p:txBody>
      </p:sp>
      <p:sp>
        <p:nvSpPr>
          <p:cNvPr id="5" name="Content Placeholder 2">
            <a:extLst>
              <a:ext uri="{FF2B5EF4-FFF2-40B4-BE49-F238E27FC236}">
                <a16:creationId xmlns:a16="http://schemas.microsoft.com/office/drawing/2014/main" id="{68F594FE-4389-450C-E4F0-497A425C0480}"/>
              </a:ext>
            </a:extLst>
          </p:cNvPr>
          <p:cNvSpPr>
            <a:spLocks noGrp="1"/>
          </p:cNvSpPr>
          <p:nvPr>
            <p:ph idx="1"/>
          </p:nvPr>
        </p:nvSpPr>
        <p:spPr>
          <a:xfrm>
            <a:off x="1103312" y="2052918"/>
            <a:ext cx="8946541" cy="4195481"/>
          </a:xfrm>
        </p:spPr>
        <p:txBody>
          <a:bodyPr>
            <a:normAutofit lnSpcReduction="10000"/>
          </a:bodyPr>
          <a:lstStyle/>
          <a:p>
            <a:pPr>
              <a:buSzPct val="1000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Web scraping is the automated process of extracting data from websites. It involves sending requests to web servers, parsing the HTML content, and extracting the desired information.</a:t>
            </a:r>
          </a:p>
          <a:p>
            <a:pPr marL="0" indent="0">
              <a:buSzPct val="100000"/>
              <a:buNone/>
            </a:pPr>
            <a:endParaRPr lang="en-US" sz="2400" dirty="0">
              <a:latin typeface="Times New Roman" panose="02020603050405020304" pitchFamily="18" charset="0"/>
              <a:cs typeface="Times New Roman" panose="02020603050405020304" pitchFamily="18" charset="0"/>
            </a:endParaRPr>
          </a:p>
          <a:p>
            <a:pPr>
              <a:buSzPct val="1000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This technique is used for various purposes, such as data mining, price comparison, and market research. However, it's important to respect website terms of service and avoid overwhelming servers with excessive requests.</a:t>
            </a:r>
          </a:p>
          <a:p>
            <a:pPr marL="0" indent="0">
              <a:buSzPct val="100000"/>
              <a:buNone/>
            </a:pPr>
            <a:endParaRPr lang="en-US" sz="2400" dirty="0">
              <a:latin typeface="Times New Roman" panose="02020603050405020304" pitchFamily="18" charset="0"/>
              <a:cs typeface="Times New Roman" panose="02020603050405020304" pitchFamily="18" charset="0"/>
            </a:endParaRPr>
          </a:p>
          <a:p>
            <a:pPr>
              <a:buSzPct val="1000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We use Beautiful Soup library to extract data.</a:t>
            </a:r>
          </a:p>
        </p:txBody>
      </p:sp>
    </p:spTree>
    <p:extLst>
      <p:ext uri="{BB962C8B-B14F-4D97-AF65-F5344CB8AC3E}">
        <p14:creationId xmlns:p14="http://schemas.microsoft.com/office/powerpoint/2010/main" val="28623552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805A28E-FBC2-C4F0-3499-75003C665A26}"/>
              </a:ext>
            </a:extLst>
          </p:cNvPr>
          <p:cNvSpPr>
            <a:spLocks noGrp="1"/>
          </p:cNvSpPr>
          <p:nvPr>
            <p:ph type="title"/>
          </p:nvPr>
        </p:nvSpPr>
        <p:spPr>
          <a:xfrm>
            <a:off x="646111" y="452718"/>
            <a:ext cx="9404723" cy="1012288"/>
          </a:xfrm>
        </p:spPr>
        <p:txBody>
          <a:bodyPr/>
          <a:lstStyle/>
          <a:p>
            <a:pPr algn="ctr"/>
            <a:r>
              <a:rPr lang="en-US" sz="4000" dirty="0">
                <a:latin typeface="Times New Roman" panose="02020603050405020304" pitchFamily="18" charset="0"/>
                <a:cs typeface="Times New Roman" panose="02020603050405020304" pitchFamily="18" charset="0"/>
              </a:rPr>
              <a:t>Tools used</a:t>
            </a:r>
            <a:endParaRPr lang="en-IN" sz="4000" dirty="0">
              <a:latin typeface="Times New Roman" panose="02020603050405020304" pitchFamily="18" charset="0"/>
              <a:cs typeface="Times New Roman" panose="02020603050405020304" pitchFamily="18" charset="0"/>
            </a:endParaRPr>
          </a:p>
        </p:txBody>
      </p:sp>
      <p:sp>
        <p:nvSpPr>
          <p:cNvPr id="5" name="Content Placeholder 2">
            <a:extLst>
              <a:ext uri="{FF2B5EF4-FFF2-40B4-BE49-F238E27FC236}">
                <a16:creationId xmlns:a16="http://schemas.microsoft.com/office/drawing/2014/main" id="{0CE197F1-F439-CCA1-6970-DB4FCA878071}"/>
              </a:ext>
            </a:extLst>
          </p:cNvPr>
          <p:cNvSpPr>
            <a:spLocks noGrp="1"/>
          </p:cNvSpPr>
          <p:nvPr>
            <p:ph idx="1"/>
          </p:nvPr>
        </p:nvSpPr>
        <p:spPr>
          <a:xfrm>
            <a:off x="924232" y="1730478"/>
            <a:ext cx="9125621" cy="4517922"/>
          </a:xfrm>
        </p:spPr>
        <p:txBody>
          <a:bodyPr>
            <a:normAutofit/>
          </a:bodyPr>
          <a:lstStyle/>
          <a:p>
            <a:pPr marL="0" indent="0">
              <a:buNone/>
            </a:pPr>
            <a:r>
              <a:rPr lang="en-US" sz="2400" b="1" dirty="0">
                <a:solidFill>
                  <a:srgbClr val="FFFF00"/>
                </a:solidFill>
                <a:latin typeface="Times New Roman" panose="02020603050405020304" pitchFamily="18" charset="0"/>
                <a:cs typeface="Times New Roman" panose="02020603050405020304" pitchFamily="18" charset="0"/>
              </a:rPr>
              <a:t>Software Requirement:</a:t>
            </a:r>
          </a:p>
          <a:p>
            <a:pPr marL="457200" indent="-457200">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Python(</a:t>
            </a:r>
            <a:r>
              <a:rPr lang="en-US" sz="2400" dirty="0" err="1">
                <a:latin typeface="Times New Roman" panose="02020603050405020304" pitchFamily="18" charset="0"/>
                <a:cs typeface="Times New Roman" panose="02020603050405020304" pitchFamily="18" charset="0"/>
              </a:rPr>
              <a:t>Jupyter</a:t>
            </a:r>
            <a:r>
              <a:rPr lang="en-US" sz="2400" dirty="0">
                <a:latin typeface="Times New Roman" panose="02020603050405020304" pitchFamily="18" charset="0"/>
                <a:cs typeface="Times New Roman" panose="02020603050405020304" pitchFamily="18" charset="0"/>
              </a:rPr>
              <a:t> notebook)</a:t>
            </a:r>
          </a:p>
          <a:p>
            <a:pPr marL="457200" indent="-457200">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MS Excel</a:t>
            </a:r>
          </a:p>
          <a:p>
            <a:pPr marL="457200" indent="-457200">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Power BI</a:t>
            </a:r>
          </a:p>
          <a:p>
            <a:pPr marL="0" indent="0">
              <a:buNone/>
            </a:pPr>
            <a:r>
              <a:rPr lang="en-US" sz="2400" b="1" dirty="0">
                <a:solidFill>
                  <a:srgbClr val="FFFF00"/>
                </a:solidFill>
                <a:latin typeface="Times New Roman" panose="02020603050405020304" pitchFamily="18" charset="0"/>
                <a:cs typeface="Times New Roman" panose="02020603050405020304" pitchFamily="18" charset="0"/>
              </a:rPr>
              <a:t>Imported Libraries:</a:t>
            </a:r>
            <a:endParaRPr lang="en-US" sz="2400" dirty="0">
              <a:solidFill>
                <a:srgbClr val="FFFF00"/>
              </a:solidFill>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Beautiful Soup</a:t>
            </a:r>
          </a:p>
          <a:p>
            <a:pPr marL="457200" indent="-457200">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Requests</a:t>
            </a:r>
          </a:p>
          <a:p>
            <a:pPr marL="457200" indent="-457200">
              <a:buFont typeface="Wingdings" panose="05000000000000000000" pitchFamily="2" charset="2"/>
              <a:buChar char="ü"/>
            </a:pPr>
            <a:r>
              <a:rPr lang="en-IN" sz="2400" dirty="0" err="1">
                <a:latin typeface="Times New Roman" panose="02020603050405020304" pitchFamily="18" charset="0"/>
                <a:cs typeface="Times New Roman" panose="02020603050405020304" pitchFamily="18" charset="0"/>
              </a:rPr>
              <a:t>openpyxl</a:t>
            </a:r>
            <a:endParaRPr lang="en-IN" sz="24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0181561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941249BF-1F6D-F632-B174-CA7366BF2BA7}"/>
              </a:ext>
            </a:extLst>
          </p:cNvPr>
          <p:cNvSpPr>
            <a:spLocks noGrp="1"/>
          </p:cNvSpPr>
          <p:nvPr>
            <p:ph type="title"/>
          </p:nvPr>
        </p:nvSpPr>
        <p:spPr>
          <a:xfrm>
            <a:off x="1198181" y="557191"/>
            <a:ext cx="9988166" cy="858037"/>
          </a:xfrm>
        </p:spPr>
        <p:txBody>
          <a:bodyPr/>
          <a:lstStyle/>
          <a:p>
            <a:pPr algn="ctr"/>
            <a:r>
              <a:rPr lang="en-US" sz="4000" dirty="0">
                <a:latin typeface="Times New Roman" panose="02020603050405020304" pitchFamily="18" charset="0"/>
                <a:cs typeface="Times New Roman" panose="02020603050405020304" pitchFamily="18" charset="0"/>
              </a:rPr>
              <a:t>Flow of Project</a:t>
            </a:r>
            <a:br>
              <a:rPr lang="en-US" b="1" dirty="0">
                <a:latin typeface="Times New Roman" panose="02020603050405020304" pitchFamily="18" charset="0"/>
                <a:cs typeface="Times New Roman" panose="02020603050405020304" pitchFamily="18" charset="0"/>
              </a:rPr>
            </a:br>
            <a:endParaRPr lang="en-US" dirty="0"/>
          </a:p>
        </p:txBody>
      </p:sp>
      <p:sp>
        <p:nvSpPr>
          <p:cNvPr id="5" name="Rectangle: Rounded Corners 4">
            <a:extLst>
              <a:ext uri="{FF2B5EF4-FFF2-40B4-BE49-F238E27FC236}">
                <a16:creationId xmlns:a16="http://schemas.microsoft.com/office/drawing/2014/main" id="{724C6435-9E61-77F1-8995-25879432E9A5}"/>
              </a:ext>
            </a:extLst>
          </p:cNvPr>
          <p:cNvSpPr/>
          <p:nvPr/>
        </p:nvSpPr>
        <p:spPr>
          <a:xfrm>
            <a:off x="307106" y="1914467"/>
            <a:ext cx="3245955" cy="100106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IDENTIFY DATA SOURCES</a:t>
            </a:r>
          </a:p>
          <a:p>
            <a:pPr algn="ctr"/>
            <a:r>
              <a:rPr lang="en-US" dirty="0">
                <a:latin typeface="Times New Roman" panose="02020603050405020304" pitchFamily="18" charset="0"/>
                <a:cs typeface="Times New Roman" panose="02020603050405020304" pitchFamily="18" charset="0"/>
              </a:rPr>
              <a:t>( Used Cars)</a:t>
            </a:r>
          </a:p>
        </p:txBody>
      </p:sp>
      <p:sp>
        <p:nvSpPr>
          <p:cNvPr id="6" name="Rectangle: Rounded Corners 5">
            <a:extLst>
              <a:ext uri="{FF2B5EF4-FFF2-40B4-BE49-F238E27FC236}">
                <a16:creationId xmlns:a16="http://schemas.microsoft.com/office/drawing/2014/main" id="{1732D9FC-846E-76E2-AEB9-10A95E0DFAEC}"/>
              </a:ext>
            </a:extLst>
          </p:cNvPr>
          <p:cNvSpPr/>
          <p:nvPr/>
        </p:nvSpPr>
        <p:spPr>
          <a:xfrm>
            <a:off x="3975264" y="1914466"/>
            <a:ext cx="3636952" cy="100106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EXTRACT THE DATA</a:t>
            </a:r>
          </a:p>
          <a:p>
            <a:pPr algn="ctr"/>
            <a:r>
              <a:rPr lang="en-US" dirty="0">
                <a:latin typeface="Times New Roman" panose="02020603050405020304" pitchFamily="18" charset="0"/>
                <a:cs typeface="Times New Roman" panose="02020603050405020304" pitchFamily="18" charset="0"/>
              </a:rPr>
              <a:t>(Web Scrape Using Python)</a:t>
            </a:r>
          </a:p>
        </p:txBody>
      </p:sp>
      <p:sp>
        <p:nvSpPr>
          <p:cNvPr id="7" name="Rectangle: Rounded Corners 6">
            <a:extLst>
              <a:ext uri="{FF2B5EF4-FFF2-40B4-BE49-F238E27FC236}">
                <a16:creationId xmlns:a16="http://schemas.microsoft.com/office/drawing/2014/main" id="{8AE89C26-AD85-0105-EE76-07DED3D0A3FD}"/>
              </a:ext>
            </a:extLst>
          </p:cNvPr>
          <p:cNvSpPr/>
          <p:nvPr/>
        </p:nvSpPr>
        <p:spPr>
          <a:xfrm>
            <a:off x="8034419" y="1914467"/>
            <a:ext cx="3317240" cy="100106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MAP DATA</a:t>
            </a:r>
          </a:p>
          <a:p>
            <a:pPr algn="ctr"/>
            <a:r>
              <a:rPr lang="en-US" dirty="0">
                <a:latin typeface="Times New Roman" panose="02020603050405020304" pitchFamily="18" charset="0"/>
                <a:cs typeface="Times New Roman" panose="02020603050405020304" pitchFamily="18" charset="0"/>
              </a:rPr>
              <a:t>(Format and Clean Data )</a:t>
            </a:r>
          </a:p>
        </p:txBody>
      </p:sp>
      <p:sp>
        <p:nvSpPr>
          <p:cNvPr id="8" name="Rectangle: Rounded Corners 7">
            <a:extLst>
              <a:ext uri="{FF2B5EF4-FFF2-40B4-BE49-F238E27FC236}">
                <a16:creationId xmlns:a16="http://schemas.microsoft.com/office/drawing/2014/main" id="{D614E419-E74A-098F-8805-1ABE9625D6E1}"/>
              </a:ext>
            </a:extLst>
          </p:cNvPr>
          <p:cNvSpPr/>
          <p:nvPr/>
        </p:nvSpPr>
        <p:spPr>
          <a:xfrm>
            <a:off x="8034419" y="4155125"/>
            <a:ext cx="3317240" cy="100106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TRANSFORMING AND LOAD THE  DATA</a:t>
            </a:r>
          </a:p>
        </p:txBody>
      </p:sp>
      <p:sp>
        <p:nvSpPr>
          <p:cNvPr id="9" name="Rectangle: Rounded Corners 8">
            <a:extLst>
              <a:ext uri="{FF2B5EF4-FFF2-40B4-BE49-F238E27FC236}">
                <a16:creationId xmlns:a16="http://schemas.microsoft.com/office/drawing/2014/main" id="{D57D48A4-F638-CB90-DD88-2EBB1D1FBCC2}"/>
              </a:ext>
            </a:extLst>
          </p:cNvPr>
          <p:cNvSpPr/>
          <p:nvPr/>
        </p:nvSpPr>
        <p:spPr>
          <a:xfrm>
            <a:off x="3975264" y="4155125"/>
            <a:ext cx="3636951" cy="97014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VISUALIZATION</a:t>
            </a:r>
          </a:p>
          <a:p>
            <a:pPr algn="ctr"/>
            <a:r>
              <a:rPr lang="en-US" dirty="0">
                <a:latin typeface="Times New Roman" panose="02020603050405020304" pitchFamily="18" charset="0"/>
                <a:cs typeface="Times New Roman" panose="02020603050405020304" pitchFamily="18" charset="0"/>
              </a:rPr>
              <a:t>(Charts)</a:t>
            </a:r>
          </a:p>
        </p:txBody>
      </p:sp>
      <p:sp>
        <p:nvSpPr>
          <p:cNvPr id="10" name="Rectangle: Rounded Corners 9">
            <a:extLst>
              <a:ext uri="{FF2B5EF4-FFF2-40B4-BE49-F238E27FC236}">
                <a16:creationId xmlns:a16="http://schemas.microsoft.com/office/drawing/2014/main" id="{06E6F52D-7989-0048-B389-0A29BEF3E221}"/>
              </a:ext>
            </a:extLst>
          </p:cNvPr>
          <p:cNvSpPr/>
          <p:nvPr/>
        </p:nvSpPr>
        <p:spPr>
          <a:xfrm>
            <a:off x="307105" y="4155125"/>
            <a:ext cx="3245955" cy="97014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DASHBOARD</a:t>
            </a:r>
          </a:p>
          <a:p>
            <a:pPr algn="ctr"/>
            <a:r>
              <a:rPr lang="en-US" dirty="0">
                <a:latin typeface="Times New Roman" panose="02020603050405020304" pitchFamily="18" charset="0"/>
                <a:cs typeface="Times New Roman" panose="02020603050405020304" pitchFamily="18" charset="0"/>
              </a:rPr>
              <a:t>(Power Bi)</a:t>
            </a:r>
          </a:p>
        </p:txBody>
      </p:sp>
      <p:sp>
        <p:nvSpPr>
          <p:cNvPr id="11" name="Arrow: Right 10">
            <a:extLst>
              <a:ext uri="{FF2B5EF4-FFF2-40B4-BE49-F238E27FC236}">
                <a16:creationId xmlns:a16="http://schemas.microsoft.com/office/drawing/2014/main" id="{09A32181-142D-E38D-C9C7-3F1D940CB472}"/>
              </a:ext>
            </a:extLst>
          </p:cNvPr>
          <p:cNvSpPr/>
          <p:nvPr/>
        </p:nvSpPr>
        <p:spPr>
          <a:xfrm>
            <a:off x="3646214" y="2272084"/>
            <a:ext cx="235897" cy="28582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Arrow: Right 11">
            <a:extLst>
              <a:ext uri="{FF2B5EF4-FFF2-40B4-BE49-F238E27FC236}">
                <a16:creationId xmlns:a16="http://schemas.microsoft.com/office/drawing/2014/main" id="{35F86AAB-C524-DA54-87FC-C8B311F2152E}"/>
              </a:ext>
            </a:extLst>
          </p:cNvPr>
          <p:cNvSpPr/>
          <p:nvPr/>
        </p:nvSpPr>
        <p:spPr>
          <a:xfrm>
            <a:off x="7705369" y="2272085"/>
            <a:ext cx="235897" cy="28582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Arrow: Down 12">
            <a:extLst>
              <a:ext uri="{FF2B5EF4-FFF2-40B4-BE49-F238E27FC236}">
                <a16:creationId xmlns:a16="http://schemas.microsoft.com/office/drawing/2014/main" id="{9110D91A-26E1-73A5-5922-5C70416F674F}"/>
              </a:ext>
            </a:extLst>
          </p:cNvPr>
          <p:cNvSpPr/>
          <p:nvPr/>
        </p:nvSpPr>
        <p:spPr>
          <a:xfrm>
            <a:off x="9450723" y="3046124"/>
            <a:ext cx="647006" cy="978408"/>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Arrow: Left 13">
            <a:extLst>
              <a:ext uri="{FF2B5EF4-FFF2-40B4-BE49-F238E27FC236}">
                <a16:creationId xmlns:a16="http://schemas.microsoft.com/office/drawing/2014/main" id="{23577B7F-7044-0C79-ECBD-E3E868DB63DA}"/>
              </a:ext>
            </a:extLst>
          </p:cNvPr>
          <p:cNvSpPr/>
          <p:nvPr/>
        </p:nvSpPr>
        <p:spPr>
          <a:xfrm>
            <a:off x="7686669" y="4497282"/>
            <a:ext cx="254597" cy="285825"/>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Arrow: Left 14">
            <a:extLst>
              <a:ext uri="{FF2B5EF4-FFF2-40B4-BE49-F238E27FC236}">
                <a16:creationId xmlns:a16="http://schemas.microsoft.com/office/drawing/2014/main" id="{BDFB26C2-D35F-2553-0564-E54557A22538}"/>
              </a:ext>
            </a:extLst>
          </p:cNvPr>
          <p:cNvSpPr/>
          <p:nvPr/>
        </p:nvSpPr>
        <p:spPr>
          <a:xfrm>
            <a:off x="3636863" y="4497282"/>
            <a:ext cx="254597" cy="285825"/>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5029831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858FEC1-A6AF-0590-5B42-5EF51667ADD7}"/>
              </a:ext>
            </a:extLst>
          </p:cNvPr>
          <p:cNvSpPr>
            <a:spLocks noGrp="1"/>
          </p:cNvSpPr>
          <p:nvPr>
            <p:ph type="title"/>
          </p:nvPr>
        </p:nvSpPr>
        <p:spPr>
          <a:xfrm>
            <a:off x="646111" y="452718"/>
            <a:ext cx="9404723" cy="864805"/>
          </a:xfrm>
        </p:spPr>
        <p:txBody>
          <a:bodyPr/>
          <a:lstStyle/>
          <a:p>
            <a:pPr algn="ctr"/>
            <a:r>
              <a:rPr lang="en-US" sz="4000" dirty="0">
                <a:latin typeface="Times New Roman" panose="02020603050405020304" pitchFamily="18" charset="0"/>
                <a:cs typeface="Times New Roman" panose="02020603050405020304" pitchFamily="18" charset="0"/>
              </a:rPr>
              <a:t>     Python code for Web Scraping</a:t>
            </a:r>
            <a:endParaRPr lang="en-IN" sz="4000" dirty="0">
              <a:latin typeface="Times New Roman" panose="02020603050405020304" pitchFamily="18" charset="0"/>
              <a:cs typeface="Times New Roman" panose="02020603050405020304" pitchFamily="18" charset="0"/>
            </a:endParaRPr>
          </a:p>
        </p:txBody>
      </p:sp>
      <p:sp>
        <p:nvSpPr>
          <p:cNvPr id="5" name="Content Placeholder 2">
            <a:extLst>
              <a:ext uri="{FF2B5EF4-FFF2-40B4-BE49-F238E27FC236}">
                <a16:creationId xmlns:a16="http://schemas.microsoft.com/office/drawing/2014/main" id="{254A4218-B3BC-9746-3E8E-07292E11ADDB}"/>
              </a:ext>
            </a:extLst>
          </p:cNvPr>
          <p:cNvSpPr>
            <a:spLocks noGrp="1"/>
          </p:cNvSpPr>
          <p:nvPr>
            <p:ph idx="1"/>
          </p:nvPr>
        </p:nvSpPr>
        <p:spPr>
          <a:xfrm>
            <a:off x="737420" y="1317524"/>
            <a:ext cx="9312434" cy="4930876"/>
          </a:xfrm>
        </p:spPr>
        <p:txBody>
          <a:bodyPr>
            <a:normAutofit/>
          </a:bodyPr>
          <a:lstStyle/>
          <a:p>
            <a:pPr marL="0" indent="0">
              <a:buNone/>
            </a:pPr>
            <a:endParaRPr lang="en-US" sz="2400" dirty="0">
              <a:solidFill>
                <a:srgbClr val="FFFF00"/>
              </a:solidFill>
              <a:latin typeface="Times New Roman" panose="02020603050405020304" pitchFamily="18" charset="0"/>
              <a:cs typeface="Times New Roman" panose="02020603050405020304" pitchFamily="18" charset="0"/>
            </a:endParaRPr>
          </a:p>
          <a:p>
            <a:pPr marL="0" indent="0">
              <a:buNone/>
            </a:pPr>
            <a:r>
              <a:rPr lang="en-US" sz="2400" dirty="0">
                <a:solidFill>
                  <a:srgbClr val="FFFF00"/>
                </a:solidFill>
                <a:latin typeface="Times New Roman" panose="02020603050405020304" pitchFamily="18" charset="0"/>
                <a:cs typeface="Times New Roman" panose="02020603050405020304" pitchFamily="18" charset="0"/>
              </a:rPr>
              <a:t>Importing Libraries</a:t>
            </a:r>
          </a:p>
          <a:p>
            <a:pPr marL="0" indent="0">
              <a:lnSpc>
                <a:spcPts val="1425"/>
              </a:lnSpc>
              <a:buNone/>
            </a:pPr>
            <a:r>
              <a:rPr lang="en-US" sz="2000" b="0" dirty="0">
                <a:solidFill>
                  <a:srgbClr val="C586C0"/>
                </a:solidFill>
                <a:effectLst/>
                <a:latin typeface="Times New Roman" panose="02020603050405020304" pitchFamily="18" charset="0"/>
                <a:cs typeface="Times New Roman" panose="02020603050405020304" pitchFamily="18" charset="0"/>
              </a:rPr>
              <a:t>from</a:t>
            </a:r>
            <a:r>
              <a:rPr lang="en-US" sz="2000" b="0" dirty="0">
                <a:solidFill>
                  <a:srgbClr val="CCCCCC"/>
                </a:solidFill>
                <a:effectLst/>
                <a:latin typeface="Times New Roman" panose="02020603050405020304" pitchFamily="18" charset="0"/>
                <a:cs typeface="Times New Roman" panose="02020603050405020304" pitchFamily="18" charset="0"/>
              </a:rPr>
              <a:t> bs4 </a:t>
            </a:r>
            <a:r>
              <a:rPr lang="en-US" sz="2000" b="0" dirty="0">
                <a:solidFill>
                  <a:srgbClr val="C586C0"/>
                </a:solidFill>
                <a:effectLst/>
                <a:latin typeface="Times New Roman" panose="02020603050405020304" pitchFamily="18" charset="0"/>
                <a:cs typeface="Times New Roman" panose="02020603050405020304" pitchFamily="18" charset="0"/>
              </a:rPr>
              <a:t>import</a:t>
            </a:r>
            <a:r>
              <a:rPr lang="en-US" sz="2000" b="0" dirty="0">
                <a:solidFill>
                  <a:srgbClr val="CCCCCC"/>
                </a:solidFill>
                <a:effectLst/>
                <a:latin typeface="Times New Roman" panose="02020603050405020304" pitchFamily="18" charset="0"/>
                <a:cs typeface="Times New Roman" panose="02020603050405020304" pitchFamily="18" charset="0"/>
              </a:rPr>
              <a:t> </a:t>
            </a:r>
            <a:r>
              <a:rPr lang="en-US" sz="2000" b="0" dirty="0" err="1">
                <a:solidFill>
                  <a:srgbClr val="CCCCCC"/>
                </a:solidFill>
                <a:effectLst/>
                <a:latin typeface="Times New Roman" panose="02020603050405020304" pitchFamily="18" charset="0"/>
                <a:cs typeface="Times New Roman" panose="02020603050405020304" pitchFamily="18" charset="0"/>
              </a:rPr>
              <a:t>BeautifulSoup</a:t>
            </a:r>
            <a:endParaRPr lang="en-US" sz="2000" b="0" dirty="0">
              <a:solidFill>
                <a:srgbClr val="CCCCCC"/>
              </a:solidFill>
              <a:effectLst/>
              <a:latin typeface="Times New Roman" panose="02020603050405020304" pitchFamily="18" charset="0"/>
              <a:cs typeface="Times New Roman" panose="02020603050405020304" pitchFamily="18" charset="0"/>
            </a:endParaRPr>
          </a:p>
          <a:p>
            <a:pPr marL="0" indent="0">
              <a:lnSpc>
                <a:spcPts val="1425"/>
              </a:lnSpc>
              <a:buNone/>
            </a:pPr>
            <a:r>
              <a:rPr lang="en-US" sz="2000" b="0" dirty="0">
                <a:solidFill>
                  <a:srgbClr val="C586C0"/>
                </a:solidFill>
                <a:effectLst/>
                <a:latin typeface="Times New Roman" panose="02020603050405020304" pitchFamily="18" charset="0"/>
                <a:cs typeface="Times New Roman" panose="02020603050405020304" pitchFamily="18" charset="0"/>
              </a:rPr>
              <a:t>import</a:t>
            </a:r>
            <a:r>
              <a:rPr lang="en-US" sz="2000" b="0" dirty="0">
                <a:solidFill>
                  <a:srgbClr val="CCCCCC"/>
                </a:solidFill>
                <a:effectLst/>
                <a:latin typeface="Times New Roman" panose="02020603050405020304" pitchFamily="18" charset="0"/>
                <a:cs typeface="Times New Roman" panose="02020603050405020304" pitchFamily="18" charset="0"/>
              </a:rPr>
              <a:t> requests</a:t>
            </a:r>
          </a:p>
          <a:p>
            <a:pPr marL="0" indent="0">
              <a:lnSpc>
                <a:spcPts val="1425"/>
              </a:lnSpc>
              <a:buNone/>
            </a:pPr>
            <a:r>
              <a:rPr lang="en-IN" b="0" dirty="0">
                <a:solidFill>
                  <a:srgbClr val="C586C0"/>
                </a:solidFill>
                <a:effectLst/>
                <a:latin typeface="Times New Roman" panose="02020603050405020304" pitchFamily="18" charset="0"/>
                <a:cs typeface="Times New Roman" panose="02020603050405020304" pitchFamily="18" charset="0"/>
              </a:rPr>
              <a:t>import</a:t>
            </a:r>
            <a:r>
              <a:rPr lang="en-IN" b="0" dirty="0">
                <a:solidFill>
                  <a:srgbClr val="CCCCCC"/>
                </a:solidFill>
                <a:effectLst/>
                <a:latin typeface="Times New Roman" panose="02020603050405020304" pitchFamily="18" charset="0"/>
                <a:cs typeface="Times New Roman" panose="02020603050405020304" pitchFamily="18" charset="0"/>
              </a:rPr>
              <a:t> </a:t>
            </a:r>
            <a:r>
              <a:rPr lang="en-IN" b="0" dirty="0" err="1">
                <a:solidFill>
                  <a:srgbClr val="CCCCCC"/>
                </a:solidFill>
                <a:effectLst/>
                <a:latin typeface="Times New Roman" panose="02020603050405020304" pitchFamily="18" charset="0"/>
                <a:cs typeface="Times New Roman" panose="02020603050405020304" pitchFamily="18" charset="0"/>
              </a:rPr>
              <a:t>openpyxl</a:t>
            </a:r>
            <a:endParaRPr lang="en-IN" b="0" dirty="0">
              <a:solidFill>
                <a:srgbClr val="CCCCCC"/>
              </a:solidFill>
              <a:effectLst/>
              <a:latin typeface="Times New Roman" panose="02020603050405020304" pitchFamily="18" charset="0"/>
              <a:cs typeface="Times New Roman" panose="02020603050405020304" pitchFamily="18" charset="0"/>
            </a:endParaRPr>
          </a:p>
          <a:p>
            <a:pPr marL="0" indent="0">
              <a:lnSpc>
                <a:spcPts val="1425"/>
              </a:lnSpc>
              <a:buNone/>
            </a:pPr>
            <a:endParaRPr lang="en-IN" b="0" dirty="0">
              <a:solidFill>
                <a:srgbClr val="CCCCCC"/>
              </a:solidFill>
              <a:effectLst/>
              <a:latin typeface="Times New Roman" panose="02020603050405020304" pitchFamily="18" charset="0"/>
              <a:cs typeface="Times New Roman" panose="02020603050405020304" pitchFamily="18" charset="0"/>
            </a:endParaRPr>
          </a:p>
          <a:p>
            <a:pPr marL="0" indent="0">
              <a:lnSpc>
                <a:spcPts val="1425"/>
              </a:lnSpc>
              <a:buNone/>
            </a:pPr>
            <a:endParaRPr lang="en-US" sz="2400" dirty="0">
              <a:solidFill>
                <a:srgbClr val="FFFF00"/>
              </a:solidFill>
              <a:latin typeface="Times New Roman" panose="02020603050405020304" pitchFamily="18" charset="0"/>
              <a:cs typeface="Times New Roman" panose="02020603050405020304" pitchFamily="18" charset="0"/>
            </a:endParaRPr>
          </a:p>
          <a:p>
            <a:pPr marL="0" indent="0">
              <a:lnSpc>
                <a:spcPts val="1425"/>
              </a:lnSpc>
              <a:buNone/>
            </a:pPr>
            <a:r>
              <a:rPr lang="en-US" sz="2400" dirty="0">
                <a:solidFill>
                  <a:srgbClr val="FFFF00"/>
                </a:solidFill>
                <a:latin typeface="Times New Roman" panose="02020603050405020304" pitchFamily="18" charset="0"/>
                <a:cs typeface="Times New Roman" panose="02020603050405020304" pitchFamily="18" charset="0"/>
              </a:rPr>
              <a:t>Opening excel Workbook and Activating the Workbook</a:t>
            </a:r>
          </a:p>
          <a:p>
            <a:pPr marL="0" indent="0">
              <a:lnSpc>
                <a:spcPts val="1425"/>
              </a:lnSpc>
              <a:buNone/>
            </a:pPr>
            <a:r>
              <a:rPr lang="en-US" b="0" dirty="0" err="1">
                <a:solidFill>
                  <a:srgbClr val="CCCCCC"/>
                </a:solidFill>
                <a:effectLst/>
                <a:latin typeface="Times New Roman" panose="02020603050405020304" pitchFamily="18" charset="0"/>
                <a:cs typeface="Times New Roman" panose="02020603050405020304" pitchFamily="18" charset="0"/>
              </a:rPr>
              <a:t>excelwb</a:t>
            </a:r>
            <a:r>
              <a:rPr lang="en-US" b="0" dirty="0">
                <a:solidFill>
                  <a:srgbClr val="CCCCCC"/>
                </a:solidFill>
                <a:effectLst/>
                <a:latin typeface="Times New Roman" panose="02020603050405020304" pitchFamily="18" charset="0"/>
                <a:cs typeface="Times New Roman" panose="02020603050405020304" pitchFamily="18" charset="0"/>
              </a:rPr>
              <a:t> </a:t>
            </a:r>
            <a:r>
              <a:rPr lang="en-US" b="0" dirty="0">
                <a:solidFill>
                  <a:srgbClr val="D4D4D4"/>
                </a:solidFill>
                <a:effectLst/>
                <a:latin typeface="Times New Roman" panose="02020603050405020304" pitchFamily="18" charset="0"/>
                <a:cs typeface="Times New Roman" panose="02020603050405020304" pitchFamily="18" charset="0"/>
              </a:rPr>
              <a:t>=</a:t>
            </a:r>
            <a:r>
              <a:rPr lang="en-US" b="0" dirty="0">
                <a:solidFill>
                  <a:srgbClr val="CCCCCC"/>
                </a:solidFill>
                <a:effectLst/>
                <a:latin typeface="Times New Roman" panose="02020603050405020304" pitchFamily="18" charset="0"/>
                <a:cs typeface="Times New Roman" panose="02020603050405020304" pitchFamily="18" charset="0"/>
              </a:rPr>
              <a:t> </a:t>
            </a:r>
            <a:r>
              <a:rPr lang="en-US" b="0" dirty="0" err="1">
                <a:solidFill>
                  <a:srgbClr val="CCCCCC"/>
                </a:solidFill>
                <a:effectLst/>
                <a:latin typeface="Times New Roman" panose="02020603050405020304" pitchFamily="18" charset="0"/>
                <a:cs typeface="Times New Roman" panose="02020603050405020304" pitchFamily="18" charset="0"/>
              </a:rPr>
              <a:t>openpyxl.Workbook</a:t>
            </a:r>
            <a:r>
              <a:rPr lang="en-US" b="0" dirty="0">
                <a:solidFill>
                  <a:srgbClr val="CCCCCC"/>
                </a:solidFill>
                <a:effectLst/>
                <a:latin typeface="Times New Roman" panose="02020603050405020304" pitchFamily="18" charset="0"/>
                <a:cs typeface="Times New Roman" panose="02020603050405020304" pitchFamily="18" charset="0"/>
              </a:rPr>
              <a:t>()</a:t>
            </a:r>
          </a:p>
          <a:p>
            <a:pPr marL="0" indent="0">
              <a:lnSpc>
                <a:spcPts val="1425"/>
              </a:lnSpc>
              <a:buNone/>
            </a:pPr>
            <a:r>
              <a:rPr lang="en-US" b="0" dirty="0">
                <a:solidFill>
                  <a:srgbClr val="CCCCCC"/>
                </a:solidFill>
                <a:effectLst/>
                <a:latin typeface="Times New Roman" panose="02020603050405020304" pitchFamily="18" charset="0"/>
                <a:cs typeface="Times New Roman" panose="02020603050405020304" pitchFamily="18" charset="0"/>
              </a:rPr>
              <a:t>sheet </a:t>
            </a:r>
            <a:r>
              <a:rPr lang="en-US" b="0" dirty="0">
                <a:solidFill>
                  <a:srgbClr val="D4D4D4"/>
                </a:solidFill>
                <a:effectLst/>
                <a:latin typeface="Times New Roman" panose="02020603050405020304" pitchFamily="18" charset="0"/>
                <a:cs typeface="Times New Roman" panose="02020603050405020304" pitchFamily="18" charset="0"/>
              </a:rPr>
              <a:t>=</a:t>
            </a:r>
            <a:r>
              <a:rPr lang="en-US" b="0" dirty="0">
                <a:solidFill>
                  <a:srgbClr val="CCCCCC"/>
                </a:solidFill>
                <a:effectLst/>
                <a:latin typeface="Times New Roman" panose="02020603050405020304" pitchFamily="18" charset="0"/>
                <a:cs typeface="Times New Roman" panose="02020603050405020304" pitchFamily="18" charset="0"/>
              </a:rPr>
              <a:t> </a:t>
            </a:r>
            <a:r>
              <a:rPr lang="en-US" b="0" dirty="0" err="1">
                <a:solidFill>
                  <a:srgbClr val="CCCCCC"/>
                </a:solidFill>
                <a:effectLst/>
                <a:latin typeface="Times New Roman" panose="02020603050405020304" pitchFamily="18" charset="0"/>
                <a:cs typeface="Times New Roman" panose="02020603050405020304" pitchFamily="18" charset="0"/>
              </a:rPr>
              <a:t>excelwb.active</a:t>
            </a:r>
            <a:endParaRPr lang="en-US" b="0" dirty="0">
              <a:solidFill>
                <a:srgbClr val="CCCCCC"/>
              </a:solidFill>
              <a:effectLst/>
              <a:latin typeface="Times New Roman" panose="02020603050405020304" pitchFamily="18" charset="0"/>
              <a:cs typeface="Times New Roman" panose="02020603050405020304" pitchFamily="18" charset="0"/>
            </a:endParaRPr>
          </a:p>
          <a:p>
            <a:pPr marL="0" indent="0">
              <a:lnSpc>
                <a:spcPts val="1425"/>
              </a:lnSpc>
              <a:buNone/>
            </a:pPr>
            <a:r>
              <a:rPr lang="en-US" b="0" dirty="0" err="1">
                <a:solidFill>
                  <a:srgbClr val="CCCCCC"/>
                </a:solidFill>
                <a:effectLst/>
                <a:latin typeface="Times New Roman" panose="02020603050405020304" pitchFamily="18" charset="0"/>
                <a:cs typeface="Times New Roman" panose="02020603050405020304" pitchFamily="18" charset="0"/>
              </a:rPr>
              <a:t>sheet.append</a:t>
            </a:r>
            <a:r>
              <a:rPr lang="en-US" b="0" dirty="0">
                <a:solidFill>
                  <a:srgbClr val="CCCCCC"/>
                </a:solidFill>
                <a:effectLst/>
                <a:latin typeface="Times New Roman" panose="02020603050405020304" pitchFamily="18" charset="0"/>
                <a:cs typeface="Times New Roman" panose="02020603050405020304" pitchFamily="18" charset="0"/>
              </a:rPr>
              <a:t>([</a:t>
            </a:r>
            <a:r>
              <a:rPr lang="en-US" b="0" dirty="0">
                <a:solidFill>
                  <a:srgbClr val="CE9178"/>
                </a:solidFill>
                <a:effectLst/>
                <a:latin typeface="Times New Roman" panose="02020603050405020304" pitchFamily="18" charset="0"/>
                <a:cs typeface="Times New Roman" panose="02020603050405020304" pitchFamily="18" charset="0"/>
              </a:rPr>
              <a:t>"Hotel_name"</a:t>
            </a:r>
            <a:r>
              <a:rPr lang="en-US" b="0" dirty="0">
                <a:solidFill>
                  <a:srgbClr val="CCCCCC"/>
                </a:solidFill>
                <a:effectLst/>
                <a:latin typeface="Times New Roman" panose="02020603050405020304" pitchFamily="18" charset="0"/>
                <a:cs typeface="Times New Roman" panose="02020603050405020304" pitchFamily="18" charset="0"/>
              </a:rPr>
              <a:t>,</a:t>
            </a:r>
            <a:r>
              <a:rPr lang="en-US" b="0" dirty="0">
                <a:solidFill>
                  <a:srgbClr val="CE9178"/>
                </a:solidFill>
                <a:effectLst/>
                <a:latin typeface="Times New Roman" panose="02020603050405020304" pitchFamily="18" charset="0"/>
                <a:cs typeface="Times New Roman" panose="02020603050405020304" pitchFamily="18" charset="0"/>
              </a:rPr>
              <a:t>"Ratings"</a:t>
            </a:r>
            <a:r>
              <a:rPr lang="en-US" b="0" dirty="0">
                <a:solidFill>
                  <a:srgbClr val="CCCCCC"/>
                </a:solidFill>
                <a:effectLst/>
                <a:latin typeface="Times New Roman" panose="02020603050405020304" pitchFamily="18" charset="0"/>
                <a:cs typeface="Times New Roman" panose="02020603050405020304" pitchFamily="18" charset="0"/>
              </a:rPr>
              <a:t>,</a:t>
            </a:r>
            <a:r>
              <a:rPr lang="en-US" b="0" dirty="0">
                <a:solidFill>
                  <a:srgbClr val="CE9178"/>
                </a:solidFill>
                <a:effectLst/>
                <a:latin typeface="Times New Roman" panose="02020603050405020304" pitchFamily="18" charset="0"/>
                <a:cs typeface="Times New Roman" panose="02020603050405020304" pitchFamily="18" charset="0"/>
              </a:rPr>
              <a:t>"Reviews"</a:t>
            </a:r>
            <a:r>
              <a:rPr lang="en-US" b="0" dirty="0">
                <a:solidFill>
                  <a:srgbClr val="CCCCCC"/>
                </a:solidFill>
                <a:effectLst/>
                <a:latin typeface="Times New Roman" panose="02020603050405020304" pitchFamily="18" charset="0"/>
                <a:cs typeface="Times New Roman" panose="02020603050405020304" pitchFamily="18" charset="0"/>
              </a:rPr>
              <a:t>,</a:t>
            </a:r>
            <a:r>
              <a:rPr lang="en-US" b="0" dirty="0">
                <a:solidFill>
                  <a:srgbClr val="CE9178"/>
                </a:solidFill>
                <a:effectLst/>
                <a:latin typeface="Times New Roman" panose="02020603050405020304" pitchFamily="18" charset="0"/>
                <a:cs typeface="Times New Roman" panose="02020603050405020304" pitchFamily="18" charset="0"/>
              </a:rPr>
              <a:t>"Review_count"</a:t>
            </a:r>
            <a:r>
              <a:rPr lang="en-US" b="0" dirty="0">
                <a:solidFill>
                  <a:srgbClr val="CCCCCC"/>
                </a:solidFill>
                <a:effectLst/>
                <a:latin typeface="Times New Roman" panose="02020603050405020304" pitchFamily="18" charset="0"/>
                <a:cs typeface="Times New Roman" panose="02020603050405020304" pitchFamily="18" charset="0"/>
              </a:rPr>
              <a:t>,</a:t>
            </a:r>
            <a:r>
              <a:rPr lang="en-US" b="0" dirty="0">
                <a:solidFill>
                  <a:srgbClr val="CE9178"/>
                </a:solidFill>
                <a:effectLst/>
                <a:latin typeface="Times New Roman" panose="02020603050405020304" pitchFamily="18" charset="0"/>
                <a:cs typeface="Times New Roman" panose="02020603050405020304" pitchFamily="18" charset="0"/>
              </a:rPr>
              <a:t>"Price"</a:t>
            </a:r>
            <a:r>
              <a:rPr lang="en-US" b="0" dirty="0">
                <a:solidFill>
                  <a:srgbClr val="CCCCCC"/>
                </a:solidFill>
                <a:effectLst/>
                <a:latin typeface="Times New Roman" panose="02020603050405020304" pitchFamily="18" charset="0"/>
                <a:cs typeface="Times New Roman" panose="02020603050405020304" pitchFamily="18" charset="0"/>
              </a:rPr>
              <a:t>,</a:t>
            </a:r>
            <a:r>
              <a:rPr lang="en-US" b="0" dirty="0">
                <a:solidFill>
                  <a:srgbClr val="CE9178"/>
                </a:solidFill>
                <a:effectLst/>
                <a:latin typeface="Times New Roman" panose="02020603050405020304" pitchFamily="18" charset="0"/>
                <a:cs typeface="Times New Roman" panose="02020603050405020304" pitchFamily="18" charset="0"/>
              </a:rPr>
              <a:t>"Room_type"</a:t>
            </a:r>
            <a:endParaRPr lang="en-US" b="0" dirty="0">
              <a:solidFill>
                <a:srgbClr val="CCCCCC"/>
              </a:solidFill>
              <a:effectLst/>
              <a:latin typeface="Times New Roman" panose="02020603050405020304" pitchFamily="18" charset="0"/>
              <a:cs typeface="Times New Roman" panose="02020603050405020304" pitchFamily="18" charset="0"/>
            </a:endParaRPr>
          </a:p>
          <a:p>
            <a:pPr marL="0" indent="0">
              <a:lnSpc>
                <a:spcPts val="1425"/>
              </a:lnSpc>
              <a:buNone/>
            </a:pPr>
            <a:r>
              <a:rPr lang="en-US" b="0" dirty="0">
                <a:solidFill>
                  <a:srgbClr val="CCCCCC"/>
                </a:solidFill>
                <a:effectLst/>
                <a:latin typeface="Times New Roman" panose="02020603050405020304" pitchFamily="18" charset="0"/>
                <a:cs typeface="Times New Roman" panose="02020603050405020304" pitchFamily="18" charset="0"/>
              </a:rPr>
              <a:t>,</a:t>
            </a:r>
            <a:r>
              <a:rPr lang="en-US" b="0" dirty="0">
                <a:solidFill>
                  <a:srgbClr val="CE9178"/>
                </a:solidFill>
                <a:effectLst/>
                <a:latin typeface="Times New Roman" panose="02020603050405020304" pitchFamily="18" charset="0"/>
                <a:cs typeface="Times New Roman" panose="02020603050405020304" pitchFamily="18" charset="0"/>
              </a:rPr>
              <a:t>"Bed_type"</a:t>
            </a:r>
            <a:r>
              <a:rPr lang="en-US" b="0" dirty="0">
                <a:solidFill>
                  <a:srgbClr val="CCCCCC"/>
                </a:solidFill>
                <a:effectLst/>
                <a:latin typeface="Times New Roman" panose="02020603050405020304" pitchFamily="18" charset="0"/>
                <a:cs typeface="Times New Roman" panose="02020603050405020304" pitchFamily="18" charset="0"/>
              </a:rPr>
              <a:t>,</a:t>
            </a:r>
            <a:r>
              <a:rPr lang="en-US" b="0" dirty="0">
                <a:solidFill>
                  <a:srgbClr val="CE9178"/>
                </a:solidFill>
                <a:effectLst/>
                <a:latin typeface="Times New Roman" panose="02020603050405020304" pitchFamily="18" charset="0"/>
                <a:cs typeface="Times New Roman" panose="02020603050405020304" pitchFamily="18" charset="0"/>
              </a:rPr>
              <a:t>"Location"</a:t>
            </a:r>
            <a:r>
              <a:rPr lang="en-US" b="0" dirty="0">
                <a:solidFill>
                  <a:srgbClr val="CCCCCC"/>
                </a:solidFill>
                <a:effectLst/>
                <a:latin typeface="Times New Roman" panose="02020603050405020304" pitchFamily="18" charset="0"/>
                <a:cs typeface="Times New Roman" panose="02020603050405020304" pitchFamily="18" charset="0"/>
              </a:rPr>
              <a:t>,</a:t>
            </a:r>
            <a:r>
              <a:rPr lang="en-US" b="0" dirty="0">
                <a:solidFill>
                  <a:srgbClr val="CE9178"/>
                </a:solidFill>
                <a:effectLst/>
                <a:latin typeface="Times New Roman" panose="02020603050405020304" pitchFamily="18" charset="0"/>
                <a:cs typeface="Times New Roman" panose="02020603050405020304" pitchFamily="18" charset="0"/>
              </a:rPr>
              <a:t>"Tax"</a:t>
            </a:r>
            <a:r>
              <a:rPr lang="en-US" b="0" dirty="0">
                <a:solidFill>
                  <a:srgbClr val="CCCCCC"/>
                </a:solidFill>
                <a:effectLst/>
                <a:latin typeface="Times New Roman" panose="02020603050405020304" pitchFamily="18" charset="0"/>
                <a:cs typeface="Times New Roman" panose="02020603050405020304" pitchFamily="18" charset="0"/>
              </a:rPr>
              <a:t>,</a:t>
            </a:r>
            <a:r>
              <a:rPr lang="en-US" b="0" dirty="0">
                <a:solidFill>
                  <a:srgbClr val="CE9178"/>
                </a:solidFill>
                <a:effectLst/>
                <a:latin typeface="Times New Roman" panose="02020603050405020304" pitchFamily="18" charset="0"/>
                <a:cs typeface="Times New Roman" panose="02020603050405020304" pitchFamily="18" charset="0"/>
              </a:rPr>
              <a:t>"</a:t>
            </a:r>
            <a:r>
              <a:rPr lang="en-US" b="0" dirty="0" err="1">
                <a:solidFill>
                  <a:srgbClr val="CE9178"/>
                </a:solidFill>
                <a:effectLst/>
                <a:latin typeface="Times New Roman" panose="02020603050405020304" pitchFamily="18" charset="0"/>
                <a:cs typeface="Times New Roman" panose="02020603050405020304" pitchFamily="18" charset="0"/>
              </a:rPr>
              <a:t>Distance_from_centralcity</a:t>
            </a:r>
            <a:r>
              <a:rPr lang="en-US" b="0" dirty="0">
                <a:solidFill>
                  <a:srgbClr val="CE9178"/>
                </a:solidFill>
                <a:effectLst/>
                <a:latin typeface="Times New Roman" panose="02020603050405020304" pitchFamily="18" charset="0"/>
                <a:cs typeface="Times New Roman" panose="02020603050405020304" pitchFamily="18" charset="0"/>
              </a:rPr>
              <a:t>"</a:t>
            </a:r>
            <a:r>
              <a:rPr lang="en-US" b="0" dirty="0">
                <a:solidFill>
                  <a:srgbClr val="CCCCCC"/>
                </a:solidFill>
                <a:effectLst/>
                <a:latin typeface="Times New Roman" panose="02020603050405020304" pitchFamily="18" charset="0"/>
                <a:cs typeface="Times New Roman" panose="02020603050405020304" pitchFamily="18" charset="0"/>
              </a:rPr>
              <a:t>])</a:t>
            </a:r>
          </a:p>
          <a:p>
            <a:pPr marL="0" indent="0">
              <a:lnSpc>
                <a:spcPts val="1425"/>
              </a:lnSpc>
              <a:buNone/>
            </a:pPr>
            <a:endParaRPr lang="en-US" dirty="0">
              <a:solidFill>
                <a:srgbClr val="CCCCCC"/>
              </a:solidFill>
              <a:latin typeface="Times New Roman" panose="02020603050405020304" pitchFamily="18" charset="0"/>
              <a:cs typeface="Times New Roman" panose="02020603050405020304" pitchFamily="18" charset="0"/>
            </a:endParaRPr>
          </a:p>
          <a:p>
            <a:pPr marL="0" indent="0">
              <a:lnSpc>
                <a:spcPts val="1425"/>
              </a:lnSpc>
              <a:buNone/>
            </a:pPr>
            <a:endParaRPr lang="en-US" sz="2400" b="0" dirty="0">
              <a:solidFill>
                <a:srgbClr val="FFFF00"/>
              </a:solidFill>
              <a:effectLst/>
              <a:latin typeface="Times New Roman" panose="02020603050405020304" pitchFamily="18" charset="0"/>
              <a:cs typeface="Times New Roman" panose="02020603050405020304" pitchFamily="18" charset="0"/>
            </a:endParaRPr>
          </a:p>
          <a:p>
            <a:pPr marL="0" indent="0">
              <a:lnSpc>
                <a:spcPts val="1425"/>
              </a:lnSpc>
              <a:buNone/>
            </a:pPr>
            <a:endParaRPr lang="en-US" sz="2000" b="0" dirty="0">
              <a:solidFill>
                <a:srgbClr val="CCCCCC"/>
              </a:solidFill>
              <a:effectLst/>
              <a:latin typeface="Times New Roman" panose="02020603050405020304" pitchFamily="18" charset="0"/>
              <a:cs typeface="Times New Roman" panose="02020603050405020304" pitchFamily="18" charset="0"/>
            </a:endParaRPr>
          </a:p>
          <a:p>
            <a:pPr marL="0" indent="0">
              <a:buNone/>
            </a:pPr>
            <a:endParaRPr lang="en-IN" sz="2400" dirty="0">
              <a:solidFill>
                <a:srgbClr val="FFFF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397015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a:extLst>
              <a:ext uri="{FF2B5EF4-FFF2-40B4-BE49-F238E27FC236}">
                <a16:creationId xmlns:a16="http://schemas.microsoft.com/office/drawing/2014/main" id="{C13468C3-39BE-A084-F897-49851826E9FE}"/>
              </a:ext>
            </a:extLst>
          </p:cNvPr>
          <p:cNvSpPr>
            <a:spLocks noGrp="1"/>
          </p:cNvSpPr>
          <p:nvPr>
            <p:ph idx="1"/>
          </p:nvPr>
        </p:nvSpPr>
        <p:spPr>
          <a:xfrm>
            <a:off x="759183" y="430596"/>
            <a:ext cx="9712172" cy="6166849"/>
          </a:xfrm>
        </p:spPr>
        <p:txBody>
          <a:bodyPr/>
          <a:lstStyle/>
          <a:p>
            <a:pPr marL="0" indent="0">
              <a:lnSpc>
                <a:spcPts val="1425"/>
              </a:lnSpc>
              <a:buNone/>
            </a:pPr>
            <a:endParaRPr lang="en-US" sz="2400" b="0" dirty="0">
              <a:solidFill>
                <a:srgbClr val="FFFF00"/>
              </a:solidFill>
              <a:effectLst/>
              <a:latin typeface="Times New Roman" panose="02020603050405020304" pitchFamily="18" charset="0"/>
              <a:cs typeface="Times New Roman" panose="02020603050405020304" pitchFamily="18" charset="0"/>
            </a:endParaRPr>
          </a:p>
          <a:p>
            <a:pPr marL="0" indent="0">
              <a:lnSpc>
                <a:spcPts val="1425"/>
              </a:lnSpc>
              <a:buNone/>
            </a:pPr>
            <a:r>
              <a:rPr lang="en-US" sz="2400" b="0" dirty="0">
                <a:solidFill>
                  <a:srgbClr val="FFFF00"/>
                </a:solidFill>
                <a:effectLst/>
                <a:latin typeface="Times New Roman" panose="02020603050405020304" pitchFamily="18" charset="0"/>
                <a:cs typeface="Times New Roman" panose="02020603050405020304" pitchFamily="18" charset="0"/>
              </a:rPr>
              <a:t>URL</a:t>
            </a:r>
          </a:p>
          <a:p>
            <a:pPr marL="0" indent="0">
              <a:lnSpc>
                <a:spcPts val="1425"/>
              </a:lnSpc>
              <a:buNone/>
            </a:pPr>
            <a:r>
              <a:rPr lang="en-IN" sz="1600" b="0" dirty="0">
                <a:solidFill>
                  <a:srgbClr val="CCCCCC"/>
                </a:solidFill>
                <a:effectLst/>
                <a:latin typeface="Times New Roman" panose="02020603050405020304" pitchFamily="18" charset="0"/>
                <a:cs typeface="Times New Roman" panose="02020603050405020304" pitchFamily="18" charset="0"/>
              </a:rPr>
              <a:t>headers </a:t>
            </a:r>
            <a:r>
              <a:rPr lang="en-IN" sz="1600" b="0" dirty="0">
                <a:solidFill>
                  <a:srgbClr val="D4D4D4"/>
                </a:solidFill>
                <a:effectLst/>
                <a:latin typeface="Times New Roman" panose="02020603050405020304" pitchFamily="18" charset="0"/>
                <a:cs typeface="Times New Roman" panose="02020603050405020304" pitchFamily="18" charset="0"/>
              </a:rPr>
              <a:t>=</a:t>
            </a:r>
            <a:r>
              <a:rPr lang="en-IN" sz="1600" b="0" dirty="0">
                <a:solidFill>
                  <a:srgbClr val="CCCCCC"/>
                </a:solidFill>
                <a:effectLst/>
                <a:latin typeface="Times New Roman" panose="02020603050405020304" pitchFamily="18" charset="0"/>
                <a:cs typeface="Times New Roman" panose="02020603050405020304" pitchFamily="18" charset="0"/>
              </a:rPr>
              <a:t> {</a:t>
            </a:r>
            <a:r>
              <a:rPr lang="en-IN" sz="1600" b="0" dirty="0">
                <a:solidFill>
                  <a:srgbClr val="CE9178"/>
                </a:solidFill>
                <a:effectLst/>
                <a:latin typeface="Times New Roman" panose="02020603050405020304" pitchFamily="18" charset="0"/>
                <a:cs typeface="Times New Roman" panose="02020603050405020304" pitchFamily="18" charset="0"/>
              </a:rPr>
              <a:t>'User-Agent'</a:t>
            </a:r>
            <a:r>
              <a:rPr lang="en-IN" sz="1600" b="0" dirty="0">
                <a:solidFill>
                  <a:srgbClr val="CCCCCC"/>
                </a:solidFill>
                <a:effectLst/>
                <a:latin typeface="Times New Roman" panose="02020603050405020304" pitchFamily="18" charset="0"/>
                <a:cs typeface="Times New Roman" panose="02020603050405020304" pitchFamily="18" charset="0"/>
              </a:rPr>
              <a:t>: </a:t>
            </a:r>
            <a:r>
              <a:rPr lang="en-IN" sz="1600" b="0" dirty="0">
                <a:solidFill>
                  <a:srgbClr val="CE9178"/>
                </a:solidFill>
                <a:effectLst/>
                <a:latin typeface="Times New Roman" panose="02020603050405020304" pitchFamily="18" charset="0"/>
                <a:cs typeface="Times New Roman" panose="02020603050405020304" pitchFamily="18" charset="0"/>
              </a:rPr>
              <a:t>'Mozilla/5.0 (Windows NT 10.0; Win64; x64) </a:t>
            </a:r>
            <a:r>
              <a:rPr lang="en-IN" sz="1600" b="0" dirty="0" err="1">
                <a:solidFill>
                  <a:srgbClr val="CE9178"/>
                </a:solidFill>
                <a:effectLst/>
                <a:latin typeface="Times New Roman" panose="02020603050405020304" pitchFamily="18" charset="0"/>
                <a:cs typeface="Times New Roman" panose="02020603050405020304" pitchFamily="18" charset="0"/>
              </a:rPr>
              <a:t>AppleWebKit</a:t>
            </a:r>
            <a:r>
              <a:rPr lang="en-IN" sz="1600" b="0" dirty="0">
                <a:solidFill>
                  <a:srgbClr val="CE9178"/>
                </a:solidFill>
                <a:effectLst/>
                <a:latin typeface="Times New Roman" panose="02020603050405020304" pitchFamily="18" charset="0"/>
                <a:cs typeface="Times New Roman" panose="02020603050405020304" pitchFamily="18" charset="0"/>
              </a:rPr>
              <a:t>/537.36</a:t>
            </a:r>
          </a:p>
          <a:p>
            <a:pPr marL="0" indent="0">
              <a:lnSpc>
                <a:spcPts val="1425"/>
              </a:lnSpc>
              <a:buNone/>
            </a:pPr>
            <a:r>
              <a:rPr lang="en-IN" sz="1600" b="0" dirty="0">
                <a:solidFill>
                  <a:srgbClr val="CE9178"/>
                </a:solidFill>
                <a:effectLst/>
                <a:latin typeface="Times New Roman" panose="02020603050405020304" pitchFamily="18" charset="0"/>
                <a:cs typeface="Times New Roman" panose="02020603050405020304" pitchFamily="18" charset="0"/>
              </a:rPr>
              <a:t> (KHTML, like Gecko) Chrome/116.0.0.0 Safari/537.36 </a:t>
            </a:r>
            <a:r>
              <a:rPr lang="en-IN" sz="1600" b="0" dirty="0" err="1">
                <a:solidFill>
                  <a:srgbClr val="CE9178"/>
                </a:solidFill>
                <a:effectLst/>
                <a:latin typeface="Times New Roman" panose="02020603050405020304" pitchFamily="18" charset="0"/>
                <a:cs typeface="Times New Roman" panose="02020603050405020304" pitchFamily="18" charset="0"/>
              </a:rPr>
              <a:t>Edg</a:t>
            </a:r>
            <a:r>
              <a:rPr lang="en-IN" sz="1600" b="0" dirty="0">
                <a:solidFill>
                  <a:srgbClr val="CE9178"/>
                </a:solidFill>
                <a:effectLst/>
                <a:latin typeface="Times New Roman" panose="02020603050405020304" pitchFamily="18" charset="0"/>
                <a:cs typeface="Times New Roman" panose="02020603050405020304" pitchFamily="18" charset="0"/>
              </a:rPr>
              <a:t>/116.0.1938.54'</a:t>
            </a:r>
            <a:r>
              <a:rPr lang="en-IN" sz="1600" b="0" dirty="0">
                <a:solidFill>
                  <a:srgbClr val="CCCCCC"/>
                </a:solidFill>
                <a:effectLst/>
                <a:latin typeface="Times New Roman" panose="02020603050405020304" pitchFamily="18" charset="0"/>
                <a:cs typeface="Times New Roman" panose="02020603050405020304" pitchFamily="18" charset="0"/>
              </a:rPr>
              <a:t>}</a:t>
            </a:r>
          </a:p>
          <a:p>
            <a:pPr marL="0" indent="0">
              <a:lnSpc>
                <a:spcPts val="1425"/>
              </a:lnSpc>
              <a:buNone/>
            </a:pPr>
            <a:r>
              <a:rPr lang="en-IN" sz="1600" b="0" dirty="0">
                <a:solidFill>
                  <a:srgbClr val="CCCCCC"/>
                </a:solidFill>
                <a:effectLst/>
                <a:latin typeface="Times New Roman" panose="02020603050405020304" pitchFamily="18" charset="0"/>
                <a:cs typeface="Times New Roman" panose="02020603050405020304" pitchFamily="18" charset="0"/>
              </a:rPr>
              <a:t>data </a:t>
            </a:r>
            <a:r>
              <a:rPr lang="en-IN" sz="1600" b="0" dirty="0">
                <a:solidFill>
                  <a:srgbClr val="D4D4D4"/>
                </a:solidFill>
                <a:effectLst/>
                <a:latin typeface="Times New Roman" panose="02020603050405020304" pitchFamily="18" charset="0"/>
                <a:cs typeface="Times New Roman" panose="02020603050405020304" pitchFamily="18" charset="0"/>
              </a:rPr>
              <a:t>=</a:t>
            </a:r>
            <a:r>
              <a:rPr lang="en-IN" sz="1600" b="0" dirty="0">
                <a:solidFill>
                  <a:srgbClr val="CCCCCC"/>
                </a:solidFill>
                <a:effectLst/>
                <a:latin typeface="Times New Roman" panose="02020603050405020304" pitchFamily="18" charset="0"/>
                <a:cs typeface="Times New Roman" panose="02020603050405020304" pitchFamily="18" charset="0"/>
              </a:rPr>
              <a:t> </a:t>
            </a:r>
            <a:r>
              <a:rPr lang="en-IN" sz="1600" b="0" dirty="0" err="1">
                <a:solidFill>
                  <a:srgbClr val="CCCCCC"/>
                </a:solidFill>
                <a:effectLst/>
                <a:latin typeface="Times New Roman" panose="02020603050405020304" pitchFamily="18" charset="0"/>
                <a:cs typeface="Times New Roman" panose="02020603050405020304" pitchFamily="18" charset="0"/>
              </a:rPr>
              <a:t>requests.get</a:t>
            </a:r>
            <a:r>
              <a:rPr lang="en-IN" sz="1600" b="0" dirty="0">
                <a:solidFill>
                  <a:srgbClr val="CCCCCC"/>
                </a:solidFill>
                <a:effectLst/>
                <a:latin typeface="Times New Roman" panose="02020603050405020304" pitchFamily="18" charset="0"/>
                <a:cs typeface="Times New Roman" panose="02020603050405020304" pitchFamily="18" charset="0"/>
              </a:rPr>
              <a:t>(</a:t>
            </a:r>
            <a:r>
              <a:rPr lang="en-IN" sz="1600" b="0" dirty="0" err="1">
                <a:solidFill>
                  <a:srgbClr val="569CD6"/>
                </a:solidFill>
                <a:effectLst/>
                <a:latin typeface="Times New Roman" panose="02020603050405020304" pitchFamily="18" charset="0"/>
                <a:cs typeface="Times New Roman" panose="02020603050405020304" pitchFamily="18" charset="0"/>
              </a:rPr>
              <a:t>r</a:t>
            </a:r>
            <a:r>
              <a:rPr lang="en-IN" sz="1600" b="0" dirty="0" err="1">
                <a:solidFill>
                  <a:srgbClr val="D16969"/>
                </a:solidFill>
                <a:effectLst/>
                <a:latin typeface="Times New Roman" panose="02020603050405020304" pitchFamily="18" charset="0"/>
                <a:cs typeface="Times New Roman" panose="02020603050405020304" pitchFamily="18" charset="0"/>
              </a:rPr>
              <a:t>"https</a:t>
            </a:r>
            <a:r>
              <a:rPr lang="en-IN" sz="1600" b="0" dirty="0">
                <a:solidFill>
                  <a:srgbClr val="D16969"/>
                </a:solidFill>
                <a:effectLst/>
                <a:latin typeface="Times New Roman" panose="02020603050405020304" pitchFamily="18" charset="0"/>
                <a:cs typeface="Times New Roman" panose="02020603050405020304" pitchFamily="18" charset="0"/>
              </a:rPr>
              <a:t>://www.booking.com/searchresults.en-gb.html</a:t>
            </a:r>
            <a:r>
              <a:rPr lang="en-IN" sz="1600" b="0" dirty="0">
                <a:solidFill>
                  <a:srgbClr val="D7BA7D"/>
                </a:solidFill>
                <a:effectLst/>
                <a:latin typeface="Times New Roman" panose="02020603050405020304" pitchFamily="18" charset="0"/>
                <a:cs typeface="Times New Roman" panose="02020603050405020304" pitchFamily="18" charset="0"/>
              </a:rPr>
              <a:t>?</a:t>
            </a:r>
            <a:r>
              <a:rPr lang="en-IN" sz="1600" b="0" dirty="0">
                <a:solidFill>
                  <a:srgbClr val="D16969"/>
                </a:solidFill>
                <a:effectLst/>
                <a:latin typeface="Times New Roman" panose="02020603050405020304" pitchFamily="18" charset="0"/>
                <a:cs typeface="Times New Roman" panose="02020603050405020304" pitchFamily="18" charset="0"/>
              </a:rPr>
              <a:t>ss=Ahmedabad%2C</a:t>
            </a:r>
            <a:r>
              <a:rPr lang="en-IN" sz="1600" b="0" dirty="0">
                <a:solidFill>
                  <a:srgbClr val="D7BA7D"/>
                </a:solidFill>
                <a:effectLst/>
                <a:latin typeface="Times New Roman" panose="02020603050405020304" pitchFamily="18" charset="0"/>
                <a:cs typeface="Times New Roman" panose="02020603050405020304" pitchFamily="18" charset="0"/>
              </a:rPr>
              <a:t>+</a:t>
            </a:r>
            <a:r>
              <a:rPr lang="en-IN" sz="1600" b="0" dirty="0">
                <a:solidFill>
                  <a:srgbClr val="D16969"/>
                </a:solidFill>
                <a:effectLst/>
                <a:latin typeface="Times New Roman" panose="02020603050405020304" pitchFamily="18" charset="0"/>
                <a:cs typeface="Times New Roman" panose="02020603050405020304" pitchFamily="18" charset="0"/>
              </a:rPr>
              <a:t>Gujarat%2C</a:t>
            </a:r>
            <a:r>
              <a:rPr lang="en-IN" sz="1600" b="0" dirty="0">
                <a:solidFill>
                  <a:srgbClr val="D7BA7D"/>
                </a:solidFill>
                <a:effectLst/>
                <a:latin typeface="Times New Roman" panose="02020603050405020304" pitchFamily="18" charset="0"/>
                <a:cs typeface="Times New Roman" panose="02020603050405020304" pitchFamily="18" charset="0"/>
              </a:rPr>
              <a:t>+</a:t>
            </a:r>
            <a:r>
              <a:rPr lang="en-IN" sz="1600" b="0" dirty="0">
                <a:solidFill>
                  <a:srgbClr val="D16969"/>
                </a:solidFill>
                <a:effectLst/>
                <a:latin typeface="Times New Roman" panose="02020603050405020304" pitchFamily="18" charset="0"/>
                <a:cs typeface="Times New Roman" panose="02020603050405020304" pitchFamily="18" charset="0"/>
              </a:rPr>
              <a:t>India&amp;ssne=Bangalore&amp;ssne_untouched=Bangalore&amp;label=msn-HiTydpHndf_KligNqm9Sgw-79852220055838%3Atikwd-79852393960302%3Aloc-90%3Aneo%3Amte%3Alp116070%3Adec%3Aqsbooking.com&amp;aid=2369661&amp;lang=en-gb&amp;sb=1&amp;src_elem=sb&amp;src=searchresults&amp;dest_id=-2088270&amp;dest_type=city&amp;ac_position=0&amp;ac_click_type=b&amp;ac_langcode=en&amp;ac_suggestion_list_length=5&amp;search_selected=true&amp;search_pageview_id=54b46154e5a000db&amp;ac_meta=GhA1NGI0NjE1NGU1YTAwMGRiIAAoATICZW46A2FobUAASgBQAA%3D%3D&amp;checkin=2025-01-19&amp;checkout=2025-01-20&amp;group_adults=1&amp;no_rooms=1&amp;group_children=0"</a:t>
            </a:r>
            <a:r>
              <a:rPr lang="en-IN" sz="1600" b="0" dirty="0">
                <a:solidFill>
                  <a:srgbClr val="CCCCCC"/>
                </a:solidFill>
                <a:effectLst/>
                <a:latin typeface="Times New Roman" panose="02020603050405020304" pitchFamily="18" charset="0"/>
                <a:cs typeface="Times New Roman" panose="02020603050405020304" pitchFamily="18" charset="0"/>
              </a:rPr>
              <a:t>,</a:t>
            </a:r>
            <a:r>
              <a:rPr lang="en-IN" sz="1600" b="0" dirty="0">
                <a:solidFill>
                  <a:srgbClr val="9CDCFE"/>
                </a:solidFill>
                <a:effectLst/>
                <a:latin typeface="Times New Roman" panose="02020603050405020304" pitchFamily="18" charset="0"/>
                <a:cs typeface="Times New Roman" panose="02020603050405020304" pitchFamily="18" charset="0"/>
              </a:rPr>
              <a:t>headers</a:t>
            </a:r>
            <a:r>
              <a:rPr lang="en-IN" sz="1600" b="0" dirty="0">
                <a:solidFill>
                  <a:srgbClr val="CCCCCC"/>
                </a:solidFill>
                <a:effectLst/>
                <a:latin typeface="Times New Roman" panose="02020603050405020304" pitchFamily="18" charset="0"/>
                <a:cs typeface="Times New Roman" panose="02020603050405020304" pitchFamily="18" charset="0"/>
              </a:rPr>
              <a:t> </a:t>
            </a:r>
            <a:r>
              <a:rPr lang="en-IN" sz="1600" b="0" dirty="0">
                <a:solidFill>
                  <a:srgbClr val="D4D4D4"/>
                </a:solidFill>
                <a:effectLst/>
                <a:latin typeface="Times New Roman" panose="02020603050405020304" pitchFamily="18" charset="0"/>
                <a:cs typeface="Times New Roman" panose="02020603050405020304" pitchFamily="18" charset="0"/>
              </a:rPr>
              <a:t>=</a:t>
            </a:r>
            <a:r>
              <a:rPr lang="en-IN" sz="1600" b="0" dirty="0">
                <a:solidFill>
                  <a:srgbClr val="CCCCCC"/>
                </a:solidFill>
                <a:effectLst/>
                <a:latin typeface="Times New Roman" panose="02020603050405020304" pitchFamily="18" charset="0"/>
                <a:cs typeface="Times New Roman" panose="02020603050405020304" pitchFamily="18" charset="0"/>
              </a:rPr>
              <a:t> headers)</a:t>
            </a:r>
          </a:p>
          <a:p>
            <a:pPr marL="0" indent="0">
              <a:lnSpc>
                <a:spcPts val="1425"/>
              </a:lnSpc>
              <a:buNone/>
            </a:pPr>
            <a:r>
              <a:rPr lang="en-IN" sz="1600" b="0" dirty="0">
                <a:solidFill>
                  <a:srgbClr val="CCCCCC"/>
                </a:solidFill>
                <a:effectLst/>
                <a:latin typeface="Times New Roman" panose="02020603050405020304" pitchFamily="18" charset="0"/>
                <a:cs typeface="Times New Roman" panose="02020603050405020304" pitchFamily="18" charset="0"/>
              </a:rPr>
              <a:t>soup </a:t>
            </a:r>
            <a:r>
              <a:rPr lang="en-IN" sz="1600" b="0" dirty="0">
                <a:solidFill>
                  <a:srgbClr val="D4D4D4"/>
                </a:solidFill>
                <a:effectLst/>
                <a:latin typeface="Times New Roman" panose="02020603050405020304" pitchFamily="18" charset="0"/>
                <a:cs typeface="Times New Roman" panose="02020603050405020304" pitchFamily="18" charset="0"/>
              </a:rPr>
              <a:t>=</a:t>
            </a:r>
            <a:r>
              <a:rPr lang="en-IN" sz="1600" b="0" dirty="0">
                <a:solidFill>
                  <a:srgbClr val="CCCCCC"/>
                </a:solidFill>
                <a:effectLst/>
                <a:latin typeface="Times New Roman" panose="02020603050405020304" pitchFamily="18" charset="0"/>
                <a:cs typeface="Times New Roman" panose="02020603050405020304" pitchFamily="18" charset="0"/>
              </a:rPr>
              <a:t> </a:t>
            </a:r>
            <a:r>
              <a:rPr lang="en-IN" sz="1600" b="0" dirty="0" err="1">
                <a:solidFill>
                  <a:srgbClr val="CCCCCC"/>
                </a:solidFill>
                <a:effectLst/>
                <a:latin typeface="Times New Roman" panose="02020603050405020304" pitchFamily="18" charset="0"/>
                <a:cs typeface="Times New Roman" panose="02020603050405020304" pitchFamily="18" charset="0"/>
              </a:rPr>
              <a:t>BeautifulSoup</a:t>
            </a:r>
            <a:r>
              <a:rPr lang="en-IN" sz="1600" b="0" dirty="0">
                <a:solidFill>
                  <a:srgbClr val="CCCCCC"/>
                </a:solidFill>
                <a:effectLst/>
                <a:latin typeface="Times New Roman" panose="02020603050405020304" pitchFamily="18" charset="0"/>
                <a:cs typeface="Times New Roman" panose="02020603050405020304" pitchFamily="18" charset="0"/>
              </a:rPr>
              <a:t>(data.text,</a:t>
            </a:r>
            <a:r>
              <a:rPr lang="en-IN" sz="1600" b="0" dirty="0">
                <a:solidFill>
                  <a:srgbClr val="CE9178"/>
                </a:solidFill>
                <a:effectLst/>
                <a:latin typeface="Times New Roman" panose="02020603050405020304" pitchFamily="18" charset="0"/>
                <a:cs typeface="Times New Roman" panose="02020603050405020304" pitchFamily="18" charset="0"/>
              </a:rPr>
              <a:t>"</a:t>
            </a:r>
            <a:r>
              <a:rPr lang="en-IN" sz="1600" b="0" dirty="0" err="1">
                <a:solidFill>
                  <a:srgbClr val="CE9178"/>
                </a:solidFill>
                <a:effectLst/>
                <a:latin typeface="Times New Roman" panose="02020603050405020304" pitchFamily="18" charset="0"/>
                <a:cs typeface="Times New Roman" panose="02020603050405020304" pitchFamily="18" charset="0"/>
              </a:rPr>
              <a:t>html.parser</a:t>
            </a:r>
            <a:r>
              <a:rPr lang="en-IN" sz="1600" b="0" dirty="0">
                <a:solidFill>
                  <a:srgbClr val="CE9178"/>
                </a:solidFill>
                <a:effectLst/>
                <a:latin typeface="Times New Roman" panose="02020603050405020304" pitchFamily="18" charset="0"/>
                <a:cs typeface="Times New Roman" panose="02020603050405020304" pitchFamily="18" charset="0"/>
              </a:rPr>
              <a:t>"</a:t>
            </a:r>
            <a:r>
              <a:rPr lang="en-IN" sz="1600" b="0" dirty="0">
                <a:solidFill>
                  <a:srgbClr val="CCCCCC"/>
                </a:solidFill>
                <a:effectLst/>
                <a:latin typeface="Times New Roman" panose="02020603050405020304" pitchFamily="18" charset="0"/>
                <a:cs typeface="Times New Roman" panose="02020603050405020304" pitchFamily="18" charset="0"/>
              </a:rPr>
              <a:t>)</a:t>
            </a:r>
          </a:p>
          <a:p>
            <a:pPr marL="0" indent="0">
              <a:lnSpc>
                <a:spcPts val="1425"/>
              </a:lnSpc>
              <a:buNone/>
            </a:pPr>
            <a:endParaRPr lang="en-IN" dirty="0">
              <a:solidFill>
                <a:srgbClr val="CCCCCC"/>
              </a:solidFill>
              <a:latin typeface="Times New Roman" panose="02020603050405020304" pitchFamily="18" charset="0"/>
              <a:cs typeface="Times New Roman" panose="02020603050405020304" pitchFamily="18" charset="0"/>
            </a:endParaRPr>
          </a:p>
          <a:p>
            <a:pPr marL="0" indent="0">
              <a:lnSpc>
                <a:spcPts val="1425"/>
              </a:lnSpc>
              <a:buNone/>
            </a:pPr>
            <a:r>
              <a:rPr lang="en-IN" sz="2400" dirty="0">
                <a:solidFill>
                  <a:srgbClr val="FFFF00"/>
                </a:solidFill>
                <a:latin typeface="Times New Roman" panose="02020603050405020304" pitchFamily="18" charset="0"/>
                <a:cs typeface="Times New Roman" panose="02020603050405020304" pitchFamily="18" charset="0"/>
              </a:rPr>
              <a:t>Finding the hotels data element </a:t>
            </a:r>
          </a:p>
          <a:p>
            <a:pPr marL="0" indent="0">
              <a:lnSpc>
                <a:spcPts val="1425"/>
              </a:lnSpc>
              <a:buNone/>
            </a:pPr>
            <a:r>
              <a:rPr lang="en-IN" sz="1600" b="0" dirty="0">
                <a:solidFill>
                  <a:srgbClr val="CCCCCC"/>
                </a:solidFill>
                <a:effectLst/>
                <a:latin typeface="Times New Roman" panose="02020603050405020304" pitchFamily="18" charset="0"/>
                <a:cs typeface="Times New Roman" panose="02020603050405020304" pitchFamily="18" charset="0"/>
              </a:rPr>
              <a:t>hotels </a:t>
            </a:r>
            <a:r>
              <a:rPr lang="en-IN" sz="1600" b="0" dirty="0">
                <a:solidFill>
                  <a:srgbClr val="D4D4D4"/>
                </a:solidFill>
                <a:effectLst/>
                <a:latin typeface="Times New Roman" panose="02020603050405020304" pitchFamily="18" charset="0"/>
                <a:cs typeface="Times New Roman" panose="02020603050405020304" pitchFamily="18" charset="0"/>
              </a:rPr>
              <a:t>=</a:t>
            </a:r>
            <a:r>
              <a:rPr lang="en-IN" sz="1600" b="0" dirty="0">
                <a:solidFill>
                  <a:srgbClr val="CCCCCC"/>
                </a:solidFill>
                <a:effectLst/>
                <a:latin typeface="Times New Roman" panose="02020603050405020304" pitchFamily="18" charset="0"/>
                <a:cs typeface="Times New Roman" panose="02020603050405020304" pitchFamily="18" charset="0"/>
              </a:rPr>
              <a:t> </a:t>
            </a:r>
            <a:r>
              <a:rPr lang="en-IN" sz="1600" b="0" dirty="0" err="1">
                <a:solidFill>
                  <a:srgbClr val="CCCCCC"/>
                </a:solidFill>
                <a:effectLst/>
                <a:latin typeface="Times New Roman" panose="02020603050405020304" pitchFamily="18" charset="0"/>
                <a:cs typeface="Times New Roman" panose="02020603050405020304" pitchFamily="18" charset="0"/>
              </a:rPr>
              <a:t>soup.find</a:t>
            </a:r>
            <a:r>
              <a:rPr lang="en-IN" sz="1600" b="0" dirty="0">
                <a:solidFill>
                  <a:srgbClr val="CCCCCC"/>
                </a:solidFill>
                <a:effectLst/>
                <a:latin typeface="Times New Roman" panose="02020603050405020304" pitchFamily="18" charset="0"/>
                <a:cs typeface="Times New Roman" panose="02020603050405020304" pitchFamily="18" charset="0"/>
              </a:rPr>
              <a:t>(</a:t>
            </a:r>
            <a:r>
              <a:rPr lang="en-IN" sz="1600" b="0" dirty="0">
                <a:solidFill>
                  <a:srgbClr val="CE9178"/>
                </a:solidFill>
                <a:effectLst/>
                <a:latin typeface="Times New Roman" panose="02020603050405020304" pitchFamily="18" charset="0"/>
                <a:cs typeface="Times New Roman" panose="02020603050405020304" pitchFamily="18" charset="0"/>
              </a:rPr>
              <a:t>"body"</a:t>
            </a:r>
            <a:r>
              <a:rPr lang="en-IN" sz="1600" b="0" dirty="0">
                <a:solidFill>
                  <a:srgbClr val="CCCCCC"/>
                </a:solidFill>
                <a:effectLst/>
                <a:latin typeface="Times New Roman" panose="02020603050405020304" pitchFamily="18" charset="0"/>
                <a:cs typeface="Times New Roman" panose="02020603050405020304" pitchFamily="18" charset="0"/>
              </a:rPr>
              <a:t>)\</a:t>
            </a:r>
          </a:p>
          <a:p>
            <a:pPr marL="0" indent="0">
              <a:lnSpc>
                <a:spcPts val="1425"/>
              </a:lnSpc>
              <a:buNone/>
            </a:pPr>
            <a:r>
              <a:rPr lang="en-IN" sz="1600" b="0" dirty="0">
                <a:solidFill>
                  <a:srgbClr val="CCCCCC"/>
                </a:solidFill>
                <a:effectLst/>
                <a:latin typeface="Times New Roman" panose="02020603050405020304" pitchFamily="18" charset="0"/>
                <a:cs typeface="Times New Roman" panose="02020603050405020304" pitchFamily="18" charset="0"/>
              </a:rPr>
              <a:t>             .find(</a:t>
            </a:r>
            <a:r>
              <a:rPr lang="en-IN" sz="1600" b="0" dirty="0">
                <a:solidFill>
                  <a:srgbClr val="CE9178"/>
                </a:solidFill>
                <a:effectLst/>
                <a:latin typeface="Times New Roman" panose="02020603050405020304" pitchFamily="18" charset="0"/>
                <a:cs typeface="Times New Roman" panose="02020603050405020304" pitchFamily="18" charset="0"/>
              </a:rPr>
              <a:t>"</a:t>
            </a:r>
            <a:r>
              <a:rPr lang="en-IN" sz="1600" b="0" dirty="0" err="1">
                <a:solidFill>
                  <a:srgbClr val="CE9178"/>
                </a:solidFill>
                <a:effectLst/>
                <a:latin typeface="Times New Roman" panose="02020603050405020304" pitchFamily="18" charset="0"/>
                <a:cs typeface="Times New Roman" panose="02020603050405020304" pitchFamily="18" charset="0"/>
              </a:rPr>
              <a:t>div"</a:t>
            </a:r>
            <a:r>
              <a:rPr lang="en-IN" sz="1600" b="0" dirty="0" err="1">
                <a:solidFill>
                  <a:srgbClr val="CCCCCC"/>
                </a:solidFill>
                <a:effectLst/>
                <a:latin typeface="Times New Roman" panose="02020603050405020304" pitchFamily="18" charset="0"/>
                <a:cs typeface="Times New Roman" panose="02020603050405020304" pitchFamily="18" charset="0"/>
              </a:rPr>
              <a:t>,</a:t>
            </a:r>
            <a:r>
              <a:rPr lang="en-IN" sz="1600" b="0" dirty="0" err="1">
                <a:solidFill>
                  <a:srgbClr val="9CDCFE"/>
                </a:solidFill>
                <a:effectLst/>
                <a:latin typeface="Times New Roman" panose="02020603050405020304" pitchFamily="18" charset="0"/>
                <a:cs typeface="Times New Roman" panose="02020603050405020304" pitchFamily="18" charset="0"/>
              </a:rPr>
              <a:t>id</a:t>
            </a:r>
            <a:r>
              <a:rPr lang="en-IN" sz="1600" b="0" dirty="0">
                <a:solidFill>
                  <a:srgbClr val="D4D4D4"/>
                </a:solidFill>
                <a:effectLst/>
                <a:latin typeface="Times New Roman" panose="02020603050405020304" pitchFamily="18" charset="0"/>
                <a:cs typeface="Times New Roman" panose="02020603050405020304" pitchFamily="18" charset="0"/>
              </a:rPr>
              <a:t>=</a:t>
            </a:r>
            <a:r>
              <a:rPr lang="en-IN" sz="1600" b="0" dirty="0">
                <a:solidFill>
                  <a:srgbClr val="CE9178"/>
                </a:solidFill>
                <a:effectLst/>
                <a:latin typeface="Times New Roman" panose="02020603050405020304" pitchFamily="18" charset="0"/>
                <a:cs typeface="Times New Roman" panose="02020603050405020304" pitchFamily="18" charset="0"/>
              </a:rPr>
              <a:t>"</a:t>
            </a:r>
            <a:r>
              <a:rPr lang="en-IN" sz="1600" b="0" dirty="0" err="1">
                <a:solidFill>
                  <a:srgbClr val="CE9178"/>
                </a:solidFill>
                <a:effectLst/>
                <a:latin typeface="Times New Roman" panose="02020603050405020304" pitchFamily="18" charset="0"/>
                <a:cs typeface="Times New Roman" panose="02020603050405020304" pitchFamily="18" charset="0"/>
              </a:rPr>
              <a:t>bodyconstraint</a:t>
            </a:r>
            <a:r>
              <a:rPr lang="en-IN" sz="1600" b="0" dirty="0">
                <a:solidFill>
                  <a:srgbClr val="CE9178"/>
                </a:solidFill>
                <a:effectLst/>
                <a:latin typeface="Times New Roman" panose="02020603050405020304" pitchFamily="18" charset="0"/>
                <a:cs typeface="Times New Roman" panose="02020603050405020304" pitchFamily="18" charset="0"/>
              </a:rPr>
              <a:t>-inner"</a:t>
            </a:r>
            <a:r>
              <a:rPr lang="en-IN" sz="1600" b="0" dirty="0">
                <a:solidFill>
                  <a:srgbClr val="CCCCCC"/>
                </a:solidFill>
                <a:effectLst/>
                <a:latin typeface="Times New Roman" panose="02020603050405020304" pitchFamily="18" charset="0"/>
                <a:cs typeface="Times New Roman" panose="02020603050405020304" pitchFamily="18" charset="0"/>
              </a:rPr>
              <a:t>)\</a:t>
            </a:r>
          </a:p>
          <a:p>
            <a:pPr marL="0" indent="0">
              <a:lnSpc>
                <a:spcPts val="1425"/>
              </a:lnSpc>
              <a:buNone/>
            </a:pPr>
            <a:r>
              <a:rPr lang="en-IN" sz="1600" b="0" dirty="0">
                <a:solidFill>
                  <a:srgbClr val="CCCCCC"/>
                </a:solidFill>
                <a:effectLst/>
                <a:latin typeface="Times New Roman" panose="02020603050405020304" pitchFamily="18" charset="0"/>
                <a:cs typeface="Times New Roman" panose="02020603050405020304" pitchFamily="18" charset="0"/>
              </a:rPr>
              <a:t>             .find(</a:t>
            </a:r>
            <a:r>
              <a:rPr lang="en-IN" sz="1600" b="0" dirty="0">
                <a:solidFill>
                  <a:srgbClr val="CE9178"/>
                </a:solidFill>
                <a:effectLst/>
                <a:latin typeface="Times New Roman" panose="02020603050405020304" pitchFamily="18" charset="0"/>
                <a:cs typeface="Times New Roman" panose="02020603050405020304" pitchFamily="18" charset="0"/>
              </a:rPr>
              <a:t>"div"</a:t>
            </a:r>
            <a:r>
              <a:rPr lang="en-IN" sz="1600" b="0" dirty="0">
                <a:solidFill>
                  <a:srgbClr val="CCCCCC"/>
                </a:solidFill>
                <a:effectLst/>
                <a:latin typeface="Times New Roman" panose="02020603050405020304" pitchFamily="18" charset="0"/>
                <a:cs typeface="Times New Roman" panose="02020603050405020304" pitchFamily="18" charset="0"/>
              </a:rPr>
              <a:t>,</a:t>
            </a:r>
            <a:r>
              <a:rPr lang="en-IN" sz="1600" b="0" dirty="0" err="1">
                <a:solidFill>
                  <a:srgbClr val="9CDCFE"/>
                </a:solidFill>
                <a:effectLst/>
                <a:latin typeface="Times New Roman" panose="02020603050405020304" pitchFamily="18" charset="0"/>
                <a:cs typeface="Times New Roman" panose="02020603050405020304" pitchFamily="18" charset="0"/>
              </a:rPr>
              <a:t>attrs</a:t>
            </a:r>
            <a:r>
              <a:rPr lang="en-IN" sz="1600" b="0" dirty="0">
                <a:solidFill>
                  <a:srgbClr val="D4D4D4"/>
                </a:solidFill>
                <a:effectLst/>
                <a:latin typeface="Times New Roman" panose="02020603050405020304" pitchFamily="18" charset="0"/>
                <a:cs typeface="Times New Roman" panose="02020603050405020304" pitchFamily="18" charset="0"/>
              </a:rPr>
              <a:t>=</a:t>
            </a:r>
            <a:r>
              <a:rPr lang="en-IN" sz="1600" b="0" dirty="0">
                <a:solidFill>
                  <a:srgbClr val="CCCCCC"/>
                </a:solidFill>
                <a:effectLst/>
                <a:latin typeface="Times New Roman" panose="02020603050405020304" pitchFamily="18" charset="0"/>
                <a:cs typeface="Times New Roman" panose="02020603050405020304" pitchFamily="18" charset="0"/>
              </a:rPr>
              <a:t>{</a:t>
            </a:r>
            <a:r>
              <a:rPr lang="en-IN" sz="1600" b="0" dirty="0">
                <a:solidFill>
                  <a:srgbClr val="CE9178"/>
                </a:solidFill>
                <a:effectLst/>
                <a:latin typeface="Times New Roman" panose="02020603050405020304" pitchFamily="18" charset="0"/>
                <a:cs typeface="Times New Roman" panose="02020603050405020304" pitchFamily="18" charset="0"/>
              </a:rPr>
              <a:t>"</a:t>
            </a:r>
            <a:r>
              <a:rPr lang="en-IN" sz="1600" b="0" dirty="0" err="1">
                <a:solidFill>
                  <a:srgbClr val="CE9178"/>
                </a:solidFill>
                <a:effectLst/>
                <a:latin typeface="Times New Roman" panose="02020603050405020304" pitchFamily="18" charset="0"/>
                <a:cs typeface="Times New Roman" panose="02020603050405020304" pitchFamily="18" charset="0"/>
              </a:rPr>
              <a:t>data-capla</a:t>
            </a:r>
            <a:r>
              <a:rPr lang="en-IN" sz="1600" b="0" dirty="0">
                <a:solidFill>
                  <a:srgbClr val="CE9178"/>
                </a:solidFill>
                <a:effectLst/>
                <a:latin typeface="Times New Roman" panose="02020603050405020304" pitchFamily="18" charset="0"/>
                <a:cs typeface="Times New Roman" panose="02020603050405020304" pitchFamily="18" charset="0"/>
              </a:rPr>
              <a:t>-component-boundary"</a:t>
            </a:r>
            <a:r>
              <a:rPr lang="en-IN" sz="1600" b="0" dirty="0">
                <a:solidFill>
                  <a:srgbClr val="CCCCCC"/>
                </a:solidFill>
                <a:effectLst/>
                <a:latin typeface="Times New Roman" panose="02020603050405020304" pitchFamily="18" charset="0"/>
                <a:cs typeface="Times New Roman" panose="02020603050405020304" pitchFamily="18" charset="0"/>
              </a:rPr>
              <a:t>:</a:t>
            </a:r>
            <a:r>
              <a:rPr lang="en-IN" sz="1600" b="0" dirty="0">
                <a:solidFill>
                  <a:srgbClr val="CE9178"/>
                </a:solidFill>
                <a:effectLst/>
                <a:latin typeface="Times New Roman" panose="02020603050405020304" pitchFamily="18" charset="0"/>
                <a:cs typeface="Times New Roman" panose="02020603050405020304" pitchFamily="18" charset="0"/>
              </a:rPr>
              <a:t>"</a:t>
            </a:r>
            <a:r>
              <a:rPr lang="en-IN" sz="1600" b="0" dirty="0" err="1">
                <a:solidFill>
                  <a:srgbClr val="CE9178"/>
                </a:solidFill>
                <a:effectLst/>
                <a:latin typeface="Times New Roman" panose="02020603050405020304" pitchFamily="18" charset="0"/>
                <a:cs typeface="Times New Roman" panose="02020603050405020304" pitchFamily="18" charset="0"/>
              </a:rPr>
              <a:t>b-search-web-searchresults</a:t>
            </a:r>
            <a:r>
              <a:rPr lang="en-IN" sz="1600" b="0" dirty="0">
                <a:solidFill>
                  <a:srgbClr val="CE9178"/>
                </a:solidFill>
                <a:effectLst/>
                <a:latin typeface="Times New Roman" panose="02020603050405020304" pitchFamily="18" charset="0"/>
                <a:cs typeface="Times New Roman" panose="02020603050405020304" pitchFamily="18" charset="0"/>
              </a:rPr>
              <a:t>/</a:t>
            </a:r>
            <a:r>
              <a:rPr lang="en-IN" sz="1600" b="0" dirty="0" err="1">
                <a:solidFill>
                  <a:srgbClr val="CE9178"/>
                </a:solidFill>
                <a:effectLst/>
                <a:latin typeface="Times New Roman" panose="02020603050405020304" pitchFamily="18" charset="0"/>
                <a:cs typeface="Times New Roman" panose="02020603050405020304" pitchFamily="18" charset="0"/>
              </a:rPr>
              <a:t>SearchResultsDesktop</a:t>
            </a:r>
            <a:r>
              <a:rPr lang="en-IN" sz="1600" b="0" dirty="0">
                <a:solidFill>
                  <a:srgbClr val="CE9178"/>
                </a:solidFill>
                <a:effectLst/>
                <a:latin typeface="Times New Roman" panose="02020603050405020304" pitchFamily="18" charset="0"/>
                <a:cs typeface="Times New Roman" panose="02020603050405020304" pitchFamily="18" charset="0"/>
              </a:rPr>
              <a:t>"</a:t>
            </a:r>
            <a:r>
              <a:rPr lang="en-IN" sz="1600" b="0" dirty="0">
                <a:solidFill>
                  <a:srgbClr val="CCCCCC"/>
                </a:solidFill>
                <a:effectLst/>
                <a:latin typeface="Times New Roman" panose="02020603050405020304" pitchFamily="18" charset="0"/>
                <a:cs typeface="Times New Roman" panose="02020603050405020304" pitchFamily="18" charset="0"/>
              </a:rPr>
              <a:t>})\</a:t>
            </a:r>
          </a:p>
          <a:p>
            <a:pPr marL="0" indent="0">
              <a:lnSpc>
                <a:spcPts val="1425"/>
              </a:lnSpc>
              <a:buNone/>
            </a:pPr>
            <a:r>
              <a:rPr lang="en-IN" sz="1600" b="0" dirty="0">
                <a:solidFill>
                  <a:srgbClr val="CCCCCC"/>
                </a:solidFill>
                <a:effectLst/>
                <a:latin typeface="Times New Roman" panose="02020603050405020304" pitchFamily="18" charset="0"/>
                <a:cs typeface="Times New Roman" panose="02020603050405020304" pitchFamily="18" charset="0"/>
              </a:rPr>
              <a:t>             .find(</a:t>
            </a:r>
            <a:r>
              <a:rPr lang="en-IN" sz="1600" b="0" dirty="0">
                <a:solidFill>
                  <a:srgbClr val="CE9178"/>
                </a:solidFill>
                <a:effectLst/>
                <a:latin typeface="Times New Roman" panose="02020603050405020304" pitchFamily="18" charset="0"/>
                <a:cs typeface="Times New Roman" panose="02020603050405020304" pitchFamily="18" charset="0"/>
              </a:rPr>
              <a:t>"</a:t>
            </a:r>
            <a:r>
              <a:rPr lang="en-IN" sz="1600" b="0" dirty="0" err="1">
                <a:solidFill>
                  <a:srgbClr val="CE9178"/>
                </a:solidFill>
                <a:effectLst/>
                <a:latin typeface="Times New Roman" panose="02020603050405020304" pitchFamily="18" charset="0"/>
                <a:cs typeface="Times New Roman" panose="02020603050405020304" pitchFamily="18" charset="0"/>
              </a:rPr>
              <a:t>div"</a:t>
            </a:r>
            <a:r>
              <a:rPr lang="en-IN" sz="1600" b="0" dirty="0" err="1">
                <a:solidFill>
                  <a:srgbClr val="CCCCCC"/>
                </a:solidFill>
                <a:effectLst/>
                <a:latin typeface="Times New Roman" panose="02020603050405020304" pitchFamily="18" charset="0"/>
                <a:cs typeface="Times New Roman" panose="02020603050405020304" pitchFamily="18" charset="0"/>
              </a:rPr>
              <a:t>,</a:t>
            </a:r>
            <a:r>
              <a:rPr lang="en-IN" sz="1600" b="0" dirty="0" err="1">
                <a:solidFill>
                  <a:srgbClr val="9CDCFE"/>
                </a:solidFill>
                <a:effectLst/>
                <a:latin typeface="Times New Roman" panose="02020603050405020304" pitchFamily="18" charset="0"/>
                <a:cs typeface="Times New Roman" panose="02020603050405020304" pitchFamily="18" charset="0"/>
              </a:rPr>
              <a:t>class</a:t>
            </a:r>
            <a:r>
              <a:rPr lang="en-IN" sz="1600" b="0" dirty="0">
                <a:solidFill>
                  <a:srgbClr val="9CDCFE"/>
                </a:solidFill>
                <a:effectLst/>
                <a:latin typeface="Times New Roman" panose="02020603050405020304" pitchFamily="18" charset="0"/>
                <a:cs typeface="Times New Roman" panose="02020603050405020304" pitchFamily="18" charset="0"/>
              </a:rPr>
              <a:t>_</a:t>
            </a:r>
            <a:r>
              <a:rPr lang="en-IN" sz="1600" b="0" dirty="0">
                <a:solidFill>
                  <a:srgbClr val="D4D4D4"/>
                </a:solidFill>
                <a:effectLst/>
                <a:latin typeface="Times New Roman" panose="02020603050405020304" pitchFamily="18" charset="0"/>
                <a:cs typeface="Times New Roman" panose="02020603050405020304" pitchFamily="18" charset="0"/>
              </a:rPr>
              <a:t>=</a:t>
            </a:r>
            <a:r>
              <a:rPr lang="en-IN" sz="1600" b="0" dirty="0">
                <a:solidFill>
                  <a:srgbClr val="CE9178"/>
                </a:solidFill>
                <a:effectLst/>
                <a:latin typeface="Times New Roman" panose="02020603050405020304" pitchFamily="18" charset="0"/>
                <a:cs typeface="Times New Roman" panose="02020603050405020304" pitchFamily="18" charset="0"/>
              </a:rPr>
              <a:t>"af5895d4b2"</a:t>
            </a:r>
            <a:r>
              <a:rPr lang="en-IN" sz="1600" b="0" dirty="0">
                <a:solidFill>
                  <a:srgbClr val="CCCCCC"/>
                </a:solidFill>
                <a:effectLst/>
                <a:latin typeface="Times New Roman" panose="02020603050405020304" pitchFamily="18" charset="0"/>
                <a:cs typeface="Times New Roman" panose="02020603050405020304" pitchFamily="18" charset="0"/>
              </a:rPr>
              <a:t>)\</a:t>
            </a:r>
          </a:p>
          <a:p>
            <a:pPr marL="0" indent="0">
              <a:lnSpc>
                <a:spcPts val="1425"/>
              </a:lnSpc>
              <a:buNone/>
            </a:pPr>
            <a:r>
              <a:rPr lang="en-IN" sz="1600" b="0" dirty="0">
                <a:solidFill>
                  <a:srgbClr val="CCCCCC"/>
                </a:solidFill>
                <a:effectLst/>
                <a:latin typeface="Times New Roman" panose="02020603050405020304" pitchFamily="18" charset="0"/>
                <a:cs typeface="Times New Roman" panose="02020603050405020304" pitchFamily="18" charset="0"/>
              </a:rPr>
              <a:t>             .find(</a:t>
            </a:r>
            <a:r>
              <a:rPr lang="en-IN" sz="1600" b="0" dirty="0">
                <a:solidFill>
                  <a:srgbClr val="CE9178"/>
                </a:solidFill>
                <a:effectLst/>
                <a:latin typeface="Times New Roman" panose="02020603050405020304" pitchFamily="18" charset="0"/>
                <a:cs typeface="Times New Roman" panose="02020603050405020304" pitchFamily="18" charset="0"/>
              </a:rPr>
              <a:t>"</a:t>
            </a:r>
            <a:r>
              <a:rPr lang="en-IN" sz="1600" b="0" dirty="0" err="1">
                <a:solidFill>
                  <a:srgbClr val="CE9178"/>
                </a:solidFill>
                <a:effectLst/>
                <a:latin typeface="Times New Roman" panose="02020603050405020304" pitchFamily="18" charset="0"/>
                <a:cs typeface="Times New Roman" panose="02020603050405020304" pitchFamily="18" charset="0"/>
              </a:rPr>
              <a:t>div"</a:t>
            </a:r>
            <a:r>
              <a:rPr lang="en-IN" sz="1600" b="0" dirty="0" err="1">
                <a:solidFill>
                  <a:srgbClr val="CCCCCC"/>
                </a:solidFill>
                <a:effectLst/>
                <a:latin typeface="Times New Roman" panose="02020603050405020304" pitchFamily="18" charset="0"/>
                <a:cs typeface="Times New Roman" panose="02020603050405020304" pitchFamily="18" charset="0"/>
              </a:rPr>
              <a:t>,</a:t>
            </a:r>
            <a:r>
              <a:rPr lang="en-IN" sz="1600" b="0" dirty="0" err="1">
                <a:solidFill>
                  <a:srgbClr val="9CDCFE"/>
                </a:solidFill>
                <a:effectLst/>
                <a:latin typeface="Times New Roman" panose="02020603050405020304" pitchFamily="18" charset="0"/>
                <a:cs typeface="Times New Roman" panose="02020603050405020304" pitchFamily="18" charset="0"/>
              </a:rPr>
              <a:t>class</a:t>
            </a:r>
            <a:r>
              <a:rPr lang="en-IN" sz="1600" b="0" dirty="0">
                <a:solidFill>
                  <a:srgbClr val="9CDCFE"/>
                </a:solidFill>
                <a:effectLst/>
                <a:latin typeface="Times New Roman" panose="02020603050405020304" pitchFamily="18" charset="0"/>
                <a:cs typeface="Times New Roman" panose="02020603050405020304" pitchFamily="18" charset="0"/>
              </a:rPr>
              <a:t>_</a:t>
            </a:r>
            <a:r>
              <a:rPr lang="en-IN" sz="1600" b="0" dirty="0">
                <a:solidFill>
                  <a:srgbClr val="D4D4D4"/>
                </a:solidFill>
                <a:effectLst/>
                <a:latin typeface="Times New Roman" panose="02020603050405020304" pitchFamily="18" charset="0"/>
                <a:cs typeface="Times New Roman" panose="02020603050405020304" pitchFamily="18" charset="0"/>
              </a:rPr>
              <a:t>=</a:t>
            </a:r>
            <a:r>
              <a:rPr lang="en-IN" sz="1600" b="0" dirty="0">
                <a:solidFill>
                  <a:srgbClr val="CE9178"/>
                </a:solidFill>
                <a:effectLst/>
                <a:latin typeface="Times New Roman" panose="02020603050405020304" pitchFamily="18" charset="0"/>
                <a:cs typeface="Times New Roman" panose="02020603050405020304" pitchFamily="18" charset="0"/>
              </a:rPr>
              <a:t>"dcf496a7b9 bb2746aad9"</a:t>
            </a:r>
            <a:r>
              <a:rPr lang="en-IN" sz="1600" b="0" dirty="0">
                <a:solidFill>
                  <a:srgbClr val="CCCCCC"/>
                </a:solidFill>
                <a:effectLst/>
                <a:latin typeface="Times New Roman" panose="02020603050405020304" pitchFamily="18" charset="0"/>
                <a:cs typeface="Times New Roman" panose="02020603050405020304" pitchFamily="18" charset="0"/>
              </a:rPr>
              <a:t>)\</a:t>
            </a:r>
          </a:p>
          <a:p>
            <a:pPr marL="0" indent="0">
              <a:lnSpc>
                <a:spcPts val="1425"/>
              </a:lnSpc>
              <a:buNone/>
            </a:pPr>
            <a:r>
              <a:rPr lang="en-IN" sz="1600" b="0" dirty="0">
                <a:solidFill>
                  <a:srgbClr val="CCCCCC"/>
                </a:solidFill>
                <a:effectLst/>
                <a:latin typeface="Times New Roman" panose="02020603050405020304" pitchFamily="18" charset="0"/>
                <a:cs typeface="Times New Roman" panose="02020603050405020304" pitchFamily="18" charset="0"/>
              </a:rPr>
              <a:t>             .</a:t>
            </a:r>
            <a:r>
              <a:rPr lang="en-IN" sz="1600" b="0" dirty="0" err="1">
                <a:solidFill>
                  <a:srgbClr val="CCCCCC"/>
                </a:solidFill>
                <a:effectLst/>
                <a:latin typeface="Times New Roman" panose="02020603050405020304" pitchFamily="18" charset="0"/>
                <a:cs typeface="Times New Roman" panose="02020603050405020304" pitchFamily="18" charset="0"/>
              </a:rPr>
              <a:t>find_all</a:t>
            </a:r>
            <a:r>
              <a:rPr lang="en-IN" sz="1600" b="0" dirty="0">
                <a:solidFill>
                  <a:srgbClr val="CCCCCC"/>
                </a:solidFill>
                <a:effectLst/>
                <a:latin typeface="Times New Roman" panose="02020603050405020304" pitchFamily="18" charset="0"/>
                <a:cs typeface="Times New Roman" panose="02020603050405020304" pitchFamily="18" charset="0"/>
              </a:rPr>
              <a:t>(</a:t>
            </a:r>
            <a:r>
              <a:rPr lang="en-IN" sz="1600" b="0" dirty="0">
                <a:solidFill>
                  <a:srgbClr val="CE9178"/>
                </a:solidFill>
                <a:effectLst/>
                <a:latin typeface="Times New Roman" panose="02020603050405020304" pitchFamily="18" charset="0"/>
                <a:cs typeface="Times New Roman" panose="02020603050405020304" pitchFamily="18" charset="0"/>
              </a:rPr>
              <a:t>"</a:t>
            </a:r>
            <a:r>
              <a:rPr lang="en-IN" sz="1600" b="0" dirty="0" err="1">
                <a:solidFill>
                  <a:srgbClr val="CE9178"/>
                </a:solidFill>
                <a:effectLst/>
                <a:latin typeface="Times New Roman" panose="02020603050405020304" pitchFamily="18" charset="0"/>
                <a:cs typeface="Times New Roman" panose="02020603050405020304" pitchFamily="18" charset="0"/>
              </a:rPr>
              <a:t>div"</a:t>
            </a:r>
            <a:r>
              <a:rPr lang="en-IN" sz="1600" b="0" dirty="0" err="1">
                <a:solidFill>
                  <a:srgbClr val="CCCCCC"/>
                </a:solidFill>
                <a:effectLst/>
                <a:latin typeface="Times New Roman" panose="02020603050405020304" pitchFamily="18" charset="0"/>
                <a:cs typeface="Times New Roman" panose="02020603050405020304" pitchFamily="18" charset="0"/>
              </a:rPr>
              <a:t>,</a:t>
            </a:r>
            <a:r>
              <a:rPr lang="en-IN" sz="1600" b="0" dirty="0" err="1">
                <a:solidFill>
                  <a:srgbClr val="9CDCFE"/>
                </a:solidFill>
                <a:effectLst/>
                <a:latin typeface="Times New Roman" panose="02020603050405020304" pitchFamily="18" charset="0"/>
                <a:cs typeface="Times New Roman" panose="02020603050405020304" pitchFamily="18" charset="0"/>
              </a:rPr>
              <a:t>class</a:t>
            </a:r>
            <a:r>
              <a:rPr lang="en-IN" sz="1600" b="0" dirty="0">
                <a:solidFill>
                  <a:srgbClr val="9CDCFE"/>
                </a:solidFill>
                <a:effectLst/>
                <a:latin typeface="Times New Roman" panose="02020603050405020304" pitchFamily="18" charset="0"/>
                <a:cs typeface="Times New Roman" panose="02020603050405020304" pitchFamily="18" charset="0"/>
              </a:rPr>
              <a:t>_</a:t>
            </a:r>
            <a:r>
              <a:rPr lang="en-IN" sz="1600" b="0" dirty="0">
                <a:solidFill>
                  <a:srgbClr val="D4D4D4"/>
                </a:solidFill>
                <a:effectLst/>
                <a:latin typeface="Times New Roman" panose="02020603050405020304" pitchFamily="18" charset="0"/>
                <a:cs typeface="Times New Roman" panose="02020603050405020304" pitchFamily="18" charset="0"/>
              </a:rPr>
              <a:t>=</a:t>
            </a:r>
            <a:r>
              <a:rPr lang="en-IN" sz="1600" b="0" dirty="0">
                <a:solidFill>
                  <a:srgbClr val="CE9178"/>
                </a:solidFill>
                <a:effectLst/>
                <a:latin typeface="Times New Roman" panose="02020603050405020304" pitchFamily="18" charset="0"/>
                <a:cs typeface="Times New Roman" panose="02020603050405020304" pitchFamily="18" charset="0"/>
              </a:rPr>
              <a:t>"c066246e13 d8aec464ca"</a:t>
            </a:r>
            <a:r>
              <a:rPr lang="en-IN" sz="1600" b="0" dirty="0">
                <a:solidFill>
                  <a:srgbClr val="CCCCCC"/>
                </a:solidFill>
                <a:effectLst/>
                <a:latin typeface="Times New Roman" panose="02020603050405020304" pitchFamily="18" charset="0"/>
                <a:cs typeface="Times New Roman" panose="02020603050405020304" pitchFamily="18" charset="0"/>
              </a:rPr>
              <a:t>,</a:t>
            </a:r>
            <a:r>
              <a:rPr lang="en-IN" sz="1600" b="0" dirty="0">
                <a:solidFill>
                  <a:srgbClr val="9CDCFE"/>
                </a:solidFill>
                <a:effectLst/>
                <a:latin typeface="Times New Roman" panose="02020603050405020304" pitchFamily="18" charset="0"/>
                <a:cs typeface="Times New Roman" panose="02020603050405020304" pitchFamily="18" charset="0"/>
              </a:rPr>
              <a:t>attrs</a:t>
            </a:r>
            <a:r>
              <a:rPr lang="en-IN" sz="1600" b="0" dirty="0">
                <a:solidFill>
                  <a:srgbClr val="D4D4D4"/>
                </a:solidFill>
                <a:effectLst/>
                <a:latin typeface="Times New Roman" panose="02020603050405020304" pitchFamily="18" charset="0"/>
                <a:cs typeface="Times New Roman" panose="02020603050405020304" pitchFamily="18" charset="0"/>
              </a:rPr>
              <a:t>=</a:t>
            </a:r>
            <a:r>
              <a:rPr lang="en-IN" sz="1600" b="0" dirty="0">
                <a:solidFill>
                  <a:srgbClr val="CCCCCC"/>
                </a:solidFill>
                <a:effectLst/>
                <a:latin typeface="Times New Roman" panose="02020603050405020304" pitchFamily="18" charset="0"/>
                <a:cs typeface="Times New Roman" panose="02020603050405020304" pitchFamily="18" charset="0"/>
              </a:rPr>
              <a:t>{</a:t>
            </a:r>
            <a:r>
              <a:rPr lang="en-IN" sz="1600" b="0" dirty="0">
                <a:solidFill>
                  <a:srgbClr val="CE9178"/>
                </a:solidFill>
                <a:effectLst/>
                <a:latin typeface="Times New Roman" panose="02020603050405020304" pitchFamily="18" charset="0"/>
                <a:cs typeface="Times New Roman" panose="02020603050405020304" pitchFamily="18" charset="0"/>
              </a:rPr>
              <a:t>"</a:t>
            </a:r>
            <a:r>
              <a:rPr lang="en-IN" sz="1600" b="0" dirty="0" err="1">
                <a:solidFill>
                  <a:srgbClr val="CE9178"/>
                </a:solidFill>
                <a:effectLst/>
                <a:latin typeface="Times New Roman" panose="02020603050405020304" pitchFamily="18" charset="0"/>
                <a:cs typeface="Times New Roman" panose="02020603050405020304" pitchFamily="18" charset="0"/>
              </a:rPr>
              <a:t>data-t</a:t>
            </a:r>
            <a:r>
              <a:rPr lang="en-IN" sz="1600" b="0" dirty="0">
                <a:solidFill>
                  <a:srgbClr val="CE9178"/>
                </a:solidFill>
                <a:effectLst/>
                <a:latin typeface="Times New Roman" panose="02020603050405020304" pitchFamily="18" charset="0"/>
                <a:cs typeface="Times New Roman" panose="02020603050405020304" pitchFamily="18" charset="0"/>
              </a:rPr>
              <a:t>estid"</a:t>
            </a:r>
            <a:r>
              <a:rPr lang="en-IN" sz="1600" b="0" dirty="0">
                <a:solidFill>
                  <a:srgbClr val="CCCCCC"/>
                </a:solidFill>
                <a:effectLst/>
                <a:latin typeface="Times New Roman" panose="02020603050405020304" pitchFamily="18" charset="0"/>
                <a:cs typeface="Times New Roman" panose="02020603050405020304" pitchFamily="18" charset="0"/>
              </a:rPr>
              <a:t>:</a:t>
            </a:r>
            <a:r>
              <a:rPr lang="en-IN" sz="1600" b="0" dirty="0">
                <a:solidFill>
                  <a:srgbClr val="CE9178"/>
                </a:solidFill>
                <a:effectLst/>
                <a:latin typeface="Times New Roman" panose="02020603050405020304" pitchFamily="18" charset="0"/>
                <a:cs typeface="Times New Roman" panose="02020603050405020304" pitchFamily="18" charset="0"/>
              </a:rPr>
              <a:t>"property-card-container"</a:t>
            </a:r>
            <a:r>
              <a:rPr lang="en-IN" sz="1600" b="0" dirty="0">
                <a:solidFill>
                  <a:srgbClr val="CCCCCC"/>
                </a:solidFill>
                <a:effectLst/>
                <a:latin typeface="Times New Roman" panose="02020603050405020304" pitchFamily="18" charset="0"/>
                <a:cs typeface="Times New Roman" panose="02020603050405020304" pitchFamily="18" charset="0"/>
              </a:rPr>
              <a:t>})</a:t>
            </a:r>
          </a:p>
          <a:p>
            <a:pPr marL="0" indent="0">
              <a:lnSpc>
                <a:spcPts val="1425"/>
              </a:lnSpc>
              <a:buNone/>
            </a:pPr>
            <a:endParaRPr lang="en-IN" b="0" dirty="0">
              <a:solidFill>
                <a:srgbClr val="CCCCCC"/>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7615395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docProps/app.xml><?xml version="1.0" encoding="utf-8"?>
<Properties xmlns="http://schemas.openxmlformats.org/officeDocument/2006/extended-properties" xmlns:vt="http://schemas.openxmlformats.org/officeDocument/2006/docPropsVTypes">
  <Template>Ion</Template>
  <TotalTime>94</TotalTime>
  <Words>1345</Words>
  <Application>Microsoft Office PowerPoint</Application>
  <PresentationFormat>Widescreen</PresentationFormat>
  <Paragraphs>131</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Century Gothic</vt:lpstr>
      <vt:lpstr>Consolas</vt:lpstr>
      <vt:lpstr>Times New Roman</vt:lpstr>
      <vt:lpstr>Wingdings</vt:lpstr>
      <vt:lpstr>Wingdings 3</vt:lpstr>
      <vt:lpstr>Ion</vt:lpstr>
      <vt:lpstr>OPTIMIZING HOSPITALITY </vt:lpstr>
      <vt:lpstr>  Project Objective</vt:lpstr>
      <vt:lpstr>     Agenda</vt:lpstr>
      <vt:lpstr> Introduction</vt:lpstr>
      <vt:lpstr>Web scraping</vt:lpstr>
      <vt:lpstr>Tools used</vt:lpstr>
      <vt:lpstr>Flow of Project </vt:lpstr>
      <vt:lpstr>     Python code for Web Scraping</vt:lpstr>
      <vt:lpstr>PowerPoint Presentation</vt:lpstr>
      <vt:lpstr>PowerPoint Presentation</vt:lpstr>
      <vt:lpstr>PowerPoint Presentation</vt:lpstr>
      <vt:lpstr>Data Cleaning and Manipulation</vt:lpstr>
      <vt:lpstr>   Dashboard</vt:lpstr>
      <vt:lpstr>PowerPoint Presentation</vt:lpstr>
      <vt:lpstr>Conclusion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rakesh basani</dc:creator>
  <cp:lastModifiedBy>rakesh basani</cp:lastModifiedBy>
  <cp:revision>5</cp:revision>
  <dcterms:created xsi:type="dcterms:W3CDTF">2025-01-26T10:42:00Z</dcterms:created>
  <dcterms:modified xsi:type="dcterms:W3CDTF">2025-01-27T06:02:34Z</dcterms:modified>
</cp:coreProperties>
</file>