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2" r:id="rId6"/>
    <p:sldId id="260" r:id="rId7"/>
    <p:sldId id="263" r:id="rId8"/>
    <p:sldId id="265" r:id="rId9"/>
    <p:sldId id="261" r:id="rId10"/>
    <p:sldId id="268" r:id="rId11"/>
    <p:sldId id="264"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1F5E9E-EAF7-4B3C-B58B-BDA7798240E9}"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317870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1F5E9E-EAF7-4B3C-B58B-BDA7798240E9}"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31742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1F5E9E-EAF7-4B3C-B58B-BDA7798240E9}"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422457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1F5E9E-EAF7-4B3C-B58B-BDA7798240E9}"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173781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F5E9E-EAF7-4B3C-B58B-BDA7798240E9}"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374006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1F5E9E-EAF7-4B3C-B58B-BDA7798240E9}"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283137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1F5E9E-EAF7-4B3C-B58B-BDA7798240E9}"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350374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1F5E9E-EAF7-4B3C-B58B-BDA7798240E9}"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152646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F5E9E-EAF7-4B3C-B58B-BDA7798240E9}"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281323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F5E9E-EAF7-4B3C-B58B-BDA7798240E9}"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82980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F5E9E-EAF7-4B3C-B58B-BDA7798240E9}"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B801B-DBED-4F62-81F1-ED288E4AFB77}" type="slidenum">
              <a:rPr lang="en-IN" smtClean="0"/>
              <a:t>‹#›</a:t>
            </a:fld>
            <a:endParaRPr lang="en-IN"/>
          </a:p>
        </p:txBody>
      </p:sp>
    </p:spTree>
    <p:extLst>
      <p:ext uri="{BB962C8B-B14F-4D97-AF65-F5344CB8AC3E}">
        <p14:creationId xmlns:p14="http://schemas.microsoft.com/office/powerpoint/2010/main" val="30506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F5E9E-EAF7-4B3C-B58B-BDA7798240E9}" type="datetimeFigureOut">
              <a:rPr lang="en-IN" smtClean="0"/>
              <a:t>15-12-2023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B801B-DBED-4F62-81F1-ED288E4AFB77}" type="slidenum">
              <a:rPr lang="en-IN" smtClean="0"/>
              <a:t>‹#›</a:t>
            </a:fld>
            <a:endParaRPr lang="en-IN"/>
          </a:p>
        </p:txBody>
      </p:sp>
    </p:spTree>
    <p:extLst>
      <p:ext uri="{BB962C8B-B14F-4D97-AF65-F5344CB8AC3E}">
        <p14:creationId xmlns:p14="http://schemas.microsoft.com/office/powerpoint/2010/main" val="468997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178233" y="2339857"/>
            <a:ext cx="5835534" cy="2404371"/>
          </a:xfrm>
        </p:spPr>
        <p:txBody>
          <a:bodyPr>
            <a:normAutofit/>
          </a:bodyPr>
          <a:lstStyle/>
          <a:p>
            <a:r>
              <a:rPr lang="en-US" sz="5400" b="1" dirty="0" smtClean="0">
                <a:solidFill>
                  <a:schemeClr val="bg1"/>
                </a:solidFill>
                <a:latin typeface="Arial Rounded MT Bold" panose="020F0704030504030204" pitchFamily="34" charset="0"/>
              </a:rPr>
              <a:t>Cosmetic Harmfulness </a:t>
            </a:r>
            <a:r>
              <a:rPr lang="en-US" sz="5400" b="1" dirty="0">
                <a:solidFill>
                  <a:schemeClr val="bg1"/>
                </a:solidFill>
                <a:latin typeface="Arial Rounded MT Bold" panose="020F0704030504030204" pitchFamily="34" charset="0"/>
              </a:rPr>
              <a:t>C</a:t>
            </a:r>
            <a:r>
              <a:rPr lang="en-US" sz="5400" b="1" dirty="0" smtClean="0">
                <a:solidFill>
                  <a:schemeClr val="bg1"/>
                </a:solidFill>
                <a:latin typeface="Arial Rounded MT Bold" panose="020F0704030504030204" pitchFamily="34" charset="0"/>
              </a:rPr>
              <a:t>hecker</a:t>
            </a:r>
            <a:endParaRPr lang="en-IN" sz="5400" b="1" dirty="0">
              <a:solidFill>
                <a:schemeClr val="bg1"/>
              </a:solidFill>
              <a:latin typeface="Arial Rounded MT Bold" panose="020F0704030504030204" pitchFamily="34" charset="0"/>
            </a:endParaRPr>
          </a:p>
        </p:txBody>
      </p:sp>
      <p:sp>
        <p:nvSpPr>
          <p:cNvPr id="3" name="Subtitle 2"/>
          <p:cNvSpPr>
            <a:spLocks noGrp="1"/>
          </p:cNvSpPr>
          <p:nvPr>
            <p:ph type="subTitle" idx="1"/>
          </p:nvPr>
        </p:nvSpPr>
        <p:spPr>
          <a:xfrm>
            <a:off x="2330335" y="5043891"/>
            <a:ext cx="9144000" cy="1655762"/>
          </a:xfrm>
        </p:spPr>
        <p:txBody>
          <a:bodyPr/>
          <a:lstStyle/>
          <a:p>
            <a:r>
              <a:rPr lang="en-US" dirty="0" smtClean="0">
                <a:solidFill>
                  <a:schemeClr val="bg1"/>
                </a:solidFill>
                <a:latin typeface="Arial Rounded MT Bold" panose="020F0704030504030204" pitchFamily="34" charset="0"/>
              </a:rPr>
              <a:t>R180446- </a:t>
            </a:r>
            <a:r>
              <a:rPr lang="en-US" dirty="0" err="1" smtClean="0">
                <a:solidFill>
                  <a:schemeClr val="bg1"/>
                </a:solidFill>
                <a:latin typeface="Arial Rounded MT Bold" panose="020F0704030504030204" pitchFamily="34" charset="0"/>
              </a:rPr>
              <a:t>B.Rakesh</a:t>
            </a:r>
            <a:endParaRPr lang="en-IN"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097639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Working 	</a:t>
            </a:r>
            <a:endParaRPr lang="en-IN" b="1" dirty="0">
              <a:solidFill>
                <a:srgbClr val="0070C0"/>
              </a:solidFill>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b="59656"/>
          <a:stretch/>
        </p:blipFill>
        <p:spPr bwMode="auto">
          <a:xfrm>
            <a:off x="1052943" y="2980647"/>
            <a:ext cx="4624650" cy="1881246"/>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42364" y="2000798"/>
            <a:ext cx="4911436" cy="2926542"/>
          </a:xfrm>
          <a:prstGeom prst="rect">
            <a:avLst/>
          </a:prstGeom>
          <a:noFill/>
          <a:ln>
            <a:noFill/>
          </a:ln>
        </p:spPr>
      </p:pic>
      <p:sp>
        <p:nvSpPr>
          <p:cNvPr id="6" name="TextBox 5"/>
          <p:cNvSpPr txBox="1"/>
          <p:nvPr/>
        </p:nvSpPr>
        <p:spPr>
          <a:xfrm>
            <a:off x="1953490" y="5190714"/>
            <a:ext cx="2867891" cy="369332"/>
          </a:xfrm>
          <a:prstGeom prst="rect">
            <a:avLst/>
          </a:prstGeom>
          <a:noFill/>
        </p:spPr>
        <p:txBody>
          <a:bodyPr wrap="square" rtlCol="0">
            <a:spAutoFit/>
          </a:bodyPr>
          <a:lstStyle/>
          <a:p>
            <a:pPr algn="ctr"/>
            <a:r>
              <a:rPr lang="en-IN" b="1" dirty="0" smtClean="0"/>
              <a:t>Input </a:t>
            </a:r>
            <a:endParaRPr lang="en-IN" b="1" dirty="0"/>
          </a:p>
        </p:txBody>
      </p:sp>
      <p:sp>
        <p:nvSpPr>
          <p:cNvPr id="7" name="TextBox 6"/>
          <p:cNvSpPr txBox="1"/>
          <p:nvPr/>
        </p:nvSpPr>
        <p:spPr>
          <a:xfrm>
            <a:off x="7464136" y="5190714"/>
            <a:ext cx="2867891" cy="369332"/>
          </a:xfrm>
          <a:prstGeom prst="rect">
            <a:avLst/>
          </a:prstGeom>
          <a:noFill/>
        </p:spPr>
        <p:txBody>
          <a:bodyPr wrap="square" rtlCol="0">
            <a:spAutoFit/>
          </a:bodyPr>
          <a:lstStyle/>
          <a:p>
            <a:pPr algn="ctr"/>
            <a:r>
              <a:rPr lang="en-IN" b="1" dirty="0" smtClean="0"/>
              <a:t>Output </a:t>
            </a:r>
            <a:endParaRPr lang="en-IN" b="1" dirty="0"/>
          </a:p>
        </p:txBody>
      </p:sp>
    </p:spTree>
    <p:extLst>
      <p:ext uri="{BB962C8B-B14F-4D97-AF65-F5344CB8AC3E}">
        <p14:creationId xmlns:p14="http://schemas.microsoft.com/office/powerpoint/2010/main" val="1117268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Scope and Future Enhancements</a:t>
            </a:r>
            <a:endParaRPr lang="en-IN" b="1" dirty="0">
              <a:solidFill>
                <a:srgbClr val="002060"/>
              </a:solidFill>
            </a:endParaRPr>
          </a:p>
        </p:txBody>
      </p:sp>
      <p:sp>
        <p:nvSpPr>
          <p:cNvPr id="3" name="Content Placeholder 2"/>
          <p:cNvSpPr>
            <a:spLocks noGrp="1"/>
          </p:cNvSpPr>
          <p:nvPr>
            <p:ph idx="1"/>
          </p:nvPr>
        </p:nvSpPr>
        <p:spPr>
          <a:xfrm>
            <a:off x="662152" y="1403130"/>
            <a:ext cx="11146220" cy="5139559"/>
          </a:xfrm>
        </p:spPr>
        <p:txBody>
          <a:bodyPr>
            <a:normAutofit fontScale="85000" lnSpcReduction="20000"/>
          </a:bodyPr>
          <a:lstStyle/>
          <a:p>
            <a:r>
              <a:rPr lang="en-US" b="1" dirty="0" smtClean="0"/>
              <a:t>Object Detection and Recognition:</a:t>
            </a:r>
            <a:endParaRPr lang="en-US" dirty="0" smtClean="0"/>
          </a:p>
          <a:p>
            <a:r>
              <a:rPr lang="en-US" dirty="0" smtClean="0"/>
              <a:t>"Scope includes implementing advanced object detection algorithms for improved accuracy."</a:t>
            </a:r>
          </a:p>
          <a:p>
            <a:r>
              <a:rPr lang="en-US" dirty="0" smtClean="0"/>
              <a:t> "Exploring additional AI models for nuanced label recognition and text extraction."</a:t>
            </a:r>
          </a:p>
          <a:p>
            <a:r>
              <a:rPr lang="en-US" b="1" dirty="0" smtClean="0"/>
              <a:t>Dataset Integration:</a:t>
            </a:r>
            <a:endParaRPr lang="en-US" dirty="0" smtClean="0"/>
          </a:p>
          <a:p>
            <a:r>
              <a:rPr lang="en-US" dirty="0" smtClean="0"/>
              <a:t>- "Potential to expand the dataset for a more comprehensive coverage of cosmetic products."</a:t>
            </a:r>
          </a:p>
          <a:p>
            <a:r>
              <a:rPr lang="en-US" dirty="0" smtClean="0"/>
              <a:t>"Incorporating user reviews to enrich the dataset and enhance analysis."</a:t>
            </a:r>
          </a:p>
          <a:p>
            <a:r>
              <a:rPr lang="en-US" b="1" dirty="0" smtClean="0"/>
              <a:t>User Interface Development:</a:t>
            </a:r>
            <a:endParaRPr lang="en-US" dirty="0" smtClean="0"/>
          </a:p>
          <a:p>
            <a:r>
              <a:rPr lang="en-US" dirty="0" smtClean="0"/>
              <a:t>- "Refining the OCR (Optical Character Recognition) for more accurate text extraction."</a:t>
            </a:r>
          </a:p>
          <a:p>
            <a:r>
              <a:rPr lang="en-US" dirty="0" smtClean="0"/>
              <a:t>"Exploring user customization options for a personalized experience.“</a:t>
            </a:r>
          </a:p>
          <a:p>
            <a:pPr marL="0" indent="0">
              <a:buNone/>
            </a:pPr>
            <a:r>
              <a:rPr lang="en-IN" dirty="0" smtClean="0"/>
              <a:t>To add object detection functionality to detect cosmetic products through computer vision.</a:t>
            </a:r>
          </a:p>
          <a:p>
            <a:r>
              <a:rPr lang="en-IN" dirty="0" smtClean="0"/>
              <a:t>live feed through camera</a:t>
            </a:r>
          </a:p>
          <a:p>
            <a:endParaRPr lang="en-IN" dirty="0"/>
          </a:p>
        </p:txBody>
      </p:sp>
    </p:spTree>
    <p:extLst>
      <p:ext uri="{BB962C8B-B14F-4D97-AF65-F5344CB8AC3E}">
        <p14:creationId xmlns:p14="http://schemas.microsoft.com/office/powerpoint/2010/main" val="3249150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Conclusion</a:t>
            </a:r>
            <a:endParaRPr lang="en-IN" b="1" dirty="0">
              <a:solidFill>
                <a:srgbClr val="0070C0"/>
              </a:solidFill>
            </a:endParaRPr>
          </a:p>
        </p:txBody>
      </p:sp>
      <p:sp>
        <p:nvSpPr>
          <p:cNvPr id="3" name="Content Placeholder 2"/>
          <p:cNvSpPr>
            <a:spLocks noGrp="1"/>
          </p:cNvSpPr>
          <p:nvPr>
            <p:ph idx="1"/>
          </p:nvPr>
        </p:nvSpPr>
        <p:spPr/>
        <p:txBody>
          <a:bodyPr/>
          <a:lstStyle/>
          <a:p>
            <a:r>
              <a:rPr lang="en-US" dirty="0" smtClean="0"/>
              <a:t>At its core, the "Cosmetic Harmfulness Checker" operates through two key components. The first, "Object Detection and Recognition," utilizes advanced computer vision techniques. Users can effortlessly point their cameras at cosmetic products, enabling the application to automatically capture and identify product names. The second, "</a:t>
            </a:r>
            <a:r>
              <a:rPr lang="en-US" dirty="0" err="1" smtClean="0"/>
              <a:t>Chatbot</a:t>
            </a:r>
            <a:r>
              <a:rPr lang="en-US" dirty="0" smtClean="0"/>
              <a:t>-Powered Assessment," further enhances the user experience by querying </a:t>
            </a:r>
            <a:r>
              <a:rPr lang="en-US" dirty="0" err="1" smtClean="0"/>
              <a:t>OpenAI's</a:t>
            </a:r>
            <a:r>
              <a:rPr lang="en-US" dirty="0" smtClean="0"/>
              <a:t> GPT-3 for insights into the safety of detected cosmetic ingredients.</a:t>
            </a:r>
            <a:endParaRPr lang="en-IN" dirty="0"/>
          </a:p>
        </p:txBody>
      </p:sp>
    </p:spTree>
    <p:extLst>
      <p:ext uri="{BB962C8B-B14F-4D97-AF65-F5344CB8AC3E}">
        <p14:creationId xmlns:p14="http://schemas.microsoft.com/office/powerpoint/2010/main" val="3876891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75" y="2684376"/>
            <a:ext cx="10515600" cy="1325563"/>
          </a:xfrm>
        </p:spPr>
        <p:txBody>
          <a:bodyPr/>
          <a:lstStyle/>
          <a:p>
            <a:pPr algn="ctr"/>
            <a:r>
              <a:rPr lang="en-IN" b="1" dirty="0" smtClean="0">
                <a:solidFill>
                  <a:srgbClr val="0070C0"/>
                </a:solidFill>
              </a:rPr>
              <a:t>Thank you</a:t>
            </a:r>
            <a:endParaRPr lang="en-IN" b="1" dirty="0">
              <a:solidFill>
                <a:srgbClr val="0070C0"/>
              </a:solidFill>
            </a:endParaRPr>
          </a:p>
        </p:txBody>
      </p:sp>
    </p:spTree>
    <p:extLst>
      <p:ext uri="{BB962C8B-B14F-4D97-AF65-F5344CB8AC3E}">
        <p14:creationId xmlns:p14="http://schemas.microsoft.com/office/powerpoint/2010/main" val="3235762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50000"/>
                  </a:schemeClr>
                </a:solidFill>
              </a:rPr>
              <a:t>Outline</a:t>
            </a:r>
            <a:endParaRPr lang="en-IN" b="1"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Introduction</a:t>
            </a:r>
          </a:p>
          <a:p>
            <a:r>
              <a:rPr lang="en-US" dirty="0" smtClean="0"/>
              <a:t>Abstract</a:t>
            </a:r>
          </a:p>
          <a:p>
            <a:r>
              <a:rPr lang="en-US" dirty="0" smtClean="0"/>
              <a:t>Industry challenge</a:t>
            </a:r>
          </a:p>
          <a:p>
            <a:r>
              <a:rPr lang="en-US" dirty="0" smtClean="0"/>
              <a:t>Understanding the Cosmetic Harmfulness Checker</a:t>
            </a:r>
          </a:p>
          <a:p>
            <a:r>
              <a:rPr lang="en-US" dirty="0" smtClean="0"/>
              <a:t>User interface</a:t>
            </a:r>
          </a:p>
          <a:p>
            <a:r>
              <a:rPr lang="en-US" dirty="0" smtClean="0"/>
              <a:t>Features and Functionality</a:t>
            </a:r>
          </a:p>
          <a:p>
            <a:r>
              <a:rPr lang="en-US" dirty="0" smtClean="0"/>
              <a:t>Ensuring Accuracy and Reliability</a:t>
            </a:r>
          </a:p>
          <a:p>
            <a:r>
              <a:rPr lang="en-US" dirty="0" smtClean="0"/>
              <a:t>Future Developments and Conclusion</a:t>
            </a:r>
          </a:p>
          <a:p>
            <a:pPr marL="0" indent="0">
              <a:buNone/>
            </a:pPr>
            <a:endParaRPr lang="en-IN" dirty="0"/>
          </a:p>
        </p:txBody>
      </p:sp>
    </p:spTree>
    <p:extLst>
      <p:ext uri="{BB962C8B-B14F-4D97-AF65-F5344CB8AC3E}">
        <p14:creationId xmlns:p14="http://schemas.microsoft.com/office/powerpoint/2010/main" val="621482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696470" y="2344189"/>
            <a:ext cx="4351995" cy="4405745"/>
          </a:xfrm>
          <a:prstGeom prst="rect">
            <a:avLst/>
          </a:prstGeom>
        </p:spPr>
      </p:pic>
      <p:sp>
        <p:nvSpPr>
          <p:cNvPr id="2" name="Title 1"/>
          <p:cNvSpPr>
            <a:spLocks noGrp="1"/>
          </p:cNvSpPr>
          <p:nvPr>
            <p:ph type="title"/>
          </p:nvPr>
        </p:nvSpPr>
        <p:spPr/>
        <p:txBody>
          <a:bodyPr/>
          <a:lstStyle/>
          <a:p>
            <a:r>
              <a:rPr lang="en-IN" b="1" dirty="0" smtClean="0">
                <a:solidFill>
                  <a:schemeClr val="accent1">
                    <a:lumMod val="50000"/>
                  </a:schemeClr>
                </a:solidFill>
              </a:rPr>
              <a:t>Introduction</a:t>
            </a:r>
            <a:endParaRPr lang="en-IN" b="1" dirty="0">
              <a:solidFill>
                <a:schemeClr val="accent1">
                  <a:lumMod val="50000"/>
                </a:schemeClr>
              </a:solidFill>
            </a:endParaRPr>
          </a:p>
        </p:txBody>
      </p:sp>
      <p:sp>
        <p:nvSpPr>
          <p:cNvPr id="3" name="Content Placeholder 2"/>
          <p:cNvSpPr>
            <a:spLocks noGrp="1"/>
          </p:cNvSpPr>
          <p:nvPr>
            <p:ph idx="1"/>
          </p:nvPr>
        </p:nvSpPr>
        <p:spPr>
          <a:xfrm>
            <a:off x="547253" y="1690688"/>
            <a:ext cx="9660775" cy="4351338"/>
          </a:xfrm>
        </p:spPr>
        <p:txBody>
          <a:bodyPr>
            <a:normAutofit/>
          </a:bodyPr>
          <a:lstStyle/>
          <a:p>
            <a:pPr marL="0" indent="0" algn="just">
              <a:buNone/>
            </a:pPr>
            <a:r>
              <a:rPr lang="en-US" dirty="0" smtClean="0"/>
              <a:t>The "Cosmetic Harmfulness Checker" is a user-friendly application using computer vision and </a:t>
            </a:r>
            <a:r>
              <a:rPr lang="en-US" dirty="0" err="1" smtClean="0"/>
              <a:t>Chatbot</a:t>
            </a:r>
            <a:r>
              <a:rPr lang="en-US" dirty="0" smtClean="0"/>
              <a:t> technology to empower consumers in evaluating the safety of cosmetic products. With features like automatic label recognition through a camera interface and </a:t>
            </a:r>
            <a:r>
              <a:rPr lang="en-US" dirty="0" err="1" smtClean="0"/>
              <a:t>Chatbot</a:t>
            </a:r>
            <a:r>
              <a:rPr lang="en-US" dirty="0" smtClean="0"/>
              <a:t>-powered assessments of ingredients, it simplifies decision-making. This project combines cutting-edge tech to promote consumer awareness and health consciousness in the cosmetics industry.</a:t>
            </a:r>
          </a:p>
        </p:txBody>
      </p:sp>
    </p:spTree>
    <p:extLst>
      <p:ext uri="{BB962C8B-B14F-4D97-AF65-F5344CB8AC3E}">
        <p14:creationId xmlns:p14="http://schemas.microsoft.com/office/powerpoint/2010/main" val="1595982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Abstract</a:t>
            </a:r>
            <a:endParaRPr lang="en-IN" b="1" dirty="0">
              <a:solidFill>
                <a:schemeClr val="accent1">
                  <a:lumMod val="50000"/>
                </a:schemeClr>
              </a:solidFill>
            </a:endParaRPr>
          </a:p>
        </p:txBody>
      </p:sp>
      <p:sp>
        <p:nvSpPr>
          <p:cNvPr id="3" name="Content Placeholder 2"/>
          <p:cNvSpPr>
            <a:spLocks noGrp="1"/>
          </p:cNvSpPr>
          <p:nvPr>
            <p:ph idx="1"/>
          </p:nvPr>
        </p:nvSpPr>
        <p:spPr>
          <a:xfrm>
            <a:off x="838200" y="1825625"/>
            <a:ext cx="4340629" cy="4351338"/>
          </a:xfrm>
        </p:spPr>
        <p:txBody>
          <a:bodyPr/>
          <a:lstStyle/>
          <a:p>
            <a:pPr marL="0" indent="0" algn="just">
              <a:buNone/>
            </a:pPr>
            <a:r>
              <a:rPr lang="en-US" dirty="0" smtClean="0"/>
              <a:t>A Cosmetic Harmfulness Checker is a tool designed to help consumers make informed decisions about the safety and potential risks of beauty products. In an era where cosmetics are widely used, ensuring the safety of these products is crucial for consumer health.</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606752" cy="3848624"/>
          </a:xfrm>
          <a:prstGeom prst="rect">
            <a:avLst/>
          </a:prstGeom>
        </p:spPr>
      </p:pic>
    </p:spTree>
    <p:extLst>
      <p:ext uri="{BB962C8B-B14F-4D97-AF65-F5344CB8AC3E}">
        <p14:creationId xmlns:p14="http://schemas.microsoft.com/office/powerpoint/2010/main" val="1683568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solidFill>
              </a:rPr>
              <a:t>Industry  Challenge</a:t>
            </a:r>
            <a:endParaRPr lang="en-IN" b="1" dirty="0">
              <a:solidFill>
                <a:schemeClr val="accent5"/>
              </a:solidFill>
            </a:endParaRPr>
          </a:p>
        </p:txBody>
      </p:sp>
      <p:sp>
        <p:nvSpPr>
          <p:cNvPr id="3" name="Content Placeholder 2"/>
          <p:cNvSpPr>
            <a:spLocks noGrp="1"/>
          </p:cNvSpPr>
          <p:nvPr>
            <p:ph idx="1"/>
          </p:nvPr>
        </p:nvSpPr>
        <p:spPr/>
        <p:txBody>
          <a:bodyPr>
            <a:normAutofit/>
          </a:bodyPr>
          <a:lstStyle/>
          <a:p>
            <a:r>
              <a:rPr lang="en-US" b="1" dirty="0" smtClean="0"/>
              <a:t>Diverse Ingredients:</a:t>
            </a:r>
            <a:r>
              <a:rPr lang="en-US" dirty="0" smtClean="0"/>
              <a:t> "A multitude of cosmetic products flood the market, each containing a unique combination of ingredients."</a:t>
            </a:r>
          </a:p>
          <a:p>
            <a:r>
              <a:rPr lang="en-US" b="1" dirty="0" smtClean="0"/>
              <a:t>Lack of Transparency:</a:t>
            </a:r>
            <a:r>
              <a:rPr lang="en-US" dirty="0" smtClean="0"/>
              <a:t> "Consumers often face challenges in understanding the composition of these products and the potential risks associated with specific ingredients."</a:t>
            </a:r>
          </a:p>
          <a:p>
            <a:r>
              <a:rPr lang="en-US" b="1" dirty="0" smtClean="0"/>
              <a:t>Health Concerns:</a:t>
            </a:r>
            <a:r>
              <a:rPr lang="en-US" dirty="0" smtClean="0"/>
              <a:t> "The need for consumer awareness is heightened as exposure to harmful cosmetic components can lead to adverse health effects."</a:t>
            </a:r>
          </a:p>
          <a:p>
            <a:endParaRPr lang="en-IN" dirty="0"/>
          </a:p>
        </p:txBody>
      </p:sp>
    </p:spTree>
    <p:extLst>
      <p:ext uri="{BB962C8B-B14F-4D97-AF65-F5344CB8AC3E}">
        <p14:creationId xmlns:p14="http://schemas.microsoft.com/office/powerpoint/2010/main" val="2529243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Importance of Checking Cosmetic Harmfulness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pPr algn="just"/>
            <a:r>
              <a:rPr lang="en-US" b="1" dirty="0" smtClean="0"/>
              <a:t>Consumer Safety: </a:t>
            </a:r>
            <a:r>
              <a:rPr lang="en-US" dirty="0" smtClean="0"/>
              <a:t>Many cosmetic products contain chemicals that can have short-term or long-term health effects. Consumers have the right to know what they are applying to their skin.</a:t>
            </a:r>
          </a:p>
          <a:p>
            <a:pPr algn="just"/>
            <a:r>
              <a:rPr lang="en-US" b="1" dirty="0" smtClean="0"/>
              <a:t>Legal Regulations: </a:t>
            </a:r>
            <a:r>
              <a:rPr lang="en-US" dirty="0" smtClean="0"/>
              <a:t>The beauty industry is subject to regulations, and using harmful ingredients can lead to legal consequences for manufacturers.</a:t>
            </a:r>
          </a:p>
          <a:p>
            <a:pPr algn="just"/>
            <a:r>
              <a:rPr lang="en-US" b="1" dirty="0" smtClean="0"/>
              <a:t>Long-term Health Impact: </a:t>
            </a:r>
            <a:r>
              <a:rPr lang="en-US" dirty="0" smtClean="0"/>
              <a:t>Continuous exposure to certain chemicals can have cumulative effects on health. The harm may not be immediately apparent.</a:t>
            </a:r>
          </a:p>
          <a:p>
            <a:pPr algn="just"/>
            <a:endParaRPr lang="en-IN" dirty="0"/>
          </a:p>
        </p:txBody>
      </p:sp>
    </p:spTree>
    <p:extLst>
      <p:ext uri="{BB962C8B-B14F-4D97-AF65-F5344CB8AC3E}">
        <p14:creationId xmlns:p14="http://schemas.microsoft.com/office/powerpoint/2010/main" val="1079189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User Interface</a:t>
            </a:r>
            <a:endParaRPr lang="en-IN" b="1" dirty="0">
              <a:solidFill>
                <a:srgbClr val="002060"/>
              </a:solidFill>
            </a:endParaRPr>
          </a:p>
        </p:txBody>
      </p:sp>
      <p:sp>
        <p:nvSpPr>
          <p:cNvPr id="3" name="Content Placeholder 2"/>
          <p:cNvSpPr>
            <a:spLocks noGrp="1"/>
          </p:cNvSpPr>
          <p:nvPr>
            <p:ph idx="1"/>
          </p:nvPr>
        </p:nvSpPr>
        <p:spPr/>
        <p:txBody>
          <a:bodyPr/>
          <a:lstStyle/>
          <a:p>
            <a:r>
              <a:rPr lang="en-US" b="1" dirty="0" err="1" smtClean="0"/>
              <a:t>Tkinter</a:t>
            </a:r>
            <a:r>
              <a:rPr lang="en-US" b="1" dirty="0" smtClean="0"/>
              <a:t> GUI:</a:t>
            </a:r>
            <a:r>
              <a:rPr lang="en-US" dirty="0" smtClean="0"/>
              <a:t> "Developed using </a:t>
            </a:r>
            <a:r>
              <a:rPr lang="en-US" dirty="0" err="1" smtClean="0"/>
              <a:t>Tkinter</a:t>
            </a:r>
            <a:r>
              <a:rPr lang="en-US" dirty="0" smtClean="0"/>
              <a:t>, the interface offers a visually appealing and user-friendly platform."</a:t>
            </a:r>
          </a:p>
          <a:p>
            <a:r>
              <a:rPr lang="en-US" b="1" dirty="0" smtClean="0"/>
              <a:t>Manual Input:</a:t>
            </a:r>
            <a:r>
              <a:rPr lang="en-US" dirty="0" smtClean="0"/>
              <a:t> "Allows users to manually input cosmetic names for analysis."</a:t>
            </a:r>
          </a:p>
          <a:p>
            <a:r>
              <a:rPr lang="en-US" b="1" dirty="0" smtClean="0"/>
              <a:t>Automated Detection:</a:t>
            </a:r>
            <a:r>
              <a:rPr lang="en-US" dirty="0" smtClean="0"/>
              <a:t> "Enables users to effortlessly utilize the camera interface for automated detection of cosmetic product labels."</a:t>
            </a:r>
          </a:p>
          <a:p>
            <a:endParaRPr lang="en-IN" dirty="0"/>
          </a:p>
        </p:txBody>
      </p:sp>
    </p:spTree>
    <p:extLst>
      <p:ext uri="{BB962C8B-B14F-4D97-AF65-F5344CB8AC3E}">
        <p14:creationId xmlns:p14="http://schemas.microsoft.com/office/powerpoint/2010/main" val="1494686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Features and Functionality</a:t>
            </a:r>
            <a:endParaRPr lang="en-IN"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dirty="0" smtClean="0"/>
              <a:t>Real-Time Detection: Seamlessly identifies cosmetic product labels, simplifying the user experience."</a:t>
            </a:r>
          </a:p>
          <a:p>
            <a:r>
              <a:rPr lang="en-US" dirty="0" smtClean="0"/>
              <a:t>"</a:t>
            </a:r>
            <a:r>
              <a:rPr lang="en-US" dirty="0" err="1" smtClean="0"/>
              <a:t>Chatbot</a:t>
            </a:r>
            <a:r>
              <a:rPr lang="en-US" dirty="0" smtClean="0"/>
              <a:t>-Powered Insights: Leverages advanced NLP for comprehensive assessments of ingredient safety."</a:t>
            </a:r>
          </a:p>
          <a:p>
            <a:r>
              <a:rPr lang="en-US" dirty="0" smtClean="0"/>
              <a:t>"User-Friendly Interface: Ensures accessibility and convenience for users, whether inputting names manually or using the camera."</a:t>
            </a:r>
          </a:p>
          <a:p>
            <a:r>
              <a:rPr lang="en-US" dirty="0" smtClean="0"/>
              <a:t>"Promoting Transparency: Provides users with transparent information about cosmetic ingredients for informed decision-making."</a:t>
            </a:r>
          </a:p>
          <a:p>
            <a:r>
              <a:rPr lang="en-US" dirty="0" smtClean="0"/>
              <a:t>"Educational Value: Acts as an educational tool, empowering users with knowledge about potential harmful ingredients."</a:t>
            </a:r>
          </a:p>
          <a:p>
            <a:r>
              <a:rPr lang="en-US" dirty="0" smtClean="0"/>
              <a:t>"Scalability and Future-Ready: Designed for ongoing improvement and adaptability to emerging technologies."</a:t>
            </a:r>
            <a:endParaRPr lang="en-IN" dirty="0"/>
          </a:p>
        </p:txBody>
      </p:sp>
    </p:spTree>
    <p:extLst>
      <p:ext uri="{BB962C8B-B14F-4D97-AF65-F5344CB8AC3E}">
        <p14:creationId xmlns:p14="http://schemas.microsoft.com/office/powerpoint/2010/main" val="532353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lumMod val="50000"/>
                  </a:schemeClr>
                </a:solidFill>
              </a:rPr>
              <a:t>Project Objectives </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Clearly list the primary objectives of the Cosmetic Harmfulness Checker project Integration of computer vision for object detection</a:t>
            </a:r>
          </a:p>
          <a:p>
            <a:r>
              <a:rPr lang="en-US" dirty="0" smtClean="0"/>
              <a:t>Utilization of NLP through </a:t>
            </a:r>
            <a:r>
              <a:rPr lang="en-US" dirty="0" err="1" smtClean="0"/>
              <a:t>Chatbot</a:t>
            </a:r>
            <a:r>
              <a:rPr lang="en-US" dirty="0" smtClean="0"/>
              <a:t> for ingredient analysis</a:t>
            </a:r>
          </a:p>
          <a:p>
            <a:r>
              <a:rPr lang="en-US" dirty="0" smtClean="0"/>
              <a:t>Developing a user-friendly interface for easy interaction</a:t>
            </a:r>
          </a:p>
          <a:p>
            <a:endParaRPr lang="en-IN" dirty="0"/>
          </a:p>
        </p:txBody>
      </p:sp>
    </p:spTree>
    <p:extLst>
      <p:ext uri="{BB962C8B-B14F-4D97-AF65-F5344CB8AC3E}">
        <p14:creationId xmlns:p14="http://schemas.microsoft.com/office/powerpoint/2010/main" val="2384602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681</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Calibri</vt:lpstr>
      <vt:lpstr>Calibri Light</vt:lpstr>
      <vt:lpstr>Office Theme</vt:lpstr>
      <vt:lpstr>Cosmetic Harmfulness Checker</vt:lpstr>
      <vt:lpstr>Outline</vt:lpstr>
      <vt:lpstr>Introduction</vt:lpstr>
      <vt:lpstr>Abstract</vt:lpstr>
      <vt:lpstr>Industry  Challenge</vt:lpstr>
      <vt:lpstr>Importance of Checking Cosmetic Harmfulness</vt:lpstr>
      <vt:lpstr>User Interface</vt:lpstr>
      <vt:lpstr>Features and Functionality</vt:lpstr>
      <vt:lpstr>Project Objectives </vt:lpstr>
      <vt:lpstr>Working  </vt:lpstr>
      <vt:lpstr>Scope and Future Enhancements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2023-12-15T05:36:56Z</dcterms:created>
  <dcterms:modified xsi:type="dcterms:W3CDTF">2023-12-15T10:44:32Z</dcterms:modified>
</cp:coreProperties>
</file>