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2560956" cy="5832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RAKESH BAVIRISETTY</a:t>
            </a: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smtClean="0">
                <a:solidFill>
                  <a:srgbClr val="E7E6E6"/>
                </a:solidFill>
                <a:latin typeface="Microsoft Sans Serif"/>
                <a:cs typeface="Microsoft Sans Serif"/>
              </a:rPr>
              <a:t>06-04-2024</a:t>
            </a:r>
            <a:endParaRPr lang="en-US" spc="-105" dirty="0" smtClean="0">
              <a:solidFill>
                <a:srgbClr val="E7E6E6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769239" y="1470342"/>
            <a:ext cx="10653521" cy="49735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lang="en-IN" dirty="0">
                <a:solidFill>
                  <a:srgbClr val="1C7BDB"/>
                </a:solidFill>
              </a:rPr>
              <a:t>https://github.com/PraneethaAtukuri/Data-Science-and-Machine-Learning-Capstone-Project/blob/main/EDA%20with%20Data%20Visualization.ipynb</a:t>
            </a:r>
            <a:r>
              <a:rPr spc="15" dirty="0">
                <a:solidFill>
                  <a:srgbClr val="1C7BDB"/>
                </a:solidFill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5165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https://github.com/PraneethaAtukuri/Data-Science-and-Machine-Learning-Capstone-Project/blob/main/Extracting%20and%20Visualizing%20Stock%20Data.ipynb</a:t>
            </a:r>
            <a:endParaRPr sz="215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6335" y="1371600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92038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 dirty="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https://github.com/PraneethaAtukuri/Data-Science-and-Machine-Learning-Capstone-Project/blob/main/EDA%20with%20SQL.ipynb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3447162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https://github.com/PraneethaAtukuri/Data-Science-and-Machine-Learning-Capstone-Project/blob/main/Interactive%20Visual%20Analytics%20with%20Folium.ipynb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411471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 dirty="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https://github.com/PraneethaAtukuri/Data-Science-and-Machine-Learning-Capstone-Project/blob/main/Machine%20Learning%20Prediction.ipynb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8974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https://github.com/PraneethaAtukuri/Data-Science-and-Machine-Learning-Capstone-Project/blob/main/Data%20Wrangling.ipynb.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43025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https://github.com/PraneethaAtukuri/Data-Science-and-Machine-Learning-Capstone-Project/blob/main/Data%20Collection%20with%20Web%20Scraping.ipynb.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1651</Words>
  <Application>Microsoft Office PowerPoint</Application>
  <PresentationFormat>Widescreen</PresentationFormat>
  <Paragraphs>189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</cp:lastModifiedBy>
  <cp:revision>8</cp:revision>
  <dcterms:created xsi:type="dcterms:W3CDTF">2024-03-20T08:56:52Z</dcterms:created>
  <dcterms:modified xsi:type="dcterms:W3CDTF">2024-04-06T06:40:22Z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