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6" r:id="rId4"/>
    <p:sldId id="281" r:id="rId5"/>
    <p:sldId id="279" r:id="rId6"/>
    <p:sldId id="282" r:id="rId7"/>
    <p:sldId id="283" r:id="rId8"/>
    <p:sldId id="269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Talwekar" userId="e2eb96a5-589b-4779-a617-9d3592d8127b" providerId="ADAL" clId="{0C942B62-CEF7-4365-BA71-14B1DB81F9CD}"/>
    <pc:docChg chg="undo redo custSel addSld delSld modSld">
      <pc:chgData name="Siddharth Talwekar" userId="e2eb96a5-589b-4779-a617-9d3592d8127b" providerId="ADAL" clId="{0C942B62-CEF7-4365-BA71-14B1DB81F9CD}" dt="2017-11-08T05:03:56.652" v="5115" actId="255"/>
      <pc:docMkLst>
        <pc:docMk/>
      </pc:docMkLst>
      <pc:sldChg chg="addSp modSp">
        <pc:chgData name="Siddharth Talwekar" userId="e2eb96a5-589b-4779-a617-9d3592d8127b" providerId="ADAL" clId="{0C942B62-CEF7-4365-BA71-14B1DB81F9CD}" dt="2017-11-08T05:00:52.412" v="5094" actId="20577"/>
        <pc:sldMkLst>
          <pc:docMk/>
          <pc:sldMk cId="2370059882" sldId="256"/>
        </pc:sldMkLst>
        <pc:spChg chg="mod">
          <ac:chgData name="Siddharth Talwekar" userId="e2eb96a5-589b-4779-a617-9d3592d8127b" providerId="ADAL" clId="{0C942B62-CEF7-4365-BA71-14B1DB81F9CD}" dt="2017-11-08T04:52:32.617" v="4973" actId="113"/>
          <ac:spMkLst>
            <pc:docMk/>
            <pc:sldMk cId="2370059882" sldId="256"/>
            <ac:spMk id="2" creationId="{B9DEFDFE-AE15-42B8-B9B0-55EAB022E334}"/>
          </ac:spMkLst>
        </pc:spChg>
        <pc:spChg chg="add mod">
          <ac:chgData name="Siddharth Talwekar" userId="e2eb96a5-589b-4779-a617-9d3592d8127b" providerId="ADAL" clId="{0C942B62-CEF7-4365-BA71-14B1DB81F9CD}" dt="2017-11-08T05:00:52.412" v="5094" actId="20577"/>
          <ac:spMkLst>
            <pc:docMk/>
            <pc:sldMk cId="2370059882" sldId="256"/>
            <ac:spMk id="4" creationId="{0C51B832-4A89-4EC6-ABAF-72F76D7BA660}"/>
          </ac:spMkLst>
        </pc:spChg>
        <pc:spChg chg="add mod">
          <ac:chgData name="Siddharth Talwekar" userId="e2eb96a5-589b-4779-a617-9d3592d8127b" providerId="ADAL" clId="{0C942B62-CEF7-4365-BA71-14B1DB81F9CD}" dt="2017-11-08T04:53:22.436" v="5013" actId="20577"/>
          <ac:spMkLst>
            <pc:docMk/>
            <pc:sldMk cId="2370059882" sldId="256"/>
            <ac:spMk id="5" creationId="{E3D97072-1F6F-4D1A-977E-1A6D189EDE7D}"/>
          </ac:spMkLst>
        </pc:spChg>
      </pc:sldChg>
      <pc:sldChg chg="modSp del">
        <pc:chgData name="Siddharth Talwekar" userId="e2eb96a5-589b-4779-a617-9d3592d8127b" providerId="ADAL" clId="{0C942B62-CEF7-4365-BA71-14B1DB81F9CD}" dt="2017-11-08T03:55:24.538" v="1066" actId="2696"/>
        <pc:sldMkLst>
          <pc:docMk/>
          <pc:sldMk cId="1417467663" sldId="257"/>
        </pc:sldMkLst>
        <pc:spChg chg="mod">
          <ac:chgData name="Siddharth Talwekar" userId="e2eb96a5-589b-4779-a617-9d3592d8127b" providerId="ADAL" clId="{0C942B62-CEF7-4365-BA71-14B1DB81F9CD}" dt="2017-11-08T03:20:44.169" v="212" actId="20577"/>
          <ac:spMkLst>
            <pc:docMk/>
            <pc:sldMk cId="1417467663" sldId="257"/>
            <ac:spMk id="3" creationId="{5E3DD7BA-A33B-4AD0-AD63-1694CDF84ACE}"/>
          </ac:spMkLst>
        </pc:spChg>
      </pc:sldChg>
      <pc:sldChg chg="modSp">
        <pc:chgData name="Siddharth Talwekar" userId="e2eb96a5-589b-4779-a617-9d3592d8127b" providerId="ADAL" clId="{0C942B62-CEF7-4365-BA71-14B1DB81F9CD}" dt="2017-11-08T05:00:15.810" v="5093" actId="20577"/>
        <pc:sldMkLst>
          <pc:docMk/>
          <pc:sldMk cId="4098679691" sldId="258"/>
        </pc:sldMkLst>
        <pc:spChg chg="mod">
          <ac:chgData name="Siddharth Talwekar" userId="e2eb96a5-589b-4779-a617-9d3592d8127b" providerId="ADAL" clId="{0C942B62-CEF7-4365-BA71-14B1DB81F9CD}" dt="2017-11-08T04:00:34.364" v="1249" actId="20577"/>
          <ac:spMkLst>
            <pc:docMk/>
            <pc:sldMk cId="4098679691" sldId="258"/>
            <ac:spMk id="2" creationId="{440BE4F5-47EB-43F3-8566-2A4F9576C62B}"/>
          </ac:spMkLst>
        </pc:spChg>
        <pc:spChg chg="mod">
          <ac:chgData name="Siddharth Talwekar" userId="e2eb96a5-589b-4779-a617-9d3592d8127b" providerId="ADAL" clId="{0C942B62-CEF7-4365-BA71-14B1DB81F9CD}" dt="2017-11-08T05:00:15.810" v="5093" actId="20577"/>
          <ac:spMkLst>
            <pc:docMk/>
            <pc:sldMk cId="4098679691" sldId="258"/>
            <ac:spMk id="3" creationId="{AA7F5DD3-044A-41A5-A6B9-FD3772EFD33D}"/>
          </ac:spMkLst>
        </pc:spChg>
      </pc:sldChg>
      <pc:sldChg chg="modSp del">
        <pc:chgData name="Siddharth Talwekar" userId="e2eb96a5-589b-4779-a617-9d3592d8127b" providerId="ADAL" clId="{0C942B62-CEF7-4365-BA71-14B1DB81F9CD}" dt="2017-11-08T03:55:27.132" v="1067" actId="2696"/>
        <pc:sldMkLst>
          <pc:docMk/>
          <pc:sldMk cId="1179215012" sldId="259"/>
        </pc:sldMkLst>
        <pc:spChg chg="mod">
          <ac:chgData name="Siddharth Talwekar" userId="e2eb96a5-589b-4779-a617-9d3592d8127b" providerId="ADAL" clId="{0C942B62-CEF7-4365-BA71-14B1DB81F9CD}" dt="2017-11-08T03:16:04.467" v="60" actId="403"/>
          <ac:spMkLst>
            <pc:docMk/>
            <pc:sldMk cId="1179215012" sldId="259"/>
            <ac:spMk id="3" creationId="{EF37164F-599A-4813-B1A9-9920AF253184}"/>
          </ac:spMkLst>
        </pc:spChg>
      </pc:sldChg>
      <pc:sldChg chg="modSp del">
        <pc:chgData name="Siddharth Talwekar" userId="e2eb96a5-589b-4779-a617-9d3592d8127b" providerId="ADAL" clId="{0C942B62-CEF7-4365-BA71-14B1DB81F9CD}" dt="2017-11-08T03:54:16.736" v="1055" actId="2696"/>
        <pc:sldMkLst>
          <pc:docMk/>
          <pc:sldMk cId="151392210" sldId="260"/>
        </pc:sldMkLst>
        <pc:spChg chg="mod">
          <ac:chgData name="Siddharth Talwekar" userId="e2eb96a5-589b-4779-a617-9d3592d8127b" providerId="ADAL" clId="{0C942B62-CEF7-4365-BA71-14B1DB81F9CD}" dt="2017-11-08T03:54:12.739" v="1054"/>
          <ac:spMkLst>
            <pc:docMk/>
            <pc:sldMk cId="151392210" sldId="260"/>
            <ac:spMk id="3" creationId="{D41827DA-6039-43E6-B8A5-9C44CADCFD63}"/>
          </ac:spMkLst>
        </pc:spChg>
      </pc:sldChg>
      <pc:sldChg chg="modSp del">
        <pc:chgData name="Siddharth Talwekar" userId="e2eb96a5-589b-4779-a617-9d3592d8127b" providerId="ADAL" clId="{0C942B62-CEF7-4365-BA71-14B1DB81F9CD}" dt="2017-11-08T04:48:58.041" v="4766" actId="2696"/>
        <pc:sldMkLst>
          <pc:docMk/>
          <pc:sldMk cId="3483410169" sldId="261"/>
        </pc:sldMkLst>
        <pc:spChg chg="mod">
          <ac:chgData name="Siddharth Talwekar" userId="e2eb96a5-589b-4779-a617-9d3592d8127b" providerId="ADAL" clId="{0C942B62-CEF7-4365-BA71-14B1DB81F9CD}" dt="2017-11-08T03:43:46.199" v="946" actId="14100"/>
          <ac:spMkLst>
            <pc:docMk/>
            <pc:sldMk cId="3483410169" sldId="261"/>
            <ac:spMk id="2" creationId="{D652DF0E-25E1-43B8-93EE-C15C7C517D96}"/>
          </ac:spMkLst>
        </pc:spChg>
        <pc:spChg chg="mod">
          <ac:chgData name="Siddharth Talwekar" userId="e2eb96a5-589b-4779-a617-9d3592d8127b" providerId="ADAL" clId="{0C942B62-CEF7-4365-BA71-14B1DB81F9CD}" dt="2017-11-08T03:43:56.383" v="948" actId="27636"/>
          <ac:spMkLst>
            <pc:docMk/>
            <pc:sldMk cId="3483410169" sldId="261"/>
            <ac:spMk id="3" creationId="{8537AC0A-3115-4464-83F4-1AB261E24AEE}"/>
          </ac:spMkLst>
        </pc:spChg>
      </pc:sldChg>
      <pc:sldChg chg="modSp del">
        <pc:chgData name="Siddharth Talwekar" userId="e2eb96a5-589b-4779-a617-9d3592d8127b" providerId="ADAL" clId="{0C942B62-CEF7-4365-BA71-14B1DB81F9CD}" dt="2017-11-08T03:53:49.038" v="1052" actId="2696"/>
        <pc:sldMkLst>
          <pc:docMk/>
          <pc:sldMk cId="438597947" sldId="262"/>
        </pc:sldMkLst>
        <pc:spChg chg="mod">
          <ac:chgData name="Siddharth Talwekar" userId="e2eb96a5-589b-4779-a617-9d3592d8127b" providerId="ADAL" clId="{0C942B62-CEF7-4365-BA71-14B1DB81F9CD}" dt="2017-11-08T03:22:10.899" v="273" actId="20577"/>
          <ac:spMkLst>
            <pc:docMk/>
            <pc:sldMk cId="438597947" sldId="262"/>
            <ac:spMk id="2" creationId="{E4DED739-2CDE-461E-B140-3B773DC5B393}"/>
          </ac:spMkLst>
        </pc:spChg>
      </pc:sldChg>
      <pc:sldChg chg="modSp add del">
        <pc:chgData name="Siddharth Talwekar" userId="e2eb96a5-589b-4779-a617-9d3592d8127b" providerId="ADAL" clId="{0C942B62-CEF7-4365-BA71-14B1DB81F9CD}" dt="2017-11-08T03:55:07.365" v="1063" actId="2696"/>
        <pc:sldMkLst>
          <pc:docMk/>
          <pc:sldMk cId="533298928" sldId="263"/>
        </pc:sldMkLst>
        <pc:spChg chg="mod">
          <ac:chgData name="Siddharth Talwekar" userId="e2eb96a5-589b-4779-a617-9d3592d8127b" providerId="ADAL" clId="{0C942B62-CEF7-4365-BA71-14B1DB81F9CD}" dt="2017-11-08T03:22:24.650" v="296" actId="20577"/>
          <ac:spMkLst>
            <pc:docMk/>
            <pc:sldMk cId="533298928" sldId="263"/>
            <ac:spMk id="2" creationId="{1A864356-07EB-44C2-AB1B-746E43368017}"/>
          </ac:spMkLst>
        </pc:spChg>
      </pc:sldChg>
      <pc:sldChg chg="modSp add del">
        <pc:chgData name="Siddharth Talwekar" userId="e2eb96a5-589b-4779-a617-9d3592d8127b" providerId="ADAL" clId="{0C942B62-CEF7-4365-BA71-14B1DB81F9CD}" dt="2017-11-08T03:51:21.158" v="957" actId="2696"/>
        <pc:sldMkLst>
          <pc:docMk/>
          <pc:sldMk cId="406515397" sldId="264"/>
        </pc:sldMkLst>
        <pc:spChg chg="mod">
          <ac:chgData name="Siddharth Talwekar" userId="e2eb96a5-589b-4779-a617-9d3592d8127b" providerId="ADAL" clId="{0C942B62-CEF7-4365-BA71-14B1DB81F9CD}" dt="2017-11-08T03:22:34.851" v="321" actId="20577"/>
          <ac:spMkLst>
            <pc:docMk/>
            <pc:sldMk cId="406515397" sldId="264"/>
            <ac:spMk id="2" creationId="{D9E73E69-313C-41EA-9289-B01003223C9C}"/>
          </ac:spMkLst>
        </pc:spChg>
        <pc:spChg chg="mod">
          <ac:chgData name="Siddharth Talwekar" userId="e2eb96a5-589b-4779-a617-9d3592d8127b" providerId="ADAL" clId="{0C942B62-CEF7-4365-BA71-14B1DB81F9CD}" dt="2017-11-08T03:28:47.730" v="343" actId="27636"/>
          <ac:spMkLst>
            <pc:docMk/>
            <pc:sldMk cId="406515397" sldId="264"/>
            <ac:spMk id="3" creationId="{443473D7-1C1B-4842-B72E-34EFA6392D93}"/>
          </ac:spMkLst>
        </pc:spChg>
      </pc:sldChg>
      <pc:sldChg chg="add del">
        <pc:chgData name="Siddharth Talwekar" userId="e2eb96a5-589b-4779-a617-9d3592d8127b" providerId="ADAL" clId="{0C942B62-CEF7-4365-BA71-14B1DB81F9CD}" dt="2017-11-08T03:54:56.614" v="1059" actId="2696"/>
        <pc:sldMkLst>
          <pc:docMk/>
          <pc:sldMk cId="1451333409" sldId="265"/>
        </pc:sldMkLst>
      </pc:sldChg>
      <pc:sldChg chg="addSp delSp modSp add del">
        <pc:chgData name="Siddharth Talwekar" userId="e2eb96a5-589b-4779-a617-9d3592d8127b" providerId="ADAL" clId="{0C942B62-CEF7-4365-BA71-14B1DB81F9CD}" dt="2017-11-08T03:50:27.244" v="955" actId="2696"/>
        <pc:sldMkLst>
          <pc:docMk/>
          <pc:sldMk cId="3876608195" sldId="265"/>
        </pc:sldMkLst>
        <pc:spChg chg="del">
          <ac:chgData name="Siddharth Talwekar" userId="e2eb96a5-589b-4779-a617-9d3592d8127b" providerId="ADAL" clId="{0C942B62-CEF7-4365-BA71-14B1DB81F9CD}" dt="2017-11-08T03:50:16.350" v="952" actId="478"/>
          <ac:spMkLst>
            <pc:docMk/>
            <pc:sldMk cId="3876608195" sldId="265"/>
            <ac:spMk id="2" creationId="{EB7E04B5-CA4F-4A65-9C5F-5A26F15F14A2}"/>
          </ac:spMkLst>
        </pc:spChg>
        <pc:spChg chg="del">
          <ac:chgData name="Siddharth Talwekar" userId="e2eb96a5-589b-4779-a617-9d3592d8127b" providerId="ADAL" clId="{0C942B62-CEF7-4365-BA71-14B1DB81F9CD}" dt="2017-11-08T03:25:36.643" v="323" actId="478"/>
          <ac:spMkLst>
            <pc:docMk/>
            <pc:sldMk cId="3876608195" sldId="265"/>
            <ac:spMk id="3" creationId="{241D4E12-A912-408C-BAF6-3CE785E208BE}"/>
          </ac:spMkLst>
        </pc:spChg>
        <pc:picChg chg="add del mod">
          <ac:chgData name="Siddharth Talwekar" userId="e2eb96a5-589b-4779-a617-9d3592d8127b" providerId="ADAL" clId="{0C942B62-CEF7-4365-BA71-14B1DB81F9CD}" dt="2017-11-08T03:50:10.807" v="949" actId="478"/>
          <ac:picMkLst>
            <pc:docMk/>
            <pc:sldMk cId="3876608195" sldId="265"/>
            <ac:picMk id="5" creationId="{BE457080-8FA4-49A7-83D1-2454611ABF1C}"/>
          </ac:picMkLst>
        </pc:picChg>
        <pc:picChg chg="add del mod">
          <ac:chgData name="Siddharth Talwekar" userId="e2eb96a5-589b-4779-a617-9d3592d8127b" providerId="ADAL" clId="{0C942B62-CEF7-4365-BA71-14B1DB81F9CD}" dt="2017-11-08T03:50:14.118" v="951" actId="478"/>
          <ac:picMkLst>
            <pc:docMk/>
            <pc:sldMk cId="3876608195" sldId="265"/>
            <ac:picMk id="7" creationId="{B9C0E178-F3B2-4048-85D8-B33064C9CDE9}"/>
          </ac:picMkLst>
        </pc:picChg>
        <pc:picChg chg="add mod">
          <ac:chgData name="Siddharth Talwekar" userId="e2eb96a5-589b-4779-a617-9d3592d8127b" providerId="ADAL" clId="{0C942B62-CEF7-4365-BA71-14B1DB81F9CD}" dt="2017-11-08T03:50:23.350" v="954" actId="27614"/>
          <ac:picMkLst>
            <pc:docMk/>
            <pc:sldMk cId="3876608195" sldId="265"/>
            <ac:picMk id="9" creationId="{47D2A557-F4B3-42BD-90AE-9020113B431E}"/>
          </ac:picMkLst>
        </pc:picChg>
      </pc:sldChg>
      <pc:sldChg chg="modSp add">
        <pc:chgData name="Siddharth Talwekar" userId="e2eb96a5-589b-4779-a617-9d3592d8127b" providerId="ADAL" clId="{0C942B62-CEF7-4365-BA71-14B1DB81F9CD}" dt="2017-11-08T04:59:38.213" v="5089" actId="123"/>
        <pc:sldMkLst>
          <pc:docMk/>
          <pc:sldMk cId="841011223" sldId="266"/>
        </pc:sldMkLst>
        <pc:spChg chg="mod">
          <ac:chgData name="Siddharth Talwekar" userId="e2eb96a5-589b-4779-a617-9d3592d8127b" providerId="ADAL" clId="{0C942B62-CEF7-4365-BA71-14B1DB81F9CD}" dt="2017-11-08T04:06:57.206" v="1518" actId="20577"/>
          <ac:spMkLst>
            <pc:docMk/>
            <pc:sldMk cId="841011223" sldId="266"/>
            <ac:spMk id="2" creationId="{0ABFA261-3D9A-4692-A841-F41616990341}"/>
          </ac:spMkLst>
        </pc:spChg>
        <pc:spChg chg="mod">
          <ac:chgData name="Siddharth Talwekar" userId="e2eb96a5-589b-4779-a617-9d3592d8127b" providerId="ADAL" clId="{0C942B62-CEF7-4365-BA71-14B1DB81F9CD}" dt="2017-11-08T04:59:38.213" v="5089" actId="123"/>
          <ac:spMkLst>
            <pc:docMk/>
            <pc:sldMk cId="841011223" sldId="266"/>
            <ac:spMk id="3" creationId="{2E704B04-8BCC-44B4-90F2-5DE532919D8E}"/>
          </ac:spMkLst>
        </pc:spChg>
      </pc:sldChg>
      <pc:sldChg chg="modSp add del">
        <pc:chgData name="Siddharth Talwekar" userId="e2eb96a5-589b-4779-a617-9d3592d8127b" providerId="ADAL" clId="{0C942B62-CEF7-4365-BA71-14B1DB81F9CD}" dt="2017-11-08T05:03:23.505" v="5106" actId="2696"/>
        <pc:sldMkLst>
          <pc:docMk/>
          <pc:sldMk cId="4023993211" sldId="267"/>
        </pc:sldMkLst>
        <pc:spChg chg="mod">
          <ac:chgData name="Siddharth Talwekar" userId="e2eb96a5-589b-4779-a617-9d3592d8127b" providerId="ADAL" clId="{0C942B62-CEF7-4365-BA71-14B1DB81F9CD}" dt="2017-11-08T03:52:12.807" v="1018" actId="20577"/>
          <ac:spMkLst>
            <pc:docMk/>
            <pc:sldMk cId="4023993211" sldId="267"/>
            <ac:spMk id="2" creationId="{0ABFA261-3D9A-4692-A841-F41616990341}"/>
          </ac:spMkLst>
        </pc:spChg>
        <pc:spChg chg="mod">
          <ac:chgData name="Siddharth Talwekar" userId="e2eb96a5-589b-4779-a617-9d3592d8127b" providerId="ADAL" clId="{0C942B62-CEF7-4365-BA71-14B1DB81F9CD}" dt="2017-11-08T04:59:43.984" v="5090" actId="123"/>
          <ac:spMkLst>
            <pc:docMk/>
            <pc:sldMk cId="4023993211" sldId="267"/>
            <ac:spMk id="3" creationId="{2E704B04-8BCC-44B4-90F2-5DE532919D8E}"/>
          </ac:spMkLst>
        </pc:spChg>
      </pc:sldChg>
      <pc:sldChg chg="modSp add">
        <pc:chgData name="Siddharth Talwekar" userId="e2eb96a5-589b-4779-a617-9d3592d8127b" providerId="ADAL" clId="{0C942B62-CEF7-4365-BA71-14B1DB81F9CD}" dt="2017-11-08T05:00:00.191" v="5092" actId="123"/>
        <pc:sldMkLst>
          <pc:docMk/>
          <pc:sldMk cId="3445005818" sldId="268"/>
        </pc:sldMkLst>
        <pc:spChg chg="mod">
          <ac:chgData name="Siddharth Talwekar" userId="e2eb96a5-589b-4779-a617-9d3592d8127b" providerId="ADAL" clId="{0C942B62-CEF7-4365-BA71-14B1DB81F9CD}" dt="2017-11-08T03:53:11.466" v="1034" actId="20577"/>
          <ac:spMkLst>
            <pc:docMk/>
            <pc:sldMk cId="3445005818" sldId="268"/>
            <ac:spMk id="2" creationId="{0ABFA261-3D9A-4692-A841-F41616990341}"/>
          </ac:spMkLst>
        </pc:spChg>
        <pc:spChg chg="mod">
          <ac:chgData name="Siddharth Talwekar" userId="e2eb96a5-589b-4779-a617-9d3592d8127b" providerId="ADAL" clId="{0C942B62-CEF7-4365-BA71-14B1DB81F9CD}" dt="2017-11-08T05:00:00.191" v="5092" actId="123"/>
          <ac:spMkLst>
            <pc:docMk/>
            <pc:sldMk cId="3445005818" sldId="268"/>
            <ac:spMk id="3" creationId="{2E704B04-8BCC-44B4-90F2-5DE532919D8E}"/>
          </ac:spMkLst>
        </pc:spChg>
      </pc:sldChg>
      <pc:sldChg chg="modSp add">
        <pc:chgData name="Siddharth Talwekar" userId="e2eb96a5-589b-4779-a617-9d3592d8127b" providerId="ADAL" clId="{0C942B62-CEF7-4365-BA71-14B1DB81F9CD}" dt="2017-11-08T04:59:56.455" v="5091" actId="123"/>
        <pc:sldMkLst>
          <pc:docMk/>
          <pc:sldMk cId="855179353" sldId="269"/>
        </pc:sldMkLst>
        <pc:spChg chg="mod">
          <ac:chgData name="Siddharth Talwekar" userId="e2eb96a5-589b-4779-a617-9d3592d8127b" providerId="ADAL" clId="{0C942B62-CEF7-4365-BA71-14B1DB81F9CD}" dt="2017-11-08T03:53:24.273" v="1051" actId="20577"/>
          <ac:spMkLst>
            <pc:docMk/>
            <pc:sldMk cId="855179353" sldId="269"/>
            <ac:spMk id="2" creationId="{0ABFA261-3D9A-4692-A841-F41616990341}"/>
          </ac:spMkLst>
        </pc:spChg>
        <pc:spChg chg="mod">
          <ac:chgData name="Siddharth Talwekar" userId="e2eb96a5-589b-4779-a617-9d3592d8127b" providerId="ADAL" clId="{0C942B62-CEF7-4365-BA71-14B1DB81F9CD}" dt="2017-11-08T04:59:56.455" v="5091" actId="123"/>
          <ac:spMkLst>
            <pc:docMk/>
            <pc:sldMk cId="855179353" sldId="269"/>
            <ac:spMk id="3" creationId="{2E704B04-8BCC-44B4-90F2-5DE532919D8E}"/>
          </ac:spMkLst>
        </pc:spChg>
      </pc:sldChg>
      <pc:sldChg chg="modSp add">
        <pc:chgData name="Siddharth Talwekar" userId="e2eb96a5-589b-4779-a617-9d3592d8127b" providerId="ADAL" clId="{0C942B62-CEF7-4365-BA71-14B1DB81F9CD}" dt="2017-11-08T03:54:40.774" v="1058" actId="20577"/>
        <pc:sldMkLst>
          <pc:docMk/>
          <pc:sldMk cId="4124298475" sldId="270"/>
        </pc:sldMkLst>
        <pc:spChg chg="mod">
          <ac:chgData name="Siddharth Talwekar" userId="e2eb96a5-589b-4779-a617-9d3592d8127b" providerId="ADAL" clId="{0C942B62-CEF7-4365-BA71-14B1DB81F9CD}" dt="2017-11-08T03:54:40.774" v="1058" actId="20577"/>
          <ac:spMkLst>
            <pc:docMk/>
            <pc:sldMk cId="4124298475" sldId="270"/>
            <ac:spMk id="2" creationId="{E4DED739-2CDE-461E-B140-3B773DC5B393}"/>
          </ac:spMkLst>
        </pc:spChg>
      </pc:sldChg>
      <pc:sldChg chg="add del">
        <pc:chgData name="Siddharth Talwekar" userId="e2eb96a5-589b-4779-a617-9d3592d8127b" providerId="ADAL" clId="{0C942B62-CEF7-4365-BA71-14B1DB81F9CD}" dt="2017-11-08T03:55:10.691" v="1065" actId="2696"/>
        <pc:sldMkLst>
          <pc:docMk/>
          <pc:sldMk cId="4257558126" sldId="271"/>
        </pc:sldMkLst>
      </pc:sldChg>
      <pc:sldChg chg="add del">
        <pc:chgData name="Siddharth Talwekar" userId="e2eb96a5-589b-4779-a617-9d3592d8127b" providerId="ADAL" clId="{0C942B62-CEF7-4365-BA71-14B1DB81F9CD}" dt="2017-11-08T04:41:44.806" v="4685" actId="2696"/>
        <pc:sldMkLst>
          <pc:docMk/>
          <pc:sldMk cId="752965438" sldId="272"/>
        </pc:sldMkLst>
      </pc:sldChg>
      <pc:sldChg chg="add del">
        <pc:chgData name="Siddharth Talwekar" userId="e2eb96a5-589b-4779-a617-9d3592d8127b" providerId="ADAL" clId="{0C942B62-CEF7-4365-BA71-14B1DB81F9CD}" dt="2017-11-08T03:55:04.321" v="1062"/>
        <pc:sldMkLst>
          <pc:docMk/>
          <pc:sldMk cId="4126358487" sldId="272"/>
        </pc:sldMkLst>
      </pc:sldChg>
      <pc:sldChg chg="addSp delSp modSp add">
        <pc:chgData name="Siddharth Talwekar" userId="e2eb96a5-589b-4779-a617-9d3592d8127b" providerId="ADAL" clId="{0C942B62-CEF7-4365-BA71-14B1DB81F9CD}" dt="2017-11-08T03:56:10.955" v="1071" actId="27614"/>
        <pc:sldMkLst>
          <pc:docMk/>
          <pc:sldMk cId="1079048114" sldId="273"/>
        </pc:sldMkLst>
        <pc:spChg chg="del">
          <ac:chgData name="Siddharth Talwekar" userId="e2eb96a5-589b-4779-a617-9d3592d8127b" providerId="ADAL" clId="{0C942B62-CEF7-4365-BA71-14B1DB81F9CD}" dt="2017-11-08T03:56:07.472" v="1069" actId="478"/>
          <ac:spMkLst>
            <pc:docMk/>
            <pc:sldMk cId="1079048114" sldId="273"/>
            <ac:spMk id="2" creationId="{A3B3B667-A535-4480-99C9-A6FDFF56635E}"/>
          </ac:spMkLst>
        </pc:spChg>
        <pc:spChg chg="del">
          <ac:chgData name="Siddharth Talwekar" userId="e2eb96a5-589b-4779-a617-9d3592d8127b" providerId="ADAL" clId="{0C942B62-CEF7-4365-BA71-14B1DB81F9CD}" dt="2017-11-08T03:56:07.472" v="1069" actId="478"/>
          <ac:spMkLst>
            <pc:docMk/>
            <pc:sldMk cId="1079048114" sldId="273"/>
            <ac:spMk id="3" creationId="{F28A77E5-444F-4FCB-A5BC-C23BD4E72F95}"/>
          </ac:spMkLst>
        </pc:spChg>
        <pc:picChg chg="add mod">
          <ac:chgData name="Siddharth Talwekar" userId="e2eb96a5-589b-4779-a617-9d3592d8127b" providerId="ADAL" clId="{0C942B62-CEF7-4365-BA71-14B1DB81F9CD}" dt="2017-11-08T03:56:10.955" v="1071" actId="27614"/>
          <ac:picMkLst>
            <pc:docMk/>
            <pc:sldMk cId="1079048114" sldId="273"/>
            <ac:picMk id="5" creationId="{D8E63657-720F-4686-A9CB-C2226E1A07C2}"/>
          </ac:picMkLst>
        </pc:picChg>
      </pc:sldChg>
      <pc:sldChg chg="addSp delSp modSp add">
        <pc:chgData name="Siddharth Talwekar" userId="e2eb96a5-589b-4779-a617-9d3592d8127b" providerId="ADAL" clId="{0C942B62-CEF7-4365-BA71-14B1DB81F9CD}" dt="2017-11-08T04:44:54.653" v="4710" actId="1076"/>
        <pc:sldMkLst>
          <pc:docMk/>
          <pc:sldMk cId="1474787689" sldId="274"/>
        </pc:sldMkLst>
        <pc:spChg chg="mod">
          <ac:chgData name="Siddharth Talwekar" userId="e2eb96a5-589b-4779-a617-9d3592d8127b" providerId="ADAL" clId="{0C942B62-CEF7-4365-BA71-14B1DB81F9CD}" dt="2017-11-08T04:44:51.301" v="4709" actId="14100"/>
          <ac:spMkLst>
            <pc:docMk/>
            <pc:sldMk cId="1474787689" sldId="274"/>
            <ac:spMk id="2" creationId="{1A864356-07EB-44C2-AB1B-746E43368017}"/>
          </ac:spMkLst>
        </pc:spChg>
        <pc:spChg chg="del">
          <ac:chgData name="Siddharth Talwekar" userId="e2eb96a5-589b-4779-a617-9d3592d8127b" providerId="ADAL" clId="{0C942B62-CEF7-4365-BA71-14B1DB81F9CD}" dt="2017-11-08T04:43:00.493" v="4687" actId="478"/>
          <ac:spMkLst>
            <pc:docMk/>
            <pc:sldMk cId="1474787689" sldId="274"/>
            <ac:spMk id="3" creationId="{74F939FD-5CDF-47D2-B917-01BA5200546D}"/>
          </ac:spMkLst>
        </pc:spChg>
        <pc:picChg chg="add mod">
          <ac:chgData name="Siddharth Talwekar" userId="e2eb96a5-589b-4779-a617-9d3592d8127b" providerId="ADAL" clId="{0C942B62-CEF7-4365-BA71-14B1DB81F9CD}" dt="2017-11-08T04:44:54.653" v="4710" actId="1076"/>
          <ac:picMkLst>
            <pc:docMk/>
            <pc:sldMk cId="1474787689" sldId="274"/>
            <ac:picMk id="4" creationId="{464E9EEA-8BA4-4F3A-A8FE-7EE2BC0DFCE8}"/>
          </ac:picMkLst>
        </pc:picChg>
      </pc:sldChg>
      <pc:sldChg chg="addSp delSp modSp add">
        <pc:chgData name="Siddharth Talwekar" userId="e2eb96a5-589b-4779-a617-9d3592d8127b" providerId="ADAL" clId="{0C942B62-CEF7-4365-BA71-14B1DB81F9CD}" dt="2017-11-08T04:47:55.184" v="4738" actId="1076"/>
        <pc:sldMkLst>
          <pc:docMk/>
          <pc:sldMk cId="1938607846" sldId="275"/>
        </pc:sldMkLst>
        <pc:spChg chg="mod">
          <ac:chgData name="Siddharth Talwekar" userId="e2eb96a5-589b-4779-a617-9d3592d8127b" providerId="ADAL" clId="{0C942B62-CEF7-4365-BA71-14B1DB81F9CD}" dt="2017-11-08T04:47:49.503" v="4737" actId="27636"/>
          <ac:spMkLst>
            <pc:docMk/>
            <pc:sldMk cId="1938607846" sldId="275"/>
            <ac:spMk id="2" creationId="{1A864356-07EB-44C2-AB1B-746E43368017}"/>
          </ac:spMkLst>
        </pc:spChg>
        <pc:picChg chg="add del mod">
          <ac:chgData name="Siddharth Talwekar" userId="e2eb96a5-589b-4779-a617-9d3592d8127b" providerId="ADAL" clId="{0C942B62-CEF7-4365-BA71-14B1DB81F9CD}" dt="2017-11-08T04:45:45.898" v="4716"/>
          <ac:picMkLst>
            <pc:docMk/>
            <pc:sldMk cId="1938607846" sldId="275"/>
            <ac:picMk id="3" creationId="{466E5486-A3D2-45A6-9F18-89E2097ABF10}"/>
          </ac:picMkLst>
        </pc:picChg>
        <pc:picChg chg="del">
          <ac:chgData name="Siddharth Talwekar" userId="e2eb96a5-589b-4779-a617-9d3592d8127b" providerId="ADAL" clId="{0C942B62-CEF7-4365-BA71-14B1DB81F9CD}" dt="2017-11-08T04:45:33.680" v="4712" actId="478"/>
          <ac:picMkLst>
            <pc:docMk/>
            <pc:sldMk cId="1938607846" sldId="275"/>
            <ac:picMk id="4" creationId="{464E9EEA-8BA4-4F3A-A8FE-7EE2BC0DFCE8}"/>
          </ac:picMkLst>
        </pc:picChg>
        <pc:picChg chg="add mod">
          <ac:chgData name="Siddharth Talwekar" userId="e2eb96a5-589b-4779-a617-9d3592d8127b" providerId="ADAL" clId="{0C942B62-CEF7-4365-BA71-14B1DB81F9CD}" dt="2017-11-08T04:47:55.184" v="4738" actId="1076"/>
          <ac:picMkLst>
            <pc:docMk/>
            <pc:sldMk cId="1938607846" sldId="275"/>
            <ac:picMk id="5" creationId="{80EC362B-9CAD-4F20-974F-B4CA0B3B026F}"/>
          </ac:picMkLst>
        </pc:picChg>
        <pc:picChg chg="add mod">
          <ac:chgData name="Siddharth Talwekar" userId="e2eb96a5-589b-4779-a617-9d3592d8127b" providerId="ADAL" clId="{0C942B62-CEF7-4365-BA71-14B1DB81F9CD}" dt="2017-11-08T04:47:15.372" v="4731" actId="1076"/>
          <ac:picMkLst>
            <pc:docMk/>
            <pc:sldMk cId="1938607846" sldId="275"/>
            <ac:picMk id="6" creationId="{E1C64BFD-FA8A-45DC-85B5-A3315A4CAB29}"/>
          </ac:picMkLst>
        </pc:picChg>
      </pc:sldChg>
      <pc:sldChg chg="modSp add">
        <pc:chgData name="Siddharth Talwekar" userId="e2eb96a5-589b-4779-a617-9d3592d8127b" providerId="ADAL" clId="{0C942B62-CEF7-4365-BA71-14B1DB81F9CD}" dt="2017-11-08T05:03:56.652" v="5115" actId="255"/>
        <pc:sldMkLst>
          <pc:docMk/>
          <pc:sldMk cId="1878444081" sldId="276"/>
        </pc:sldMkLst>
        <pc:spChg chg="mod">
          <ac:chgData name="Siddharth Talwekar" userId="e2eb96a5-589b-4779-a617-9d3592d8127b" providerId="ADAL" clId="{0C942B62-CEF7-4365-BA71-14B1DB81F9CD}" dt="2017-11-08T04:48:54.513" v="4765" actId="20577"/>
          <ac:spMkLst>
            <pc:docMk/>
            <pc:sldMk cId="1878444081" sldId="276"/>
            <ac:spMk id="2" creationId="{7EC153B6-F641-4008-9310-EC5ECAE0FBB7}"/>
          </ac:spMkLst>
        </pc:spChg>
        <pc:spChg chg="mod">
          <ac:chgData name="Siddharth Talwekar" userId="e2eb96a5-589b-4779-a617-9d3592d8127b" providerId="ADAL" clId="{0C942B62-CEF7-4365-BA71-14B1DB81F9CD}" dt="2017-11-08T05:03:56.652" v="5115" actId="255"/>
          <ac:spMkLst>
            <pc:docMk/>
            <pc:sldMk cId="1878444081" sldId="276"/>
            <ac:spMk id="3" creationId="{9B1C3B1C-CC69-443C-8FFC-70DCC75485F2}"/>
          </ac:spMkLst>
        </pc:spChg>
      </pc:sldChg>
      <pc:sldChg chg="modSp add">
        <pc:chgData name="Siddharth Talwekar" userId="e2eb96a5-589b-4779-a617-9d3592d8127b" providerId="ADAL" clId="{0C942B62-CEF7-4365-BA71-14B1DB81F9CD}" dt="2017-11-08T04:49:13.803" v="4779" actId="20577"/>
        <pc:sldMkLst>
          <pc:docMk/>
          <pc:sldMk cId="2053511073" sldId="277"/>
        </pc:sldMkLst>
        <pc:spChg chg="mod">
          <ac:chgData name="Siddharth Talwekar" userId="e2eb96a5-589b-4779-a617-9d3592d8127b" providerId="ADAL" clId="{0C942B62-CEF7-4365-BA71-14B1DB81F9CD}" dt="2017-11-08T04:49:13.803" v="4779" actId="20577"/>
          <ac:spMkLst>
            <pc:docMk/>
            <pc:sldMk cId="2053511073" sldId="277"/>
            <ac:spMk id="2" creationId="{901A4C18-BDD9-47D7-AB20-E96BDE7CBCE6}"/>
          </ac:spMkLst>
        </pc:spChg>
        <pc:spChg chg="mod">
          <ac:chgData name="Siddharth Talwekar" userId="e2eb96a5-589b-4779-a617-9d3592d8127b" providerId="ADAL" clId="{0C942B62-CEF7-4365-BA71-14B1DB81F9CD}" dt="2017-11-08T04:49:10.392" v="4769" actId="20577"/>
          <ac:spMkLst>
            <pc:docMk/>
            <pc:sldMk cId="2053511073" sldId="277"/>
            <ac:spMk id="3" creationId="{3176B0AB-6479-477F-970C-0D8F44594F5F}"/>
          </ac:spMkLst>
        </pc:spChg>
      </pc:sldChg>
      <pc:sldChg chg="delSp modSp add">
        <pc:chgData name="Siddharth Talwekar" userId="e2eb96a5-589b-4779-a617-9d3592d8127b" providerId="ADAL" clId="{0C942B62-CEF7-4365-BA71-14B1DB81F9CD}" dt="2017-11-08T04:50:19.241" v="4852" actId="478"/>
        <pc:sldMkLst>
          <pc:docMk/>
          <pc:sldMk cId="237907741" sldId="278"/>
        </pc:sldMkLst>
        <pc:spChg chg="del mod">
          <ac:chgData name="Siddharth Talwekar" userId="e2eb96a5-589b-4779-a617-9d3592d8127b" providerId="ADAL" clId="{0C942B62-CEF7-4365-BA71-14B1DB81F9CD}" dt="2017-11-08T04:50:19.241" v="4852" actId="478"/>
          <ac:spMkLst>
            <pc:docMk/>
            <pc:sldMk cId="237907741" sldId="278"/>
            <ac:spMk id="2" creationId="{6527F9C7-05A3-4025-A54B-0786C68F1AE1}"/>
          </ac:spMkLst>
        </pc:spChg>
        <pc:spChg chg="mod">
          <ac:chgData name="Siddharth Talwekar" userId="e2eb96a5-589b-4779-a617-9d3592d8127b" providerId="ADAL" clId="{0C942B62-CEF7-4365-BA71-14B1DB81F9CD}" dt="2017-11-08T04:50:14.766" v="4851" actId="2710"/>
          <ac:spMkLst>
            <pc:docMk/>
            <pc:sldMk cId="237907741" sldId="278"/>
            <ac:spMk id="3" creationId="{49E1B8F8-865B-46A7-BCF1-25C92AD03731}"/>
          </ac:spMkLst>
        </pc:spChg>
      </pc:sldChg>
      <pc:sldChg chg="modSp add">
        <pc:chgData name="Siddharth Talwekar" userId="e2eb96a5-589b-4779-a617-9d3592d8127b" providerId="ADAL" clId="{0C942B62-CEF7-4365-BA71-14B1DB81F9CD}" dt="2017-11-08T05:03:13.123" v="5105"/>
        <pc:sldMkLst>
          <pc:docMk/>
          <pc:sldMk cId="1774316967" sldId="279"/>
        </pc:sldMkLst>
        <pc:spChg chg="mod">
          <ac:chgData name="Siddharth Talwekar" userId="e2eb96a5-589b-4779-a617-9d3592d8127b" providerId="ADAL" clId="{0C942B62-CEF7-4365-BA71-14B1DB81F9CD}" dt="2017-11-08T05:03:13.123" v="5105"/>
          <ac:spMkLst>
            <pc:docMk/>
            <pc:sldMk cId="1774316967" sldId="279"/>
            <ac:spMk id="2" creationId="{0ABFA261-3D9A-4692-A841-F41616990341}"/>
          </ac:spMkLst>
        </pc:spChg>
        <pc:spChg chg="mod">
          <ac:chgData name="Siddharth Talwekar" userId="e2eb96a5-589b-4779-a617-9d3592d8127b" providerId="ADAL" clId="{0C942B62-CEF7-4365-BA71-14B1DB81F9CD}" dt="2017-11-08T05:02:57.007" v="5104" actId="20577"/>
          <ac:spMkLst>
            <pc:docMk/>
            <pc:sldMk cId="1774316967" sldId="279"/>
            <ac:spMk id="3" creationId="{2E704B04-8BCC-44B4-90F2-5DE532919D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8A622-D3D5-974B-B1AD-B740B283469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E502-E009-3541-B05D-DDD9A306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9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928ABD-861A-4407-84B8-D459FD16104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D6C6D9-0F9D-42BC-AE1A-4EFD7EE75F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EFDFE-AE15-42B8-B9B0-55EAB022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48" y="956931"/>
            <a:ext cx="10058400" cy="105616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Prediction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51B832-4A89-4EC6-ABAF-72F76D7BA660}"/>
              </a:ext>
            </a:extLst>
          </p:cNvPr>
          <p:cNvSpPr txBox="1">
            <a:spLocks/>
          </p:cNvSpPr>
          <p:nvPr/>
        </p:nvSpPr>
        <p:spPr>
          <a:xfrm>
            <a:off x="1086648" y="2402959"/>
            <a:ext cx="10058400" cy="1861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Neha Pradhan</a:t>
            </a:r>
          </a:p>
          <a:p>
            <a:r>
              <a:rPr lang="en-US" sz="2400" dirty="0" smtClean="0"/>
              <a:t>Rakesh Buchan Krishna Murthy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3D97072-1F6F-4D1A-977E-1A6D189EDE7D}"/>
              </a:ext>
            </a:extLst>
          </p:cNvPr>
          <p:cNvSpPr txBox="1">
            <a:spLocks/>
          </p:cNvSpPr>
          <p:nvPr/>
        </p:nvSpPr>
        <p:spPr>
          <a:xfrm>
            <a:off x="1086648" y="3916326"/>
            <a:ext cx="10058400" cy="1861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05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BE4F5-47EB-43F3-8566-2A4F9576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7F5DD3-044A-41A5-A6B9-FD3772EF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charset="2"/>
              <a:buChar char="§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Random </a:t>
            </a:r>
            <a:r>
              <a:rPr lang="en-US" sz="2200" dirty="0"/>
              <a:t>Forests are a combination of tree predictors where each tree depends on the values of a random vector sampled independently with the same distribution for all trees in the forest</a:t>
            </a:r>
            <a:r>
              <a:rPr lang="en-US" sz="2200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The basic principle is that a group of “weak learners” can come together to form a “strong learner”. </a:t>
            </a:r>
            <a:endParaRPr lang="en-US" sz="22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Random Forests attempts to mitigate the problems of high variance and high bias by averaging to find a natural balance between the two extremes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867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200" dirty="0" smtClean="0"/>
              <a:t>Parameters are tuned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numClasses</a:t>
            </a:r>
            <a:r>
              <a:rPr lang="en-US" sz="2000" dirty="0"/>
              <a:t> = 2 (1 or 0 – being the possible labels to predict)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numTrees</a:t>
            </a:r>
            <a:r>
              <a:rPr lang="en-US" sz="2000" dirty="0"/>
              <a:t> = 40 (the number of trees used to make a decision, majority predicts the label)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featureSubsetStrategy</a:t>
            </a:r>
            <a:r>
              <a:rPr lang="en-US" sz="2000" dirty="0"/>
              <a:t> = "auto" (is set to “all”, if </a:t>
            </a:r>
            <a:r>
              <a:rPr lang="en-US" sz="2000" dirty="0" err="1"/>
              <a:t>numTrees</a:t>
            </a:r>
            <a:r>
              <a:rPr lang="en-US" sz="2000" dirty="0"/>
              <a:t> = 1 else will be set to “</a:t>
            </a:r>
            <a:r>
              <a:rPr lang="en-US" sz="2000" dirty="0" err="1"/>
              <a:t>sqrt</a:t>
            </a:r>
            <a:r>
              <a:rPr lang="en-US" sz="2000" dirty="0"/>
              <a:t>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impurity = "</a:t>
            </a:r>
            <a:r>
              <a:rPr lang="en-US" sz="2000" dirty="0" err="1"/>
              <a:t>gini</a:t>
            </a:r>
            <a:r>
              <a:rPr lang="en-US" sz="2000" dirty="0"/>
              <a:t>" (allows split at node if information gain &gt; 0.0)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maxDepth</a:t>
            </a:r>
            <a:r>
              <a:rPr lang="en-US" sz="2000" dirty="0"/>
              <a:t> = 15 (the depth of each tree, more the depth of the tree more are the feature considered during splitting)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maxBins</a:t>
            </a:r>
            <a:r>
              <a:rPr lang="en-US" sz="2000" dirty="0"/>
              <a:t> = 60 (allows to categorize continuous features and sets the conditions for splitting at each node)</a:t>
            </a:r>
          </a:p>
          <a:p>
            <a:pPr marL="201168" lvl="1" indent="0" algn="just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101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Feature extraction strategy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assumed that the pixel present at the center column (1543) of each record was </a:t>
            </a:r>
            <a:r>
              <a:rPr lang="en-US" sz="2000" dirty="0" smtClean="0"/>
              <a:t>the main </a:t>
            </a:r>
            <a:r>
              <a:rPr lang="en-US" sz="2000" dirty="0"/>
              <a:t>factor contributing to the label. So we filtered center column and it’s nearest </a:t>
            </a:r>
            <a:r>
              <a:rPr lang="en-US" sz="2000" dirty="0" smtClean="0"/>
              <a:t>neighbors up to two levels. </a:t>
            </a:r>
            <a:endParaRPr lang="en-US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Overfitting </a:t>
            </a:r>
            <a:r>
              <a:rPr lang="en-US" sz="2000" dirty="0"/>
              <a:t>the model was the </a:t>
            </a:r>
            <a:r>
              <a:rPr lang="en-US" sz="2000" dirty="0" smtClean="0"/>
              <a:t>concern.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Working on Sampled Data set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We reduced the training data set to 11GB in order to train the model faster with high values for </a:t>
            </a:r>
            <a:r>
              <a:rPr lang="en-US" sz="2000" dirty="0" err="1"/>
              <a:t>numTrees</a:t>
            </a:r>
            <a:r>
              <a:rPr lang="en-US" sz="2000" dirty="0"/>
              <a:t> and </a:t>
            </a:r>
            <a:r>
              <a:rPr lang="en-US" sz="2000" dirty="0" err="1" smtClean="0"/>
              <a:t>maxDepth</a:t>
            </a:r>
            <a:r>
              <a:rPr lang="en-US" sz="2000" dirty="0" smtClean="0"/>
              <a:t>.</a:t>
            </a:r>
            <a:endParaRPr lang="en-US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Inadequate data to train the model was the </a:t>
            </a:r>
            <a:r>
              <a:rPr lang="en-US" sz="2000" dirty="0" smtClean="0"/>
              <a:t>concern.</a:t>
            </a:r>
            <a:endParaRPr lang="en-US" sz="2000" dirty="0"/>
          </a:p>
          <a:p>
            <a:pPr lvl="3" algn="just">
              <a:buFont typeface="Arial" charset="0"/>
              <a:buChar char="•"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Tests performed with sampled data set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3867"/>
              </p:ext>
            </p:extLst>
          </p:nvPr>
        </p:nvGraphicFramePr>
        <p:xfrm>
          <a:off x="1442434" y="2472741"/>
          <a:ext cx="8178084" cy="2804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938"/>
                <a:gridCol w="2045657"/>
                <a:gridCol w="1800179"/>
                <a:gridCol w="2209310"/>
              </a:tblGrid>
              <a:tr h="303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numTrees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maxDepth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maxBins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0.976931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0.980552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0.981847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0.964912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0.970588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0.953704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0.955752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0.955682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1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Tests </a:t>
            </a:r>
            <a:r>
              <a:rPr lang="en-US" sz="2200" dirty="0" smtClean="0"/>
              <a:t>performed with feature extractions</a:t>
            </a:r>
            <a:endParaRPr lang="en-US" sz="22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60897"/>
              </p:ext>
            </p:extLst>
          </p:nvPr>
        </p:nvGraphicFramePr>
        <p:xfrm>
          <a:off x="1352281" y="2421227"/>
          <a:ext cx="9878096" cy="260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615"/>
                <a:gridCol w="1300766"/>
                <a:gridCol w="1081825"/>
                <a:gridCol w="1210614"/>
                <a:gridCol w="1893195"/>
                <a:gridCol w="1648496"/>
                <a:gridCol w="1532585"/>
              </a:tblGrid>
              <a:tr h="33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numTrees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maxDepth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maxBins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Worker machines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filtered Data 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Execution Time(in min)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7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 level neighbors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0.997294408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0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 &amp; Second level neighbors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0.997421152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06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 &amp; Second level neighbors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0.997382311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Tests </a:t>
            </a:r>
            <a:r>
              <a:rPr lang="en-US" sz="2200" dirty="0" smtClean="0"/>
              <a:t>performed with all features</a:t>
            </a:r>
            <a:endParaRPr lang="en-US" sz="22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54497"/>
              </p:ext>
            </p:extLst>
          </p:nvPr>
        </p:nvGraphicFramePr>
        <p:xfrm>
          <a:off x="1403797" y="2408351"/>
          <a:ext cx="9504609" cy="3528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251"/>
                <a:gridCol w="1300766"/>
                <a:gridCol w="1159099"/>
                <a:gridCol w="1399550"/>
                <a:gridCol w="2422254"/>
                <a:gridCol w="1973689"/>
              </a:tblGrid>
              <a:tr h="73503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numTrees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maxDepth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maxBins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 machines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Time 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0.99750599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0.99749065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0.99749576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0.99754278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0.99757856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0.99758469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0.99759695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A261-3D9A-4692-A841-F416169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04B04-8BCC-44B4-90F2-5DE53291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smtClean="0"/>
          </a:p>
          <a:p>
            <a:pPr algn="just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29937"/>
              </p:ext>
            </p:extLst>
          </p:nvPr>
        </p:nvGraphicFramePr>
        <p:xfrm>
          <a:off x="1096963" y="1846263"/>
          <a:ext cx="9504609" cy="113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251"/>
                <a:gridCol w="1300766"/>
                <a:gridCol w="1159099"/>
                <a:gridCol w="1399550"/>
                <a:gridCol w="2422254"/>
                <a:gridCol w="1973689"/>
              </a:tblGrid>
              <a:tr h="73503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numTrees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maxDepth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maxBins</a:t>
                      </a:r>
                      <a:endParaRPr lang="en-US" sz="2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 machines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Time 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 anchor="b"/>
                </a:tc>
              </a:tr>
              <a:tr h="39911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0.99759695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59806"/>
              </p:ext>
            </p:extLst>
          </p:nvPr>
        </p:nvGraphicFramePr>
        <p:xfrm>
          <a:off x="1086343" y="3698600"/>
          <a:ext cx="9504608" cy="1390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0403"/>
                <a:gridCol w="1659858"/>
                <a:gridCol w="2914347"/>
              </a:tblGrid>
              <a:tr h="46364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Time (in mins)</a:t>
                      </a:r>
                    </a:p>
                  </a:txBody>
                  <a:tcPr marL="68580" marR="68580" marT="0" marB="0" anchor="b"/>
                </a:tc>
              </a:tr>
              <a:tr h="46364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</a:tr>
              <a:tr h="46364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9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2855" y="3140987"/>
            <a:ext cx="244504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Times: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7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1B8F8-865B-46A7-BCF1-25C92AD0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US" sz="4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7907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468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Image Prediction</vt:lpstr>
      <vt:lpstr>Random Forest</vt:lpstr>
      <vt:lpstr>Model Implementation</vt:lpstr>
      <vt:lpstr>Analysis</vt:lpstr>
      <vt:lpstr>Experiments</vt:lpstr>
      <vt:lpstr>Experiments</vt:lpstr>
      <vt:lpstr>Experiments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Detector</dc:title>
  <dc:creator>Siddharth Talwekar</dc:creator>
  <cp:lastModifiedBy>Rakesh Buchan</cp:lastModifiedBy>
  <cp:revision>85</cp:revision>
  <dcterms:created xsi:type="dcterms:W3CDTF">2017-11-08T02:52:19Z</dcterms:created>
  <dcterms:modified xsi:type="dcterms:W3CDTF">2017-12-11T02:03:26Z</dcterms:modified>
</cp:coreProperties>
</file>