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0" r:id="rId14"/>
    <p:sldId id="269" r:id="rId15"/>
    <p:sldId id="270" r:id="rId16"/>
    <p:sldId id="271" r:id="rId17"/>
    <p:sldId id="279" r:id="rId18"/>
    <p:sldId id="272" r:id="rId19"/>
    <p:sldId id="278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8AC8-7AF4-4323-8E48-BF15AB5BE044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1861-8CD7-41BF-B063-E52A6C4E1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88441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8AC8-7AF4-4323-8E48-BF15AB5BE044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1861-8CD7-41BF-B063-E52A6C4E1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88694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8AC8-7AF4-4323-8E48-BF15AB5BE044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1861-8CD7-41BF-B063-E52A6C4E183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6725374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8AC8-7AF4-4323-8E48-BF15AB5BE044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1861-8CD7-41BF-B063-E52A6C4E1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907661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8AC8-7AF4-4323-8E48-BF15AB5BE044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1861-8CD7-41BF-B063-E52A6C4E183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364726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8AC8-7AF4-4323-8E48-BF15AB5BE044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1861-8CD7-41BF-B063-E52A6C4E1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475431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8AC8-7AF4-4323-8E48-BF15AB5BE044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1861-8CD7-41BF-B063-E52A6C4E1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235363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8AC8-7AF4-4323-8E48-BF15AB5BE044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1861-8CD7-41BF-B063-E52A6C4E1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04582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8AC8-7AF4-4323-8E48-BF15AB5BE044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1861-8CD7-41BF-B063-E52A6C4E1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04655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8AC8-7AF4-4323-8E48-BF15AB5BE044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1861-8CD7-41BF-B063-E52A6C4E1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79469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8AC8-7AF4-4323-8E48-BF15AB5BE044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1861-8CD7-41BF-B063-E52A6C4E1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68914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8AC8-7AF4-4323-8E48-BF15AB5BE044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1861-8CD7-41BF-B063-E52A6C4E1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10792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8AC8-7AF4-4323-8E48-BF15AB5BE044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1861-8CD7-41BF-B063-E52A6C4E1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34167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8AC8-7AF4-4323-8E48-BF15AB5BE044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1861-8CD7-41BF-B063-E52A6C4E1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7719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8AC8-7AF4-4323-8E48-BF15AB5BE044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1861-8CD7-41BF-B063-E52A6C4E1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4132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8AC8-7AF4-4323-8E48-BF15AB5BE044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1861-8CD7-41BF-B063-E52A6C4E1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59717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A8AC8-7AF4-4323-8E48-BF15AB5BE044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C81861-8CD7-41BF-B063-E52A6C4E1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41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9981" y="513805"/>
            <a:ext cx="7766936" cy="1490516"/>
          </a:xfrm>
        </p:spPr>
        <p:txBody>
          <a:bodyPr/>
          <a:lstStyle/>
          <a:p>
            <a:pPr algn="ctr"/>
            <a:r>
              <a:rPr lang="en-IN" sz="4000" b="1" i="1" u="sng" dirty="0">
                <a:solidFill>
                  <a:schemeClr val="tx2">
                    <a:lumMod val="75000"/>
                  </a:schemeClr>
                </a:solidFill>
              </a:rPr>
              <a:t>Coin recognition using MATLAB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933108"/>
          </a:xfrm>
        </p:spPr>
        <p:txBody>
          <a:bodyPr>
            <a:noAutofit/>
          </a:bodyPr>
          <a:lstStyle/>
          <a:p>
            <a:pPr algn="l"/>
            <a:r>
              <a:rPr lang="en-IN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By:-</a:t>
            </a:r>
          </a:p>
          <a:p>
            <a:pPr algn="l"/>
            <a:r>
              <a:rPr lang="en-IN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Rakesh.B.V</a:t>
            </a:r>
          </a:p>
          <a:p>
            <a:pPr algn="l"/>
            <a:r>
              <a:rPr lang="en-IN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16ee137</a:t>
            </a:r>
          </a:p>
        </p:txBody>
      </p:sp>
    </p:spTree>
    <p:extLst>
      <p:ext uri="{BB962C8B-B14F-4D97-AF65-F5344CB8AC3E}">
        <p14:creationId xmlns:p14="http://schemas.microsoft.com/office/powerpoint/2010/main" val="393045861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b="33687"/>
          <a:stretch/>
        </p:blipFill>
        <p:spPr>
          <a:xfrm>
            <a:off x="349624" y="960905"/>
            <a:ext cx="8982633" cy="441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239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b="32318"/>
          <a:stretch/>
        </p:blipFill>
        <p:spPr>
          <a:xfrm>
            <a:off x="403412" y="934011"/>
            <a:ext cx="9022976" cy="450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2194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b="30333"/>
          <a:stretch/>
        </p:blipFill>
        <p:spPr>
          <a:xfrm>
            <a:off x="322728" y="866775"/>
            <a:ext cx="8996084" cy="488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4485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4DA0-14A0-4301-9896-058C8B7CE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63966"/>
            <a:ext cx="7625534" cy="784446"/>
          </a:xfrm>
        </p:spPr>
        <p:txBody>
          <a:bodyPr/>
          <a:lstStyle/>
          <a:p>
            <a:pPr algn="ctr"/>
            <a:r>
              <a:rPr lang="en-IN" sz="4000" i="1" u="sng" dirty="0">
                <a:solidFill>
                  <a:schemeClr val="accent1">
                    <a:lumMod val="75000"/>
                  </a:schemeClr>
                </a:solidFill>
              </a:rPr>
              <a:t>INPUT PARAMETERS</a:t>
            </a:r>
            <a:r>
              <a:rPr lang="en-IN" sz="4000" i="1" dirty="0">
                <a:solidFill>
                  <a:schemeClr val="accent1">
                    <a:lumMod val="75000"/>
                  </a:schemeClr>
                </a:solidFill>
              </a:rPr>
              <a:t>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A7831-8A5F-4397-9F61-829413BE2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131217"/>
            <a:ext cx="7766936" cy="5231876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1)Input count=32040</a:t>
            </a:r>
          </a:p>
          <a:p>
            <a:pPr algn="l"/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2)Output count=7</a:t>
            </a:r>
          </a:p>
          <a:p>
            <a:pPr algn="l"/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3)Layer size=32040 20 7</a:t>
            </a:r>
          </a:p>
          <a:p>
            <a:pPr algn="l"/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4)Bias=1.0</a:t>
            </a:r>
          </a:p>
          <a:p>
            <a:pPr algn="l"/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5)Momentum=0.6</a:t>
            </a:r>
          </a:p>
          <a:p>
            <a:pPr algn="l"/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6)Learning rate=0.5</a:t>
            </a:r>
          </a:p>
          <a:p>
            <a:pPr algn="l"/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7)Max epoch count=100</a:t>
            </a:r>
          </a:p>
          <a:p>
            <a:pPr algn="l"/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8)Error threshold=0.00001</a:t>
            </a:r>
          </a:p>
          <a:p>
            <a:pPr algn="l"/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9)Batch size=169</a:t>
            </a:r>
          </a:p>
          <a:p>
            <a:pPr algn="l"/>
            <a:r>
              <a:rPr lang="en-IN" sz="2400" i="1" dirty="0">
                <a:solidFill>
                  <a:schemeClr val="tx1"/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10)Activation type=sigmoid</a:t>
            </a:r>
          </a:p>
        </p:txBody>
      </p:sp>
    </p:spTree>
    <p:extLst>
      <p:ext uri="{BB962C8B-B14F-4D97-AF65-F5344CB8AC3E}">
        <p14:creationId xmlns:p14="http://schemas.microsoft.com/office/powerpoint/2010/main" val="230318767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l="4493" t="13054" r="5652"/>
          <a:stretch/>
        </p:blipFill>
        <p:spPr>
          <a:xfrm>
            <a:off x="322728" y="96731"/>
            <a:ext cx="8955743" cy="543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7904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l="5327" t="1597" r="-609" b="-1597"/>
          <a:stretch/>
        </p:blipFill>
        <p:spPr>
          <a:xfrm>
            <a:off x="452487" y="310946"/>
            <a:ext cx="8990122" cy="58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8407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r="7794" b="9662"/>
          <a:stretch/>
        </p:blipFill>
        <p:spPr>
          <a:xfrm>
            <a:off x="605118" y="127187"/>
            <a:ext cx="8431306" cy="613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6295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CA6512-DE94-4925-B6BF-815053AF30E5}"/>
              </a:ext>
            </a:extLst>
          </p:cNvPr>
          <p:cNvSpPr/>
          <p:nvPr/>
        </p:nvSpPr>
        <p:spPr>
          <a:xfrm>
            <a:off x="622169" y="353262"/>
            <a:ext cx="8163612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i="1" u="sng" dirty="0">
                <a:solidFill>
                  <a:schemeClr val="accent2"/>
                </a:solidFill>
                <a:latin typeface="Times New Roman" panose="02020603050405020304" pitchFamily="18" charset="0"/>
              </a:rPr>
              <a:t>PSEUDO CODE:-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1: Read the coin image for creating data base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2: Convert RGB to gray scale image using ‘rgb2gray’ command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3: Convert gray image to binary image using ‘im2bw’ command (Thresholding)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4: Use ‘</a:t>
            </a:r>
            <a:r>
              <a:rPr lang="en-US" sz="2400" dirty="0" err="1">
                <a:latin typeface="Times New Roman" panose="02020603050405020304" pitchFamily="18" charset="0"/>
              </a:rPr>
              <a:t>imfill</a:t>
            </a:r>
            <a:r>
              <a:rPr lang="en-US" sz="2400" dirty="0">
                <a:latin typeface="Times New Roman" panose="02020603050405020304" pitchFamily="18" charset="0"/>
              </a:rPr>
              <a:t>’ command in MATLAB for removing noise from image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5: Use ‘</a:t>
            </a:r>
            <a:r>
              <a:rPr lang="en-US" sz="2400" dirty="0" err="1">
                <a:latin typeface="Times New Roman" panose="02020603050405020304" pitchFamily="18" charset="0"/>
              </a:rPr>
              <a:t>regionprops</a:t>
            </a:r>
            <a:r>
              <a:rPr lang="en-US" sz="2400" dirty="0">
                <a:latin typeface="Times New Roman" panose="02020603050405020304" pitchFamily="18" charset="0"/>
              </a:rPr>
              <a:t>’ command in MATLAB for determines area and centroid for coin image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6: According to area and centroid, built code for count and identification of coin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7: According to centroid and area, separate the each coin</a:t>
            </a:r>
          </a:p>
          <a:p>
            <a:r>
              <a:rPr lang="en-IN" sz="2400" dirty="0">
                <a:latin typeface="Times New Roman" panose="02020603050405020304" pitchFamily="18" charset="0"/>
              </a:rPr>
              <a:t>8: End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50536047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l="2647" t="3540" r="3382" b="5741"/>
          <a:stretch/>
        </p:blipFill>
        <p:spPr>
          <a:xfrm>
            <a:off x="416859" y="537882"/>
            <a:ext cx="8888506" cy="588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1578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600E-E1F6-490E-8F0F-7CD6E40E3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1875"/>
            <a:ext cx="8210169" cy="1088278"/>
          </a:xfrm>
        </p:spPr>
        <p:txBody>
          <a:bodyPr/>
          <a:lstStyle/>
          <a:p>
            <a:r>
              <a:rPr lang="en-IN" b="1" i="1" u="sng" dirty="0"/>
              <a:t>Data set:-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0F112-4B9F-4A34-BCC4-7FDD8F953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007909"/>
            <a:ext cx="8596668" cy="3379939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tx1"/>
                </a:solidFill>
              </a:rPr>
              <a:t>1)Computer vision labs</a:t>
            </a:r>
          </a:p>
          <a:p>
            <a:r>
              <a:rPr lang="en-IN" sz="3200" dirty="0">
                <a:solidFill>
                  <a:schemeClr val="tx1"/>
                </a:solidFill>
              </a:rPr>
              <a:t>2)Image processing place.com</a:t>
            </a:r>
          </a:p>
          <a:p>
            <a:r>
              <a:rPr lang="en-IN" sz="3200" dirty="0">
                <a:solidFill>
                  <a:schemeClr val="tx1"/>
                </a:solidFill>
              </a:rPr>
              <a:t>3)data.gov.in</a:t>
            </a:r>
          </a:p>
        </p:txBody>
      </p:sp>
    </p:spTree>
    <p:extLst>
      <p:ext uri="{BB962C8B-B14F-4D97-AF65-F5344CB8AC3E}">
        <p14:creationId xmlns:p14="http://schemas.microsoft.com/office/powerpoint/2010/main" val="316348987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r="14779" b="30586"/>
          <a:stretch/>
        </p:blipFill>
        <p:spPr>
          <a:xfrm>
            <a:off x="820655" y="896983"/>
            <a:ext cx="8088213" cy="465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2343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l="5513" r="15161" b="10970"/>
          <a:stretch/>
        </p:blipFill>
        <p:spPr>
          <a:xfrm>
            <a:off x="443754" y="242047"/>
            <a:ext cx="8269940" cy="598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44933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l="5589" t="8769" r="16765" b="4956"/>
          <a:stretch/>
        </p:blipFill>
        <p:spPr>
          <a:xfrm>
            <a:off x="443754" y="322728"/>
            <a:ext cx="8807822" cy="590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53887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l="5710" b="4956"/>
          <a:stretch/>
        </p:blipFill>
        <p:spPr>
          <a:xfrm>
            <a:off x="343310" y="645460"/>
            <a:ext cx="9123420" cy="515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34996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l="6765" t="5370" r="6912" b="35545"/>
          <a:stretch/>
        </p:blipFill>
        <p:spPr>
          <a:xfrm>
            <a:off x="537882" y="1438835"/>
            <a:ext cx="8592671" cy="424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8821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l="6336" t="9371" r="7086" b="45058"/>
          <a:stretch/>
        </p:blipFill>
        <p:spPr>
          <a:xfrm>
            <a:off x="748938" y="722810"/>
            <a:ext cx="7707085" cy="42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4436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l="4277" r="5602" b="9767"/>
          <a:stretch/>
        </p:blipFill>
        <p:spPr>
          <a:xfrm>
            <a:off x="731519" y="113740"/>
            <a:ext cx="8273143" cy="573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2884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b="44060"/>
          <a:stretch/>
        </p:blipFill>
        <p:spPr>
          <a:xfrm>
            <a:off x="403412" y="1035425"/>
            <a:ext cx="8955741" cy="348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4180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t="8907" b="36559"/>
          <a:stretch/>
        </p:blipFill>
        <p:spPr>
          <a:xfrm>
            <a:off x="296603" y="505096"/>
            <a:ext cx="9036424" cy="394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8461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b="21529"/>
          <a:stretch/>
        </p:blipFill>
        <p:spPr>
          <a:xfrm>
            <a:off x="336176" y="866775"/>
            <a:ext cx="9036424" cy="481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7292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b="34058"/>
          <a:stretch/>
        </p:blipFill>
        <p:spPr>
          <a:xfrm>
            <a:off x="322728" y="866774"/>
            <a:ext cx="8928848" cy="459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2940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r="11360" b="15434"/>
          <a:stretch/>
        </p:blipFill>
        <p:spPr>
          <a:xfrm>
            <a:off x="344885" y="858066"/>
            <a:ext cx="8633652" cy="468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9388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204</Words>
  <Application>Microsoft Office PowerPoint</Application>
  <PresentationFormat>Widescreen</PresentationFormat>
  <Paragraphs>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Adobe Heiti Std R</vt:lpstr>
      <vt:lpstr>Arial</vt:lpstr>
      <vt:lpstr>Times New Roman</vt:lpstr>
      <vt:lpstr>Trebuchet MS</vt:lpstr>
      <vt:lpstr>Wingdings 3</vt:lpstr>
      <vt:lpstr>Facet</vt:lpstr>
      <vt:lpstr>Coin recognition using MATLAB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INPUT PARAMETERS:-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set:-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Coin recognition using matlab</dc:title>
  <dc:creator>rakesh b v</dc:creator>
  <cp:lastModifiedBy>rakesh b v</cp:lastModifiedBy>
  <cp:revision>10</cp:revision>
  <dcterms:created xsi:type="dcterms:W3CDTF">2018-10-27T10:35:33Z</dcterms:created>
  <dcterms:modified xsi:type="dcterms:W3CDTF">2018-11-10T09:13:54Z</dcterms:modified>
</cp:coreProperties>
</file>