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7"/>
  </p:notesMasterIdLst>
  <p:sldIdLst>
    <p:sldId id="256" r:id="rId6"/>
    <p:sldId id="257" r:id="rId7"/>
    <p:sldId id="258" r:id="rId8"/>
    <p:sldId id="260" r:id="rId9"/>
    <p:sldId id="265" r:id="rId10"/>
    <p:sldId id="266" r:id="rId11"/>
    <p:sldId id="267" r:id="rId12"/>
    <p:sldId id="269" r:id="rId13"/>
    <p:sldId id="259" r:id="rId14"/>
    <p:sldId id="26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FB532-F24F-41E2-96AA-95A847D6844B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BBD-027F-43F0-A60D-CE7812EB0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BBD-027F-43F0-A60D-CE7812EB04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3E51827-B77D-4413-B9E9-8628807CB9A2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1" y="2133600"/>
            <a:ext cx="731520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Room Rental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7609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Project Topic:-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3962400"/>
            <a:ext cx="56525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Online project based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 Python with django</a:t>
            </a:r>
          </a:p>
        </p:txBody>
      </p:sp>
      <p:pic>
        <p:nvPicPr>
          <p:cNvPr id="1026" name="Picture 2" descr="C:\Users\ANKIT\Desktop\Project of sem 6\6_food ordering\food ordering\image\pinot no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8600"/>
            <a:ext cx="2419350" cy="177467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u="sng">
                <a:solidFill>
                  <a:schemeClr val="bg1"/>
                </a:solidFill>
              </a:rPr>
              <a:t>Disadvantages:-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7239000" cy="4343400"/>
          </a:xfrm>
        </p:spPr>
        <p:txBody>
          <a:bodyPr>
            <a:normAutofit/>
          </a:bodyPr>
          <a:lstStyle/>
          <a:p>
            <a:r>
              <a:rPr lang="en-US" dirty="0"/>
              <a:t>Must have to a system or mobile.</a:t>
            </a:r>
          </a:p>
          <a:p>
            <a:r>
              <a:rPr lang="en-US" dirty="0"/>
              <a:t>Internet connection required.</a:t>
            </a:r>
          </a:p>
          <a:p>
            <a:r>
              <a:rPr lang="en-US" dirty="0"/>
              <a:t>Connection may loss dew to network problem.</a:t>
            </a:r>
          </a:p>
          <a:p>
            <a:endParaRPr lang="en-US" dirty="0"/>
          </a:p>
          <a:p>
            <a:r>
              <a:rPr lang="en-US" dirty="0"/>
              <a:t>Screen may harmful for eyes.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09800"/>
            <a:ext cx="763382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67600" cy="10668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Introduction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0104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a platform to book room’s online from home.</a:t>
            </a:r>
          </a:p>
          <a:p>
            <a:r>
              <a:rPr lang="en-US" dirty="0"/>
              <a:t>Users can check availability for room from home.</a:t>
            </a:r>
          </a:p>
          <a:p>
            <a:r>
              <a:rPr lang="en-US" dirty="0"/>
              <a:t>User’s and admin manage there password and profile.</a:t>
            </a:r>
          </a:p>
          <a:p>
            <a:r>
              <a:rPr lang="en-US" dirty="0"/>
              <a:t>Admin manage User to book room’s, view room’s, and book them.</a:t>
            </a:r>
          </a:p>
          <a:p>
            <a:r>
              <a:rPr lang="en-US" dirty="0"/>
              <a:t>We are using HTML, CSS, Bootstrap and JS for front-end design.</a:t>
            </a:r>
          </a:p>
          <a:p>
            <a:r>
              <a:rPr lang="en-US" dirty="0"/>
              <a:t>Django use for backend in this project.</a:t>
            </a:r>
          </a:p>
          <a:p>
            <a:r>
              <a:rPr lang="en-US" dirty="0" err="1"/>
              <a:t>SqLite</a:t>
            </a:r>
            <a:r>
              <a:rPr lang="en-US" dirty="0"/>
              <a:t> database used in this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latin typeface="Aharoni" pitchFamily="2" charset="-79"/>
                <a:cs typeface="Aharoni" pitchFamily="2" charset="-79"/>
              </a:rPr>
              <a:t>Minimum Software and Hardware Specification:-</a:t>
            </a:r>
            <a:br>
              <a:rPr lang="en-US" u="sng" dirty="0">
                <a:latin typeface="Aharoni" pitchFamily="2" charset="-79"/>
                <a:cs typeface="Aharoni" pitchFamily="2" charset="-79"/>
              </a:rPr>
            </a:br>
            <a:endParaRPr lang="en-US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361797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Pentium IV Processor</a:t>
            </a:r>
          </a:p>
          <a:p>
            <a:pPr lvl="0"/>
            <a:r>
              <a:rPr lang="en-US" sz="2000" dirty="0"/>
              <a:t>512 MB RAM</a:t>
            </a:r>
          </a:p>
          <a:p>
            <a:pPr lvl="0"/>
            <a:r>
              <a:rPr lang="en-US" sz="2000" dirty="0"/>
              <a:t>40 GB HDD</a:t>
            </a:r>
          </a:p>
          <a:p>
            <a:pPr lvl="0"/>
            <a:r>
              <a:rPr lang="en-US" sz="2000" dirty="0"/>
              <a:t>Color Monitor</a:t>
            </a:r>
          </a:p>
          <a:p>
            <a:pPr lvl="0"/>
            <a:r>
              <a:rPr lang="en-US" sz="2000" dirty="0"/>
              <a:t>Keyboard, Mouse</a:t>
            </a:r>
          </a:p>
          <a:p>
            <a:pPr lvl="0"/>
            <a:r>
              <a:rPr lang="en-US" sz="2000" dirty="0"/>
              <a:t>Python installed</a:t>
            </a:r>
          </a:p>
          <a:p>
            <a:pPr lvl="0"/>
            <a:r>
              <a:rPr lang="en-US" sz="2000" dirty="0"/>
              <a:t>Any text editor (</a:t>
            </a:r>
            <a:r>
              <a:rPr lang="en-US" sz="2000" dirty="0" err="1"/>
              <a:t>Pycharm</a:t>
            </a:r>
            <a:r>
              <a:rPr lang="en-US" sz="2000" dirty="0"/>
              <a:t>, notepad++, etc.)</a:t>
            </a:r>
          </a:p>
          <a:p>
            <a:pPr lvl="0"/>
            <a:r>
              <a:rPr lang="en-US" sz="2000" dirty="0"/>
              <a:t>Django installed </a:t>
            </a:r>
          </a:p>
          <a:p>
            <a:pPr lvl="0"/>
            <a:r>
              <a:rPr lang="en-US" sz="2000" dirty="0"/>
              <a:t>Any Internet Browser 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Home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51BA3-6BCA-4069-AB88-D47A884F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610600" cy="503918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Login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95118-0748-41EF-BE2B-A4E97A7B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6976"/>
            <a:ext cx="8305800" cy="493002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Signup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757C5-8A2C-4198-83A3-565F3FAE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3962"/>
            <a:ext cx="8534400" cy="515923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ADD ROOM PAGE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1691B-0FCA-4E66-8427-5FB0DA05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9378"/>
            <a:ext cx="8610600" cy="503762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View ROOM PAGE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B469E-4C50-432A-A0C6-73A44F1E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6629400" cy="4629388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72000"/>
          </a:xfrm>
        </p:spPr>
        <p:txBody>
          <a:bodyPr>
            <a:normAutofit/>
          </a:bodyPr>
          <a:lstStyle/>
          <a:p>
            <a:r>
              <a:rPr lang="en-US" dirty="0"/>
              <a:t>Easy to book room from home.</a:t>
            </a:r>
          </a:p>
          <a:p>
            <a:r>
              <a:rPr lang="en-US" dirty="0"/>
              <a:t>Book room at any time 24*7 hour.</a:t>
            </a:r>
          </a:p>
          <a:p>
            <a:r>
              <a:rPr lang="en-US" dirty="0"/>
              <a:t>Easy to check room status.</a:t>
            </a:r>
          </a:p>
          <a:p>
            <a:r>
              <a:rPr lang="en-US" dirty="0"/>
              <a:t>Easy to select type and days for room booking.</a:t>
            </a:r>
          </a:p>
          <a:p>
            <a:r>
              <a:rPr lang="en-US" dirty="0"/>
              <a:t>Cancel booking easily.</a:t>
            </a:r>
          </a:p>
          <a:p>
            <a:r>
              <a:rPr lang="en-US" dirty="0"/>
              <a:t>Add feedback about services and environment.</a:t>
            </a:r>
          </a:p>
          <a:p>
            <a:r>
              <a:rPr lang="en-US" dirty="0"/>
              <a:t>Signup process is easy.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sz="4800" b="1" u="sng"/>
              <a:t>Advantages:-</a:t>
            </a:r>
            <a:endParaRPr lang="en-US" sz="4800" b="1" u="sng" dirty="0"/>
          </a:p>
        </p:txBody>
      </p:sp>
    </p:spTree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313</TotalTime>
  <Words>233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Aharoni</vt:lpstr>
      <vt:lpstr>Algerian</vt:lpstr>
      <vt:lpstr>Calibri</vt:lpstr>
      <vt:lpstr>Century Schoolbook</vt:lpstr>
      <vt:lpstr>Constantia</vt:lpstr>
      <vt:lpstr>Georgia</vt:lpstr>
      <vt:lpstr>Rockwell</vt:lpstr>
      <vt:lpstr>Trebuchet MS</vt:lpstr>
      <vt:lpstr>Wingdings</vt:lpstr>
      <vt:lpstr>Wingdings 2</vt:lpstr>
      <vt:lpstr>Oriel</vt:lpstr>
      <vt:lpstr>Foundry</vt:lpstr>
      <vt:lpstr>Urban</vt:lpstr>
      <vt:lpstr>Paper</vt:lpstr>
      <vt:lpstr>1_Foundry</vt:lpstr>
      <vt:lpstr>PowerPoint Presentation</vt:lpstr>
      <vt:lpstr>Introduction of Project</vt:lpstr>
      <vt:lpstr>Minimum Software and Hardware Specification:- </vt:lpstr>
      <vt:lpstr>Home Window Of the Project:-</vt:lpstr>
      <vt:lpstr>Login Window Of the Project:-</vt:lpstr>
      <vt:lpstr>Signup Window Of the Project:-</vt:lpstr>
      <vt:lpstr>ADD ROOM PAGE :-</vt:lpstr>
      <vt:lpstr>View ROOM PAGE :-</vt:lpstr>
      <vt:lpstr>Advantages:-</vt:lpstr>
      <vt:lpstr>Disadvantages:-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 Kumar Singh</cp:lastModifiedBy>
  <cp:revision>33</cp:revision>
  <dcterms:created xsi:type="dcterms:W3CDTF">2020-06-18T12:33:33Z</dcterms:created>
  <dcterms:modified xsi:type="dcterms:W3CDTF">2022-05-23T08:14:24Z</dcterms:modified>
</cp:coreProperties>
</file>