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027A6-556A-49DB-884D-1AEA1FDF25C6}" v="17" dt="2024-03-28T05:46:0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u Siva" userId="d568d64f-2b69-471a-9b67-1c46d37ce964" providerId="ADAL" clId="{711027A6-556A-49DB-884D-1AEA1FDF25C6}"/>
    <pc:docChg chg="custSel addSld modSld">
      <pc:chgData name="Naru Siva" userId="d568d64f-2b69-471a-9b67-1c46d37ce964" providerId="ADAL" clId="{711027A6-556A-49DB-884D-1AEA1FDF25C6}" dt="2024-03-28T05:46:27.773" v="248" actId="1076"/>
      <pc:docMkLst>
        <pc:docMk/>
      </pc:docMkLst>
      <pc:sldChg chg="addSp modSp mod">
        <pc:chgData name="Naru Siva" userId="d568d64f-2b69-471a-9b67-1c46d37ce964" providerId="ADAL" clId="{711027A6-556A-49DB-884D-1AEA1FDF25C6}" dt="2024-03-28T04:59:16.900" v="185" actId="1076"/>
        <pc:sldMkLst>
          <pc:docMk/>
          <pc:sldMk cId="990099720" sldId="256"/>
        </pc:sldMkLst>
        <pc:spChg chg="add mod">
          <ac:chgData name="Naru Siva" userId="d568d64f-2b69-471a-9b67-1c46d37ce964" providerId="ADAL" clId="{711027A6-556A-49DB-884D-1AEA1FDF25C6}" dt="2024-03-28T04:59:16.900" v="185" actId="1076"/>
          <ac:spMkLst>
            <pc:docMk/>
            <pc:sldMk cId="990099720" sldId="256"/>
            <ac:spMk id="2" creationId="{882049C6-B1B5-9078-81D4-EF280883F4C6}"/>
          </ac:spMkLst>
        </pc:spChg>
        <pc:spChg chg="mod">
          <ac:chgData name="Naru Siva" userId="d568d64f-2b69-471a-9b67-1c46d37ce964" providerId="ADAL" clId="{711027A6-556A-49DB-884D-1AEA1FDF25C6}" dt="2024-03-28T04:59:14.185" v="184" actId="1076"/>
          <ac:spMkLst>
            <pc:docMk/>
            <pc:sldMk cId="990099720" sldId="256"/>
            <ac:spMk id="6" creationId="{3B7359C5-7B6B-D8BC-D903-58B5C8E44F14}"/>
          </ac:spMkLst>
        </pc:spChg>
      </pc:sldChg>
      <pc:sldChg chg="modSp mod">
        <pc:chgData name="Naru Siva" userId="d568d64f-2b69-471a-9b67-1c46d37ce964" providerId="ADAL" clId="{711027A6-556A-49DB-884D-1AEA1FDF25C6}" dt="2024-03-28T05:01:29.183" v="241" actId="1035"/>
        <pc:sldMkLst>
          <pc:docMk/>
          <pc:sldMk cId="3165294317" sldId="257"/>
        </pc:sldMkLst>
        <pc:spChg chg="mod">
          <ac:chgData name="Naru Siva" userId="d568d64f-2b69-471a-9b67-1c46d37ce964" providerId="ADAL" clId="{711027A6-556A-49DB-884D-1AEA1FDF25C6}" dt="2024-03-28T05:01:29.183" v="241" actId="1035"/>
          <ac:spMkLst>
            <pc:docMk/>
            <pc:sldMk cId="3165294317" sldId="257"/>
            <ac:spMk id="6" creationId="{A446722F-F77F-A511-0E27-8E487245DC32}"/>
          </ac:spMkLst>
        </pc:spChg>
        <pc:picChg chg="mod">
          <ac:chgData name="Naru Siva" userId="d568d64f-2b69-471a-9b67-1c46d37ce964" providerId="ADAL" clId="{711027A6-556A-49DB-884D-1AEA1FDF25C6}" dt="2024-03-28T05:01:01.711" v="201" actId="1035"/>
          <ac:picMkLst>
            <pc:docMk/>
            <pc:sldMk cId="3165294317" sldId="257"/>
            <ac:picMk id="4" creationId="{74053953-14CC-A141-732D-8A9D0AADE8C5}"/>
          </ac:picMkLst>
        </pc:picChg>
        <pc:picChg chg="mod">
          <ac:chgData name="Naru Siva" userId="d568d64f-2b69-471a-9b67-1c46d37ce964" providerId="ADAL" clId="{711027A6-556A-49DB-884D-1AEA1FDF25C6}" dt="2024-03-28T05:01:01.711" v="201" actId="1035"/>
          <ac:picMkLst>
            <pc:docMk/>
            <pc:sldMk cId="3165294317" sldId="257"/>
            <ac:picMk id="1026" creationId="{48130617-6E69-82BF-E21A-89BFDBBD393D}"/>
          </ac:picMkLst>
        </pc:picChg>
      </pc:sldChg>
      <pc:sldChg chg="modSp mod">
        <pc:chgData name="Naru Siva" userId="d568d64f-2b69-471a-9b67-1c46d37ce964" providerId="ADAL" clId="{711027A6-556A-49DB-884D-1AEA1FDF25C6}" dt="2024-03-28T04:55:58.201" v="150" actId="20577"/>
        <pc:sldMkLst>
          <pc:docMk/>
          <pc:sldMk cId="733594105" sldId="258"/>
        </pc:sldMkLst>
        <pc:spChg chg="mod">
          <ac:chgData name="Naru Siva" userId="d568d64f-2b69-471a-9b67-1c46d37ce964" providerId="ADAL" clId="{711027A6-556A-49DB-884D-1AEA1FDF25C6}" dt="2024-03-28T04:55:58.201" v="150" actId="20577"/>
          <ac:spMkLst>
            <pc:docMk/>
            <pc:sldMk cId="733594105" sldId="258"/>
            <ac:spMk id="3" creationId="{14CAE6D0-F441-4D14-1ECB-EE65BDECE268}"/>
          </ac:spMkLst>
        </pc:spChg>
      </pc:sldChg>
      <pc:sldChg chg="addSp delSp">
        <pc:chgData name="Naru Siva" userId="d568d64f-2b69-471a-9b67-1c46d37ce964" providerId="ADAL" clId="{711027A6-556A-49DB-884D-1AEA1FDF25C6}" dt="2024-03-27T17:00:42.879" v="1" actId="478"/>
        <pc:sldMkLst>
          <pc:docMk/>
          <pc:sldMk cId="3141500600" sldId="259"/>
        </pc:sldMkLst>
        <pc:picChg chg="add del">
          <ac:chgData name="Naru Siva" userId="d568d64f-2b69-471a-9b67-1c46d37ce964" providerId="ADAL" clId="{711027A6-556A-49DB-884D-1AEA1FDF25C6}" dt="2024-03-27T17:00:42.879" v="1" actId="478"/>
          <ac:picMkLst>
            <pc:docMk/>
            <pc:sldMk cId="3141500600" sldId="259"/>
            <ac:picMk id="2050" creationId="{0305A291-2A66-3B12-C2E9-AE5C8D11CC6C}"/>
          </ac:picMkLst>
        </pc:picChg>
      </pc:sldChg>
      <pc:sldChg chg="addSp delSp modSp new mod">
        <pc:chgData name="Naru Siva" userId="d568d64f-2b69-471a-9b67-1c46d37ce964" providerId="ADAL" clId="{711027A6-556A-49DB-884D-1AEA1FDF25C6}" dt="2024-03-28T05:46:27.773" v="248" actId="1076"/>
        <pc:sldMkLst>
          <pc:docMk/>
          <pc:sldMk cId="84765663" sldId="260"/>
        </pc:sldMkLst>
        <pc:spChg chg="mod">
          <ac:chgData name="Naru Siva" userId="d568d64f-2b69-471a-9b67-1c46d37ce964" providerId="ADAL" clId="{711027A6-556A-49DB-884D-1AEA1FDF25C6}" dt="2024-03-27T17:00:54.782" v="16" actId="20577"/>
          <ac:spMkLst>
            <pc:docMk/>
            <pc:sldMk cId="84765663" sldId="260"/>
            <ac:spMk id="2" creationId="{F4C03A87-D2D6-4F84-1B24-179CFA89A121}"/>
          </ac:spMkLst>
        </pc:spChg>
        <pc:spChg chg="del">
          <ac:chgData name="Naru Siva" userId="d568d64f-2b69-471a-9b67-1c46d37ce964" providerId="ADAL" clId="{711027A6-556A-49DB-884D-1AEA1FDF25C6}" dt="2024-03-28T05:45:39.745" v="242" actId="478"/>
          <ac:spMkLst>
            <pc:docMk/>
            <pc:sldMk cId="84765663" sldId="260"/>
            <ac:spMk id="3" creationId="{EE6A1F99-DA84-B9E7-B79C-0A6C99C81D89}"/>
          </ac:spMkLst>
        </pc:spChg>
        <pc:picChg chg="add mod">
          <ac:chgData name="Naru Siva" userId="d568d64f-2b69-471a-9b67-1c46d37ce964" providerId="ADAL" clId="{711027A6-556A-49DB-884D-1AEA1FDF25C6}" dt="2024-03-28T05:46:27.773" v="248" actId="1076"/>
          <ac:picMkLst>
            <pc:docMk/>
            <pc:sldMk cId="84765663" sldId="260"/>
            <ac:picMk id="4" creationId="{CE9DB6EB-CDF9-3ED4-4752-A74E1AD05D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FE81-E0B1-290F-D9A2-9C14A6CF1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EAC9-54AB-BCCE-132C-03B9E5F14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78A2-1128-3BBF-283E-3D87B7D1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FB0C-438A-B2F7-3AEE-CC17F681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CA7D-ECC0-49AE-A3A1-D2A3A35A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2FBF-DB34-B3EE-48EE-AC3A4CBD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8EB56-BA31-F5E6-E9E5-AE08271B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9E82-970C-56D1-1D02-75995788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464A6-4B21-8EFB-083B-45046A62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E1E8-297A-6242-CD30-B5E95158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5C391-9E89-0E55-52CF-5D1971184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A7530-2EC4-49A7-E9E7-4B78DC34A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E6CD-D088-8931-0439-32AE42B5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C2C4-4B81-FA7C-695D-7E0EAFE8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C990-66E9-2EF7-116D-874A2140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6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7914-B671-AC54-6F92-9BC73E8B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B667-7CAE-C3E9-5279-DADDBF94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0B6D-F77F-8101-9BF7-A1424D8F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5D63-3244-582C-6B89-6739F55C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F06F-9BFF-468B-805B-1E6CF106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6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6254-2DE8-FB87-61E1-C6ECA644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DDD8-F95B-C669-8F11-8688CE8F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CBDA-2004-643C-3725-6BE2D298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731F-BB9C-553C-F05F-06FD5AFC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AA72-DDD9-06D1-80E9-BDD626DB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7B8E-A0F5-4FAD-A502-BE56F8A3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3EAB-8E23-5B4E-1330-4A2902CC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A2853-4B61-A04A-83BB-C60E98A4F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1DD12-D81C-91E4-0A84-DB010DE2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EEC4-6EB6-E078-9851-751159B8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A9070-8EC4-CBF3-CEAC-0483B779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B367-F746-D826-8E52-E4D6C572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A3EC-1CD9-1066-2BAC-87883792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7ADC9-D628-FC92-33F4-F9C8AE31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31BAD-AF58-0203-D878-50C329A1A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8ACDE-D6A3-2CD8-1328-EA4D8085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E7905-2CB8-8F2B-8A66-588BA46A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729CD-1A98-D94D-69B8-0DB1FAC8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69605-4A5A-C317-41E3-89F35BA8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9A59-357A-9011-7F6B-5073DB2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A1CB2-7FF2-4C18-0E92-9DA30761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E4A86-FDCB-470A-F588-630ACB1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7337E-7E38-5137-4D7C-49006DAF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457B5-EE5D-F96F-5493-770F33DF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A8C22-C46B-7E79-D277-AB36ED92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9A2FA-3F7B-43F8-5C70-E8444645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60B1-8CCD-CD8A-3E6D-17E05965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E231-381B-5C36-4B92-D39E0893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1687A-B686-C5A5-DCD9-72C3D1F2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FDE9C-A9CE-02BF-A320-5271040D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1F36-649D-3422-BCD2-96D5EEA2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740EF-E429-56F2-6D19-ECF6BF55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4D71-BFAF-3795-9BE0-132748C7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EABBF-79B1-561B-A94B-F2043DCF7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3E5B9-4C6E-FF3C-9EA6-09AF390DC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CB23C-5CA6-8C8D-12B6-753DFAB2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E922B-4716-5905-815D-69AE6095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0504-7723-F693-7936-EE1371FA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1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95101-4892-F1B6-734E-5B8871A4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752C-48C7-ACA3-167E-3DEA001C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67FC-1F76-A71A-5FEF-4B1B9BBF7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F8D2-A967-4C52-818C-21C19D0606A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434-C024-1164-4A63-37E386536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E27F-31FC-E0CC-B1E9-DFB810DF0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1225-3DC3-4BBE-8D39-3251500D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orange dots and black arrows&#10;&#10;Description automatically generated">
            <a:extLst>
              <a:ext uri="{FF2B5EF4-FFF2-40B4-BE49-F238E27FC236}">
                <a16:creationId xmlns:a16="http://schemas.microsoft.com/office/drawing/2014/main" id="{2102C040-7D12-538C-B33A-2A369F5A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84078"/>
            <a:ext cx="10905066" cy="2889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359C5-7B6B-D8BC-D903-58B5C8E44F14}"/>
              </a:ext>
            </a:extLst>
          </p:cNvPr>
          <p:cNvSpPr txBox="1"/>
          <p:nvPr/>
        </p:nvSpPr>
        <p:spPr>
          <a:xfrm>
            <a:off x="8065970" y="4928136"/>
            <a:ext cx="23787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 L1/L2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049C6-B1B5-9078-81D4-EF280883F4C6}"/>
              </a:ext>
            </a:extLst>
          </p:cNvPr>
          <p:cNvSpPr txBox="1"/>
          <p:nvPr/>
        </p:nvSpPr>
        <p:spPr>
          <a:xfrm>
            <a:off x="1461436" y="4928137"/>
            <a:ext cx="192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Bigger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Longer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D3AF-4BF6-5054-0B60-5869E542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E6D0-F441-4D14-1ECB-EE65BDEC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9749" cy="3112647"/>
          </a:xfr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Simple NN with No Regularization</a:t>
            </a:r>
          </a:p>
          <a:p>
            <a:pPr marL="0" indent="0" fontAlgn="base">
              <a:buNone/>
            </a:pP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model.compile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 (loss='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categorical_crossentropy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', optimizer='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adam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', metrics=['accuracy’]) </a:t>
            </a:r>
          </a:p>
          <a:p>
            <a:pPr marL="0" indent="0" fontAlgn="base">
              <a:buNone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history =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model.fit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(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x_train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y_train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nb_epoch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=epochs,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batch_size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batch_size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validation_data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=(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x_test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y_test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))</a:t>
            </a:r>
          </a:p>
          <a:p>
            <a:pPr marL="0" indent="0" fontAlgn="base">
              <a:buNone/>
            </a:pP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inherit"/>
            </a:endParaRPr>
          </a:p>
          <a:p>
            <a:pPr marL="0" indent="0" fontAlgn="base">
              <a:buNone/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L2 Regularization with lambda=0.0001</a:t>
            </a:r>
          </a:p>
          <a:p>
            <a:pPr marL="0" indent="0" fontAlgn="base">
              <a:buNone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Dense (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output_dim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=hidden1_num_units,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input_dim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input_num_units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, activation='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relu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',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kernel_regularizer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=regularizers.l2(0.0001))</a:t>
            </a:r>
          </a:p>
          <a:p>
            <a:pPr marL="0" indent="0" fontAlgn="base">
              <a:buNone/>
            </a:pP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inherit"/>
            </a:endParaRPr>
          </a:p>
          <a:p>
            <a:pPr marL="0" indent="0" fontAlgn="base">
              <a:buNone/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L1 Regularization with lambda=0.0001</a:t>
            </a:r>
          </a:p>
          <a:p>
            <a:pPr marL="0" indent="0" fontAlgn="base">
              <a:buNone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Dense (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output_dim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=hidden1_num_units,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input_dim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input_num_units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, activation='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relu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',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kernel_regularizer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=regularizers.l1(0.0001))</a:t>
            </a:r>
          </a:p>
        </p:txBody>
      </p:sp>
    </p:spTree>
    <p:extLst>
      <p:ext uri="{BB962C8B-B14F-4D97-AF65-F5344CB8AC3E}">
        <p14:creationId xmlns:p14="http://schemas.microsoft.com/office/powerpoint/2010/main" val="7335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53953-14CC-A141-732D-8A9D0AAD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521" y="1020276"/>
            <a:ext cx="7152894" cy="4167338"/>
          </a:xfrm>
          <a:prstGeom prst="rect">
            <a:avLst/>
          </a:prstGeom>
        </p:spPr>
      </p:pic>
      <p:pic>
        <p:nvPicPr>
          <p:cNvPr id="1026" name="Picture 2" descr="regularization in deep learning">
            <a:extLst>
              <a:ext uri="{FF2B5EF4-FFF2-40B4-BE49-F238E27FC236}">
                <a16:creationId xmlns:a16="http://schemas.microsoft.com/office/drawing/2014/main" id="{48130617-6E69-82BF-E21A-89BFDBBD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59" y="1325076"/>
            <a:ext cx="31527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6722F-F77F-A511-0E27-8E487245DC32}"/>
              </a:ext>
            </a:extLst>
          </p:cNvPr>
          <p:cNvSpPr txBox="1"/>
          <p:nvPr/>
        </p:nvSpPr>
        <p:spPr>
          <a:xfrm>
            <a:off x="563630" y="4549423"/>
            <a:ext cx="9894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model = Sequential()</a:t>
            </a:r>
          </a:p>
          <a:p>
            <a:pPr algn="l" fontAlgn="base"/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herit"/>
            </a:endParaRPr>
          </a:p>
          <a:p>
            <a:pPr algn="l" fontAlgn="base"/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model.add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(Dense(60,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input_shape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=(60,), activation='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relu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',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kernel_constraint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=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MaxNorm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(3)))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aco"/>
            </a:endParaRPr>
          </a:p>
          <a:p>
            <a:pPr algn="l" fontAlgn="base"/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model.add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(Dropout(0.2))</a:t>
            </a:r>
          </a:p>
          <a:p>
            <a:pPr algn="l" fontAlgn="base"/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aco"/>
            </a:endParaRPr>
          </a:p>
          <a:p>
            <a:pPr algn="l" fontAlgn="base"/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model.add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(Dense(30, activation='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relu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',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kernel_constraint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=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MaxNorm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(3)))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aco"/>
            </a:endParaRPr>
          </a:p>
          <a:p>
            <a:pPr algn="l" fontAlgn="base"/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model.add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(Dropout(0.2))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aco"/>
            </a:endParaRPr>
          </a:p>
          <a:p>
            <a:pPr algn="l" fontAlgn="base"/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herit"/>
            </a:endParaRPr>
          </a:p>
          <a:p>
            <a:pPr algn="l" fontAlgn="base"/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model.add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herit"/>
              </a:rPr>
              <a:t>(Dense(1, activation='sigmoid'))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aco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B820AD-BFBE-C3C1-B678-2AFD0CDD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165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FB5D4-BAA5-28FF-42EA-33C49FDD8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E1CA7B-4C84-FC24-0F1C-DE4BBB7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Augmentation</a:t>
            </a:r>
          </a:p>
        </p:txBody>
      </p:sp>
      <p:pic>
        <p:nvPicPr>
          <p:cNvPr id="2" name="Picture 1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ED6E76A7-BEA1-35B1-7A60-ECB2D9B7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087"/>
            <a:ext cx="10512547" cy="27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0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3A87-D2D6-4F84-1B24-179CFA89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DB6EB-CDF9-3ED4-4752-A74E1AD0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4" y="1338261"/>
            <a:ext cx="7896225" cy="52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b75e95-684a-45e3-8d2d-53fa2a6a513f}" enabled="0" method="" siteId="{d0b75e95-684a-45e3-8d2d-53fa2a6a51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246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Monaco</vt:lpstr>
      <vt:lpstr>Office Theme</vt:lpstr>
      <vt:lpstr>PowerPoint Presentation</vt:lpstr>
      <vt:lpstr>L1/L2 Regularization</vt:lpstr>
      <vt:lpstr>Dropout</vt:lpstr>
      <vt:lpstr>Data Augmentation</vt:lpstr>
      <vt:lpstr>Early Stopping</vt:lpstr>
    </vt:vector>
  </TitlesOfParts>
  <Company>Nasdaq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 Siva</dc:creator>
  <cp:lastModifiedBy>Naru Siva</cp:lastModifiedBy>
  <cp:revision>1</cp:revision>
  <dcterms:created xsi:type="dcterms:W3CDTF">2024-03-27T12:38:23Z</dcterms:created>
  <dcterms:modified xsi:type="dcterms:W3CDTF">2024-03-28T05:46:30Z</dcterms:modified>
</cp:coreProperties>
</file>