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56" r:id="rId4"/>
    <p:sldId id="257" r:id="rId5"/>
    <p:sldId id="261" r:id="rId6"/>
    <p:sldId id="262" r:id="rId7"/>
    <p:sldId id="270" r:id="rId8"/>
    <p:sldId id="259" r:id="rId9"/>
    <p:sldId id="263" r:id="rId10"/>
    <p:sldId id="271" r:id="rId11"/>
    <p:sldId id="258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E28FD4-8AA6-43B7-B801-8B97B239BC44}" v="283" dt="2024-05-16T05:40:07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u Siva" userId="d568d64f-2b69-471a-9b67-1c46d37ce964" providerId="ADAL" clId="{FBE28FD4-8AA6-43B7-B801-8B97B239BC44}"/>
    <pc:docChg chg="undo custSel addSld delSld modSld sldOrd">
      <pc:chgData name="Naru Siva" userId="d568d64f-2b69-471a-9b67-1c46d37ce964" providerId="ADAL" clId="{FBE28FD4-8AA6-43B7-B801-8B97B239BC44}" dt="2024-05-16T05:46:40.795" v="3274"/>
      <pc:docMkLst>
        <pc:docMk/>
      </pc:docMkLst>
      <pc:sldChg chg="addSp delSp modSp mod">
        <pc:chgData name="Naru Siva" userId="d568d64f-2b69-471a-9b67-1c46d37ce964" providerId="ADAL" clId="{FBE28FD4-8AA6-43B7-B801-8B97B239BC44}" dt="2024-05-13T12:56:05.419" v="2110" actId="21"/>
        <pc:sldMkLst>
          <pc:docMk/>
          <pc:sldMk cId="1353699838" sldId="256"/>
        </pc:sldMkLst>
        <pc:picChg chg="add del mod">
          <ac:chgData name="Naru Siva" userId="d568d64f-2b69-471a-9b67-1c46d37ce964" providerId="ADAL" clId="{FBE28FD4-8AA6-43B7-B801-8B97B239BC44}" dt="2024-05-13T12:56:05.419" v="2110" actId="21"/>
          <ac:picMkLst>
            <pc:docMk/>
            <pc:sldMk cId="1353699838" sldId="256"/>
            <ac:picMk id="2" creationId="{8212EA06-0BAE-3372-F6A1-CD51F391C348}"/>
          </ac:picMkLst>
        </pc:picChg>
      </pc:sldChg>
      <pc:sldChg chg="addSp modSp mod ord">
        <pc:chgData name="Naru Siva" userId="d568d64f-2b69-471a-9b67-1c46d37ce964" providerId="ADAL" clId="{FBE28FD4-8AA6-43B7-B801-8B97B239BC44}" dt="2024-05-16T05:46:40.795" v="3274"/>
        <pc:sldMkLst>
          <pc:docMk/>
          <pc:sldMk cId="1643010699" sldId="257"/>
        </pc:sldMkLst>
        <pc:spChg chg="add mod">
          <ac:chgData name="Naru Siva" userId="d568d64f-2b69-471a-9b67-1c46d37ce964" providerId="ADAL" clId="{FBE28FD4-8AA6-43B7-B801-8B97B239BC44}" dt="2024-05-13T12:40:28.912" v="2026" actId="20577"/>
          <ac:spMkLst>
            <pc:docMk/>
            <pc:sldMk cId="1643010699" sldId="257"/>
            <ac:spMk id="2" creationId="{A801DCF9-A6E7-2957-EB58-5424194A9C52}"/>
          </ac:spMkLst>
        </pc:spChg>
        <pc:cxnChg chg="add mod">
          <ac:chgData name="Naru Siva" userId="d568d64f-2b69-471a-9b67-1c46d37ce964" providerId="ADAL" clId="{FBE28FD4-8AA6-43B7-B801-8B97B239BC44}" dt="2024-05-13T12:40:11.115" v="2002" actId="14100"/>
          <ac:cxnSpMkLst>
            <pc:docMk/>
            <pc:sldMk cId="1643010699" sldId="257"/>
            <ac:cxnSpMk id="3" creationId="{D4723BF5-120A-6D3B-D355-C2ED17AA0E38}"/>
          </ac:cxnSpMkLst>
        </pc:cxnChg>
        <pc:cxnChg chg="add mod">
          <ac:chgData name="Naru Siva" userId="d568d64f-2b69-471a-9b67-1c46d37ce964" providerId="ADAL" clId="{FBE28FD4-8AA6-43B7-B801-8B97B239BC44}" dt="2024-05-13T12:39:49.881" v="1976" actId="1076"/>
          <ac:cxnSpMkLst>
            <pc:docMk/>
            <pc:sldMk cId="1643010699" sldId="257"/>
            <ac:cxnSpMk id="4" creationId="{08AB5BD3-CDCB-41F7-F9C8-AD6FEE416E46}"/>
          </ac:cxnSpMkLst>
        </pc:cxnChg>
      </pc:sldChg>
      <pc:sldChg chg="addSp modSp mod">
        <pc:chgData name="Naru Siva" userId="d568d64f-2b69-471a-9b67-1c46d37ce964" providerId="ADAL" clId="{FBE28FD4-8AA6-43B7-B801-8B97B239BC44}" dt="2024-05-14T09:35:08.902" v="2737" actId="6549"/>
        <pc:sldMkLst>
          <pc:docMk/>
          <pc:sldMk cId="1306666322" sldId="258"/>
        </pc:sldMkLst>
        <pc:spChg chg="add mod">
          <ac:chgData name="Naru Siva" userId="d568d64f-2b69-471a-9b67-1c46d37ce964" providerId="ADAL" clId="{FBE28FD4-8AA6-43B7-B801-8B97B239BC44}" dt="2024-05-14T06:58:51.842" v="2516" actId="108"/>
          <ac:spMkLst>
            <pc:docMk/>
            <pc:sldMk cId="1306666322" sldId="258"/>
            <ac:spMk id="7" creationId="{FFBCCCC1-5DDE-C093-A305-FEDFEEED8423}"/>
          </ac:spMkLst>
        </pc:spChg>
        <pc:spChg chg="add mod">
          <ac:chgData name="Naru Siva" userId="d568d64f-2b69-471a-9b67-1c46d37ce964" providerId="ADAL" clId="{FBE28FD4-8AA6-43B7-B801-8B97B239BC44}" dt="2024-05-14T06:58:52.996" v="2517" actId="108"/>
          <ac:spMkLst>
            <pc:docMk/>
            <pc:sldMk cId="1306666322" sldId="258"/>
            <ac:spMk id="8" creationId="{852BA7D8-A12D-0683-A7B4-E02E3F20C613}"/>
          </ac:spMkLst>
        </pc:spChg>
        <pc:spChg chg="add mod">
          <ac:chgData name="Naru Siva" userId="d568d64f-2b69-471a-9b67-1c46d37ce964" providerId="ADAL" clId="{FBE28FD4-8AA6-43B7-B801-8B97B239BC44}" dt="2024-05-14T09:35:08.902" v="2737" actId="6549"/>
          <ac:spMkLst>
            <pc:docMk/>
            <pc:sldMk cId="1306666322" sldId="258"/>
            <ac:spMk id="10" creationId="{7B6ECD73-D73C-6D8D-7722-EEE3B17D054F}"/>
          </ac:spMkLst>
        </pc:spChg>
        <pc:spChg chg="add mod">
          <ac:chgData name="Naru Siva" userId="d568d64f-2b69-471a-9b67-1c46d37ce964" providerId="ADAL" clId="{FBE28FD4-8AA6-43B7-B801-8B97B239BC44}" dt="2024-05-14T06:58:48.580" v="2514" actId="108"/>
          <ac:spMkLst>
            <pc:docMk/>
            <pc:sldMk cId="1306666322" sldId="258"/>
            <ac:spMk id="12" creationId="{A1291D54-A1AE-DBE1-48E2-8EA6FE40B70A}"/>
          </ac:spMkLst>
        </pc:spChg>
        <pc:spChg chg="add mod">
          <ac:chgData name="Naru Siva" userId="d568d64f-2b69-471a-9b67-1c46d37ce964" providerId="ADAL" clId="{FBE28FD4-8AA6-43B7-B801-8B97B239BC44}" dt="2024-05-14T09:12:38.559" v="2549" actId="1076"/>
          <ac:spMkLst>
            <pc:docMk/>
            <pc:sldMk cId="1306666322" sldId="258"/>
            <ac:spMk id="14" creationId="{4045D5B1-D01D-55FE-62D0-BE0FDC0A8A06}"/>
          </ac:spMkLst>
        </pc:spChg>
        <pc:spChg chg="add mod">
          <ac:chgData name="Naru Siva" userId="d568d64f-2b69-471a-9b67-1c46d37ce964" providerId="ADAL" clId="{FBE28FD4-8AA6-43B7-B801-8B97B239BC44}" dt="2024-05-14T06:58:57.473" v="2519" actId="108"/>
          <ac:spMkLst>
            <pc:docMk/>
            <pc:sldMk cId="1306666322" sldId="258"/>
            <ac:spMk id="16" creationId="{F51F6760-600D-67A8-1D02-983F13E10B61}"/>
          </ac:spMkLst>
        </pc:spChg>
        <pc:spChg chg="add mod">
          <ac:chgData name="Naru Siva" userId="d568d64f-2b69-471a-9b67-1c46d37ce964" providerId="ADAL" clId="{FBE28FD4-8AA6-43B7-B801-8B97B239BC44}" dt="2024-05-14T06:58:39.480" v="2513" actId="13926"/>
          <ac:spMkLst>
            <pc:docMk/>
            <pc:sldMk cId="1306666322" sldId="258"/>
            <ac:spMk id="17" creationId="{B41D3ED4-BCB5-3D9F-9C57-0D71281BB881}"/>
          </ac:spMkLst>
        </pc:spChg>
        <pc:spChg chg="add mod">
          <ac:chgData name="Naru Siva" userId="d568d64f-2b69-471a-9b67-1c46d37ce964" providerId="ADAL" clId="{FBE28FD4-8AA6-43B7-B801-8B97B239BC44}" dt="2024-05-14T06:59:49.221" v="2530" actId="1076"/>
          <ac:spMkLst>
            <pc:docMk/>
            <pc:sldMk cId="1306666322" sldId="258"/>
            <ac:spMk id="18" creationId="{5EE9CD95-5F8A-0EA1-98FB-19172314BF15}"/>
          </ac:spMkLst>
        </pc:spChg>
        <pc:spChg chg="add mod">
          <ac:chgData name="Naru Siva" userId="d568d64f-2b69-471a-9b67-1c46d37ce964" providerId="ADAL" clId="{FBE28FD4-8AA6-43B7-B801-8B97B239BC44}" dt="2024-05-14T09:14:30.285" v="2603" actId="1076"/>
          <ac:spMkLst>
            <pc:docMk/>
            <pc:sldMk cId="1306666322" sldId="258"/>
            <ac:spMk id="21" creationId="{032A0452-207C-75F7-1A69-CCEED42CA530}"/>
          </ac:spMkLst>
        </pc:spChg>
        <pc:picChg chg="mod">
          <ac:chgData name="Naru Siva" userId="d568d64f-2b69-471a-9b67-1c46d37ce964" providerId="ADAL" clId="{FBE28FD4-8AA6-43B7-B801-8B97B239BC44}" dt="2024-05-14T09:12:34.245" v="2548" actId="1076"/>
          <ac:picMkLst>
            <pc:docMk/>
            <pc:sldMk cId="1306666322" sldId="258"/>
            <ac:picMk id="4" creationId="{6D358D3E-E682-B767-FD57-B31DC9A8E201}"/>
          </ac:picMkLst>
        </pc:picChg>
        <pc:cxnChg chg="add mod">
          <ac:chgData name="Naru Siva" userId="d568d64f-2b69-471a-9b67-1c46d37ce964" providerId="ADAL" clId="{FBE28FD4-8AA6-43B7-B801-8B97B239BC44}" dt="2024-05-14T06:53:33.584" v="2447" actId="1035"/>
          <ac:cxnSpMkLst>
            <pc:docMk/>
            <pc:sldMk cId="1306666322" sldId="258"/>
            <ac:cxnSpMk id="3" creationId="{1B9C1E4F-7A93-A9B0-BCC0-CE056F6C8064}"/>
          </ac:cxnSpMkLst>
        </pc:cxnChg>
        <pc:cxnChg chg="add mod">
          <ac:chgData name="Naru Siva" userId="d568d64f-2b69-471a-9b67-1c46d37ce964" providerId="ADAL" clId="{FBE28FD4-8AA6-43B7-B801-8B97B239BC44}" dt="2024-05-14T06:53:33.584" v="2447" actId="1035"/>
          <ac:cxnSpMkLst>
            <pc:docMk/>
            <pc:sldMk cId="1306666322" sldId="258"/>
            <ac:cxnSpMk id="5" creationId="{8FD74B03-456A-E298-116D-F46A9E734353}"/>
          </ac:cxnSpMkLst>
        </pc:cxnChg>
        <pc:cxnChg chg="add">
          <ac:chgData name="Naru Siva" userId="d568d64f-2b69-471a-9b67-1c46d37ce964" providerId="ADAL" clId="{FBE28FD4-8AA6-43B7-B801-8B97B239BC44}" dt="2024-05-14T09:13:29.043" v="2551" actId="11529"/>
          <ac:cxnSpMkLst>
            <pc:docMk/>
            <pc:sldMk cId="1306666322" sldId="258"/>
            <ac:cxnSpMk id="20" creationId="{7B711DFE-7B1E-6E32-07C8-B5DDCE4FD84F}"/>
          </ac:cxnSpMkLst>
        </pc:cxnChg>
      </pc:sldChg>
      <pc:sldChg chg="ord">
        <pc:chgData name="Naru Siva" userId="d568d64f-2b69-471a-9b67-1c46d37ce964" providerId="ADAL" clId="{FBE28FD4-8AA6-43B7-B801-8B97B239BC44}" dt="2024-05-14T05:09:21.666" v="2194"/>
        <pc:sldMkLst>
          <pc:docMk/>
          <pc:sldMk cId="675039278" sldId="259"/>
        </pc:sldMkLst>
      </pc:sldChg>
      <pc:sldChg chg="addSp delSp modSp add mod setBg delDesignElem">
        <pc:chgData name="Naru Siva" userId="d568d64f-2b69-471a-9b67-1c46d37ce964" providerId="ADAL" clId="{FBE28FD4-8AA6-43B7-B801-8B97B239BC44}" dt="2024-05-13T13:44:18.645" v="2149" actId="20577"/>
        <pc:sldMkLst>
          <pc:docMk/>
          <pc:sldMk cId="295133234" sldId="260"/>
        </pc:sldMkLst>
        <pc:spChg chg="del">
          <ac:chgData name="Naru Siva" userId="d568d64f-2b69-471a-9b67-1c46d37ce964" providerId="ADAL" clId="{FBE28FD4-8AA6-43B7-B801-8B97B239BC44}" dt="2024-05-13T08:49:56.821" v="1"/>
          <ac:spMkLst>
            <pc:docMk/>
            <pc:sldMk cId="295133234" sldId="260"/>
            <ac:spMk id="17" creationId="{AB8C311F-7253-4AED-9701-7FC0708C41C7}"/>
          </ac:spMkLst>
        </pc:spChg>
        <pc:spChg chg="del">
          <ac:chgData name="Naru Siva" userId="d568d64f-2b69-471a-9b67-1c46d37ce964" providerId="ADAL" clId="{FBE28FD4-8AA6-43B7-B801-8B97B239BC44}" dt="2024-05-13T08:49:56.821" v="1"/>
          <ac:spMkLst>
            <pc:docMk/>
            <pc:sldMk cId="295133234" sldId="260"/>
            <ac:spMk id="18" creationId="{FD073016-B734-483B-8953-5BADEE145112}"/>
          </ac:spMkLst>
        </pc:spChg>
        <pc:spChg chg="del">
          <ac:chgData name="Naru Siva" userId="d568d64f-2b69-471a-9b67-1c46d37ce964" providerId="ADAL" clId="{FBE28FD4-8AA6-43B7-B801-8B97B239BC44}" dt="2024-05-13T08:49:56.821" v="1"/>
          <ac:spMkLst>
            <pc:docMk/>
            <pc:sldMk cId="295133234" sldId="260"/>
            <ac:spMk id="19" creationId="{90A7EAB6-59D3-4325-8DE6-E0CA4009CE53}"/>
          </ac:spMkLst>
        </pc:spChg>
        <pc:spChg chg="del">
          <ac:chgData name="Naru Siva" userId="d568d64f-2b69-471a-9b67-1c46d37ce964" providerId="ADAL" clId="{FBE28FD4-8AA6-43B7-B801-8B97B239BC44}" dt="2024-05-13T08:49:56.821" v="1"/>
          <ac:spMkLst>
            <pc:docMk/>
            <pc:sldMk cId="295133234" sldId="260"/>
            <ac:spMk id="20" creationId="{A8D57A06-A426-446D-B02C-A2DC6B62E45E}"/>
          </ac:spMkLst>
        </pc:spChg>
        <pc:graphicFrameChg chg="add modGraphic">
          <ac:chgData name="Naru Siva" userId="d568d64f-2b69-471a-9b67-1c46d37ce964" providerId="ADAL" clId="{FBE28FD4-8AA6-43B7-B801-8B97B239BC44}" dt="2024-05-13T13:44:18.645" v="2149" actId="20577"/>
          <ac:graphicFrameMkLst>
            <pc:docMk/>
            <pc:sldMk cId="295133234" sldId="260"/>
            <ac:graphicFrameMk id="2" creationId="{D554C9E6-0119-2161-74F8-381F01B27CCC}"/>
          </ac:graphicFrameMkLst>
        </pc:graphicFrameChg>
        <pc:picChg chg="del">
          <ac:chgData name="Naru Siva" userId="d568d64f-2b69-471a-9b67-1c46d37ce964" providerId="ADAL" clId="{FBE28FD4-8AA6-43B7-B801-8B97B239BC44}" dt="2024-05-13T08:49:59.953" v="2" actId="478"/>
          <ac:picMkLst>
            <pc:docMk/>
            <pc:sldMk cId="295133234" sldId="260"/>
            <ac:picMk id="4" creationId="{4D797EC1-C6A2-A908-024B-544E7FEB6063}"/>
          </ac:picMkLst>
        </pc:picChg>
      </pc:sldChg>
      <pc:sldChg chg="addSp delSp modSp add mod">
        <pc:chgData name="Naru Siva" userId="d568d64f-2b69-471a-9b67-1c46d37ce964" providerId="ADAL" clId="{FBE28FD4-8AA6-43B7-B801-8B97B239BC44}" dt="2024-05-13T10:48:31.908" v="1313" actId="20577"/>
        <pc:sldMkLst>
          <pc:docMk/>
          <pc:sldMk cId="3581141639" sldId="261"/>
        </pc:sldMkLst>
        <pc:spChg chg="add mod">
          <ac:chgData name="Naru Siva" userId="d568d64f-2b69-471a-9b67-1c46d37ce964" providerId="ADAL" clId="{FBE28FD4-8AA6-43B7-B801-8B97B239BC44}" dt="2024-05-13T10:48:31.908" v="1313" actId="20577"/>
          <ac:spMkLst>
            <pc:docMk/>
            <pc:sldMk cId="3581141639" sldId="261"/>
            <ac:spMk id="4" creationId="{7812EAFE-0DDD-5BE1-C70D-8CFBFC38E760}"/>
          </ac:spMkLst>
        </pc:spChg>
        <pc:spChg chg="add del mod">
          <ac:chgData name="Naru Siva" userId="d568d64f-2b69-471a-9b67-1c46d37ce964" providerId="ADAL" clId="{FBE28FD4-8AA6-43B7-B801-8B97B239BC44}" dt="2024-05-13T09:08:01.689" v="564" actId="478"/>
          <ac:spMkLst>
            <pc:docMk/>
            <pc:sldMk cId="3581141639" sldId="261"/>
            <ac:spMk id="5" creationId="{F4F2A422-383A-ECBB-4DFE-AAD72811BF07}"/>
          </ac:spMkLst>
        </pc:spChg>
        <pc:spChg chg="add mod">
          <ac:chgData name="Naru Siva" userId="d568d64f-2b69-471a-9b67-1c46d37ce964" providerId="ADAL" clId="{FBE28FD4-8AA6-43B7-B801-8B97B239BC44}" dt="2024-05-13T09:40:53.918" v="1039" actId="6549"/>
          <ac:spMkLst>
            <pc:docMk/>
            <pc:sldMk cId="3581141639" sldId="261"/>
            <ac:spMk id="7" creationId="{79B62FFC-ACF1-6EC7-04A0-25802F855A7A}"/>
          </ac:spMkLst>
        </pc:spChg>
        <pc:graphicFrameChg chg="del">
          <ac:chgData name="Naru Siva" userId="d568d64f-2b69-471a-9b67-1c46d37ce964" providerId="ADAL" clId="{FBE28FD4-8AA6-43B7-B801-8B97B239BC44}" dt="2024-05-13T08:56:00.649" v="263" actId="478"/>
          <ac:graphicFrameMkLst>
            <pc:docMk/>
            <pc:sldMk cId="3581141639" sldId="261"/>
            <ac:graphicFrameMk id="2" creationId="{D554C9E6-0119-2161-74F8-381F01B27CCC}"/>
          </ac:graphicFrameMkLst>
        </pc:graphicFrameChg>
        <pc:graphicFrameChg chg="add mod modGraphic">
          <ac:chgData name="Naru Siva" userId="d568d64f-2b69-471a-9b67-1c46d37ce964" providerId="ADAL" clId="{FBE28FD4-8AA6-43B7-B801-8B97B239BC44}" dt="2024-05-13T10:46:18.514" v="1286" actId="20577"/>
          <ac:graphicFrameMkLst>
            <pc:docMk/>
            <pc:sldMk cId="3581141639" sldId="261"/>
            <ac:graphicFrameMk id="6" creationId="{FA6D1DEC-85EF-4466-565E-17A1E1BFA1F8}"/>
          </ac:graphicFrameMkLst>
        </pc:graphicFrameChg>
      </pc:sldChg>
      <pc:sldChg chg="addSp delSp modSp new mod">
        <pc:chgData name="Naru Siva" userId="d568d64f-2b69-471a-9b67-1c46d37ce964" providerId="ADAL" clId="{FBE28FD4-8AA6-43B7-B801-8B97B239BC44}" dt="2024-05-13T12:57:47.233" v="2127" actId="14100"/>
        <pc:sldMkLst>
          <pc:docMk/>
          <pc:sldMk cId="1650032552" sldId="262"/>
        </pc:sldMkLst>
        <pc:spChg chg="del">
          <ac:chgData name="Naru Siva" userId="d568d64f-2b69-471a-9b67-1c46d37ce964" providerId="ADAL" clId="{FBE28FD4-8AA6-43B7-B801-8B97B239BC44}" dt="2024-05-13T09:20:49.553" v="756" actId="478"/>
          <ac:spMkLst>
            <pc:docMk/>
            <pc:sldMk cId="1650032552" sldId="262"/>
            <ac:spMk id="2" creationId="{14725CED-451F-18A1-794D-B6AA596A19A3}"/>
          </ac:spMkLst>
        </pc:spChg>
        <pc:spChg chg="del">
          <ac:chgData name="Naru Siva" userId="d568d64f-2b69-471a-9b67-1c46d37ce964" providerId="ADAL" clId="{FBE28FD4-8AA6-43B7-B801-8B97B239BC44}" dt="2024-05-13T09:20:47.440" v="755" actId="478"/>
          <ac:spMkLst>
            <pc:docMk/>
            <pc:sldMk cId="1650032552" sldId="262"/>
            <ac:spMk id="3" creationId="{D56ADBE8-9103-13F2-BBF8-F58368D260EB}"/>
          </ac:spMkLst>
        </pc:spChg>
        <pc:spChg chg="add mod">
          <ac:chgData name="Naru Siva" userId="d568d64f-2b69-471a-9b67-1c46d37ce964" providerId="ADAL" clId="{FBE28FD4-8AA6-43B7-B801-8B97B239BC44}" dt="2024-05-13T11:41:24.113" v="1559" actId="1076"/>
          <ac:spMkLst>
            <pc:docMk/>
            <pc:sldMk cId="1650032552" sldId="262"/>
            <ac:spMk id="3" creationId="{D66DB9CE-1749-F905-4F2C-DB6EB1B28A13}"/>
          </ac:spMkLst>
        </pc:spChg>
        <pc:spChg chg="add del mod">
          <ac:chgData name="Naru Siva" userId="d568d64f-2b69-471a-9b67-1c46d37ce964" providerId="ADAL" clId="{FBE28FD4-8AA6-43B7-B801-8B97B239BC44}" dt="2024-05-13T11:37:27.496" v="1502" actId="478"/>
          <ac:spMkLst>
            <pc:docMk/>
            <pc:sldMk cId="1650032552" sldId="262"/>
            <ac:spMk id="4" creationId="{C932D776-88BF-531B-56BA-3A562FDE2498}"/>
          </ac:spMkLst>
        </pc:spChg>
        <pc:spChg chg="add mod ord">
          <ac:chgData name="Naru Siva" userId="d568d64f-2b69-471a-9b67-1c46d37ce964" providerId="ADAL" clId="{FBE28FD4-8AA6-43B7-B801-8B97B239BC44}" dt="2024-05-13T11:38:38.971" v="1514" actId="167"/>
          <ac:spMkLst>
            <pc:docMk/>
            <pc:sldMk cId="1650032552" sldId="262"/>
            <ac:spMk id="5" creationId="{E8646503-837E-7CB2-4791-09AA6F7F2190}"/>
          </ac:spMkLst>
        </pc:spChg>
        <pc:spChg chg="add mod">
          <ac:chgData name="Naru Siva" userId="d568d64f-2b69-471a-9b67-1c46d37ce964" providerId="ADAL" clId="{FBE28FD4-8AA6-43B7-B801-8B97B239BC44}" dt="2024-05-13T09:23:13.852" v="776" actId="164"/>
          <ac:spMkLst>
            <pc:docMk/>
            <pc:sldMk cId="1650032552" sldId="262"/>
            <ac:spMk id="6" creationId="{9AE61F4C-1388-2554-D950-8CC566142688}"/>
          </ac:spMkLst>
        </pc:spChg>
        <pc:spChg chg="add mod">
          <ac:chgData name="Naru Siva" userId="d568d64f-2b69-471a-9b67-1c46d37ce964" providerId="ADAL" clId="{FBE28FD4-8AA6-43B7-B801-8B97B239BC44}" dt="2024-05-13T09:23:13.852" v="776" actId="164"/>
          <ac:spMkLst>
            <pc:docMk/>
            <pc:sldMk cId="1650032552" sldId="262"/>
            <ac:spMk id="7" creationId="{20FC1D93-0799-24D4-38DD-36ED7B85BCCA}"/>
          </ac:spMkLst>
        </pc:spChg>
        <pc:spChg chg="add mod">
          <ac:chgData name="Naru Siva" userId="d568d64f-2b69-471a-9b67-1c46d37ce964" providerId="ADAL" clId="{FBE28FD4-8AA6-43B7-B801-8B97B239BC44}" dt="2024-05-13T10:54:17.793" v="1439"/>
          <ac:spMkLst>
            <pc:docMk/>
            <pc:sldMk cId="1650032552" sldId="262"/>
            <ac:spMk id="8" creationId="{AB69416E-3196-5FEB-D0A9-0F56FB7D0F85}"/>
          </ac:spMkLst>
        </pc:spChg>
        <pc:spChg chg="add mod">
          <ac:chgData name="Naru Siva" userId="d568d64f-2b69-471a-9b67-1c46d37ce964" providerId="ADAL" clId="{FBE28FD4-8AA6-43B7-B801-8B97B239BC44}" dt="2024-05-13T09:23:13.852" v="776" actId="164"/>
          <ac:spMkLst>
            <pc:docMk/>
            <pc:sldMk cId="1650032552" sldId="262"/>
            <ac:spMk id="9" creationId="{9AEC7678-6C0F-37AA-BA9E-ACF7015A16D0}"/>
          </ac:spMkLst>
        </pc:spChg>
        <pc:spChg chg="add mod">
          <ac:chgData name="Naru Siva" userId="d568d64f-2b69-471a-9b67-1c46d37ce964" providerId="ADAL" clId="{FBE28FD4-8AA6-43B7-B801-8B97B239BC44}" dt="2024-05-13T09:23:13.852" v="776" actId="164"/>
          <ac:spMkLst>
            <pc:docMk/>
            <pc:sldMk cId="1650032552" sldId="262"/>
            <ac:spMk id="10" creationId="{7FAE090A-BA6D-6B9B-4353-044009BF3938}"/>
          </ac:spMkLst>
        </pc:spChg>
        <pc:spChg chg="add del mod">
          <ac:chgData name="Naru Siva" userId="d568d64f-2b69-471a-9b67-1c46d37ce964" providerId="ADAL" clId="{FBE28FD4-8AA6-43B7-B801-8B97B239BC44}" dt="2024-05-13T10:54:00.615" v="1436" actId="478"/>
          <ac:spMkLst>
            <pc:docMk/>
            <pc:sldMk cId="1650032552" sldId="262"/>
            <ac:spMk id="12" creationId="{0F69C026-0874-09DB-13CE-1A25108E9ED1}"/>
          </ac:spMkLst>
        </pc:spChg>
        <pc:spChg chg="add del mod">
          <ac:chgData name="Naru Siva" userId="d568d64f-2b69-471a-9b67-1c46d37ce964" providerId="ADAL" clId="{FBE28FD4-8AA6-43B7-B801-8B97B239BC44}" dt="2024-05-13T09:24:45.367" v="793" actId="478"/>
          <ac:spMkLst>
            <pc:docMk/>
            <pc:sldMk cId="1650032552" sldId="262"/>
            <ac:spMk id="13" creationId="{551F75A9-DE2A-F20D-CFB5-7448371BE539}"/>
          </ac:spMkLst>
        </pc:spChg>
        <pc:spChg chg="add del mod">
          <ac:chgData name="Naru Siva" userId="d568d64f-2b69-471a-9b67-1c46d37ce964" providerId="ADAL" clId="{FBE28FD4-8AA6-43B7-B801-8B97B239BC44}" dt="2024-05-13T11:43:33.715" v="1577" actId="478"/>
          <ac:spMkLst>
            <pc:docMk/>
            <pc:sldMk cId="1650032552" sldId="262"/>
            <ac:spMk id="13" creationId="{B75AA504-B4E7-507C-E9A4-5F1E241B4ECA}"/>
          </ac:spMkLst>
        </pc:spChg>
        <pc:spChg chg="add del mod">
          <ac:chgData name="Naru Siva" userId="d568d64f-2b69-471a-9b67-1c46d37ce964" providerId="ADAL" clId="{FBE28FD4-8AA6-43B7-B801-8B97B239BC44}" dt="2024-05-13T09:24:45.367" v="793" actId="478"/>
          <ac:spMkLst>
            <pc:docMk/>
            <pc:sldMk cId="1650032552" sldId="262"/>
            <ac:spMk id="14" creationId="{F713CFAA-EDAF-D628-914A-91AC59501181}"/>
          </ac:spMkLst>
        </pc:spChg>
        <pc:spChg chg="add del mod">
          <ac:chgData name="Naru Siva" userId="d568d64f-2b69-471a-9b67-1c46d37ce964" providerId="ADAL" clId="{FBE28FD4-8AA6-43B7-B801-8B97B239BC44}" dt="2024-05-13T09:24:45.367" v="793" actId="478"/>
          <ac:spMkLst>
            <pc:docMk/>
            <pc:sldMk cId="1650032552" sldId="262"/>
            <ac:spMk id="15" creationId="{A9ADF50E-2BAB-30E0-A5B5-15ED97194AA9}"/>
          </ac:spMkLst>
        </pc:spChg>
        <pc:spChg chg="add del mod">
          <ac:chgData name="Naru Siva" userId="d568d64f-2b69-471a-9b67-1c46d37ce964" providerId="ADAL" clId="{FBE28FD4-8AA6-43B7-B801-8B97B239BC44}" dt="2024-05-13T09:24:45.367" v="793" actId="478"/>
          <ac:spMkLst>
            <pc:docMk/>
            <pc:sldMk cId="1650032552" sldId="262"/>
            <ac:spMk id="16" creationId="{F949C7C5-C836-B09A-E058-CBCADE6F4B4E}"/>
          </ac:spMkLst>
        </pc:spChg>
        <pc:spChg chg="add mod">
          <ac:chgData name="Naru Siva" userId="d568d64f-2b69-471a-9b67-1c46d37ce964" providerId="ADAL" clId="{FBE28FD4-8AA6-43B7-B801-8B97B239BC44}" dt="2024-05-13T11:00:18.502" v="1488" actId="1037"/>
          <ac:spMkLst>
            <pc:docMk/>
            <pc:sldMk cId="1650032552" sldId="262"/>
            <ac:spMk id="17" creationId="{675E4596-1583-5FFE-CEF2-81236CD4451E}"/>
          </ac:spMkLst>
        </pc:spChg>
        <pc:spChg chg="add del mod">
          <ac:chgData name="Naru Siva" userId="d568d64f-2b69-471a-9b67-1c46d37ce964" providerId="ADAL" clId="{FBE28FD4-8AA6-43B7-B801-8B97B239BC44}" dt="2024-05-13T09:25:41.737" v="801" actId="478"/>
          <ac:spMkLst>
            <pc:docMk/>
            <pc:sldMk cId="1650032552" sldId="262"/>
            <ac:spMk id="18" creationId="{98A2302A-40EF-B3EB-C31C-EE5B1E1F2F38}"/>
          </ac:spMkLst>
        </pc:spChg>
        <pc:spChg chg="add del mod">
          <ac:chgData name="Naru Siva" userId="d568d64f-2b69-471a-9b67-1c46d37ce964" providerId="ADAL" clId="{FBE28FD4-8AA6-43B7-B801-8B97B239BC44}" dt="2024-05-13T09:34:50.192" v="880" actId="478"/>
          <ac:spMkLst>
            <pc:docMk/>
            <pc:sldMk cId="1650032552" sldId="262"/>
            <ac:spMk id="19" creationId="{FCC3D000-7548-8AF2-6814-F03BCB0C3493}"/>
          </ac:spMkLst>
        </pc:spChg>
        <pc:spChg chg="add mod">
          <ac:chgData name="Naru Siva" userId="d568d64f-2b69-471a-9b67-1c46d37ce964" providerId="ADAL" clId="{FBE28FD4-8AA6-43B7-B801-8B97B239BC44}" dt="2024-05-13T10:53:51.890" v="1434" actId="1076"/>
          <ac:spMkLst>
            <pc:docMk/>
            <pc:sldMk cId="1650032552" sldId="262"/>
            <ac:spMk id="20" creationId="{ACFD638A-8D80-69BC-67EF-6AC3AF5C4B20}"/>
          </ac:spMkLst>
        </pc:spChg>
        <pc:spChg chg="add mod">
          <ac:chgData name="Naru Siva" userId="d568d64f-2b69-471a-9b67-1c46d37ce964" providerId="ADAL" clId="{FBE28FD4-8AA6-43B7-B801-8B97B239BC44}" dt="2024-05-13T10:53:51.890" v="1434" actId="1076"/>
          <ac:spMkLst>
            <pc:docMk/>
            <pc:sldMk cId="1650032552" sldId="262"/>
            <ac:spMk id="21" creationId="{71B9448A-FC30-D4F2-652F-BC3796D289B1}"/>
          </ac:spMkLst>
        </pc:spChg>
        <pc:spChg chg="add mod">
          <ac:chgData name="Naru Siva" userId="d568d64f-2b69-471a-9b67-1c46d37ce964" providerId="ADAL" clId="{FBE28FD4-8AA6-43B7-B801-8B97B239BC44}" dt="2024-05-13T10:53:51.890" v="1434" actId="1076"/>
          <ac:spMkLst>
            <pc:docMk/>
            <pc:sldMk cId="1650032552" sldId="262"/>
            <ac:spMk id="22" creationId="{9988F619-2419-4219-3C44-125AC9531284}"/>
          </ac:spMkLst>
        </pc:spChg>
        <pc:spChg chg="add mod">
          <ac:chgData name="Naru Siva" userId="d568d64f-2b69-471a-9b67-1c46d37ce964" providerId="ADAL" clId="{FBE28FD4-8AA6-43B7-B801-8B97B239BC44}" dt="2024-05-13T10:53:51.890" v="1434" actId="1076"/>
          <ac:spMkLst>
            <pc:docMk/>
            <pc:sldMk cId="1650032552" sldId="262"/>
            <ac:spMk id="23" creationId="{ED4DD232-B7A3-E5D5-A6A4-4686A434618D}"/>
          </ac:spMkLst>
        </pc:spChg>
        <pc:spChg chg="add mod">
          <ac:chgData name="Naru Siva" userId="d568d64f-2b69-471a-9b67-1c46d37ce964" providerId="ADAL" clId="{FBE28FD4-8AA6-43B7-B801-8B97B239BC44}" dt="2024-05-13T10:53:51.890" v="1434" actId="1076"/>
          <ac:spMkLst>
            <pc:docMk/>
            <pc:sldMk cId="1650032552" sldId="262"/>
            <ac:spMk id="24" creationId="{A9876B97-2F27-C87F-9E32-C0BB9A7DDAC8}"/>
          </ac:spMkLst>
        </pc:spChg>
        <pc:spChg chg="add mod">
          <ac:chgData name="Naru Siva" userId="d568d64f-2b69-471a-9b67-1c46d37ce964" providerId="ADAL" clId="{FBE28FD4-8AA6-43B7-B801-8B97B239BC44}" dt="2024-05-13T10:53:51.890" v="1434" actId="1076"/>
          <ac:spMkLst>
            <pc:docMk/>
            <pc:sldMk cId="1650032552" sldId="262"/>
            <ac:spMk id="25" creationId="{79B658B4-2B87-41F2-3A91-FC0B642BCDFD}"/>
          </ac:spMkLst>
        </pc:spChg>
        <pc:spChg chg="add mod">
          <ac:chgData name="Naru Siva" userId="d568d64f-2b69-471a-9b67-1c46d37ce964" providerId="ADAL" clId="{FBE28FD4-8AA6-43B7-B801-8B97B239BC44}" dt="2024-05-13T10:53:51.890" v="1434" actId="1076"/>
          <ac:spMkLst>
            <pc:docMk/>
            <pc:sldMk cId="1650032552" sldId="262"/>
            <ac:spMk id="26" creationId="{262F925B-8605-1381-1789-537F0FB99944}"/>
          </ac:spMkLst>
        </pc:spChg>
        <pc:spChg chg="add mod">
          <ac:chgData name="Naru Siva" userId="d568d64f-2b69-471a-9b67-1c46d37ce964" providerId="ADAL" clId="{FBE28FD4-8AA6-43B7-B801-8B97B239BC44}" dt="2024-05-13T10:53:51.890" v="1434" actId="1076"/>
          <ac:spMkLst>
            <pc:docMk/>
            <pc:sldMk cId="1650032552" sldId="262"/>
            <ac:spMk id="27" creationId="{D47CAAE5-1803-2C34-7FBA-0A9EFEEB0028}"/>
          </ac:spMkLst>
        </pc:spChg>
        <pc:spChg chg="add del mod">
          <ac:chgData name="Naru Siva" userId="d568d64f-2b69-471a-9b67-1c46d37ce964" providerId="ADAL" clId="{FBE28FD4-8AA6-43B7-B801-8B97B239BC44}" dt="2024-05-13T09:29:03.832" v="829" actId="478"/>
          <ac:spMkLst>
            <pc:docMk/>
            <pc:sldMk cId="1650032552" sldId="262"/>
            <ac:spMk id="28" creationId="{A6E07B38-83F1-43C9-783A-0AFFBDC33D8D}"/>
          </ac:spMkLst>
        </pc:spChg>
        <pc:spChg chg="add mod">
          <ac:chgData name="Naru Siva" userId="d568d64f-2b69-471a-9b67-1c46d37ce964" providerId="ADAL" clId="{FBE28FD4-8AA6-43B7-B801-8B97B239BC44}" dt="2024-05-13T12:57:40.139" v="2125" actId="1076"/>
          <ac:spMkLst>
            <pc:docMk/>
            <pc:sldMk cId="1650032552" sldId="262"/>
            <ac:spMk id="29" creationId="{20FB55A0-6C00-E9E6-3DAC-EF9742D894BA}"/>
          </ac:spMkLst>
        </pc:spChg>
        <pc:spChg chg="add mod">
          <ac:chgData name="Naru Siva" userId="d568d64f-2b69-471a-9b67-1c46d37ce964" providerId="ADAL" clId="{FBE28FD4-8AA6-43B7-B801-8B97B239BC44}" dt="2024-05-13T10:56:35.533" v="1464" actId="1076"/>
          <ac:spMkLst>
            <pc:docMk/>
            <pc:sldMk cId="1650032552" sldId="262"/>
            <ac:spMk id="43" creationId="{D9824439-B59D-2E44-87AD-05705E574BF2}"/>
          </ac:spMkLst>
        </pc:spChg>
        <pc:spChg chg="add del mod">
          <ac:chgData name="Naru Siva" userId="d568d64f-2b69-471a-9b67-1c46d37ce964" providerId="ADAL" clId="{FBE28FD4-8AA6-43B7-B801-8B97B239BC44}" dt="2024-05-13T09:48:43.871" v="1127" actId="478"/>
          <ac:spMkLst>
            <pc:docMk/>
            <pc:sldMk cId="1650032552" sldId="262"/>
            <ac:spMk id="48" creationId="{C6B4B304-BF54-62C0-D2E2-BCED43532740}"/>
          </ac:spMkLst>
        </pc:spChg>
        <pc:spChg chg="add del mod">
          <ac:chgData name="Naru Siva" userId="d568d64f-2b69-471a-9b67-1c46d37ce964" providerId="ADAL" clId="{FBE28FD4-8AA6-43B7-B801-8B97B239BC44}" dt="2024-05-13T09:55:01.602" v="1217" actId="478"/>
          <ac:spMkLst>
            <pc:docMk/>
            <pc:sldMk cId="1650032552" sldId="262"/>
            <ac:spMk id="50" creationId="{658D2E1E-2BA2-58C5-D721-70A12A40B69E}"/>
          </ac:spMkLst>
        </pc:spChg>
        <pc:spChg chg="add mod">
          <ac:chgData name="Naru Siva" userId="d568d64f-2b69-471a-9b67-1c46d37ce964" providerId="ADAL" clId="{FBE28FD4-8AA6-43B7-B801-8B97B239BC44}" dt="2024-05-13T12:46:45.834" v="2046" actId="1076"/>
          <ac:spMkLst>
            <pc:docMk/>
            <pc:sldMk cId="1650032552" sldId="262"/>
            <ac:spMk id="52" creationId="{C44F1018-6380-9BBC-B713-C935C73F1B47}"/>
          </ac:spMkLst>
        </pc:spChg>
        <pc:spChg chg="add mod">
          <ac:chgData name="Naru Siva" userId="d568d64f-2b69-471a-9b67-1c46d37ce964" providerId="ADAL" clId="{FBE28FD4-8AA6-43B7-B801-8B97B239BC44}" dt="2024-05-13T12:09:30.825" v="1830" actId="1076"/>
          <ac:spMkLst>
            <pc:docMk/>
            <pc:sldMk cId="1650032552" sldId="262"/>
            <ac:spMk id="53" creationId="{381B67BF-7300-F679-007E-3252651E27F7}"/>
          </ac:spMkLst>
        </pc:spChg>
        <pc:spChg chg="add mod">
          <ac:chgData name="Naru Siva" userId="d568d64f-2b69-471a-9b67-1c46d37ce964" providerId="ADAL" clId="{FBE28FD4-8AA6-43B7-B801-8B97B239BC44}" dt="2024-05-13T10:53:51.890" v="1434" actId="1076"/>
          <ac:spMkLst>
            <pc:docMk/>
            <pc:sldMk cId="1650032552" sldId="262"/>
            <ac:spMk id="55" creationId="{B8195972-8A63-CAEE-C136-C6A7F41AC30B}"/>
          </ac:spMkLst>
        </pc:spChg>
        <pc:spChg chg="add mod">
          <ac:chgData name="Naru Siva" userId="d568d64f-2b69-471a-9b67-1c46d37ce964" providerId="ADAL" clId="{FBE28FD4-8AA6-43B7-B801-8B97B239BC44}" dt="2024-05-13T11:47:40.093" v="1717" actId="1076"/>
          <ac:spMkLst>
            <pc:docMk/>
            <pc:sldMk cId="1650032552" sldId="262"/>
            <ac:spMk id="56" creationId="{D55AF823-F80A-85D9-660C-444F7FA12A25}"/>
          </ac:spMkLst>
        </pc:spChg>
        <pc:spChg chg="add del mod">
          <ac:chgData name="Naru Siva" userId="d568d64f-2b69-471a-9b67-1c46d37ce964" providerId="ADAL" clId="{FBE28FD4-8AA6-43B7-B801-8B97B239BC44}" dt="2024-05-13T09:37:38.962" v="917" actId="478"/>
          <ac:spMkLst>
            <pc:docMk/>
            <pc:sldMk cId="1650032552" sldId="262"/>
            <ac:spMk id="57" creationId="{838BE078-B753-F2A9-58EF-55C4ACA7E2FB}"/>
          </ac:spMkLst>
        </pc:spChg>
        <pc:spChg chg="add mod ord">
          <ac:chgData name="Naru Siva" userId="d568d64f-2b69-471a-9b67-1c46d37ce964" providerId="ADAL" clId="{FBE28FD4-8AA6-43B7-B801-8B97B239BC44}" dt="2024-05-13T11:45:39.913" v="1585" actId="1076"/>
          <ac:spMkLst>
            <pc:docMk/>
            <pc:sldMk cId="1650032552" sldId="262"/>
            <ac:spMk id="58" creationId="{E5652468-665A-118E-4523-CA0849162880}"/>
          </ac:spMkLst>
        </pc:spChg>
        <pc:spChg chg="add del mod">
          <ac:chgData name="Naru Siva" userId="d568d64f-2b69-471a-9b67-1c46d37ce964" providerId="ADAL" clId="{FBE28FD4-8AA6-43B7-B801-8B97B239BC44}" dt="2024-05-13T09:38:39.559" v="934" actId="478"/>
          <ac:spMkLst>
            <pc:docMk/>
            <pc:sldMk cId="1650032552" sldId="262"/>
            <ac:spMk id="58" creationId="{EDB2BFE8-E6B0-67E1-7D0A-91D483D50315}"/>
          </ac:spMkLst>
        </pc:spChg>
        <pc:spChg chg="mod">
          <ac:chgData name="Naru Siva" userId="d568d64f-2b69-471a-9b67-1c46d37ce964" providerId="ADAL" clId="{FBE28FD4-8AA6-43B7-B801-8B97B239BC44}" dt="2024-05-13T11:45:39.913" v="1585" actId="1076"/>
          <ac:spMkLst>
            <pc:docMk/>
            <pc:sldMk cId="1650032552" sldId="262"/>
            <ac:spMk id="60" creationId="{0662E1E0-269C-744F-1993-CD61C281AE06}"/>
          </ac:spMkLst>
        </pc:spChg>
        <pc:spChg chg="add del mod">
          <ac:chgData name="Naru Siva" userId="d568d64f-2b69-471a-9b67-1c46d37ce964" providerId="ADAL" clId="{FBE28FD4-8AA6-43B7-B801-8B97B239BC44}" dt="2024-05-13T09:38:23.925" v="930" actId="478"/>
          <ac:spMkLst>
            <pc:docMk/>
            <pc:sldMk cId="1650032552" sldId="262"/>
            <ac:spMk id="60" creationId="{B6322C5D-3D38-CE6D-FDE4-9B9ADF3440E0}"/>
          </ac:spMkLst>
        </pc:spChg>
        <pc:spChg chg="mod">
          <ac:chgData name="Naru Siva" userId="d568d64f-2b69-471a-9b67-1c46d37ce964" providerId="ADAL" clId="{FBE28FD4-8AA6-43B7-B801-8B97B239BC44}" dt="2024-05-13T11:45:39.913" v="1585" actId="1076"/>
          <ac:spMkLst>
            <pc:docMk/>
            <pc:sldMk cId="1650032552" sldId="262"/>
            <ac:spMk id="61" creationId="{33A957FC-4653-14E8-3F42-2158CA374836}"/>
          </ac:spMkLst>
        </pc:spChg>
        <pc:spChg chg="add mod">
          <ac:chgData name="Naru Siva" userId="d568d64f-2b69-471a-9b67-1c46d37ce964" providerId="ADAL" clId="{FBE28FD4-8AA6-43B7-B801-8B97B239BC44}" dt="2024-05-13T11:47:40.093" v="1717" actId="1076"/>
          <ac:spMkLst>
            <pc:docMk/>
            <pc:sldMk cId="1650032552" sldId="262"/>
            <ac:spMk id="62" creationId="{A7BA4033-4153-ACE6-627D-669B8FE4B073}"/>
          </ac:spMkLst>
        </pc:spChg>
        <pc:spChg chg="add mod">
          <ac:chgData name="Naru Siva" userId="d568d64f-2b69-471a-9b67-1c46d37ce964" providerId="ADAL" clId="{FBE28FD4-8AA6-43B7-B801-8B97B239BC44}" dt="2024-05-13T11:47:40.093" v="1717" actId="1076"/>
          <ac:spMkLst>
            <pc:docMk/>
            <pc:sldMk cId="1650032552" sldId="262"/>
            <ac:spMk id="63" creationId="{8E540BC4-0644-5E18-B39A-EBBDE227E760}"/>
          </ac:spMkLst>
        </pc:spChg>
        <pc:spChg chg="add mod">
          <ac:chgData name="Naru Siva" userId="d568d64f-2b69-471a-9b67-1c46d37ce964" providerId="ADAL" clId="{FBE28FD4-8AA6-43B7-B801-8B97B239BC44}" dt="2024-05-13T11:47:40.093" v="1717" actId="1076"/>
          <ac:spMkLst>
            <pc:docMk/>
            <pc:sldMk cId="1650032552" sldId="262"/>
            <ac:spMk id="64" creationId="{56D9C75D-BA30-78C8-6C4B-DF651CBA9EE5}"/>
          </ac:spMkLst>
        </pc:spChg>
        <pc:spChg chg="add mod">
          <ac:chgData name="Naru Siva" userId="d568d64f-2b69-471a-9b67-1c46d37ce964" providerId="ADAL" clId="{FBE28FD4-8AA6-43B7-B801-8B97B239BC44}" dt="2024-05-13T11:47:40.093" v="1717" actId="1076"/>
          <ac:spMkLst>
            <pc:docMk/>
            <pc:sldMk cId="1650032552" sldId="262"/>
            <ac:spMk id="65" creationId="{ADE29F6F-DB59-457F-8FD3-A5BC5A274EBD}"/>
          </ac:spMkLst>
        </pc:spChg>
        <pc:spChg chg="add mod">
          <ac:chgData name="Naru Siva" userId="d568d64f-2b69-471a-9b67-1c46d37ce964" providerId="ADAL" clId="{FBE28FD4-8AA6-43B7-B801-8B97B239BC44}" dt="2024-05-13T11:47:40.093" v="1717" actId="1076"/>
          <ac:spMkLst>
            <pc:docMk/>
            <pc:sldMk cId="1650032552" sldId="262"/>
            <ac:spMk id="66" creationId="{8D1F641F-FB77-56E7-5129-C3338DB8BEED}"/>
          </ac:spMkLst>
        </pc:spChg>
        <pc:spChg chg="add mod">
          <ac:chgData name="Naru Siva" userId="d568d64f-2b69-471a-9b67-1c46d37ce964" providerId="ADAL" clId="{FBE28FD4-8AA6-43B7-B801-8B97B239BC44}" dt="2024-05-13T11:47:40.093" v="1717" actId="1076"/>
          <ac:spMkLst>
            <pc:docMk/>
            <pc:sldMk cId="1650032552" sldId="262"/>
            <ac:spMk id="67" creationId="{0A307C29-4D9E-63C3-6C8E-04DD55DCB2C7}"/>
          </ac:spMkLst>
        </pc:spChg>
        <pc:spChg chg="add mod">
          <ac:chgData name="Naru Siva" userId="d568d64f-2b69-471a-9b67-1c46d37ce964" providerId="ADAL" clId="{FBE28FD4-8AA6-43B7-B801-8B97B239BC44}" dt="2024-05-13T11:47:40.093" v="1717" actId="1076"/>
          <ac:spMkLst>
            <pc:docMk/>
            <pc:sldMk cId="1650032552" sldId="262"/>
            <ac:spMk id="68" creationId="{2793293E-F2B6-C990-5E65-2C6B75C98BD2}"/>
          </ac:spMkLst>
        </pc:spChg>
        <pc:spChg chg="add del mod">
          <ac:chgData name="Naru Siva" userId="d568d64f-2b69-471a-9b67-1c46d37ce964" providerId="ADAL" clId="{FBE28FD4-8AA6-43B7-B801-8B97B239BC44}" dt="2024-05-13T09:39:41.385" v="1030" actId="478"/>
          <ac:spMkLst>
            <pc:docMk/>
            <pc:sldMk cId="1650032552" sldId="262"/>
            <ac:spMk id="69" creationId="{0D598046-99B6-B363-80A9-FCB2289CFBBB}"/>
          </ac:spMkLst>
        </pc:spChg>
        <pc:spChg chg="mod">
          <ac:chgData name="Naru Siva" userId="d568d64f-2b69-471a-9b67-1c46d37ce964" providerId="ADAL" clId="{FBE28FD4-8AA6-43B7-B801-8B97B239BC44}" dt="2024-05-13T11:45:39.913" v="1585" actId="1076"/>
          <ac:spMkLst>
            <pc:docMk/>
            <pc:sldMk cId="1650032552" sldId="262"/>
            <ac:spMk id="69" creationId="{AE4DA414-B80B-5920-2B01-446DCB9C0ECB}"/>
          </ac:spMkLst>
        </pc:spChg>
        <pc:spChg chg="mod">
          <ac:chgData name="Naru Siva" userId="d568d64f-2b69-471a-9b67-1c46d37ce964" providerId="ADAL" clId="{FBE28FD4-8AA6-43B7-B801-8B97B239BC44}" dt="2024-05-13T11:45:39.913" v="1585" actId="1076"/>
          <ac:spMkLst>
            <pc:docMk/>
            <pc:sldMk cId="1650032552" sldId="262"/>
            <ac:spMk id="70" creationId="{C7B9E6CE-3824-3B71-F447-BE5362676CBB}"/>
          </ac:spMkLst>
        </pc:spChg>
        <pc:spChg chg="mod">
          <ac:chgData name="Naru Siva" userId="d568d64f-2b69-471a-9b67-1c46d37ce964" providerId="ADAL" clId="{FBE28FD4-8AA6-43B7-B801-8B97B239BC44}" dt="2024-05-13T09:39:39.210" v="1029"/>
          <ac:spMkLst>
            <pc:docMk/>
            <pc:sldMk cId="1650032552" sldId="262"/>
            <ac:spMk id="71" creationId="{2787B5B7-8818-E087-8A32-27A4BEDF76DD}"/>
          </ac:spMkLst>
        </pc:spChg>
        <pc:spChg chg="mod">
          <ac:chgData name="Naru Siva" userId="d568d64f-2b69-471a-9b67-1c46d37ce964" providerId="ADAL" clId="{FBE28FD4-8AA6-43B7-B801-8B97B239BC44}" dt="2024-05-13T11:45:39.913" v="1585" actId="1076"/>
          <ac:spMkLst>
            <pc:docMk/>
            <pc:sldMk cId="1650032552" sldId="262"/>
            <ac:spMk id="71" creationId="{B7D3800A-514F-7181-A401-5DDEAFBA75ED}"/>
          </ac:spMkLst>
        </pc:spChg>
        <pc:spChg chg="mod">
          <ac:chgData name="Naru Siva" userId="d568d64f-2b69-471a-9b67-1c46d37ce964" providerId="ADAL" clId="{FBE28FD4-8AA6-43B7-B801-8B97B239BC44}" dt="2024-05-13T09:39:39.210" v="1029"/>
          <ac:spMkLst>
            <pc:docMk/>
            <pc:sldMk cId="1650032552" sldId="262"/>
            <ac:spMk id="72" creationId="{8DEB8F85-153B-6759-D4EB-58CEF53C977C}"/>
          </ac:spMkLst>
        </pc:spChg>
        <pc:spChg chg="mod">
          <ac:chgData name="Naru Siva" userId="d568d64f-2b69-471a-9b67-1c46d37ce964" providerId="ADAL" clId="{FBE28FD4-8AA6-43B7-B801-8B97B239BC44}" dt="2024-05-13T09:39:39.210" v="1029"/>
          <ac:spMkLst>
            <pc:docMk/>
            <pc:sldMk cId="1650032552" sldId="262"/>
            <ac:spMk id="73" creationId="{9D24E1F3-5CE6-1A61-C050-BE2733C5E191}"/>
          </ac:spMkLst>
        </pc:spChg>
        <pc:spChg chg="mod">
          <ac:chgData name="Naru Siva" userId="d568d64f-2b69-471a-9b67-1c46d37ce964" providerId="ADAL" clId="{FBE28FD4-8AA6-43B7-B801-8B97B239BC44}" dt="2024-05-13T09:39:39.210" v="1029"/>
          <ac:spMkLst>
            <pc:docMk/>
            <pc:sldMk cId="1650032552" sldId="262"/>
            <ac:spMk id="74" creationId="{DD690D42-0DE1-5482-BB20-A6D0D3B4536C}"/>
          </ac:spMkLst>
        </pc:spChg>
        <pc:spChg chg="mod">
          <ac:chgData name="Naru Siva" userId="d568d64f-2b69-471a-9b67-1c46d37ce964" providerId="ADAL" clId="{FBE28FD4-8AA6-43B7-B801-8B97B239BC44}" dt="2024-05-13T09:39:39.210" v="1029"/>
          <ac:spMkLst>
            <pc:docMk/>
            <pc:sldMk cId="1650032552" sldId="262"/>
            <ac:spMk id="75" creationId="{E968C6B7-03F0-58E5-9146-4E6084A301CF}"/>
          </ac:spMkLst>
        </pc:spChg>
        <pc:spChg chg="add del mod">
          <ac:chgData name="Naru Siva" userId="d568d64f-2b69-471a-9b67-1c46d37ce964" providerId="ADAL" clId="{FBE28FD4-8AA6-43B7-B801-8B97B239BC44}" dt="2024-05-13T09:39:41.385" v="1030" actId="478"/>
          <ac:spMkLst>
            <pc:docMk/>
            <pc:sldMk cId="1650032552" sldId="262"/>
            <ac:spMk id="76" creationId="{D4990A58-2FDE-0759-A3AA-27348ABE7FEE}"/>
          </ac:spMkLst>
        </pc:spChg>
        <pc:spChg chg="add del mod">
          <ac:chgData name="Naru Siva" userId="d568d64f-2b69-471a-9b67-1c46d37ce964" providerId="ADAL" clId="{FBE28FD4-8AA6-43B7-B801-8B97B239BC44}" dt="2024-05-13T09:39:41.385" v="1030" actId="478"/>
          <ac:spMkLst>
            <pc:docMk/>
            <pc:sldMk cId="1650032552" sldId="262"/>
            <ac:spMk id="77" creationId="{34F2C62F-F78A-3BDA-D3EC-2F8DD1C08897}"/>
          </ac:spMkLst>
        </pc:spChg>
        <pc:spChg chg="add del mod">
          <ac:chgData name="Naru Siva" userId="d568d64f-2b69-471a-9b67-1c46d37ce964" providerId="ADAL" clId="{FBE28FD4-8AA6-43B7-B801-8B97B239BC44}" dt="2024-05-13T09:39:41.385" v="1030" actId="478"/>
          <ac:spMkLst>
            <pc:docMk/>
            <pc:sldMk cId="1650032552" sldId="262"/>
            <ac:spMk id="78" creationId="{F98DB88E-2920-9C7F-C904-2CF4DE65219C}"/>
          </ac:spMkLst>
        </pc:spChg>
        <pc:spChg chg="add mod ord">
          <ac:chgData name="Naru Siva" userId="d568d64f-2b69-471a-9b67-1c46d37ce964" providerId="ADAL" clId="{FBE28FD4-8AA6-43B7-B801-8B97B239BC44}" dt="2024-05-13T11:38:46.007" v="1515" actId="167"/>
          <ac:spMkLst>
            <pc:docMk/>
            <pc:sldMk cId="1650032552" sldId="262"/>
            <ac:spMk id="79" creationId="{852DA1A8-8876-A0B2-6AF3-E6D376E3D4E9}"/>
          </ac:spMkLst>
        </pc:spChg>
        <pc:spChg chg="mod">
          <ac:chgData name="Naru Siva" userId="d568d64f-2b69-471a-9b67-1c46d37ce964" providerId="ADAL" clId="{FBE28FD4-8AA6-43B7-B801-8B97B239BC44}" dt="2024-05-13T09:39:49.127" v="1031"/>
          <ac:spMkLst>
            <pc:docMk/>
            <pc:sldMk cId="1650032552" sldId="262"/>
            <ac:spMk id="81" creationId="{A51DD6FC-E091-A9B6-47B5-92288F27BF42}"/>
          </ac:spMkLst>
        </pc:spChg>
        <pc:spChg chg="mod">
          <ac:chgData name="Naru Siva" userId="d568d64f-2b69-471a-9b67-1c46d37ce964" providerId="ADAL" clId="{FBE28FD4-8AA6-43B7-B801-8B97B239BC44}" dt="2024-05-13T09:39:49.127" v="1031"/>
          <ac:spMkLst>
            <pc:docMk/>
            <pc:sldMk cId="1650032552" sldId="262"/>
            <ac:spMk id="82" creationId="{789E3915-AFB3-FC88-BFDF-9078B32B4215}"/>
          </ac:spMkLst>
        </pc:spChg>
        <pc:spChg chg="mod">
          <ac:chgData name="Naru Siva" userId="d568d64f-2b69-471a-9b67-1c46d37ce964" providerId="ADAL" clId="{FBE28FD4-8AA6-43B7-B801-8B97B239BC44}" dt="2024-05-13T09:39:49.127" v="1031"/>
          <ac:spMkLst>
            <pc:docMk/>
            <pc:sldMk cId="1650032552" sldId="262"/>
            <ac:spMk id="83" creationId="{C663CFF4-ECC4-AD69-58BB-D9CD64DFB58D}"/>
          </ac:spMkLst>
        </pc:spChg>
        <pc:spChg chg="mod">
          <ac:chgData name="Naru Siva" userId="d568d64f-2b69-471a-9b67-1c46d37ce964" providerId="ADAL" clId="{FBE28FD4-8AA6-43B7-B801-8B97B239BC44}" dt="2024-05-13T09:39:49.127" v="1031"/>
          <ac:spMkLst>
            <pc:docMk/>
            <pc:sldMk cId="1650032552" sldId="262"/>
            <ac:spMk id="84" creationId="{37129F24-9179-6C42-F225-2028AB0D5417}"/>
          </ac:spMkLst>
        </pc:spChg>
        <pc:spChg chg="mod">
          <ac:chgData name="Naru Siva" userId="d568d64f-2b69-471a-9b67-1c46d37ce964" providerId="ADAL" clId="{FBE28FD4-8AA6-43B7-B801-8B97B239BC44}" dt="2024-05-13T09:39:49.127" v="1031"/>
          <ac:spMkLst>
            <pc:docMk/>
            <pc:sldMk cId="1650032552" sldId="262"/>
            <ac:spMk id="85" creationId="{795F7C94-2D75-4CA2-7290-B5E783F07EF9}"/>
          </ac:spMkLst>
        </pc:spChg>
        <pc:spChg chg="add del mod">
          <ac:chgData name="Naru Siva" userId="d568d64f-2b69-471a-9b67-1c46d37ce964" providerId="ADAL" clId="{FBE28FD4-8AA6-43B7-B801-8B97B239BC44}" dt="2024-05-13T12:10:50.873" v="1844" actId="478"/>
          <ac:spMkLst>
            <pc:docMk/>
            <pc:sldMk cId="1650032552" sldId="262"/>
            <ac:spMk id="86" creationId="{04C56578-DF38-479D-7401-AADEDE59117D}"/>
          </ac:spMkLst>
        </pc:spChg>
        <pc:spChg chg="add del mod">
          <ac:chgData name="Naru Siva" userId="d568d64f-2b69-471a-9b67-1c46d37ce964" providerId="ADAL" clId="{FBE28FD4-8AA6-43B7-B801-8B97B239BC44}" dt="2024-05-13T12:47:56.770" v="2051" actId="478"/>
          <ac:spMkLst>
            <pc:docMk/>
            <pc:sldMk cId="1650032552" sldId="262"/>
            <ac:spMk id="87" creationId="{237C94EE-3B69-A63B-02B3-723F72CCB569}"/>
          </ac:spMkLst>
        </pc:spChg>
        <pc:spChg chg="add del mod">
          <ac:chgData name="Naru Siva" userId="d568d64f-2b69-471a-9b67-1c46d37ce964" providerId="ADAL" clId="{FBE28FD4-8AA6-43B7-B801-8B97B239BC44}" dt="2024-05-13T12:47:56.770" v="2051" actId="478"/>
          <ac:spMkLst>
            <pc:docMk/>
            <pc:sldMk cId="1650032552" sldId="262"/>
            <ac:spMk id="88" creationId="{56345424-E81D-3385-D0E8-DE88C1B04727}"/>
          </ac:spMkLst>
        </pc:spChg>
        <pc:spChg chg="add del mod">
          <ac:chgData name="Naru Siva" userId="d568d64f-2b69-471a-9b67-1c46d37ce964" providerId="ADAL" clId="{FBE28FD4-8AA6-43B7-B801-8B97B239BC44}" dt="2024-05-13T12:47:56.770" v="2051" actId="478"/>
          <ac:spMkLst>
            <pc:docMk/>
            <pc:sldMk cId="1650032552" sldId="262"/>
            <ac:spMk id="89" creationId="{72A251C9-378B-5BF6-A7DF-8F98F869D547}"/>
          </ac:spMkLst>
        </pc:spChg>
        <pc:spChg chg="add del mod">
          <ac:chgData name="Naru Siva" userId="d568d64f-2b69-471a-9b67-1c46d37ce964" providerId="ADAL" clId="{FBE28FD4-8AA6-43B7-B801-8B97B239BC44}" dt="2024-05-13T12:47:56.770" v="2051" actId="478"/>
          <ac:spMkLst>
            <pc:docMk/>
            <pc:sldMk cId="1650032552" sldId="262"/>
            <ac:spMk id="90" creationId="{19823CBD-391F-88A7-D157-15D3442E1EBE}"/>
          </ac:spMkLst>
        </pc:spChg>
        <pc:spChg chg="add del mod">
          <ac:chgData name="Naru Siva" userId="d568d64f-2b69-471a-9b67-1c46d37ce964" providerId="ADAL" clId="{FBE28FD4-8AA6-43B7-B801-8B97B239BC44}" dt="2024-05-13T12:47:56.770" v="2051" actId="478"/>
          <ac:spMkLst>
            <pc:docMk/>
            <pc:sldMk cId="1650032552" sldId="262"/>
            <ac:spMk id="91" creationId="{64E0AE7C-DA57-306A-44A2-38AE80F931C4}"/>
          </ac:spMkLst>
        </pc:spChg>
        <pc:spChg chg="add del mod">
          <ac:chgData name="Naru Siva" userId="d568d64f-2b69-471a-9b67-1c46d37ce964" providerId="ADAL" clId="{FBE28FD4-8AA6-43B7-B801-8B97B239BC44}" dt="2024-05-13T12:47:56.770" v="2051" actId="478"/>
          <ac:spMkLst>
            <pc:docMk/>
            <pc:sldMk cId="1650032552" sldId="262"/>
            <ac:spMk id="92" creationId="{E78AA17F-9972-C4ED-73EA-A15FBB8828D2}"/>
          </ac:spMkLst>
        </pc:spChg>
        <pc:spChg chg="add del mod">
          <ac:chgData name="Naru Siva" userId="d568d64f-2b69-471a-9b67-1c46d37ce964" providerId="ADAL" clId="{FBE28FD4-8AA6-43B7-B801-8B97B239BC44}" dt="2024-05-13T12:47:56.770" v="2051" actId="478"/>
          <ac:spMkLst>
            <pc:docMk/>
            <pc:sldMk cId="1650032552" sldId="262"/>
            <ac:spMk id="93" creationId="{66900EF4-42FE-B88D-9A29-B097B883CCEE}"/>
          </ac:spMkLst>
        </pc:spChg>
        <pc:spChg chg="add del mod">
          <ac:chgData name="Naru Siva" userId="d568d64f-2b69-471a-9b67-1c46d37ce964" providerId="ADAL" clId="{FBE28FD4-8AA6-43B7-B801-8B97B239BC44}" dt="2024-05-13T12:47:56.770" v="2051" actId="478"/>
          <ac:spMkLst>
            <pc:docMk/>
            <pc:sldMk cId="1650032552" sldId="262"/>
            <ac:spMk id="94" creationId="{DCCABA51-863F-C277-7F66-67B1255144AB}"/>
          </ac:spMkLst>
        </pc:spChg>
        <pc:spChg chg="add mod">
          <ac:chgData name="Naru Siva" userId="d568d64f-2b69-471a-9b67-1c46d37ce964" providerId="ADAL" clId="{FBE28FD4-8AA6-43B7-B801-8B97B239BC44}" dt="2024-05-13T12:48:53.464" v="2067" actId="1076"/>
          <ac:spMkLst>
            <pc:docMk/>
            <pc:sldMk cId="1650032552" sldId="262"/>
            <ac:spMk id="101" creationId="{C0F4E33F-4907-0918-F51C-534987FDCBCB}"/>
          </ac:spMkLst>
        </pc:spChg>
        <pc:spChg chg="add del mod">
          <ac:chgData name="Naru Siva" userId="d568d64f-2b69-471a-9b67-1c46d37ce964" providerId="ADAL" clId="{FBE28FD4-8AA6-43B7-B801-8B97B239BC44}" dt="2024-05-13T09:55:19.404" v="1223" actId="478"/>
          <ac:spMkLst>
            <pc:docMk/>
            <pc:sldMk cId="1650032552" sldId="262"/>
            <ac:spMk id="102" creationId="{F79FF41B-4D5C-0BAF-5D82-56CE1DDD9B7E}"/>
          </ac:spMkLst>
        </pc:spChg>
        <pc:spChg chg="add mod">
          <ac:chgData name="Naru Siva" userId="d568d64f-2b69-471a-9b67-1c46d37ce964" providerId="ADAL" clId="{FBE28FD4-8AA6-43B7-B801-8B97B239BC44}" dt="2024-05-13T12:48:53.464" v="2067" actId="1076"/>
          <ac:spMkLst>
            <pc:docMk/>
            <pc:sldMk cId="1650032552" sldId="262"/>
            <ac:spMk id="103" creationId="{AD5ED34A-0DD7-9F25-C643-AEA4018C91CC}"/>
          </ac:spMkLst>
        </pc:spChg>
        <pc:spChg chg="add del mod">
          <ac:chgData name="Naru Siva" userId="d568d64f-2b69-471a-9b67-1c46d37ce964" providerId="ADAL" clId="{FBE28FD4-8AA6-43B7-B801-8B97B239BC44}" dt="2024-05-13T12:48:18.732" v="2063" actId="478"/>
          <ac:spMkLst>
            <pc:docMk/>
            <pc:sldMk cId="1650032552" sldId="262"/>
            <ac:spMk id="104" creationId="{3B5588FF-E87D-EBB4-A4E3-FC92C1B4CF7B}"/>
          </ac:spMkLst>
        </pc:spChg>
        <pc:spChg chg="add del mod">
          <ac:chgData name="Naru Siva" userId="d568d64f-2b69-471a-9b67-1c46d37ce964" providerId="ADAL" clId="{FBE28FD4-8AA6-43B7-B801-8B97B239BC44}" dt="2024-05-13T09:41:43.803" v="1048" actId="478"/>
          <ac:spMkLst>
            <pc:docMk/>
            <pc:sldMk cId="1650032552" sldId="262"/>
            <ac:spMk id="105" creationId="{6104E1D2-5669-87BF-C013-E73926DDE150}"/>
          </ac:spMkLst>
        </pc:spChg>
        <pc:spChg chg="add del mod">
          <ac:chgData name="Naru Siva" userId="d568d64f-2b69-471a-9b67-1c46d37ce964" providerId="ADAL" clId="{FBE28FD4-8AA6-43B7-B801-8B97B239BC44}" dt="2024-05-13T12:47:56.770" v="2051" actId="478"/>
          <ac:spMkLst>
            <pc:docMk/>
            <pc:sldMk cId="1650032552" sldId="262"/>
            <ac:spMk id="106" creationId="{D6EE6602-3E73-0F02-CA81-D98A2218A747}"/>
          </ac:spMkLst>
        </pc:spChg>
        <pc:spChg chg="add del mod">
          <ac:chgData name="Naru Siva" userId="d568d64f-2b69-471a-9b67-1c46d37ce964" providerId="ADAL" clId="{FBE28FD4-8AA6-43B7-B801-8B97B239BC44}" dt="2024-05-13T12:47:56.770" v="2051" actId="478"/>
          <ac:spMkLst>
            <pc:docMk/>
            <pc:sldMk cId="1650032552" sldId="262"/>
            <ac:spMk id="107" creationId="{33C1EF74-A9A7-71B1-43FC-8F11E9992A8B}"/>
          </ac:spMkLst>
        </pc:spChg>
        <pc:spChg chg="add del mod">
          <ac:chgData name="Naru Siva" userId="d568d64f-2b69-471a-9b67-1c46d37ce964" providerId="ADAL" clId="{FBE28FD4-8AA6-43B7-B801-8B97B239BC44}" dt="2024-05-13T12:47:56.770" v="2051" actId="478"/>
          <ac:spMkLst>
            <pc:docMk/>
            <pc:sldMk cId="1650032552" sldId="262"/>
            <ac:spMk id="108" creationId="{50DAE00F-6085-12E3-144E-B029FE99CE1B}"/>
          </ac:spMkLst>
        </pc:spChg>
        <pc:spChg chg="add del mod">
          <ac:chgData name="Naru Siva" userId="d568d64f-2b69-471a-9b67-1c46d37ce964" providerId="ADAL" clId="{FBE28FD4-8AA6-43B7-B801-8B97B239BC44}" dt="2024-05-13T12:47:56.770" v="2051" actId="478"/>
          <ac:spMkLst>
            <pc:docMk/>
            <pc:sldMk cId="1650032552" sldId="262"/>
            <ac:spMk id="109" creationId="{27018B0F-22A4-E081-1D51-0533C9319FDA}"/>
          </ac:spMkLst>
        </pc:spChg>
        <pc:spChg chg="add del mod">
          <ac:chgData name="Naru Siva" userId="d568d64f-2b69-471a-9b67-1c46d37ce964" providerId="ADAL" clId="{FBE28FD4-8AA6-43B7-B801-8B97B239BC44}" dt="2024-05-13T12:47:56.770" v="2051" actId="478"/>
          <ac:spMkLst>
            <pc:docMk/>
            <pc:sldMk cId="1650032552" sldId="262"/>
            <ac:spMk id="110" creationId="{8DD09D7B-ABDC-15B2-2E89-95F7B4654358}"/>
          </ac:spMkLst>
        </pc:spChg>
        <pc:spChg chg="add del mod">
          <ac:chgData name="Naru Siva" userId="d568d64f-2b69-471a-9b67-1c46d37ce964" providerId="ADAL" clId="{FBE28FD4-8AA6-43B7-B801-8B97B239BC44}" dt="2024-05-13T12:47:56.770" v="2051" actId="478"/>
          <ac:spMkLst>
            <pc:docMk/>
            <pc:sldMk cId="1650032552" sldId="262"/>
            <ac:spMk id="111" creationId="{08BAF9E6-51B1-B15B-1060-95565636CC95}"/>
          </ac:spMkLst>
        </pc:spChg>
        <pc:spChg chg="add del mod">
          <ac:chgData name="Naru Siva" userId="d568d64f-2b69-471a-9b67-1c46d37ce964" providerId="ADAL" clId="{FBE28FD4-8AA6-43B7-B801-8B97B239BC44}" dt="2024-05-13T12:47:56.770" v="2051" actId="478"/>
          <ac:spMkLst>
            <pc:docMk/>
            <pc:sldMk cId="1650032552" sldId="262"/>
            <ac:spMk id="112" creationId="{ECC60A8D-9B1F-7C9F-737E-F49260C72233}"/>
          </ac:spMkLst>
        </pc:spChg>
        <pc:spChg chg="add del mod">
          <ac:chgData name="Naru Siva" userId="d568d64f-2b69-471a-9b67-1c46d37ce964" providerId="ADAL" clId="{FBE28FD4-8AA6-43B7-B801-8B97B239BC44}" dt="2024-05-13T12:47:56.770" v="2051" actId="478"/>
          <ac:spMkLst>
            <pc:docMk/>
            <pc:sldMk cId="1650032552" sldId="262"/>
            <ac:spMk id="113" creationId="{9B9036AF-1C74-7A7C-2DF7-0DE71E586B63}"/>
          </ac:spMkLst>
        </pc:spChg>
        <pc:spChg chg="add del mod">
          <ac:chgData name="Naru Siva" userId="d568d64f-2b69-471a-9b67-1c46d37ce964" providerId="ADAL" clId="{FBE28FD4-8AA6-43B7-B801-8B97B239BC44}" dt="2024-05-13T12:10:45.130" v="1842" actId="478"/>
          <ac:spMkLst>
            <pc:docMk/>
            <pc:sldMk cId="1650032552" sldId="262"/>
            <ac:spMk id="114" creationId="{D2C1E9FA-3F61-1AA5-C6D0-F7FC93C63826}"/>
          </ac:spMkLst>
        </pc:spChg>
        <pc:spChg chg="add mod">
          <ac:chgData name="Naru Siva" userId="d568d64f-2b69-471a-9b67-1c46d37ce964" providerId="ADAL" clId="{FBE28FD4-8AA6-43B7-B801-8B97B239BC44}" dt="2024-05-13T12:47:10.653" v="2047" actId="1076"/>
          <ac:spMkLst>
            <pc:docMk/>
            <pc:sldMk cId="1650032552" sldId="262"/>
            <ac:spMk id="141" creationId="{F452E326-2CCC-4ADE-E007-43AED6A90508}"/>
          </ac:spMkLst>
        </pc:spChg>
        <pc:spChg chg="add del mod">
          <ac:chgData name="Naru Siva" userId="d568d64f-2b69-471a-9b67-1c46d37ce964" providerId="ADAL" clId="{FBE28FD4-8AA6-43B7-B801-8B97B239BC44}" dt="2024-05-13T12:44:51.845" v="2033" actId="478"/>
          <ac:spMkLst>
            <pc:docMk/>
            <pc:sldMk cId="1650032552" sldId="262"/>
            <ac:spMk id="144" creationId="{0CE71314-C7D0-9D13-1CA9-8592BED3C092}"/>
          </ac:spMkLst>
        </pc:spChg>
        <pc:spChg chg="add del mod">
          <ac:chgData name="Naru Siva" userId="d568d64f-2b69-471a-9b67-1c46d37ce964" providerId="ADAL" clId="{FBE28FD4-8AA6-43B7-B801-8B97B239BC44}" dt="2024-05-13T12:44:51.845" v="2033" actId="478"/>
          <ac:spMkLst>
            <pc:docMk/>
            <pc:sldMk cId="1650032552" sldId="262"/>
            <ac:spMk id="145" creationId="{E161F728-9F67-590C-FD8E-B5706EE1C4B2}"/>
          </ac:spMkLst>
        </pc:spChg>
        <pc:spChg chg="add del mod">
          <ac:chgData name="Naru Siva" userId="d568d64f-2b69-471a-9b67-1c46d37ce964" providerId="ADAL" clId="{FBE28FD4-8AA6-43B7-B801-8B97B239BC44}" dt="2024-05-13T12:44:51.845" v="2033" actId="478"/>
          <ac:spMkLst>
            <pc:docMk/>
            <pc:sldMk cId="1650032552" sldId="262"/>
            <ac:spMk id="146" creationId="{6CD9DCB5-CE5B-20AA-6E9B-0B8AF8C33576}"/>
          </ac:spMkLst>
        </pc:spChg>
        <pc:spChg chg="add del mod">
          <ac:chgData name="Naru Siva" userId="d568d64f-2b69-471a-9b67-1c46d37ce964" providerId="ADAL" clId="{FBE28FD4-8AA6-43B7-B801-8B97B239BC44}" dt="2024-05-13T09:45:37.111" v="1108"/>
          <ac:spMkLst>
            <pc:docMk/>
            <pc:sldMk cId="1650032552" sldId="262"/>
            <ac:spMk id="146" creationId="{DF1F28EF-48BC-03FA-5A31-017A9CA922D3}"/>
          </ac:spMkLst>
        </pc:spChg>
        <pc:spChg chg="add del mod">
          <ac:chgData name="Naru Siva" userId="d568d64f-2b69-471a-9b67-1c46d37ce964" providerId="ADAL" clId="{FBE28FD4-8AA6-43B7-B801-8B97B239BC44}" dt="2024-05-13T12:44:51.845" v="2033" actId="478"/>
          <ac:spMkLst>
            <pc:docMk/>
            <pc:sldMk cId="1650032552" sldId="262"/>
            <ac:spMk id="147" creationId="{00AF9B40-D58F-450D-B78A-C7A3D6B28418}"/>
          </ac:spMkLst>
        </pc:spChg>
        <pc:spChg chg="add del mod">
          <ac:chgData name="Naru Siva" userId="d568d64f-2b69-471a-9b67-1c46d37ce964" providerId="ADAL" clId="{FBE28FD4-8AA6-43B7-B801-8B97B239BC44}" dt="2024-05-13T12:44:51.845" v="2033" actId="478"/>
          <ac:spMkLst>
            <pc:docMk/>
            <pc:sldMk cId="1650032552" sldId="262"/>
            <ac:spMk id="149" creationId="{810D9B11-3D7B-5A3B-0B79-FEB107E70C71}"/>
          </ac:spMkLst>
        </pc:spChg>
        <pc:spChg chg="add del mod">
          <ac:chgData name="Naru Siva" userId="d568d64f-2b69-471a-9b67-1c46d37ce964" providerId="ADAL" clId="{FBE28FD4-8AA6-43B7-B801-8B97B239BC44}" dt="2024-05-13T12:44:51.845" v="2033" actId="478"/>
          <ac:spMkLst>
            <pc:docMk/>
            <pc:sldMk cId="1650032552" sldId="262"/>
            <ac:spMk id="150" creationId="{D154F9CB-D16F-F695-4342-F336331AA7A0}"/>
          </ac:spMkLst>
        </pc:spChg>
        <pc:spChg chg="add mod">
          <ac:chgData name="Naru Siva" userId="d568d64f-2b69-471a-9b67-1c46d37ce964" providerId="ADAL" clId="{FBE28FD4-8AA6-43B7-B801-8B97B239BC44}" dt="2024-05-13T12:49:39.361" v="2083" actId="1076"/>
          <ac:spMkLst>
            <pc:docMk/>
            <pc:sldMk cId="1650032552" sldId="262"/>
            <ac:spMk id="151" creationId="{58D67E42-82B1-71F5-928A-4020C40B8DE4}"/>
          </ac:spMkLst>
        </pc:spChg>
        <pc:spChg chg="add mod">
          <ac:chgData name="Naru Siva" userId="d568d64f-2b69-471a-9b67-1c46d37ce964" providerId="ADAL" clId="{FBE28FD4-8AA6-43B7-B801-8B97B239BC44}" dt="2024-05-13T10:53:51.890" v="1434" actId="1076"/>
          <ac:spMkLst>
            <pc:docMk/>
            <pc:sldMk cId="1650032552" sldId="262"/>
            <ac:spMk id="152" creationId="{DF3D08DC-9173-D657-BA92-5765261801D1}"/>
          </ac:spMkLst>
        </pc:spChg>
        <pc:spChg chg="add mod">
          <ac:chgData name="Naru Siva" userId="d568d64f-2b69-471a-9b67-1c46d37ce964" providerId="ADAL" clId="{FBE28FD4-8AA6-43B7-B801-8B97B239BC44}" dt="2024-05-13T12:25:31.957" v="1951" actId="1076"/>
          <ac:spMkLst>
            <pc:docMk/>
            <pc:sldMk cId="1650032552" sldId="262"/>
            <ac:spMk id="153" creationId="{8AF5102D-ADB3-D246-E496-03768446499A}"/>
          </ac:spMkLst>
        </pc:spChg>
        <pc:spChg chg="add mod">
          <ac:chgData name="Naru Siva" userId="d568d64f-2b69-471a-9b67-1c46d37ce964" providerId="ADAL" clId="{FBE28FD4-8AA6-43B7-B801-8B97B239BC44}" dt="2024-05-13T12:46:30.786" v="2044" actId="1076"/>
          <ac:spMkLst>
            <pc:docMk/>
            <pc:sldMk cId="1650032552" sldId="262"/>
            <ac:spMk id="156" creationId="{5C563401-15B6-55B1-94CE-29CC08F82544}"/>
          </ac:spMkLst>
        </pc:spChg>
        <pc:spChg chg="add mod">
          <ac:chgData name="Naru Siva" userId="d568d64f-2b69-471a-9b67-1c46d37ce964" providerId="ADAL" clId="{FBE28FD4-8AA6-43B7-B801-8B97B239BC44}" dt="2024-05-13T12:11:01.155" v="1845" actId="1076"/>
          <ac:spMkLst>
            <pc:docMk/>
            <pc:sldMk cId="1650032552" sldId="262"/>
            <ac:spMk id="157" creationId="{7A76CAF2-B5B5-85FE-E1B7-2FD14143EBE6}"/>
          </ac:spMkLst>
        </pc:spChg>
        <pc:spChg chg="add mod">
          <ac:chgData name="Naru Siva" userId="d568d64f-2b69-471a-9b67-1c46d37ce964" providerId="ADAL" clId="{FBE28FD4-8AA6-43B7-B801-8B97B239BC44}" dt="2024-05-13T11:00:18.502" v="1488" actId="1037"/>
          <ac:spMkLst>
            <pc:docMk/>
            <pc:sldMk cId="1650032552" sldId="262"/>
            <ac:spMk id="158" creationId="{F9AE441F-BA72-AE56-033C-858FF1BB4382}"/>
          </ac:spMkLst>
        </pc:spChg>
        <pc:spChg chg="add mod">
          <ac:chgData name="Naru Siva" userId="d568d64f-2b69-471a-9b67-1c46d37ce964" providerId="ADAL" clId="{FBE28FD4-8AA6-43B7-B801-8B97B239BC44}" dt="2024-05-13T12:11:06.547" v="1847" actId="1076"/>
          <ac:spMkLst>
            <pc:docMk/>
            <pc:sldMk cId="1650032552" sldId="262"/>
            <ac:spMk id="159" creationId="{4AADD6FE-8188-B2A4-4863-013AAF510CBB}"/>
          </ac:spMkLst>
        </pc:spChg>
        <pc:spChg chg="add del mod">
          <ac:chgData name="Naru Siva" userId="d568d64f-2b69-471a-9b67-1c46d37ce964" providerId="ADAL" clId="{FBE28FD4-8AA6-43B7-B801-8B97B239BC44}" dt="2024-05-13T12:44:51.845" v="2033" actId="478"/>
          <ac:spMkLst>
            <pc:docMk/>
            <pc:sldMk cId="1650032552" sldId="262"/>
            <ac:spMk id="160" creationId="{8028855E-3C9B-CF80-80CC-81D252B5E5C2}"/>
          </ac:spMkLst>
        </pc:spChg>
        <pc:spChg chg="add mod">
          <ac:chgData name="Naru Siva" userId="d568d64f-2b69-471a-9b67-1c46d37ce964" providerId="ADAL" clId="{FBE28FD4-8AA6-43B7-B801-8B97B239BC44}" dt="2024-05-13T11:00:06.113" v="1485" actId="14100"/>
          <ac:spMkLst>
            <pc:docMk/>
            <pc:sldMk cId="1650032552" sldId="262"/>
            <ac:spMk id="161" creationId="{4C31DC98-15EF-376E-42EA-16F938475F4A}"/>
          </ac:spMkLst>
        </pc:spChg>
        <pc:spChg chg="add del mod">
          <ac:chgData name="Naru Siva" userId="d568d64f-2b69-471a-9b67-1c46d37ce964" providerId="ADAL" clId="{FBE28FD4-8AA6-43B7-B801-8B97B239BC44}" dt="2024-05-13T12:44:51.845" v="2033" actId="478"/>
          <ac:spMkLst>
            <pc:docMk/>
            <pc:sldMk cId="1650032552" sldId="262"/>
            <ac:spMk id="162" creationId="{C71AA08D-BB7F-7093-F1E7-EA0AAA1769ED}"/>
          </ac:spMkLst>
        </pc:spChg>
        <pc:spChg chg="add del mod">
          <ac:chgData name="Naru Siva" userId="d568d64f-2b69-471a-9b67-1c46d37ce964" providerId="ADAL" clId="{FBE28FD4-8AA6-43B7-B801-8B97B239BC44}" dt="2024-05-13T11:47:43.516" v="1718" actId="478"/>
          <ac:spMkLst>
            <pc:docMk/>
            <pc:sldMk cId="1650032552" sldId="262"/>
            <ac:spMk id="164" creationId="{192C9BF2-7264-BD84-3983-2A74AE4E04B7}"/>
          </ac:spMkLst>
        </pc:spChg>
        <pc:spChg chg="add del mod">
          <ac:chgData name="Naru Siva" userId="d568d64f-2b69-471a-9b67-1c46d37ce964" providerId="ADAL" clId="{FBE28FD4-8AA6-43B7-B801-8B97B239BC44}" dt="2024-05-13T11:47:15.402" v="1665" actId="478"/>
          <ac:spMkLst>
            <pc:docMk/>
            <pc:sldMk cId="1650032552" sldId="262"/>
            <ac:spMk id="165" creationId="{F6BB1410-FBFE-E26E-FAC5-3E147827BBBE}"/>
          </ac:spMkLst>
        </pc:spChg>
        <pc:spChg chg="add del mod">
          <ac:chgData name="Naru Siva" userId="d568d64f-2b69-471a-9b67-1c46d37ce964" providerId="ADAL" clId="{FBE28FD4-8AA6-43B7-B801-8B97B239BC44}" dt="2024-05-13T12:45:02.888" v="2034" actId="478"/>
          <ac:spMkLst>
            <pc:docMk/>
            <pc:sldMk cId="1650032552" sldId="262"/>
            <ac:spMk id="166" creationId="{8DA5846C-6AE8-0DCD-B496-75B9D1A869F8}"/>
          </ac:spMkLst>
        </pc:spChg>
        <pc:spChg chg="add del mod">
          <ac:chgData name="Naru Siva" userId="d568d64f-2b69-471a-9b67-1c46d37ce964" providerId="ADAL" clId="{FBE28FD4-8AA6-43B7-B801-8B97B239BC44}" dt="2024-05-13T12:45:02.888" v="2034" actId="478"/>
          <ac:spMkLst>
            <pc:docMk/>
            <pc:sldMk cId="1650032552" sldId="262"/>
            <ac:spMk id="167" creationId="{8B9D8A0A-FD2B-FA0C-751F-2E7ECD25A8AA}"/>
          </ac:spMkLst>
        </pc:spChg>
        <pc:spChg chg="add del mod">
          <ac:chgData name="Naru Siva" userId="d568d64f-2b69-471a-9b67-1c46d37ce964" providerId="ADAL" clId="{FBE28FD4-8AA6-43B7-B801-8B97B239BC44}" dt="2024-05-13T12:45:02.888" v="2034" actId="478"/>
          <ac:spMkLst>
            <pc:docMk/>
            <pc:sldMk cId="1650032552" sldId="262"/>
            <ac:spMk id="168" creationId="{83FA1942-3CA8-1EFC-CA91-B97FEE9E282E}"/>
          </ac:spMkLst>
        </pc:spChg>
        <pc:spChg chg="add del mod">
          <ac:chgData name="Naru Siva" userId="d568d64f-2b69-471a-9b67-1c46d37ce964" providerId="ADAL" clId="{FBE28FD4-8AA6-43B7-B801-8B97B239BC44}" dt="2024-05-13T12:45:02.888" v="2034" actId="478"/>
          <ac:spMkLst>
            <pc:docMk/>
            <pc:sldMk cId="1650032552" sldId="262"/>
            <ac:spMk id="169" creationId="{73F9DAA6-41E6-5F9B-606B-0CD9AFF36F45}"/>
          </ac:spMkLst>
        </pc:spChg>
        <pc:spChg chg="add del mod">
          <ac:chgData name="Naru Siva" userId="d568d64f-2b69-471a-9b67-1c46d37ce964" providerId="ADAL" clId="{FBE28FD4-8AA6-43B7-B801-8B97B239BC44}" dt="2024-05-13T12:45:02.888" v="2034" actId="478"/>
          <ac:spMkLst>
            <pc:docMk/>
            <pc:sldMk cId="1650032552" sldId="262"/>
            <ac:spMk id="170" creationId="{DE4B3190-B2B2-502C-70E4-A830DED9E371}"/>
          </ac:spMkLst>
        </pc:spChg>
        <pc:spChg chg="add del mod">
          <ac:chgData name="Naru Siva" userId="d568d64f-2b69-471a-9b67-1c46d37ce964" providerId="ADAL" clId="{FBE28FD4-8AA6-43B7-B801-8B97B239BC44}" dt="2024-05-13T12:45:02.888" v="2034" actId="478"/>
          <ac:spMkLst>
            <pc:docMk/>
            <pc:sldMk cId="1650032552" sldId="262"/>
            <ac:spMk id="171" creationId="{6339F9D5-2259-D6CA-8425-EC16DCA89B7E}"/>
          </ac:spMkLst>
        </pc:spChg>
        <pc:spChg chg="add del mod">
          <ac:chgData name="Naru Siva" userId="d568d64f-2b69-471a-9b67-1c46d37ce964" providerId="ADAL" clId="{FBE28FD4-8AA6-43B7-B801-8B97B239BC44}" dt="2024-05-13T12:45:02.888" v="2034" actId="478"/>
          <ac:spMkLst>
            <pc:docMk/>
            <pc:sldMk cId="1650032552" sldId="262"/>
            <ac:spMk id="172" creationId="{72F8CBF5-2740-FA19-FDF9-D47DEE014597}"/>
          </ac:spMkLst>
        </pc:spChg>
        <pc:spChg chg="add del mod">
          <ac:chgData name="Naru Siva" userId="d568d64f-2b69-471a-9b67-1c46d37ce964" providerId="ADAL" clId="{FBE28FD4-8AA6-43B7-B801-8B97B239BC44}" dt="2024-05-13T12:45:02.888" v="2034" actId="478"/>
          <ac:spMkLst>
            <pc:docMk/>
            <pc:sldMk cId="1650032552" sldId="262"/>
            <ac:spMk id="174" creationId="{95301FD7-7865-AA44-1FBD-98AD302C4CEA}"/>
          </ac:spMkLst>
        </pc:spChg>
        <pc:spChg chg="add del mod">
          <ac:chgData name="Naru Siva" userId="d568d64f-2b69-471a-9b67-1c46d37ce964" providerId="ADAL" clId="{FBE28FD4-8AA6-43B7-B801-8B97B239BC44}" dt="2024-05-13T12:09:38.619" v="1831" actId="478"/>
          <ac:spMkLst>
            <pc:docMk/>
            <pc:sldMk cId="1650032552" sldId="262"/>
            <ac:spMk id="1050" creationId="{F2B41E83-0CC3-B4C5-0DCE-F2C63493B344}"/>
          </ac:spMkLst>
        </pc:spChg>
        <pc:spChg chg="add mod">
          <ac:chgData name="Naru Siva" userId="d568d64f-2b69-471a-9b67-1c46d37ce964" providerId="ADAL" clId="{FBE28FD4-8AA6-43B7-B801-8B97B239BC44}" dt="2024-05-13T12:51:41.358" v="2095" actId="1076"/>
          <ac:spMkLst>
            <pc:docMk/>
            <pc:sldMk cId="1650032552" sldId="262"/>
            <ac:spMk id="1051" creationId="{C1681771-25BD-0607-8F19-C062B8EBD227}"/>
          </ac:spMkLst>
        </pc:spChg>
        <pc:spChg chg="add mod">
          <ac:chgData name="Naru Siva" userId="d568d64f-2b69-471a-9b67-1c46d37ce964" providerId="ADAL" clId="{FBE28FD4-8AA6-43B7-B801-8B97B239BC44}" dt="2024-05-13T12:53:14.712" v="2101" actId="1076"/>
          <ac:spMkLst>
            <pc:docMk/>
            <pc:sldMk cId="1650032552" sldId="262"/>
            <ac:spMk id="1052" creationId="{62C759C4-4649-5988-10E7-E83F3AA4883E}"/>
          </ac:spMkLst>
        </pc:spChg>
        <pc:spChg chg="add del mod">
          <ac:chgData name="Naru Siva" userId="d568d64f-2b69-471a-9b67-1c46d37ce964" providerId="ADAL" clId="{FBE28FD4-8AA6-43B7-B801-8B97B239BC44}" dt="2024-05-13T12:09:40.699" v="1832" actId="478"/>
          <ac:spMkLst>
            <pc:docMk/>
            <pc:sldMk cId="1650032552" sldId="262"/>
            <ac:spMk id="1053" creationId="{4EB656F3-A1DC-F3DA-869C-20F52601DAF8}"/>
          </ac:spMkLst>
        </pc:spChg>
        <pc:spChg chg="add del mod">
          <ac:chgData name="Naru Siva" userId="d568d64f-2b69-471a-9b67-1c46d37ce964" providerId="ADAL" clId="{FBE28FD4-8AA6-43B7-B801-8B97B239BC44}" dt="2024-05-13T12:09:42.369" v="1833" actId="478"/>
          <ac:spMkLst>
            <pc:docMk/>
            <pc:sldMk cId="1650032552" sldId="262"/>
            <ac:spMk id="1054" creationId="{4AA7BE6B-F93E-16CD-C81A-BAA5ADC95A88}"/>
          </ac:spMkLst>
        </pc:spChg>
        <pc:spChg chg="add mod">
          <ac:chgData name="Naru Siva" userId="d568d64f-2b69-471a-9b67-1c46d37ce964" providerId="ADAL" clId="{FBE28FD4-8AA6-43B7-B801-8B97B239BC44}" dt="2024-05-13T12:14:52.733" v="1876" actId="1076"/>
          <ac:spMkLst>
            <pc:docMk/>
            <pc:sldMk cId="1650032552" sldId="262"/>
            <ac:spMk id="1060" creationId="{2724B99F-EDC8-7FB7-D0D1-64C951F24759}"/>
          </ac:spMkLst>
        </pc:spChg>
        <pc:spChg chg="add mod">
          <ac:chgData name="Naru Siva" userId="d568d64f-2b69-471a-9b67-1c46d37ce964" providerId="ADAL" clId="{FBE28FD4-8AA6-43B7-B801-8B97B239BC44}" dt="2024-05-13T12:53:20.430" v="2102" actId="1076"/>
          <ac:spMkLst>
            <pc:docMk/>
            <pc:sldMk cId="1650032552" sldId="262"/>
            <ac:spMk id="1061" creationId="{52123D91-E013-8F21-D097-48A7B3EBCAB3}"/>
          </ac:spMkLst>
        </pc:spChg>
        <pc:spChg chg="add mod">
          <ac:chgData name="Naru Siva" userId="d568d64f-2b69-471a-9b67-1c46d37ce964" providerId="ADAL" clId="{FBE28FD4-8AA6-43B7-B801-8B97B239BC44}" dt="2024-05-13T12:14:41.163" v="1875" actId="1076"/>
          <ac:spMkLst>
            <pc:docMk/>
            <pc:sldMk cId="1650032552" sldId="262"/>
            <ac:spMk id="1062" creationId="{C9822EF7-72BF-7349-E842-4BB56188AF6B}"/>
          </ac:spMkLst>
        </pc:spChg>
        <pc:spChg chg="add del mod">
          <ac:chgData name="Naru Siva" userId="d568d64f-2b69-471a-9b67-1c46d37ce964" providerId="ADAL" clId="{FBE28FD4-8AA6-43B7-B801-8B97B239BC44}" dt="2024-05-13T12:15:26.488" v="1878" actId="478"/>
          <ac:spMkLst>
            <pc:docMk/>
            <pc:sldMk cId="1650032552" sldId="262"/>
            <ac:spMk id="1063" creationId="{A685C96C-0D3E-BA1C-744A-909BA175B773}"/>
          </ac:spMkLst>
        </pc:spChg>
        <pc:spChg chg="add mod">
          <ac:chgData name="Naru Siva" userId="d568d64f-2b69-471a-9b67-1c46d37ce964" providerId="ADAL" clId="{FBE28FD4-8AA6-43B7-B801-8B97B239BC44}" dt="2024-05-13T12:52:03.879" v="2097" actId="14100"/>
          <ac:spMkLst>
            <pc:docMk/>
            <pc:sldMk cId="1650032552" sldId="262"/>
            <ac:spMk id="1064" creationId="{E3F8DA64-9B88-1E0E-FFB3-22F5101C3C4F}"/>
          </ac:spMkLst>
        </pc:spChg>
        <pc:spChg chg="add mod">
          <ac:chgData name="Naru Siva" userId="d568d64f-2b69-471a-9b67-1c46d37ce964" providerId="ADAL" clId="{FBE28FD4-8AA6-43B7-B801-8B97B239BC44}" dt="2024-05-13T12:54:52.372" v="2107" actId="1076"/>
          <ac:spMkLst>
            <pc:docMk/>
            <pc:sldMk cId="1650032552" sldId="262"/>
            <ac:spMk id="1065" creationId="{E243061A-F2F9-CA09-5410-93A46E294FD5}"/>
          </ac:spMkLst>
        </pc:spChg>
        <pc:spChg chg="add mod">
          <ac:chgData name="Naru Siva" userId="d568d64f-2b69-471a-9b67-1c46d37ce964" providerId="ADAL" clId="{FBE28FD4-8AA6-43B7-B801-8B97B239BC44}" dt="2024-05-13T12:54:52.372" v="2107" actId="1076"/>
          <ac:spMkLst>
            <pc:docMk/>
            <pc:sldMk cId="1650032552" sldId="262"/>
            <ac:spMk id="1066" creationId="{3B4C86E0-7A8F-CA29-D465-F2D3DA2E9F2C}"/>
          </ac:spMkLst>
        </pc:spChg>
        <pc:spChg chg="add mod">
          <ac:chgData name="Naru Siva" userId="d568d64f-2b69-471a-9b67-1c46d37ce964" providerId="ADAL" clId="{FBE28FD4-8AA6-43B7-B801-8B97B239BC44}" dt="2024-05-13T12:16:23.635" v="1892" actId="1076"/>
          <ac:spMkLst>
            <pc:docMk/>
            <pc:sldMk cId="1650032552" sldId="262"/>
            <ac:spMk id="1067" creationId="{3021DAF4-3635-0394-F12E-0EDD8C5E96A8}"/>
          </ac:spMkLst>
        </pc:spChg>
        <pc:spChg chg="add mod">
          <ac:chgData name="Naru Siva" userId="d568d64f-2b69-471a-9b67-1c46d37ce964" providerId="ADAL" clId="{FBE28FD4-8AA6-43B7-B801-8B97B239BC44}" dt="2024-05-13T12:24:57.193" v="1944" actId="1076"/>
          <ac:spMkLst>
            <pc:docMk/>
            <pc:sldMk cId="1650032552" sldId="262"/>
            <ac:spMk id="1068" creationId="{20887269-30D9-78AE-4878-08B080A16167}"/>
          </ac:spMkLst>
        </pc:spChg>
        <pc:spChg chg="add mod">
          <ac:chgData name="Naru Siva" userId="d568d64f-2b69-471a-9b67-1c46d37ce964" providerId="ADAL" clId="{FBE28FD4-8AA6-43B7-B801-8B97B239BC44}" dt="2024-05-13T12:32:51.611" v="1970" actId="404"/>
          <ac:spMkLst>
            <pc:docMk/>
            <pc:sldMk cId="1650032552" sldId="262"/>
            <ac:spMk id="1078" creationId="{2453F06D-E3F9-D8B6-95DF-5B70756C615A}"/>
          </ac:spMkLst>
        </pc:spChg>
        <pc:spChg chg="add mod">
          <ac:chgData name="Naru Siva" userId="d568d64f-2b69-471a-9b67-1c46d37ce964" providerId="ADAL" clId="{FBE28FD4-8AA6-43B7-B801-8B97B239BC44}" dt="2024-05-13T12:47:10.653" v="2047" actId="1076"/>
          <ac:spMkLst>
            <pc:docMk/>
            <pc:sldMk cId="1650032552" sldId="262"/>
            <ac:spMk id="1079" creationId="{4050498E-43FA-9C2E-350F-BB8D9DC09A1D}"/>
          </ac:spMkLst>
        </pc:spChg>
        <pc:spChg chg="add mod">
          <ac:chgData name="Naru Siva" userId="d568d64f-2b69-471a-9b67-1c46d37ce964" providerId="ADAL" clId="{FBE28FD4-8AA6-43B7-B801-8B97B239BC44}" dt="2024-05-13T12:45:52.037" v="2042" actId="1038"/>
          <ac:spMkLst>
            <pc:docMk/>
            <pc:sldMk cId="1650032552" sldId="262"/>
            <ac:spMk id="1080" creationId="{733170DB-44F1-586E-C8DE-8D75B858F6A8}"/>
          </ac:spMkLst>
        </pc:spChg>
        <pc:spChg chg="add mod">
          <ac:chgData name="Naru Siva" userId="d568d64f-2b69-471a-9b67-1c46d37ce964" providerId="ADAL" clId="{FBE28FD4-8AA6-43B7-B801-8B97B239BC44}" dt="2024-05-13T12:49:14.121" v="2074" actId="1076"/>
          <ac:spMkLst>
            <pc:docMk/>
            <pc:sldMk cId="1650032552" sldId="262"/>
            <ac:spMk id="1081" creationId="{34DEDC57-F4A2-7C29-D575-A247207DBCB9}"/>
          </ac:spMkLst>
        </pc:spChg>
        <pc:spChg chg="add mod">
          <ac:chgData name="Naru Siva" userId="d568d64f-2b69-471a-9b67-1c46d37ce964" providerId="ADAL" clId="{FBE28FD4-8AA6-43B7-B801-8B97B239BC44}" dt="2024-05-13T12:49:14.121" v="2074" actId="1076"/>
          <ac:spMkLst>
            <pc:docMk/>
            <pc:sldMk cId="1650032552" sldId="262"/>
            <ac:spMk id="1082" creationId="{1BA6F7D7-69BE-E23A-79AC-021ECF2C8307}"/>
          </ac:spMkLst>
        </pc:spChg>
        <pc:spChg chg="add mod">
          <ac:chgData name="Naru Siva" userId="d568d64f-2b69-471a-9b67-1c46d37ce964" providerId="ADAL" clId="{FBE28FD4-8AA6-43B7-B801-8B97B239BC44}" dt="2024-05-13T12:50:35.805" v="2088" actId="1076"/>
          <ac:spMkLst>
            <pc:docMk/>
            <pc:sldMk cId="1650032552" sldId="262"/>
            <ac:spMk id="1083" creationId="{CB380513-92EA-8470-4BD5-92837358043B}"/>
          </ac:spMkLst>
        </pc:spChg>
        <pc:spChg chg="add mod">
          <ac:chgData name="Naru Siva" userId="d568d64f-2b69-471a-9b67-1c46d37ce964" providerId="ADAL" clId="{FBE28FD4-8AA6-43B7-B801-8B97B239BC44}" dt="2024-05-13T12:50:38.450" v="2090" actId="20577"/>
          <ac:spMkLst>
            <pc:docMk/>
            <pc:sldMk cId="1650032552" sldId="262"/>
            <ac:spMk id="1084" creationId="{E94E20C3-51AD-EE7D-12C3-712EDF644550}"/>
          </ac:spMkLst>
        </pc:spChg>
        <pc:spChg chg="add mod">
          <ac:chgData name="Naru Siva" userId="d568d64f-2b69-471a-9b67-1c46d37ce964" providerId="ADAL" clId="{FBE28FD4-8AA6-43B7-B801-8B97B239BC44}" dt="2024-05-13T12:52:11.982" v="2099" actId="1076"/>
          <ac:spMkLst>
            <pc:docMk/>
            <pc:sldMk cId="1650032552" sldId="262"/>
            <ac:spMk id="1085" creationId="{95741DC0-1E33-1EE3-33A6-335E94F7D8C6}"/>
          </ac:spMkLst>
        </pc:spChg>
        <pc:spChg chg="add mod">
          <ac:chgData name="Naru Siva" userId="d568d64f-2b69-471a-9b67-1c46d37ce964" providerId="ADAL" clId="{FBE28FD4-8AA6-43B7-B801-8B97B239BC44}" dt="2024-05-13T12:52:11.982" v="2099" actId="1076"/>
          <ac:spMkLst>
            <pc:docMk/>
            <pc:sldMk cId="1650032552" sldId="262"/>
            <ac:spMk id="1086" creationId="{54F72F1E-48D5-FEF6-D26C-0C23FF79BC4F}"/>
          </ac:spMkLst>
        </pc:spChg>
        <pc:grpChg chg="add mod">
          <ac:chgData name="Naru Siva" userId="d568d64f-2b69-471a-9b67-1c46d37ce964" providerId="ADAL" clId="{FBE28FD4-8AA6-43B7-B801-8B97B239BC44}" dt="2024-05-13T10:53:51.890" v="1434" actId="1076"/>
          <ac:grpSpMkLst>
            <pc:docMk/>
            <pc:sldMk cId="1650032552" sldId="262"/>
            <ac:grpSpMk id="11" creationId="{7038AB1A-C23C-3AAE-2524-8DAFBE88F801}"/>
          </ac:grpSpMkLst>
        </pc:grpChg>
        <pc:grpChg chg="add mod">
          <ac:chgData name="Naru Siva" userId="d568d64f-2b69-471a-9b67-1c46d37ce964" providerId="ADAL" clId="{FBE28FD4-8AA6-43B7-B801-8B97B239BC44}" dt="2024-05-13T11:45:39.913" v="1585" actId="1076"/>
          <ac:grpSpMkLst>
            <pc:docMk/>
            <pc:sldMk cId="1650032552" sldId="262"/>
            <ac:grpSpMk id="59" creationId="{00751A00-25FC-A524-3138-ABBF5221EB9C}"/>
          </ac:grpSpMkLst>
        </pc:grpChg>
        <pc:grpChg chg="add del mod">
          <ac:chgData name="Naru Siva" userId="d568d64f-2b69-471a-9b67-1c46d37ce964" providerId="ADAL" clId="{FBE28FD4-8AA6-43B7-B801-8B97B239BC44}" dt="2024-05-13T09:39:41.385" v="1030" actId="478"/>
          <ac:grpSpMkLst>
            <pc:docMk/>
            <pc:sldMk cId="1650032552" sldId="262"/>
            <ac:grpSpMk id="70" creationId="{3F24EA11-6FFA-F79C-0C56-CEF51921C9F0}"/>
          </ac:grpSpMkLst>
        </pc:grpChg>
        <pc:grpChg chg="add mod">
          <ac:chgData name="Naru Siva" userId="d568d64f-2b69-471a-9b67-1c46d37ce964" providerId="ADAL" clId="{FBE28FD4-8AA6-43B7-B801-8B97B239BC44}" dt="2024-05-13T10:01:09.564" v="1248" actId="1076"/>
          <ac:grpSpMkLst>
            <pc:docMk/>
            <pc:sldMk cId="1650032552" sldId="262"/>
            <ac:grpSpMk id="80" creationId="{EC7DAD88-23B2-746A-ACF6-2C2959036691}"/>
          </ac:grpSpMkLst>
        </pc:grpChg>
        <pc:picChg chg="add del mod">
          <ac:chgData name="Naru Siva" userId="d568d64f-2b69-471a-9b67-1c46d37ce964" providerId="ADAL" clId="{FBE28FD4-8AA6-43B7-B801-8B97B239BC44}" dt="2024-05-13T09:21:42.436" v="763" actId="478"/>
          <ac:picMkLst>
            <pc:docMk/>
            <pc:sldMk cId="1650032552" sldId="262"/>
            <ac:picMk id="4" creationId="{F3364953-BF81-79F6-CC23-F26071D26F56}"/>
          </ac:picMkLst>
        </pc:picChg>
        <pc:picChg chg="add mod">
          <ac:chgData name="Naru Siva" userId="d568d64f-2b69-471a-9b67-1c46d37ce964" providerId="ADAL" clId="{FBE28FD4-8AA6-43B7-B801-8B97B239BC44}" dt="2024-05-13T11:00:42.963" v="1492" actId="1076"/>
          <ac:picMkLst>
            <pc:docMk/>
            <pc:sldMk cId="1650032552" sldId="262"/>
            <ac:picMk id="54" creationId="{E30BA35D-7E1B-A742-3B48-695039B3505D}"/>
          </ac:picMkLst>
        </pc:picChg>
        <pc:picChg chg="add mod">
          <ac:chgData name="Naru Siva" userId="d568d64f-2b69-471a-9b67-1c46d37ce964" providerId="ADAL" clId="{FBE28FD4-8AA6-43B7-B801-8B97B239BC44}" dt="2024-05-13T11:00:39.073" v="1491" actId="1076"/>
          <ac:picMkLst>
            <pc:docMk/>
            <pc:sldMk cId="1650032552" sldId="262"/>
            <ac:picMk id="57" creationId="{52750367-6BF8-D03E-685C-8D45434B91FF}"/>
          </ac:picMkLst>
        </pc:picChg>
        <pc:picChg chg="add del mod">
          <ac:chgData name="Naru Siva" userId="d568d64f-2b69-471a-9b67-1c46d37ce964" providerId="ADAL" clId="{FBE28FD4-8AA6-43B7-B801-8B97B239BC44}" dt="2024-05-13T11:41:59.489" v="1571" actId="478"/>
          <ac:picMkLst>
            <pc:docMk/>
            <pc:sldMk cId="1650032552" sldId="262"/>
            <ac:picMk id="77" creationId="{D1E905EB-86CC-E90E-C7DB-F8F80DB80CD3}"/>
          </ac:picMkLst>
        </pc:picChg>
        <pc:picChg chg="add mod">
          <ac:chgData name="Naru Siva" userId="d568d64f-2b69-471a-9b67-1c46d37ce964" providerId="ADAL" clId="{FBE28FD4-8AA6-43B7-B801-8B97B239BC44}" dt="2024-05-13T11:45:39.913" v="1585" actId="1076"/>
          <ac:picMkLst>
            <pc:docMk/>
            <pc:sldMk cId="1650032552" sldId="262"/>
            <ac:picMk id="78" creationId="{7C2F8ADF-F8C0-BC46-F52B-33BD2F0638E3}"/>
          </ac:picMkLst>
        </pc:picChg>
        <pc:picChg chg="add mod">
          <ac:chgData name="Naru Siva" userId="d568d64f-2b69-471a-9b67-1c46d37ce964" providerId="ADAL" clId="{FBE28FD4-8AA6-43B7-B801-8B97B239BC44}" dt="2024-05-13T11:39:43.078" v="1528" actId="1076"/>
          <ac:picMkLst>
            <pc:docMk/>
            <pc:sldMk cId="1650032552" sldId="262"/>
            <ac:picMk id="126" creationId="{B8037723-60DB-1643-A0DA-57332952A928}"/>
          </ac:picMkLst>
        </pc:picChg>
        <pc:picChg chg="add mod">
          <ac:chgData name="Naru Siva" userId="d568d64f-2b69-471a-9b67-1c46d37ce964" providerId="ADAL" clId="{FBE28FD4-8AA6-43B7-B801-8B97B239BC44}" dt="2024-05-13T11:39:49.474" v="1530" actId="1076"/>
          <ac:picMkLst>
            <pc:docMk/>
            <pc:sldMk cId="1650032552" sldId="262"/>
            <ac:picMk id="128" creationId="{635BA9C9-E168-7403-5C92-3E636382B1D3}"/>
          </ac:picMkLst>
        </pc:picChg>
        <pc:picChg chg="add mod">
          <ac:chgData name="Naru Siva" userId="d568d64f-2b69-471a-9b67-1c46d37ce964" providerId="ADAL" clId="{FBE28FD4-8AA6-43B7-B801-8B97B239BC44}" dt="2024-05-13T11:39:57.141" v="1532" actId="1076"/>
          <ac:picMkLst>
            <pc:docMk/>
            <pc:sldMk cId="1650032552" sldId="262"/>
            <ac:picMk id="129" creationId="{48E9E04E-B517-7570-132C-67857A621D56}"/>
          </ac:picMkLst>
        </pc:picChg>
        <pc:picChg chg="add mod">
          <ac:chgData name="Naru Siva" userId="d568d64f-2b69-471a-9b67-1c46d37ce964" providerId="ADAL" clId="{FBE28FD4-8AA6-43B7-B801-8B97B239BC44}" dt="2024-05-13T11:40:06.436" v="1534" actId="1076"/>
          <ac:picMkLst>
            <pc:docMk/>
            <pc:sldMk cId="1650032552" sldId="262"/>
            <ac:picMk id="135" creationId="{105E95AF-153D-3627-B9A3-A2571E32F552}"/>
          </ac:picMkLst>
        </pc:picChg>
        <pc:picChg chg="add mod">
          <ac:chgData name="Naru Siva" userId="d568d64f-2b69-471a-9b67-1c46d37ce964" providerId="ADAL" clId="{FBE28FD4-8AA6-43B7-B801-8B97B239BC44}" dt="2024-05-13T11:39:35.237" v="1526" actId="1076"/>
          <ac:picMkLst>
            <pc:docMk/>
            <pc:sldMk cId="1650032552" sldId="262"/>
            <ac:picMk id="1026" creationId="{39FC8CA1-0B94-4633-B6F7-A141EB3558EE}"/>
          </ac:picMkLst>
        </pc:picChg>
        <pc:picChg chg="add mod">
          <ac:chgData name="Naru Siva" userId="d568d64f-2b69-471a-9b67-1c46d37ce964" providerId="ADAL" clId="{FBE28FD4-8AA6-43B7-B801-8B97B239BC44}" dt="2024-05-13T11:00:28.604" v="1489" actId="1076"/>
          <ac:picMkLst>
            <pc:docMk/>
            <pc:sldMk cId="1650032552" sldId="262"/>
            <ac:picMk id="1028" creationId="{808A3EDA-FEF0-B485-224C-5186EEFF0C95}"/>
          </ac:picMkLst>
        </pc:picChg>
        <pc:picChg chg="add mod modCrop">
          <ac:chgData name="Naru Siva" userId="d568d64f-2b69-471a-9b67-1c46d37ce964" providerId="ADAL" clId="{FBE28FD4-8AA6-43B7-B801-8B97B239BC44}" dt="2024-05-13T12:57:47.233" v="2127" actId="14100"/>
          <ac:picMkLst>
            <pc:docMk/>
            <pc:sldMk cId="1650032552" sldId="262"/>
            <ac:picMk id="1087" creationId="{8212EA06-0BAE-3372-F6A1-CD51F391C348}"/>
          </ac:picMkLst>
        </pc:picChg>
        <pc:cxnChg chg="add del mod">
          <ac:chgData name="Naru Siva" userId="d568d64f-2b69-471a-9b67-1c46d37ce964" providerId="ADAL" clId="{FBE28FD4-8AA6-43B7-B801-8B97B239BC44}" dt="2024-05-13T11:45:39.913" v="1585" actId="1076"/>
          <ac:cxnSpMkLst>
            <pc:docMk/>
            <pc:sldMk cId="1650032552" sldId="262"/>
            <ac:cxnSpMk id="14" creationId="{82D8F0B4-FA33-BFC8-42A4-1F2236B2C22B}"/>
          </ac:cxnSpMkLst>
        </pc:cxnChg>
        <pc:cxnChg chg="add mod">
          <ac:chgData name="Naru Siva" userId="d568d64f-2b69-471a-9b67-1c46d37ce964" providerId="ADAL" clId="{FBE28FD4-8AA6-43B7-B801-8B97B239BC44}" dt="2024-05-13T11:45:39.913" v="1585" actId="1076"/>
          <ac:cxnSpMkLst>
            <pc:docMk/>
            <pc:sldMk cId="1650032552" sldId="262"/>
            <ac:cxnSpMk id="16" creationId="{0ACED0F4-1514-6E4A-5A68-012B6C597AB3}"/>
          </ac:cxnSpMkLst>
        </pc:cxnChg>
        <pc:cxnChg chg="add mod">
          <ac:chgData name="Naru Siva" userId="d568d64f-2b69-471a-9b67-1c46d37ce964" providerId="ADAL" clId="{FBE28FD4-8AA6-43B7-B801-8B97B239BC44}" dt="2024-05-13T11:45:39.913" v="1585" actId="1076"/>
          <ac:cxnSpMkLst>
            <pc:docMk/>
            <pc:sldMk cId="1650032552" sldId="262"/>
            <ac:cxnSpMk id="28" creationId="{801ED582-C80F-7FC1-42B5-AC8BDD81A0E8}"/>
          </ac:cxnSpMkLst>
        </pc:cxnChg>
        <pc:cxnChg chg="add mod">
          <ac:chgData name="Naru Siva" userId="d568d64f-2b69-471a-9b67-1c46d37ce964" providerId="ADAL" clId="{FBE28FD4-8AA6-43B7-B801-8B97B239BC44}" dt="2024-05-13T10:53:51.890" v="1434" actId="1076"/>
          <ac:cxnSpMkLst>
            <pc:docMk/>
            <pc:sldMk cId="1650032552" sldId="262"/>
            <ac:cxnSpMk id="31" creationId="{55A3D6AA-35E1-AE33-F522-5E4BBC758DE5}"/>
          </ac:cxnSpMkLst>
        </pc:cxnChg>
        <pc:cxnChg chg="add mod">
          <ac:chgData name="Naru Siva" userId="d568d64f-2b69-471a-9b67-1c46d37ce964" providerId="ADAL" clId="{FBE28FD4-8AA6-43B7-B801-8B97B239BC44}" dt="2024-05-13T11:50:11.954" v="1740" actId="108"/>
          <ac:cxnSpMkLst>
            <pc:docMk/>
            <pc:sldMk cId="1650032552" sldId="262"/>
            <ac:cxnSpMk id="33" creationId="{84787991-4EB3-7FB7-6668-B89D0C2A8126}"/>
          </ac:cxnSpMkLst>
        </pc:cxnChg>
        <pc:cxnChg chg="add mod">
          <ac:chgData name="Naru Siva" userId="d568d64f-2b69-471a-9b67-1c46d37ce964" providerId="ADAL" clId="{FBE28FD4-8AA6-43B7-B801-8B97B239BC44}" dt="2024-05-13T11:45:39.913" v="1585" actId="1076"/>
          <ac:cxnSpMkLst>
            <pc:docMk/>
            <pc:sldMk cId="1650032552" sldId="262"/>
            <ac:cxnSpMk id="34" creationId="{B4773298-25D6-AC78-BEAC-6209E3A1E2ED}"/>
          </ac:cxnSpMkLst>
        </pc:cxnChg>
        <pc:cxnChg chg="add mod">
          <ac:chgData name="Naru Siva" userId="d568d64f-2b69-471a-9b67-1c46d37ce964" providerId="ADAL" clId="{FBE28FD4-8AA6-43B7-B801-8B97B239BC44}" dt="2024-05-13T11:50:12.958" v="1741" actId="108"/>
          <ac:cxnSpMkLst>
            <pc:docMk/>
            <pc:sldMk cId="1650032552" sldId="262"/>
            <ac:cxnSpMk id="36" creationId="{CFEF4F50-C24B-CD19-0CC5-5975C16658E1}"/>
          </ac:cxnSpMkLst>
        </pc:cxnChg>
        <pc:cxnChg chg="add mod">
          <ac:chgData name="Naru Siva" userId="d568d64f-2b69-471a-9b67-1c46d37ce964" providerId="ADAL" clId="{FBE28FD4-8AA6-43B7-B801-8B97B239BC44}" dt="2024-05-13T11:50:13.820" v="1742" actId="108"/>
          <ac:cxnSpMkLst>
            <pc:docMk/>
            <pc:sldMk cId="1650032552" sldId="262"/>
            <ac:cxnSpMk id="38" creationId="{CE2A29BD-53C7-A4EE-B6F8-AFB055948B89}"/>
          </ac:cxnSpMkLst>
        </pc:cxnChg>
        <pc:cxnChg chg="add mod">
          <ac:chgData name="Naru Siva" userId="d568d64f-2b69-471a-9b67-1c46d37ce964" providerId="ADAL" clId="{FBE28FD4-8AA6-43B7-B801-8B97B239BC44}" dt="2024-05-13T11:45:46.437" v="1586" actId="14100"/>
          <ac:cxnSpMkLst>
            <pc:docMk/>
            <pc:sldMk cId="1650032552" sldId="262"/>
            <ac:cxnSpMk id="39" creationId="{F01411DF-C030-6793-65CC-FB95517BD8E9}"/>
          </ac:cxnSpMkLst>
        </pc:cxnChg>
        <pc:cxnChg chg="add mod">
          <ac:chgData name="Naru Siva" userId="d568d64f-2b69-471a-9b67-1c46d37ce964" providerId="ADAL" clId="{FBE28FD4-8AA6-43B7-B801-8B97B239BC44}" dt="2024-05-13T11:50:14.703" v="1743" actId="108"/>
          <ac:cxnSpMkLst>
            <pc:docMk/>
            <pc:sldMk cId="1650032552" sldId="262"/>
            <ac:cxnSpMk id="41" creationId="{E3D124D1-887A-591B-D468-86684EEF5AC6}"/>
          </ac:cxnSpMkLst>
        </pc:cxnChg>
        <pc:cxnChg chg="add mod">
          <ac:chgData name="Naru Siva" userId="d568d64f-2b69-471a-9b67-1c46d37ce964" providerId="ADAL" clId="{FBE28FD4-8AA6-43B7-B801-8B97B239BC44}" dt="2024-05-13T11:50:16.416" v="1744" actId="108"/>
          <ac:cxnSpMkLst>
            <pc:docMk/>
            <pc:sldMk cId="1650032552" sldId="262"/>
            <ac:cxnSpMk id="44" creationId="{5C69D53C-B7BD-5637-1319-311A5A9F7731}"/>
          </ac:cxnSpMkLst>
        </pc:cxnChg>
        <pc:cxnChg chg="add mod">
          <ac:chgData name="Naru Siva" userId="d568d64f-2b69-471a-9b67-1c46d37ce964" providerId="ADAL" clId="{FBE28FD4-8AA6-43B7-B801-8B97B239BC44}" dt="2024-05-13T10:56:35.533" v="1464" actId="1076"/>
          <ac:cxnSpMkLst>
            <pc:docMk/>
            <pc:sldMk cId="1650032552" sldId="262"/>
            <ac:cxnSpMk id="45" creationId="{A3DCDB52-B28B-F170-9065-C47FD0CBEC7F}"/>
          </ac:cxnSpMkLst>
        </pc:cxnChg>
        <pc:cxnChg chg="add mod">
          <ac:chgData name="Naru Siva" userId="d568d64f-2b69-471a-9b67-1c46d37ce964" providerId="ADAL" clId="{FBE28FD4-8AA6-43B7-B801-8B97B239BC44}" dt="2024-05-13T10:56:35.533" v="1464" actId="1076"/>
          <ac:cxnSpMkLst>
            <pc:docMk/>
            <pc:sldMk cId="1650032552" sldId="262"/>
            <ac:cxnSpMk id="46" creationId="{46A2F473-D2FF-A48E-EF35-6CFDA7A70988}"/>
          </ac:cxnSpMkLst>
        </pc:cxnChg>
        <pc:cxnChg chg="add mod">
          <ac:chgData name="Naru Siva" userId="d568d64f-2b69-471a-9b67-1c46d37ce964" providerId="ADAL" clId="{FBE28FD4-8AA6-43B7-B801-8B97B239BC44}" dt="2024-05-13T10:56:35.533" v="1464" actId="1076"/>
          <ac:cxnSpMkLst>
            <pc:docMk/>
            <pc:sldMk cId="1650032552" sldId="262"/>
            <ac:cxnSpMk id="47" creationId="{5BD846B4-7E5D-2C0E-E88A-555A3C77BD6E}"/>
          </ac:cxnSpMkLst>
        </pc:cxnChg>
        <pc:cxnChg chg="add mod">
          <ac:chgData name="Naru Siva" userId="d568d64f-2b69-471a-9b67-1c46d37ce964" providerId="ADAL" clId="{FBE28FD4-8AA6-43B7-B801-8B97B239BC44}" dt="2024-05-13T10:56:35.533" v="1464" actId="1076"/>
          <ac:cxnSpMkLst>
            <pc:docMk/>
            <pc:sldMk cId="1650032552" sldId="262"/>
            <ac:cxnSpMk id="48" creationId="{595CF46E-F9D1-284F-DA86-D81A96FC15A8}"/>
          </ac:cxnSpMkLst>
        </pc:cxnChg>
        <pc:cxnChg chg="add mod">
          <ac:chgData name="Naru Siva" userId="d568d64f-2b69-471a-9b67-1c46d37ce964" providerId="ADAL" clId="{FBE28FD4-8AA6-43B7-B801-8B97B239BC44}" dt="2024-05-13T10:56:35.533" v="1464" actId="1076"/>
          <ac:cxnSpMkLst>
            <pc:docMk/>
            <pc:sldMk cId="1650032552" sldId="262"/>
            <ac:cxnSpMk id="49" creationId="{D698824B-B47A-E810-733D-E0E88E244368}"/>
          </ac:cxnSpMkLst>
        </pc:cxnChg>
        <pc:cxnChg chg="add del mod">
          <ac:chgData name="Naru Siva" userId="d568d64f-2b69-471a-9b67-1c46d37ce964" providerId="ADAL" clId="{FBE28FD4-8AA6-43B7-B801-8B97B239BC44}" dt="2024-05-13T11:41:52.995" v="1566" actId="478"/>
          <ac:cxnSpMkLst>
            <pc:docMk/>
            <pc:sldMk cId="1650032552" sldId="262"/>
            <ac:cxnSpMk id="72" creationId="{A35CA732-A793-73A2-72B5-658E2861AFA7}"/>
          </ac:cxnSpMkLst>
        </pc:cxnChg>
        <pc:cxnChg chg="add del mod">
          <ac:chgData name="Naru Siva" userId="d568d64f-2b69-471a-9b67-1c46d37ce964" providerId="ADAL" clId="{FBE28FD4-8AA6-43B7-B801-8B97B239BC44}" dt="2024-05-13T11:41:54.451" v="1567" actId="478"/>
          <ac:cxnSpMkLst>
            <pc:docMk/>
            <pc:sldMk cId="1650032552" sldId="262"/>
            <ac:cxnSpMk id="73" creationId="{3031BD4E-839B-AEC8-9900-457A8233E731}"/>
          </ac:cxnSpMkLst>
        </pc:cxnChg>
        <pc:cxnChg chg="add del mod">
          <ac:chgData name="Naru Siva" userId="d568d64f-2b69-471a-9b67-1c46d37ce964" providerId="ADAL" clId="{FBE28FD4-8AA6-43B7-B801-8B97B239BC44}" dt="2024-05-13T11:41:55.251" v="1568" actId="478"/>
          <ac:cxnSpMkLst>
            <pc:docMk/>
            <pc:sldMk cId="1650032552" sldId="262"/>
            <ac:cxnSpMk id="74" creationId="{3420DF98-51E6-11B2-F366-0BC3AA8BA87F}"/>
          </ac:cxnSpMkLst>
        </pc:cxnChg>
        <pc:cxnChg chg="add del mod">
          <ac:chgData name="Naru Siva" userId="d568d64f-2b69-471a-9b67-1c46d37ce964" providerId="ADAL" clId="{FBE28FD4-8AA6-43B7-B801-8B97B239BC44}" dt="2024-05-13T11:41:57.969" v="1570" actId="478"/>
          <ac:cxnSpMkLst>
            <pc:docMk/>
            <pc:sldMk cId="1650032552" sldId="262"/>
            <ac:cxnSpMk id="75" creationId="{37074A61-D7DF-F4C9-DC4B-57AE2173EA44}"/>
          </ac:cxnSpMkLst>
        </pc:cxnChg>
        <pc:cxnChg chg="add del mod">
          <ac:chgData name="Naru Siva" userId="d568d64f-2b69-471a-9b67-1c46d37ce964" providerId="ADAL" clId="{FBE28FD4-8AA6-43B7-B801-8B97B239BC44}" dt="2024-05-13T11:41:56.033" v="1569" actId="478"/>
          <ac:cxnSpMkLst>
            <pc:docMk/>
            <pc:sldMk cId="1650032552" sldId="262"/>
            <ac:cxnSpMk id="76" creationId="{669B5DF5-0BD2-00A1-3A2F-E64C7F37D248}"/>
          </ac:cxnSpMkLst>
        </pc:cxnChg>
        <pc:cxnChg chg="add del mod">
          <ac:chgData name="Naru Siva" userId="d568d64f-2b69-471a-9b67-1c46d37ce964" providerId="ADAL" clId="{FBE28FD4-8AA6-43B7-B801-8B97B239BC44}" dt="2024-05-13T12:47:56.770" v="2051" actId="478"/>
          <ac:cxnSpMkLst>
            <pc:docMk/>
            <pc:sldMk cId="1650032552" sldId="262"/>
            <ac:cxnSpMk id="95" creationId="{C976E94F-9B72-031A-B186-DA7BF781B464}"/>
          </ac:cxnSpMkLst>
        </pc:cxnChg>
        <pc:cxnChg chg="add del mod">
          <ac:chgData name="Naru Siva" userId="d568d64f-2b69-471a-9b67-1c46d37ce964" providerId="ADAL" clId="{FBE28FD4-8AA6-43B7-B801-8B97B239BC44}" dt="2024-05-13T12:48:02.432" v="2056" actId="478"/>
          <ac:cxnSpMkLst>
            <pc:docMk/>
            <pc:sldMk cId="1650032552" sldId="262"/>
            <ac:cxnSpMk id="96" creationId="{8746B8B2-74BE-FB4A-C9B4-5F3A723F4DA1}"/>
          </ac:cxnSpMkLst>
        </pc:cxnChg>
        <pc:cxnChg chg="add del mod">
          <ac:chgData name="Naru Siva" userId="d568d64f-2b69-471a-9b67-1c46d37ce964" providerId="ADAL" clId="{FBE28FD4-8AA6-43B7-B801-8B97B239BC44}" dt="2024-05-13T12:48:01.883" v="2055" actId="478"/>
          <ac:cxnSpMkLst>
            <pc:docMk/>
            <pc:sldMk cId="1650032552" sldId="262"/>
            <ac:cxnSpMk id="97" creationId="{96E2F425-895D-A4CF-59CF-AACED16298D2}"/>
          </ac:cxnSpMkLst>
        </pc:cxnChg>
        <pc:cxnChg chg="add del mod">
          <ac:chgData name="Naru Siva" userId="d568d64f-2b69-471a-9b67-1c46d37ce964" providerId="ADAL" clId="{FBE28FD4-8AA6-43B7-B801-8B97B239BC44}" dt="2024-05-13T12:48:01.293" v="2054" actId="478"/>
          <ac:cxnSpMkLst>
            <pc:docMk/>
            <pc:sldMk cId="1650032552" sldId="262"/>
            <ac:cxnSpMk id="98" creationId="{4046B1CC-E1DE-E2B8-6B88-7886BDE6B0E6}"/>
          </ac:cxnSpMkLst>
        </pc:cxnChg>
        <pc:cxnChg chg="add del mod">
          <ac:chgData name="Naru Siva" userId="d568d64f-2b69-471a-9b67-1c46d37ce964" providerId="ADAL" clId="{FBE28FD4-8AA6-43B7-B801-8B97B239BC44}" dt="2024-05-13T12:48:00.589" v="2053" actId="478"/>
          <ac:cxnSpMkLst>
            <pc:docMk/>
            <pc:sldMk cId="1650032552" sldId="262"/>
            <ac:cxnSpMk id="99" creationId="{43BA8DC0-5EC2-5FF3-B58A-3BECAFF5A13D}"/>
          </ac:cxnSpMkLst>
        </pc:cxnChg>
        <pc:cxnChg chg="add del mod">
          <ac:chgData name="Naru Siva" userId="d568d64f-2b69-471a-9b67-1c46d37ce964" providerId="ADAL" clId="{FBE28FD4-8AA6-43B7-B801-8B97B239BC44}" dt="2024-05-13T12:47:59.473" v="2052" actId="478"/>
          <ac:cxnSpMkLst>
            <pc:docMk/>
            <pc:sldMk cId="1650032552" sldId="262"/>
            <ac:cxnSpMk id="100" creationId="{D1FE44DD-5FC6-024B-4FC1-CCD1C42CCAA0}"/>
          </ac:cxnSpMkLst>
        </pc:cxnChg>
        <pc:cxnChg chg="add mod">
          <ac:chgData name="Naru Siva" userId="d568d64f-2b69-471a-9b67-1c46d37ce964" providerId="ADAL" clId="{FBE28FD4-8AA6-43B7-B801-8B97B239BC44}" dt="2024-05-13T11:50:17.332" v="1745" actId="108"/>
          <ac:cxnSpMkLst>
            <pc:docMk/>
            <pc:sldMk cId="1650032552" sldId="262"/>
            <ac:cxnSpMk id="116" creationId="{954D6583-1E3F-4237-9222-3F35D23C28E7}"/>
          </ac:cxnSpMkLst>
        </pc:cxnChg>
        <pc:cxnChg chg="add mod">
          <ac:chgData name="Naru Siva" userId="d568d64f-2b69-471a-9b67-1c46d37ce964" providerId="ADAL" clId="{FBE28FD4-8AA6-43B7-B801-8B97B239BC44}" dt="2024-05-13T11:50:18.171" v="1746" actId="108"/>
          <ac:cxnSpMkLst>
            <pc:docMk/>
            <pc:sldMk cId="1650032552" sldId="262"/>
            <ac:cxnSpMk id="117" creationId="{84209D90-6585-995C-4FFA-CC50DB489EA4}"/>
          </ac:cxnSpMkLst>
        </pc:cxnChg>
        <pc:cxnChg chg="add mod">
          <ac:chgData name="Naru Siva" userId="d568d64f-2b69-471a-9b67-1c46d37ce964" providerId="ADAL" clId="{FBE28FD4-8AA6-43B7-B801-8B97B239BC44}" dt="2024-05-13T11:50:19.588" v="1747" actId="108"/>
          <ac:cxnSpMkLst>
            <pc:docMk/>
            <pc:sldMk cId="1650032552" sldId="262"/>
            <ac:cxnSpMk id="121" creationId="{196F97A9-21AC-2117-8AFC-60B0E260BC0B}"/>
          </ac:cxnSpMkLst>
        </pc:cxnChg>
        <pc:cxnChg chg="add mod">
          <ac:chgData name="Naru Siva" userId="d568d64f-2b69-471a-9b67-1c46d37ce964" providerId="ADAL" clId="{FBE28FD4-8AA6-43B7-B801-8B97B239BC44}" dt="2024-05-13T11:50:20.834" v="1748" actId="108"/>
          <ac:cxnSpMkLst>
            <pc:docMk/>
            <pc:sldMk cId="1650032552" sldId="262"/>
            <ac:cxnSpMk id="124" creationId="{110B8DD1-63EC-4B4A-F689-030F81627364}"/>
          </ac:cxnSpMkLst>
        </pc:cxnChg>
        <pc:cxnChg chg="add mod">
          <ac:chgData name="Naru Siva" userId="d568d64f-2b69-471a-9b67-1c46d37ce964" providerId="ADAL" clId="{FBE28FD4-8AA6-43B7-B801-8B97B239BC44}" dt="2024-05-13T11:50:21.732" v="1749" actId="108"/>
          <ac:cxnSpMkLst>
            <pc:docMk/>
            <pc:sldMk cId="1650032552" sldId="262"/>
            <ac:cxnSpMk id="127" creationId="{9BFE1A41-3BC3-CAFD-FCB2-4E4BCB1B6EB2}"/>
          </ac:cxnSpMkLst>
        </pc:cxnChg>
        <pc:cxnChg chg="add del mod">
          <ac:chgData name="Naru Siva" userId="d568d64f-2b69-471a-9b67-1c46d37ce964" providerId="ADAL" clId="{FBE28FD4-8AA6-43B7-B801-8B97B239BC44}" dt="2024-05-13T12:48:04.146" v="2057" actId="478"/>
          <ac:cxnSpMkLst>
            <pc:docMk/>
            <pc:sldMk cId="1650032552" sldId="262"/>
            <ac:cxnSpMk id="130" creationId="{1887E855-83BC-B52A-9F84-1BED5FB2604A}"/>
          </ac:cxnSpMkLst>
        </pc:cxnChg>
        <pc:cxnChg chg="add del mod">
          <ac:chgData name="Naru Siva" userId="d568d64f-2b69-471a-9b67-1c46d37ce964" providerId="ADAL" clId="{FBE28FD4-8AA6-43B7-B801-8B97B239BC44}" dt="2024-05-13T12:48:08.034" v="2060" actId="478"/>
          <ac:cxnSpMkLst>
            <pc:docMk/>
            <pc:sldMk cId="1650032552" sldId="262"/>
            <ac:cxnSpMk id="131" creationId="{F2749A4F-8BE3-ABF8-1DFF-4B2518D6B0BD}"/>
          </ac:cxnSpMkLst>
        </pc:cxnChg>
        <pc:cxnChg chg="add del mod">
          <ac:chgData name="Naru Siva" userId="d568d64f-2b69-471a-9b67-1c46d37ce964" providerId="ADAL" clId="{FBE28FD4-8AA6-43B7-B801-8B97B239BC44}" dt="2024-05-13T12:48:07.233" v="2059" actId="478"/>
          <ac:cxnSpMkLst>
            <pc:docMk/>
            <pc:sldMk cId="1650032552" sldId="262"/>
            <ac:cxnSpMk id="132" creationId="{D83A1DC3-A77F-4178-6D51-3246897023EF}"/>
          </ac:cxnSpMkLst>
        </pc:cxnChg>
        <pc:cxnChg chg="add del mod">
          <ac:chgData name="Naru Siva" userId="d568d64f-2b69-471a-9b67-1c46d37ce964" providerId="ADAL" clId="{FBE28FD4-8AA6-43B7-B801-8B97B239BC44}" dt="2024-05-13T12:48:06.494" v="2058" actId="478"/>
          <ac:cxnSpMkLst>
            <pc:docMk/>
            <pc:sldMk cId="1650032552" sldId="262"/>
            <ac:cxnSpMk id="133" creationId="{A418D5DF-92DA-D11C-EF68-5B91C44D2AB5}"/>
          </ac:cxnSpMkLst>
        </pc:cxnChg>
        <pc:cxnChg chg="add del mod">
          <ac:chgData name="Naru Siva" userId="d568d64f-2b69-471a-9b67-1c46d37ce964" providerId="ADAL" clId="{FBE28FD4-8AA6-43B7-B801-8B97B239BC44}" dt="2024-05-13T12:48:09.856" v="2061" actId="478"/>
          <ac:cxnSpMkLst>
            <pc:docMk/>
            <pc:sldMk cId="1650032552" sldId="262"/>
            <ac:cxnSpMk id="134" creationId="{3028BB12-BDB4-D2D9-F026-30D87D566B93}"/>
          </ac:cxnSpMkLst>
        </pc:cxnChg>
        <pc:cxnChg chg="add mod">
          <ac:chgData name="Naru Siva" userId="d568d64f-2b69-471a-9b67-1c46d37ce964" providerId="ADAL" clId="{FBE28FD4-8AA6-43B7-B801-8B97B239BC44}" dt="2024-05-13T09:45:05.882" v="1083"/>
          <ac:cxnSpMkLst>
            <pc:docMk/>
            <pc:sldMk cId="1650032552" sldId="262"/>
            <ac:cxnSpMk id="135" creationId="{887C5B04-1513-E746-B22C-A55205471AAE}"/>
          </ac:cxnSpMkLst>
        </pc:cxnChg>
        <pc:cxnChg chg="add mod">
          <ac:chgData name="Naru Siva" userId="d568d64f-2b69-471a-9b67-1c46d37ce964" providerId="ADAL" clId="{FBE28FD4-8AA6-43B7-B801-8B97B239BC44}" dt="2024-05-13T09:45:05.882" v="1083"/>
          <ac:cxnSpMkLst>
            <pc:docMk/>
            <pc:sldMk cId="1650032552" sldId="262"/>
            <ac:cxnSpMk id="136" creationId="{4C2C2920-926D-946C-EE9A-EBA7BF537F76}"/>
          </ac:cxnSpMkLst>
        </pc:cxnChg>
        <pc:cxnChg chg="add mod">
          <ac:chgData name="Naru Siva" userId="d568d64f-2b69-471a-9b67-1c46d37ce964" providerId="ADAL" clId="{FBE28FD4-8AA6-43B7-B801-8B97B239BC44}" dt="2024-05-13T11:41:31.735" v="1562" actId="14100"/>
          <ac:cxnSpMkLst>
            <pc:docMk/>
            <pc:sldMk cId="1650032552" sldId="262"/>
            <ac:cxnSpMk id="137" creationId="{CE2AF377-31CD-B292-D25A-5442154263DE}"/>
          </ac:cxnSpMkLst>
        </pc:cxnChg>
        <pc:cxnChg chg="add mod">
          <ac:chgData name="Naru Siva" userId="d568d64f-2b69-471a-9b67-1c46d37ce964" providerId="ADAL" clId="{FBE28FD4-8AA6-43B7-B801-8B97B239BC44}" dt="2024-05-13T09:45:05.882" v="1083"/>
          <ac:cxnSpMkLst>
            <pc:docMk/>
            <pc:sldMk cId="1650032552" sldId="262"/>
            <ac:cxnSpMk id="137" creationId="{DFE08D03-6BA9-6FEB-23CF-F9A8EC7A7254}"/>
          </ac:cxnSpMkLst>
        </pc:cxnChg>
        <pc:cxnChg chg="add mod">
          <ac:chgData name="Naru Siva" userId="d568d64f-2b69-471a-9b67-1c46d37ce964" providerId="ADAL" clId="{FBE28FD4-8AA6-43B7-B801-8B97B239BC44}" dt="2024-05-13T09:45:05.882" v="1083"/>
          <ac:cxnSpMkLst>
            <pc:docMk/>
            <pc:sldMk cId="1650032552" sldId="262"/>
            <ac:cxnSpMk id="138" creationId="{54F55D75-C7A8-6B76-45CB-9C9D5A6DD397}"/>
          </ac:cxnSpMkLst>
        </pc:cxnChg>
        <pc:cxnChg chg="add mod">
          <ac:chgData name="Naru Siva" userId="d568d64f-2b69-471a-9b67-1c46d37ce964" providerId="ADAL" clId="{FBE28FD4-8AA6-43B7-B801-8B97B239BC44}" dt="2024-05-13T11:41:43.462" v="1565" actId="14100"/>
          <ac:cxnSpMkLst>
            <pc:docMk/>
            <pc:sldMk cId="1650032552" sldId="262"/>
            <ac:cxnSpMk id="139" creationId="{193C0E54-5214-AA2B-BFBC-2C215F061A7D}"/>
          </ac:cxnSpMkLst>
        </pc:cxnChg>
        <pc:cxnChg chg="add mod">
          <ac:chgData name="Naru Siva" userId="d568d64f-2b69-471a-9b67-1c46d37ce964" providerId="ADAL" clId="{FBE28FD4-8AA6-43B7-B801-8B97B239BC44}" dt="2024-05-13T09:45:05.882" v="1083"/>
          <ac:cxnSpMkLst>
            <pc:docMk/>
            <pc:sldMk cId="1650032552" sldId="262"/>
            <ac:cxnSpMk id="139" creationId="{331E3475-9662-93E0-CBA4-6DA8F3349889}"/>
          </ac:cxnSpMkLst>
        </pc:cxnChg>
        <pc:cxnChg chg="add mod">
          <ac:chgData name="Naru Siva" userId="d568d64f-2b69-471a-9b67-1c46d37ce964" providerId="ADAL" clId="{FBE28FD4-8AA6-43B7-B801-8B97B239BC44}" dt="2024-05-13T09:45:09.910" v="1084"/>
          <ac:cxnSpMkLst>
            <pc:docMk/>
            <pc:sldMk cId="1650032552" sldId="262"/>
            <ac:cxnSpMk id="140" creationId="{19A2F62F-34A6-69D1-4E2B-B22A17240DA7}"/>
          </ac:cxnSpMkLst>
        </pc:cxnChg>
        <pc:cxnChg chg="add mod">
          <ac:chgData name="Naru Siva" userId="d568d64f-2b69-471a-9b67-1c46d37ce964" providerId="ADAL" clId="{FBE28FD4-8AA6-43B7-B801-8B97B239BC44}" dt="2024-05-13T09:45:09.910" v="1084"/>
          <ac:cxnSpMkLst>
            <pc:docMk/>
            <pc:sldMk cId="1650032552" sldId="262"/>
            <ac:cxnSpMk id="141" creationId="{2E4180D0-477D-84CF-35F6-DD1AF26BF769}"/>
          </ac:cxnSpMkLst>
        </pc:cxnChg>
        <pc:cxnChg chg="add mod">
          <ac:chgData name="Naru Siva" userId="d568d64f-2b69-471a-9b67-1c46d37ce964" providerId="ADAL" clId="{FBE28FD4-8AA6-43B7-B801-8B97B239BC44}" dt="2024-05-13T09:45:09.910" v="1084"/>
          <ac:cxnSpMkLst>
            <pc:docMk/>
            <pc:sldMk cId="1650032552" sldId="262"/>
            <ac:cxnSpMk id="142" creationId="{6F2B0923-9C57-9045-99F2-CB6DE55EF779}"/>
          </ac:cxnSpMkLst>
        </pc:cxnChg>
        <pc:cxnChg chg="add mod">
          <ac:chgData name="Naru Siva" userId="d568d64f-2b69-471a-9b67-1c46d37ce964" providerId="ADAL" clId="{FBE28FD4-8AA6-43B7-B801-8B97B239BC44}" dt="2024-05-13T09:45:09.910" v="1084"/>
          <ac:cxnSpMkLst>
            <pc:docMk/>
            <pc:sldMk cId="1650032552" sldId="262"/>
            <ac:cxnSpMk id="143" creationId="{BFE0600E-7051-3A2E-B94B-23EF75272200}"/>
          </ac:cxnSpMkLst>
        </pc:cxnChg>
        <pc:cxnChg chg="add mod">
          <ac:chgData name="Naru Siva" userId="d568d64f-2b69-471a-9b67-1c46d37ce964" providerId="ADAL" clId="{FBE28FD4-8AA6-43B7-B801-8B97B239BC44}" dt="2024-05-13T09:45:09.910" v="1084"/>
          <ac:cxnSpMkLst>
            <pc:docMk/>
            <pc:sldMk cId="1650032552" sldId="262"/>
            <ac:cxnSpMk id="144" creationId="{1258D226-2FE0-E01B-D46A-391EC0BDAA02}"/>
          </ac:cxnSpMkLst>
        </pc:cxnChg>
        <pc:cxnChg chg="add mod">
          <ac:chgData name="Naru Siva" userId="d568d64f-2b69-471a-9b67-1c46d37ce964" providerId="ADAL" clId="{FBE28FD4-8AA6-43B7-B801-8B97B239BC44}" dt="2024-05-13T12:16:46.703" v="1893" actId="1076"/>
          <ac:cxnSpMkLst>
            <pc:docMk/>
            <pc:sldMk cId="1650032552" sldId="262"/>
            <ac:cxnSpMk id="148" creationId="{53C7AE76-321D-E1DF-9689-7A57FB3E1655}"/>
          </ac:cxnSpMkLst>
        </pc:cxnChg>
        <pc:cxnChg chg="add mod">
          <ac:chgData name="Naru Siva" userId="d568d64f-2b69-471a-9b67-1c46d37ce964" providerId="ADAL" clId="{FBE28FD4-8AA6-43B7-B801-8B97B239BC44}" dt="2024-05-13T12:25:27.107" v="1950" actId="14100"/>
          <ac:cxnSpMkLst>
            <pc:docMk/>
            <pc:sldMk cId="1650032552" sldId="262"/>
            <ac:cxnSpMk id="154" creationId="{E461D7A9-496E-0CAA-507B-5C52AB8C4B6D}"/>
          </ac:cxnSpMkLst>
        </pc:cxnChg>
        <pc:cxnChg chg="add mod">
          <ac:chgData name="Naru Siva" userId="d568d64f-2b69-471a-9b67-1c46d37ce964" providerId="ADAL" clId="{FBE28FD4-8AA6-43B7-B801-8B97B239BC44}" dt="2024-05-13T12:23:46.329" v="1895" actId="1076"/>
          <ac:cxnSpMkLst>
            <pc:docMk/>
            <pc:sldMk cId="1650032552" sldId="262"/>
            <ac:cxnSpMk id="155" creationId="{E9102DF0-9EB4-9A35-CF6A-083BADDAA54B}"/>
          </ac:cxnSpMkLst>
        </pc:cxnChg>
        <pc:cxnChg chg="add del mod">
          <ac:chgData name="Naru Siva" userId="d568d64f-2b69-471a-9b67-1c46d37ce964" providerId="ADAL" clId="{FBE28FD4-8AA6-43B7-B801-8B97B239BC44}" dt="2024-05-13T12:44:51.845" v="2033" actId="478"/>
          <ac:cxnSpMkLst>
            <pc:docMk/>
            <pc:sldMk cId="1650032552" sldId="262"/>
            <ac:cxnSpMk id="163" creationId="{CF9647D2-3DC4-B813-E5A5-277EE4D4C5F9}"/>
          </ac:cxnSpMkLst>
        </pc:cxnChg>
        <pc:cxnChg chg="add del mod">
          <ac:chgData name="Naru Siva" userId="d568d64f-2b69-471a-9b67-1c46d37ce964" providerId="ADAL" clId="{FBE28FD4-8AA6-43B7-B801-8B97B239BC44}" dt="2024-05-13T11:49:18.285" v="1734" actId="478"/>
          <ac:cxnSpMkLst>
            <pc:docMk/>
            <pc:sldMk cId="1650032552" sldId="262"/>
            <ac:cxnSpMk id="175" creationId="{0C727484-4867-18D7-B62E-ADCCBE6BBF0F}"/>
          </ac:cxnSpMkLst>
        </pc:cxnChg>
        <pc:cxnChg chg="add del mod">
          <ac:chgData name="Naru Siva" userId="d568d64f-2b69-471a-9b67-1c46d37ce964" providerId="ADAL" clId="{FBE28FD4-8AA6-43B7-B801-8B97B239BC44}" dt="2024-05-13T11:49:18.285" v="1734" actId="478"/>
          <ac:cxnSpMkLst>
            <pc:docMk/>
            <pc:sldMk cId="1650032552" sldId="262"/>
            <ac:cxnSpMk id="176" creationId="{CD9E3145-7AC0-1ABF-A93D-C9DA8F6F9A69}"/>
          </ac:cxnSpMkLst>
        </pc:cxnChg>
        <pc:cxnChg chg="add del mod">
          <ac:chgData name="Naru Siva" userId="d568d64f-2b69-471a-9b67-1c46d37ce964" providerId="ADAL" clId="{FBE28FD4-8AA6-43B7-B801-8B97B239BC44}" dt="2024-05-13T11:49:18.285" v="1734" actId="478"/>
          <ac:cxnSpMkLst>
            <pc:docMk/>
            <pc:sldMk cId="1650032552" sldId="262"/>
            <ac:cxnSpMk id="177" creationId="{A7AE402D-699C-B077-338D-ED76CA70EC72}"/>
          </ac:cxnSpMkLst>
        </pc:cxnChg>
        <pc:cxnChg chg="add del mod">
          <ac:chgData name="Naru Siva" userId="d568d64f-2b69-471a-9b67-1c46d37ce964" providerId="ADAL" clId="{FBE28FD4-8AA6-43B7-B801-8B97B239BC44}" dt="2024-05-13T11:49:18.285" v="1734" actId="478"/>
          <ac:cxnSpMkLst>
            <pc:docMk/>
            <pc:sldMk cId="1650032552" sldId="262"/>
            <ac:cxnSpMk id="178" creationId="{B2FD402E-4F50-D3B0-F79E-1B223F20CEC3}"/>
          </ac:cxnSpMkLst>
        </pc:cxnChg>
        <pc:cxnChg chg="add del mod">
          <ac:chgData name="Naru Siva" userId="d568d64f-2b69-471a-9b67-1c46d37ce964" providerId="ADAL" clId="{FBE28FD4-8AA6-43B7-B801-8B97B239BC44}" dt="2024-05-13T11:49:18.285" v="1734" actId="478"/>
          <ac:cxnSpMkLst>
            <pc:docMk/>
            <pc:sldMk cId="1650032552" sldId="262"/>
            <ac:cxnSpMk id="179" creationId="{02F0B437-8EF0-3F84-3125-7D3024DC5416}"/>
          </ac:cxnSpMkLst>
        </pc:cxnChg>
        <pc:cxnChg chg="add del mod">
          <ac:chgData name="Naru Siva" userId="d568d64f-2b69-471a-9b67-1c46d37ce964" providerId="ADAL" clId="{FBE28FD4-8AA6-43B7-B801-8B97B239BC44}" dt="2024-05-13T12:00:41.448" v="1794" actId="478"/>
          <ac:cxnSpMkLst>
            <pc:docMk/>
            <pc:sldMk cId="1650032552" sldId="262"/>
            <ac:cxnSpMk id="1044" creationId="{C6D66CC5-DEA7-8209-35AF-D79490A5D9BB}"/>
          </ac:cxnSpMkLst>
        </pc:cxnChg>
        <pc:cxnChg chg="add del mod">
          <ac:chgData name="Naru Siva" userId="d568d64f-2b69-471a-9b67-1c46d37ce964" providerId="ADAL" clId="{FBE28FD4-8AA6-43B7-B801-8B97B239BC44}" dt="2024-05-13T11:51:08.976" v="1765" actId="478"/>
          <ac:cxnSpMkLst>
            <pc:docMk/>
            <pc:sldMk cId="1650032552" sldId="262"/>
            <ac:cxnSpMk id="1047" creationId="{5D65667A-42E8-0E0F-BBAD-E8A07777356D}"/>
          </ac:cxnSpMkLst>
        </pc:cxnChg>
        <pc:cxnChg chg="add mod">
          <ac:chgData name="Naru Siva" userId="d568d64f-2b69-471a-9b67-1c46d37ce964" providerId="ADAL" clId="{FBE28FD4-8AA6-43B7-B801-8B97B239BC44}" dt="2024-05-13T12:25:04.394" v="1946" actId="14100"/>
          <ac:cxnSpMkLst>
            <pc:docMk/>
            <pc:sldMk cId="1650032552" sldId="262"/>
            <ac:cxnSpMk id="1069" creationId="{D8A5C868-F68E-2028-8C6C-335A7D185CD0}"/>
          </ac:cxnSpMkLst>
        </pc:cxnChg>
        <pc:cxnChg chg="add mod">
          <ac:chgData name="Naru Siva" userId="d568d64f-2b69-471a-9b67-1c46d37ce964" providerId="ADAL" clId="{FBE28FD4-8AA6-43B7-B801-8B97B239BC44}" dt="2024-05-13T12:25:09.406" v="1947" actId="14100"/>
          <ac:cxnSpMkLst>
            <pc:docMk/>
            <pc:sldMk cId="1650032552" sldId="262"/>
            <ac:cxnSpMk id="1070" creationId="{D64E6CA6-0BE0-3DEE-A043-87A14FDD6F95}"/>
          </ac:cxnSpMkLst>
        </pc:cxnChg>
      </pc:sldChg>
      <pc:sldChg chg="addSp delSp modSp new mod">
        <pc:chgData name="Naru Siva" userId="d568d64f-2b69-471a-9b67-1c46d37ce964" providerId="ADAL" clId="{FBE28FD4-8AA6-43B7-B801-8B97B239BC44}" dt="2024-05-16T05:44:16.622" v="3272" actId="1038"/>
        <pc:sldMkLst>
          <pc:docMk/>
          <pc:sldMk cId="354222605" sldId="263"/>
        </pc:sldMkLst>
        <pc:spChg chg="add mod">
          <ac:chgData name="Naru Siva" userId="d568d64f-2b69-471a-9b67-1c46d37ce964" providerId="ADAL" clId="{FBE28FD4-8AA6-43B7-B801-8B97B239BC44}" dt="2024-05-14T09:28:36.138" v="2641" actId="2711"/>
          <ac:spMkLst>
            <pc:docMk/>
            <pc:sldMk cId="354222605" sldId="263"/>
            <ac:spMk id="2" creationId="{1B0F6153-3FB0-F1F0-7218-C4BBBD86A7B2}"/>
          </ac:spMkLst>
        </pc:spChg>
        <pc:spChg chg="add del mod">
          <ac:chgData name="Naru Siva" userId="d568d64f-2b69-471a-9b67-1c46d37ce964" providerId="ADAL" clId="{FBE28FD4-8AA6-43B7-B801-8B97B239BC44}" dt="2024-05-16T05:42:14.537" v="3263" actId="478"/>
          <ac:spMkLst>
            <pc:docMk/>
            <pc:sldMk cId="354222605" sldId="263"/>
            <ac:spMk id="3" creationId="{F446C520-833C-77A3-E5EA-73BC8347B1BF}"/>
          </ac:spMkLst>
        </pc:spChg>
        <pc:picChg chg="add del">
          <ac:chgData name="Naru Siva" userId="d568d64f-2b69-471a-9b67-1c46d37ce964" providerId="ADAL" clId="{FBE28FD4-8AA6-43B7-B801-8B97B239BC44}" dt="2024-05-14T11:23:08.382" v="3043" actId="478"/>
          <ac:picMkLst>
            <pc:docMk/>
            <pc:sldMk cId="354222605" sldId="263"/>
            <ac:picMk id="3" creationId="{79406FDD-685E-2C9E-0CCE-3A84FFFA232E}"/>
          </ac:picMkLst>
        </pc:picChg>
        <pc:picChg chg="add del mod">
          <ac:chgData name="Naru Siva" userId="d568d64f-2b69-471a-9b67-1c46d37ce964" providerId="ADAL" clId="{FBE28FD4-8AA6-43B7-B801-8B97B239BC44}" dt="2024-05-16T05:43:46.235" v="3268" actId="478"/>
          <ac:picMkLst>
            <pc:docMk/>
            <pc:sldMk cId="354222605" sldId="263"/>
            <ac:picMk id="5" creationId="{45F03830-1675-D32F-0911-FC27E8DD823E}"/>
          </ac:picMkLst>
        </pc:picChg>
        <pc:picChg chg="add mod">
          <ac:chgData name="Naru Siva" userId="d568d64f-2b69-471a-9b67-1c46d37ce964" providerId="ADAL" clId="{FBE28FD4-8AA6-43B7-B801-8B97B239BC44}" dt="2024-05-16T05:44:16.622" v="3272" actId="1038"/>
          <ac:picMkLst>
            <pc:docMk/>
            <pc:sldMk cId="354222605" sldId="263"/>
            <ac:picMk id="7" creationId="{00D672CA-1454-7FA9-5269-55FBD8C1A813}"/>
          </ac:picMkLst>
        </pc:picChg>
        <pc:picChg chg="add del mod">
          <ac:chgData name="Naru Siva" userId="d568d64f-2b69-471a-9b67-1c46d37ce964" providerId="ADAL" clId="{FBE28FD4-8AA6-43B7-B801-8B97B239BC44}" dt="2024-05-16T05:39:43.665" v="3257" actId="478"/>
          <ac:picMkLst>
            <pc:docMk/>
            <pc:sldMk cId="354222605" sldId="263"/>
            <ac:picMk id="1026" creationId="{FD45FDB5-AE14-B797-5FC2-622542453B41}"/>
          </ac:picMkLst>
        </pc:picChg>
        <pc:picChg chg="add del mod">
          <ac:chgData name="Naru Siva" userId="d568d64f-2b69-471a-9b67-1c46d37ce964" providerId="ADAL" clId="{FBE28FD4-8AA6-43B7-B801-8B97B239BC44}" dt="2024-05-16T05:40:07.212" v="3262" actId="478"/>
          <ac:picMkLst>
            <pc:docMk/>
            <pc:sldMk cId="354222605" sldId="263"/>
            <ac:picMk id="2050" creationId="{B699567F-8323-7415-D13B-881FD3259BE8}"/>
          </ac:picMkLst>
        </pc:picChg>
      </pc:sldChg>
      <pc:sldChg chg="addSp modSp new mod">
        <pc:chgData name="Naru Siva" userId="d568d64f-2b69-471a-9b67-1c46d37ce964" providerId="ADAL" clId="{FBE28FD4-8AA6-43B7-B801-8B97B239BC44}" dt="2024-05-16T05:20:30.806" v="3173" actId="14100"/>
        <pc:sldMkLst>
          <pc:docMk/>
          <pc:sldMk cId="1158863488" sldId="264"/>
        </pc:sldMkLst>
        <pc:spChg chg="add mod">
          <ac:chgData name="Naru Siva" userId="d568d64f-2b69-471a-9b67-1c46d37ce964" providerId="ADAL" clId="{FBE28FD4-8AA6-43B7-B801-8B97B239BC44}" dt="2024-05-14T09:27:43.481" v="2630" actId="1076"/>
          <ac:spMkLst>
            <pc:docMk/>
            <pc:sldMk cId="1158863488" sldId="264"/>
            <ac:spMk id="4" creationId="{06C4FFDE-2665-F9DD-D380-9A855E3E1747}"/>
          </ac:spMkLst>
        </pc:spChg>
        <pc:spChg chg="add mod">
          <ac:chgData name="Naru Siva" userId="d568d64f-2b69-471a-9b67-1c46d37ce964" providerId="ADAL" clId="{FBE28FD4-8AA6-43B7-B801-8B97B239BC44}" dt="2024-05-14T09:27:24.759" v="2625" actId="688"/>
          <ac:spMkLst>
            <pc:docMk/>
            <pc:sldMk cId="1158863488" sldId="264"/>
            <ac:spMk id="5" creationId="{DDE8F23C-D084-7843-9BF5-0177C9794295}"/>
          </ac:spMkLst>
        </pc:spChg>
        <pc:spChg chg="add mod">
          <ac:chgData name="Naru Siva" userId="d568d64f-2b69-471a-9b67-1c46d37ce964" providerId="ADAL" clId="{FBE28FD4-8AA6-43B7-B801-8B97B239BC44}" dt="2024-05-14T09:27:35.281" v="2628" actId="1076"/>
          <ac:spMkLst>
            <pc:docMk/>
            <pc:sldMk cId="1158863488" sldId="264"/>
            <ac:spMk id="6" creationId="{85095D12-567A-15A1-9C16-6A0EC6D3BDB1}"/>
          </ac:spMkLst>
        </pc:spChg>
        <pc:spChg chg="add mod">
          <ac:chgData name="Naru Siva" userId="d568d64f-2b69-471a-9b67-1c46d37ce964" providerId="ADAL" clId="{FBE28FD4-8AA6-43B7-B801-8B97B239BC44}" dt="2024-05-14T09:28:16.794" v="2640" actId="1076"/>
          <ac:spMkLst>
            <pc:docMk/>
            <pc:sldMk cId="1158863488" sldId="264"/>
            <ac:spMk id="8" creationId="{8647C0B7-CAFB-F7CF-A4B4-02F2A75C6748}"/>
          </ac:spMkLst>
        </pc:spChg>
        <pc:spChg chg="add mod">
          <ac:chgData name="Naru Siva" userId="d568d64f-2b69-471a-9b67-1c46d37ce964" providerId="ADAL" clId="{FBE28FD4-8AA6-43B7-B801-8B97B239BC44}" dt="2024-05-16T05:20:30.806" v="3173" actId="14100"/>
          <ac:spMkLst>
            <pc:docMk/>
            <pc:sldMk cId="1158863488" sldId="264"/>
            <ac:spMk id="9" creationId="{0171D8C5-74F9-5C4A-BC04-F45D8D14CE30}"/>
          </ac:spMkLst>
        </pc:spChg>
        <pc:spChg chg="add mod">
          <ac:chgData name="Naru Siva" userId="d568d64f-2b69-471a-9b67-1c46d37ce964" providerId="ADAL" clId="{FBE28FD4-8AA6-43B7-B801-8B97B239BC44}" dt="2024-05-14T09:32:08.175" v="2688" actId="1076"/>
          <ac:spMkLst>
            <pc:docMk/>
            <pc:sldMk cId="1158863488" sldId="264"/>
            <ac:spMk id="10" creationId="{DA09C862-AC79-BAED-8932-284ED86A41A8}"/>
          </ac:spMkLst>
        </pc:spChg>
        <pc:spChg chg="add mod">
          <ac:chgData name="Naru Siva" userId="d568d64f-2b69-471a-9b67-1c46d37ce964" providerId="ADAL" clId="{FBE28FD4-8AA6-43B7-B801-8B97B239BC44}" dt="2024-05-14T09:32:02.918" v="2687" actId="1076"/>
          <ac:spMkLst>
            <pc:docMk/>
            <pc:sldMk cId="1158863488" sldId="264"/>
            <ac:spMk id="11" creationId="{9A1ACC99-C484-62AC-D25E-2AD7A22DFA21}"/>
          </ac:spMkLst>
        </pc:spChg>
        <pc:spChg chg="add mod">
          <ac:chgData name="Naru Siva" userId="d568d64f-2b69-471a-9b67-1c46d37ce964" providerId="ADAL" clId="{FBE28FD4-8AA6-43B7-B801-8B97B239BC44}" dt="2024-05-14T09:35:19.733" v="2738" actId="20577"/>
          <ac:spMkLst>
            <pc:docMk/>
            <pc:sldMk cId="1158863488" sldId="264"/>
            <ac:spMk id="12" creationId="{8A920FAB-250B-38A2-C197-44EDA0200AFE}"/>
          </ac:spMkLst>
        </pc:spChg>
        <pc:spChg chg="add mod">
          <ac:chgData name="Naru Siva" userId="d568d64f-2b69-471a-9b67-1c46d37ce964" providerId="ADAL" clId="{FBE28FD4-8AA6-43B7-B801-8B97B239BC44}" dt="2024-05-14T11:17:46.583" v="3041"/>
          <ac:spMkLst>
            <pc:docMk/>
            <pc:sldMk cId="1158863488" sldId="264"/>
            <ac:spMk id="13" creationId="{A5D088F1-BFF9-1527-CEA8-44F01D38756A}"/>
          </ac:spMkLst>
        </pc:spChg>
        <pc:picChg chg="add mod">
          <ac:chgData name="Naru Siva" userId="d568d64f-2b69-471a-9b67-1c46d37ce964" providerId="ADAL" clId="{FBE28FD4-8AA6-43B7-B801-8B97B239BC44}" dt="2024-05-14T09:30:17.893" v="2683" actId="1076"/>
          <ac:picMkLst>
            <pc:docMk/>
            <pc:sldMk cId="1158863488" sldId="264"/>
            <ac:picMk id="3" creationId="{7985AFAA-D531-48FD-5A51-4FD42911D822}"/>
          </ac:picMkLst>
        </pc:picChg>
        <pc:picChg chg="add mod">
          <ac:chgData name="Naru Siva" userId="d568d64f-2b69-471a-9b67-1c46d37ce964" providerId="ADAL" clId="{FBE28FD4-8AA6-43B7-B801-8B97B239BC44}" dt="2024-05-14T09:25:37.759" v="2611" actId="14100"/>
          <ac:picMkLst>
            <pc:docMk/>
            <pc:sldMk cId="1158863488" sldId="264"/>
            <ac:picMk id="2050" creationId="{3EF227E1-11DD-93C2-4D28-6529B63619D2}"/>
          </ac:picMkLst>
        </pc:picChg>
        <pc:picChg chg="add mod">
          <ac:chgData name="Naru Siva" userId="d568d64f-2b69-471a-9b67-1c46d37ce964" providerId="ADAL" clId="{FBE28FD4-8AA6-43B7-B801-8B97B239BC44}" dt="2024-05-14T09:25:53.329" v="2613" actId="1076"/>
          <ac:picMkLst>
            <pc:docMk/>
            <pc:sldMk cId="1158863488" sldId="264"/>
            <ac:picMk id="2052" creationId="{FFCA586D-E616-74A0-22DD-C16136D58723}"/>
          </ac:picMkLst>
        </pc:picChg>
        <pc:picChg chg="add mod">
          <ac:chgData name="Naru Siva" userId="d568d64f-2b69-471a-9b67-1c46d37ce964" providerId="ADAL" clId="{FBE28FD4-8AA6-43B7-B801-8B97B239BC44}" dt="2024-05-14T09:26:21.765" v="2616" actId="1076"/>
          <ac:picMkLst>
            <pc:docMk/>
            <pc:sldMk cId="1158863488" sldId="264"/>
            <ac:picMk id="2054" creationId="{332D2DD1-0C59-27DE-2AEB-B5B18288622E}"/>
          </ac:picMkLst>
        </pc:picChg>
        <pc:picChg chg="add mod">
          <ac:chgData name="Naru Siva" userId="d568d64f-2b69-471a-9b67-1c46d37ce964" providerId="ADAL" clId="{FBE28FD4-8AA6-43B7-B801-8B97B239BC44}" dt="2024-05-14T09:26:38.645" v="2619" actId="1076"/>
          <ac:picMkLst>
            <pc:docMk/>
            <pc:sldMk cId="1158863488" sldId="264"/>
            <ac:picMk id="2056" creationId="{48C580FA-EA64-8F91-F256-CE86A8F44E6D}"/>
          </ac:picMkLst>
        </pc:picChg>
        <pc:picChg chg="add mod">
          <ac:chgData name="Naru Siva" userId="d568d64f-2b69-471a-9b67-1c46d37ce964" providerId="ADAL" clId="{FBE28FD4-8AA6-43B7-B801-8B97B239BC44}" dt="2024-05-14T09:29:56.119" v="2678" actId="14100"/>
          <ac:picMkLst>
            <pc:docMk/>
            <pc:sldMk cId="1158863488" sldId="264"/>
            <ac:picMk id="2058" creationId="{CD924193-D383-AD86-E01E-53E6809C0074}"/>
          </ac:picMkLst>
        </pc:picChg>
      </pc:sldChg>
      <pc:sldChg chg="addSp delSp modSp new mod">
        <pc:chgData name="Naru Siva" userId="d568d64f-2b69-471a-9b67-1c46d37ce964" providerId="ADAL" clId="{FBE28FD4-8AA6-43B7-B801-8B97B239BC44}" dt="2024-05-14T11:54:47.500" v="3089" actId="1076"/>
        <pc:sldMkLst>
          <pc:docMk/>
          <pc:sldMk cId="2625508920" sldId="265"/>
        </pc:sldMkLst>
        <pc:spChg chg="add mod">
          <ac:chgData name="Naru Siva" userId="d568d64f-2b69-471a-9b67-1c46d37ce964" providerId="ADAL" clId="{FBE28FD4-8AA6-43B7-B801-8B97B239BC44}" dt="2024-05-14T11:54:47.500" v="3089" actId="1076"/>
          <ac:spMkLst>
            <pc:docMk/>
            <pc:sldMk cId="2625508920" sldId="265"/>
            <ac:spMk id="4" creationId="{30F12FDE-1BFE-FE81-FFCC-B2978071ABA5}"/>
          </ac:spMkLst>
        </pc:spChg>
        <pc:picChg chg="add del mod">
          <ac:chgData name="Naru Siva" userId="d568d64f-2b69-471a-9b67-1c46d37ce964" providerId="ADAL" clId="{FBE28FD4-8AA6-43B7-B801-8B97B239BC44}" dt="2024-05-14T11:27:47.277" v="3063" actId="21"/>
          <ac:picMkLst>
            <pc:docMk/>
            <pc:sldMk cId="2625508920" sldId="265"/>
            <ac:picMk id="2" creationId="{4F7DBB5C-EA4D-64D1-C195-D96186BC7234}"/>
          </ac:picMkLst>
        </pc:picChg>
        <pc:picChg chg="add mod">
          <ac:chgData name="Naru Siva" userId="d568d64f-2b69-471a-9b67-1c46d37ce964" providerId="ADAL" clId="{FBE28FD4-8AA6-43B7-B801-8B97B239BC44}" dt="2024-05-14T11:28:00.394" v="3068" actId="1076"/>
          <ac:picMkLst>
            <pc:docMk/>
            <pc:sldMk cId="2625508920" sldId="265"/>
            <ac:picMk id="3" creationId="{4F7DBB5C-EA4D-64D1-C195-D96186BC7234}"/>
          </ac:picMkLst>
        </pc:picChg>
        <pc:picChg chg="add mod">
          <ac:chgData name="Naru Siva" userId="d568d64f-2b69-471a-9b67-1c46d37ce964" providerId="ADAL" clId="{FBE28FD4-8AA6-43B7-B801-8B97B239BC44}" dt="2024-05-14T11:27:55.863" v="3066" actId="1076"/>
          <ac:picMkLst>
            <pc:docMk/>
            <pc:sldMk cId="2625508920" sldId="265"/>
            <ac:picMk id="4098" creationId="{88BFE56D-166E-DBFC-1A4E-4687AC5225BF}"/>
          </ac:picMkLst>
        </pc:picChg>
        <pc:picChg chg="add">
          <ac:chgData name="Naru Siva" userId="d568d64f-2b69-471a-9b67-1c46d37ce964" providerId="ADAL" clId="{FBE28FD4-8AA6-43B7-B801-8B97B239BC44}" dt="2024-05-14T11:26:16.245" v="3052"/>
          <ac:picMkLst>
            <pc:docMk/>
            <pc:sldMk cId="2625508920" sldId="265"/>
            <ac:picMk id="4100" creationId="{C1A103B7-E8EF-1C75-0415-146E2E1E4927}"/>
          </ac:picMkLst>
        </pc:picChg>
      </pc:sldChg>
      <pc:sldChg chg="addSp modSp new mod">
        <pc:chgData name="Naru Siva" userId="d568d64f-2b69-471a-9b67-1c46d37ce964" providerId="ADAL" clId="{FBE28FD4-8AA6-43B7-B801-8B97B239BC44}" dt="2024-05-14T15:59:43.019" v="3115" actId="20577"/>
        <pc:sldMkLst>
          <pc:docMk/>
          <pc:sldMk cId="4066998522" sldId="266"/>
        </pc:sldMkLst>
        <pc:spChg chg="add mod">
          <ac:chgData name="Naru Siva" userId="d568d64f-2b69-471a-9b67-1c46d37ce964" providerId="ADAL" clId="{FBE28FD4-8AA6-43B7-B801-8B97B239BC44}" dt="2024-05-14T11:55:05.821" v="3090"/>
          <ac:spMkLst>
            <pc:docMk/>
            <pc:sldMk cId="4066998522" sldId="266"/>
            <ac:spMk id="3" creationId="{F6342EC8-2C9C-56A7-A4AA-C1E193CD0225}"/>
          </ac:spMkLst>
        </pc:spChg>
        <pc:spChg chg="add mod">
          <ac:chgData name="Naru Siva" userId="d568d64f-2b69-471a-9b67-1c46d37ce964" providerId="ADAL" clId="{FBE28FD4-8AA6-43B7-B801-8B97B239BC44}" dt="2024-05-14T15:58:45.393" v="3106" actId="404"/>
          <ac:spMkLst>
            <pc:docMk/>
            <pc:sldMk cId="4066998522" sldId="266"/>
            <ac:spMk id="5" creationId="{9951A459-F0CC-6631-9204-5C0F026CB345}"/>
          </ac:spMkLst>
        </pc:spChg>
        <pc:spChg chg="add mod">
          <ac:chgData name="Naru Siva" userId="d568d64f-2b69-471a-9b67-1c46d37ce964" providerId="ADAL" clId="{FBE28FD4-8AA6-43B7-B801-8B97B239BC44}" dt="2024-05-14T15:59:43.019" v="3115" actId="20577"/>
          <ac:spMkLst>
            <pc:docMk/>
            <pc:sldMk cId="4066998522" sldId="266"/>
            <ac:spMk id="6" creationId="{F79C5EDD-7BC4-D143-3668-BDA07B6F8B85}"/>
          </ac:spMkLst>
        </pc:spChg>
        <pc:picChg chg="add mod">
          <ac:chgData name="Naru Siva" userId="d568d64f-2b69-471a-9b67-1c46d37ce964" providerId="ADAL" clId="{FBE28FD4-8AA6-43B7-B801-8B97B239BC44}" dt="2024-05-14T11:27:22.950" v="3058" actId="1076"/>
          <ac:picMkLst>
            <pc:docMk/>
            <pc:sldMk cId="4066998522" sldId="266"/>
            <ac:picMk id="2" creationId="{C8643B50-821E-28CD-9411-7CA84650D50F}"/>
          </ac:picMkLst>
        </pc:picChg>
        <pc:picChg chg="add mod">
          <ac:chgData name="Naru Siva" userId="d568d64f-2b69-471a-9b67-1c46d37ce964" providerId="ADAL" clId="{FBE28FD4-8AA6-43B7-B801-8B97B239BC44}" dt="2024-05-14T11:27:37.607" v="3062" actId="14100"/>
          <ac:picMkLst>
            <pc:docMk/>
            <pc:sldMk cId="4066998522" sldId="266"/>
            <ac:picMk id="5122" creationId="{FF389ACE-2D5A-11B9-8B9A-60E4C48025B1}"/>
          </ac:picMkLst>
        </pc:picChg>
      </pc:sldChg>
      <pc:sldChg chg="addSp modSp new mod">
        <pc:chgData name="Naru Siva" userId="d568d64f-2b69-471a-9b67-1c46d37ce964" providerId="ADAL" clId="{FBE28FD4-8AA6-43B7-B801-8B97B239BC44}" dt="2024-05-14T16:11:49.929" v="3133" actId="1076"/>
        <pc:sldMkLst>
          <pc:docMk/>
          <pc:sldMk cId="2184704721" sldId="267"/>
        </pc:sldMkLst>
        <pc:spChg chg="add mod">
          <ac:chgData name="Naru Siva" userId="d568d64f-2b69-471a-9b67-1c46d37ce964" providerId="ADAL" clId="{FBE28FD4-8AA6-43B7-B801-8B97B239BC44}" dt="2024-05-14T16:11:49.929" v="3133" actId="1076"/>
          <ac:spMkLst>
            <pc:docMk/>
            <pc:sldMk cId="2184704721" sldId="267"/>
            <ac:spMk id="3" creationId="{CDFC583F-0FF5-B857-76CB-907B5D9791A1}"/>
          </ac:spMkLst>
        </pc:spChg>
        <pc:picChg chg="add mod">
          <ac:chgData name="Naru Siva" userId="d568d64f-2b69-471a-9b67-1c46d37ce964" providerId="ADAL" clId="{FBE28FD4-8AA6-43B7-B801-8B97B239BC44}" dt="2024-05-14T11:29:44.421" v="3077" actId="1076"/>
          <ac:picMkLst>
            <pc:docMk/>
            <pc:sldMk cId="2184704721" sldId="267"/>
            <ac:picMk id="2" creationId="{5655F8D8-E1C3-7FA4-3900-292754967837}"/>
          </ac:picMkLst>
        </pc:picChg>
        <pc:picChg chg="add mod">
          <ac:chgData name="Naru Siva" userId="d568d64f-2b69-471a-9b67-1c46d37ce964" providerId="ADAL" clId="{FBE28FD4-8AA6-43B7-B801-8B97B239BC44}" dt="2024-05-14T11:29:22.154" v="3073" actId="1076"/>
          <ac:picMkLst>
            <pc:docMk/>
            <pc:sldMk cId="2184704721" sldId="267"/>
            <ac:picMk id="6146" creationId="{97E0A678-ECA8-9807-59BF-5D2B4D68F2C3}"/>
          </ac:picMkLst>
        </pc:picChg>
      </pc:sldChg>
      <pc:sldChg chg="addSp modSp new mod">
        <pc:chgData name="Naru Siva" userId="d568d64f-2b69-471a-9b67-1c46d37ce964" providerId="ADAL" clId="{FBE28FD4-8AA6-43B7-B801-8B97B239BC44}" dt="2024-05-14T16:11:11.918" v="3117" actId="1076"/>
        <pc:sldMkLst>
          <pc:docMk/>
          <pc:sldMk cId="595451520" sldId="268"/>
        </pc:sldMkLst>
        <pc:spChg chg="add mod">
          <ac:chgData name="Naru Siva" userId="d568d64f-2b69-471a-9b67-1c46d37ce964" providerId="ADAL" clId="{FBE28FD4-8AA6-43B7-B801-8B97B239BC44}" dt="2024-05-14T16:11:11.918" v="3117" actId="1076"/>
          <ac:spMkLst>
            <pc:docMk/>
            <pc:sldMk cId="595451520" sldId="268"/>
            <ac:spMk id="3" creationId="{D636F62F-18F2-C393-DCFD-82D81E5F2317}"/>
          </ac:spMkLst>
        </pc:spChg>
        <pc:picChg chg="add mod">
          <ac:chgData name="Naru Siva" userId="d568d64f-2b69-471a-9b67-1c46d37ce964" providerId="ADAL" clId="{FBE28FD4-8AA6-43B7-B801-8B97B239BC44}" dt="2024-05-14T11:30:38.709" v="3086" actId="1076"/>
          <ac:picMkLst>
            <pc:docMk/>
            <pc:sldMk cId="595451520" sldId="268"/>
            <ac:picMk id="2" creationId="{D02B6CC2-52BE-5D0D-8F2D-508E414A7D3D}"/>
          </ac:picMkLst>
        </pc:picChg>
        <pc:picChg chg="add mod">
          <ac:chgData name="Naru Siva" userId="d568d64f-2b69-471a-9b67-1c46d37ce964" providerId="ADAL" clId="{FBE28FD4-8AA6-43B7-B801-8B97B239BC44}" dt="2024-05-14T11:30:42.629" v="3087" actId="1076"/>
          <ac:picMkLst>
            <pc:docMk/>
            <pc:sldMk cId="595451520" sldId="268"/>
            <ac:picMk id="7170" creationId="{9E19175E-6DC1-D20C-AFE2-F55A2302AAEE}"/>
          </ac:picMkLst>
        </pc:picChg>
      </pc:sldChg>
      <pc:sldChg chg="addSp modSp new mod setBg">
        <pc:chgData name="Naru Siva" userId="d568d64f-2b69-471a-9b67-1c46d37ce964" providerId="ADAL" clId="{FBE28FD4-8AA6-43B7-B801-8B97B239BC44}" dt="2024-05-15T02:05:36.521" v="3141" actId="14100"/>
        <pc:sldMkLst>
          <pc:docMk/>
          <pc:sldMk cId="1294535562" sldId="269"/>
        </pc:sldMkLst>
        <pc:spChg chg="add">
          <ac:chgData name="Naru Siva" userId="d568d64f-2b69-471a-9b67-1c46d37ce964" providerId="ADAL" clId="{FBE28FD4-8AA6-43B7-B801-8B97B239BC44}" dt="2024-05-15T02:05:21.410" v="3136" actId="26606"/>
          <ac:spMkLst>
            <pc:docMk/>
            <pc:sldMk cId="1294535562" sldId="269"/>
            <ac:spMk id="7" creationId="{AB8C311F-7253-4AED-9701-7FC0708C41C7}"/>
          </ac:spMkLst>
        </pc:spChg>
        <pc:spChg chg="add">
          <ac:chgData name="Naru Siva" userId="d568d64f-2b69-471a-9b67-1c46d37ce964" providerId="ADAL" clId="{FBE28FD4-8AA6-43B7-B801-8B97B239BC44}" dt="2024-05-15T02:05:21.410" v="3136" actId="26606"/>
          <ac:spMkLst>
            <pc:docMk/>
            <pc:sldMk cId="1294535562" sldId="269"/>
            <ac:spMk id="9" creationId="{E2384209-CB15-4CDF-9D31-C44FD9A3F20D}"/>
          </ac:spMkLst>
        </pc:spChg>
        <pc:spChg chg="add">
          <ac:chgData name="Naru Siva" userId="d568d64f-2b69-471a-9b67-1c46d37ce964" providerId="ADAL" clId="{FBE28FD4-8AA6-43B7-B801-8B97B239BC44}" dt="2024-05-15T02:05:21.410" v="3136" actId="26606"/>
          <ac:spMkLst>
            <pc:docMk/>
            <pc:sldMk cId="1294535562" sldId="269"/>
            <ac:spMk id="11" creationId="{2633B3B5-CC90-43F0-8714-D31D1F3F0209}"/>
          </ac:spMkLst>
        </pc:spChg>
        <pc:spChg chg="add">
          <ac:chgData name="Naru Siva" userId="d568d64f-2b69-471a-9b67-1c46d37ce964" providerId="ADAL" clId="{FBE28FD4-8AA6-43B7-B801-8B97B239BC44}" dt="2024-05-15T02:05:21.410" v="3136" actId="26606"/>
          <ac:spMkLst>
            <pc:docMk/>
            <pc:sldMk cId="1294535562" sldId="269"/>
            <ac:spMk id="13" creationId="{A8D57A06-A426-446D-B02C-A2DC6B62E45E}"/>
          </ac:spMkLst>
        </pc:spChg>
        <pc:picChg chg="add mod">
          <ac:chgData name="Naru Siva" userId="d568d64f-2b69-471a-9b67-1c46d37ce964" providerId="ADAL" clId="{FBE28FD4-8AA6-43B7-B801-8B97B239BC44}" dt="2024-05-15T02:05:36.521" v="3141" actId="14100"/>
          <ac:picMkLst>
            <pc:docMk/>
            <pc:sldMk cId="1294535562" sldId="269"/>
            <ac:picMk id="2" creationId="{FD23676D-2641-F2D8-C183-2F9026DCECD5}"/>
          </ac:picMkLst>
        </pc:picChg>
      </pc:sldChg>
      <pc:sldChg chg="addSp new ord">
        <pc:chgData name="Naru Siva" userId="d568d64f-2b69-471a-9b67-1c46d37ce964" providerId="ADAL" clId="{FBE28FD4-8AA6-43B7-B801-8B97B239BC44}" dt="2024-05-16T05:31:25.440" v="3256"/>
        <pc:sldMkLst>
          <pc:docMk/>
          <pc:sldMk cId="2435915795" sldId="270"/>
        </pc:sldMkLst>
        <pc:picChg chg="add">
          <ac:chgData name="Naru Siva" userId="d568d64f-2b69-471a-9b67-1c46d37ce964" providerId="ADAL" clId="{FBE28FD4-8AA6-43B7-B801-8B97B239BC44}" dt="2024-05-15T02:08:24.361" v="3143"/>
          <ac:picMkLst>
            <pc:docMk/>
            <pc:sldMk cId="2435915795" sldId="270"/>
            <ac:picMk id="2" creationId="{A9852201-5883-3800-C66A-2A2EB88B6E99}"/>
          </ac:picMkLst>
        </pc:picChg>
      </pc:sldChg>
      <pc:sldChg chg="addSp modSp new mod setBg">
        <pc:chgData name="Naru Siva" userId="d568d64f-2b69-471a-9b67-1c46d37ce964" providerId="ADAL" clId="{FBE28FD4-8AA6-43B7-B801-8B97B239BC44}" dt="2024-05-15T14:57:53.259" v="3172" actId="1076"/>
        <pc:sldMkLst>
          <pc:docMk/>
          <pc:sldMk cId="436249293" sldId="271"/>
        </pc:sldMkLst>
        <pc:spChg chg="add mod">
          <ac:chgData name="Naru Siva" userId="d568d64f-2b69-471a-9b67-1c46d37ce964" providerId="ADAL" clId="{FBE28FD4-8AA6-43B7-B801-8B97B239BC44}" dt="2024-05-15T14:57:53.259" v="3172" actId="1076"/>
          <ac:spMkLst>
            <pc:docMk/>
            <pc:sldMk cId="436249293" sldId="271"/>
            <ac:spMk id="3" creationId="{BE8F6EEB-4446-91E1-9425-01589854E5E6}"/>
          </ac:spMkLst>
        </pc:spChg>
        <pc:spChg chg="add mod">
          <ac:chgData name="Naru Siva" userId="d568d64f-2b69-471a-9b67-1c46d37ce964" providerId="ADAL" clId="{FBE28FD4-8AA6-43B7-B801-8B97B239BC44}" dt="2024-05-15T14:57:50.182" v="3171" actId="1076"/>
          <ac:spMkLst>
            <pc:docMk/>
            <pc:sldMk cId="436249293" sldId="271"/>
            <ac:spMk id="5" creationId="{93033828-6E7F-A414-AE83-83D28AD1ADBE}"/>
          </ac:spMkLst>
        </pc:spChg>
        <pc:spChg chg="add">
          <ac:chgData name="Naru Siva" userId="d568d64f-2b69-471a-9b67-1c46d37ce964" providerId="ADAL" clId="{FBE28FD4-8AA6-43B7-B801-8B97B239BC44}" dt="2024-05-15T14:10:55.551" v="3146" actId="26606"/>
          <ac:spMkLst>
            <pc:docMk/>
            <pc:sldMk cId="436249293" sldId="271"/>
            <ac:spMk id="1031" creationId="{86FF76B9-219D-4469-AF87-0236D29032F1}"/>
          </ac:spMkLst>
        </pc:spChg>
        <pc:spChg chg="add">
          <ac:chgData name="Naru Siva" userId="d568d64f-2b69-471a-9b67-1c46d37ce964" providerId="ADAL" clId="{FBE28FD4-8AA6-43B7-B801-8B97B239BC44}" dt="2024-05-15T14:10:55.551" v="3146" actId="26606"/>
          <ac:spMkLst>
            <pc:docMk/>
            <pc:sldMk cId="436249293" sldId="271"/>
            <ac:spMk id="1037" creationId="{2E80C965-DB6D-4F81-9E9E-B027384D0BD6}"/>
          </ac:spMkLst>
        </pc:spChg>
        <pc:spChg chg="add">
          <ac:chgData name="Naru Siva" userId="d568d64f-2b69-471a-9b67-1c46d37ce964" providerId="ADAL" clId="{FBE28FD4-8AA6-43B7-B801-8B97B239BC44}" dt="2024-05-15T14:10:55.551" v="3146" actId="26606"/>
          <ac:spMkLst>
            <pc:docMk/>
            <pc:sldMk cId="436249293" sldId="271"/>
            <ac:spMk id="1039" creationId="{633C5E46-DAC5-4661-9C87-22B08E2A512F}"/>
          </ac:spMkLst>
        </pc:spChg>
        <pc:grpChg chg="add">
          <ac:chgData name="Naru Siva" userId="d568d64f-2b69-471a-9b67-1c46d37ce964" providerId="ADAL" clId="{FBE28FD4-8AA6-43B7-B801-8B97B239BC44}" dt="2024-05-15T14:10:55.551" v="3146" actId="26606"/>
          <ac:grpSpMkLst>
            <pc:docMk/>
            <pc:sldMk cId="436249293" sldId="271"/>
            <ac:grpSpMk id="1033" creationId="{DB88BD78-87E1-424D-B479-C37D8E41B12E}"/>
          </ac:grpSpMkLst>
        </pc:grpChg>
        <pc:picChg chg="add mod">
          <ac:chgData name="Naru Siva" userId="d568d64f-2b69-471a-9b67-1c46d37ce964" providerId="ADAL" clId="{FBE28FD4-8AA6-43B7-B801-8B97B239BC44}" dt="2024-05-15T14:11:08.190" v="3152" actId="1076"/>
          <ac:picMkLst>
            <pc:docMk/>
            <pc:sldMk cId="436249293" sldId="271"/>
            <ac:picMk id="1026" creationId="{616C2D06-145B-79C5-2163-588DE4EFEADB}"/>
          </ac:picMkLst>
        </pc:picChg>
        <pc:picChg chg="add mod">
          <ac:chgData name="Naru Siva" userId="d568d64f-2b69-471a-9b67-1c46d37ce964" providerId="ADAL" clId="{FBE28FD4-8AA6-43B7-B801-8B97B239BC44}" dt="2024-05-15T14:11:37.288" v="3155" actId="1076"/>
          <ac:picMkLst>
            <pc:docMk/>
            <pc:sldMk cId="436249293" sldId="271"/>
            <ac:picMk id="1028" creationId="{1E4B6498-5BF3-CCDF-63B6-EB55E4B2D1A8}"/>
          </ac:picMkLst>
        </pc:picChg>
      </pc:sldChg>
      <pc:sldChg chg="delSp add del setBg delDesignElem">
        <pc:chgData name="Naru Siva" userId="d568d64f-2b69-471a-9b67-1c46d37ce964" providerId="ADAL" clId="{FBE28FD4-8AA6-43B7-B801-8B97B239BC44}" dt="2024-05-16T05:23:19.275" v="3252" actId="47"/>
        <pc:sldMkLst>
          <pc:docMk/>
          <pc:sldMk cId="2052583545" sldId="272"/>
        </pc:sldMkLst>
        <pc:spChg chg="del">
          <ac:chgData name="Naru Siva" userId="d568d64f-2b69-471a-9b67-1c46d37ce964" providerId="ADAL" clId="{FBE28FD4-8AA6-43B7-B801-8B97B239BC44}" dt="2024-05-16T05:23:09.116" v="3249"/>
          <ac:spMkLst>
            <pc:docMk/>
            <pc:sldMk cId="2052583545" sldId="272"/>
            <ac:spMk id="1056" creationId="{AB8C311F-7253-4AED-9701-7FC0708C41C7}"/>
          </ac:spMkLst>
        </pc:spChg>
        <pc:spChg chg="del">
          <ac:chgData name="Naru Siva" userId="d568d64f-2b69-471a-9b67-1c46d37ce964" providerId="ADAL" clId="{FBE28FD4-8AA6-43B7-B801-8B97B239BC44}" dt="2024-05-16T05:23:09.116" v="3249"/>
          <ac:spMkLst>
            <pc:docMk/>
            <pc:sldMk cId="2052583545" sldId="272"/>
            <ac:spMk id="1058" creationId="{E2384209-CB15-4CDF-9D31-C44FD9A3F20D}"/>
          </ac:spMkLst>
        </pc:spChg>
        <pc:spChg chg="del">
          <ac:chgData name="Naru Siva" userId="d568d64f-2b69-471a-9b67-1c46d37ce964" providerId="ADAL" clId="{FBE28FD4-8AA6-43B7-B801-8B97B239BC44}" dt="2024-05-16T05:23:09.116" v="3249"/>
          <ac:spMkLst>
            <pc:docMk/>
            <pc:sldMk cId="2052583545" sldId="272"/>
            <ac:spMk id="1060" creationId="{2633B3B5-CC90-43F0-8714-D31D1F3F0209}"/>
          </ac:spMkLst>
        </pc:spChg>
        <pc:spChg chg="del">
          <ac:chgData name="Naru Siva" userId="d568d64f-2b69-471a-9b67-1c46d37ce964" providerId="ADAL" clId="{FBE28FD4-8AA6-43B7-B801-8B97B239BC44}" dt="2024-05-16T05:23:09.116" v="3249"/>
          <ac:spMkLst>
            <pc:docMk/>
            <pc:sldMk cId="2052583545" sldId="272"/>
            <ac:spMk id="1062" creationId="{A8D57A06-A426-446D-B02C-A2DC6B62E45E}"/>
          </ac:spMkLst>
        </pc:spChg>
        <pc:picChg chg="del">
          <ac:chgData name="Naru Siva" userId="d568d64f-2b69-471a-9b67-1c46d37ce964" providerId="ADAL" clId="{FBE28FD4-8AA6-43B7-B801-8B97B239BC44}" dt="2024-05-16T05:23:15.036" v="3250" actId="21"/>
          <ac:picMkLst>
            <pc:docMk/>
            <pc:sldMk cId="2052583545" sldId="272"/>
            <ac:picMk id="1026" creationId="{FD45FDB5-AE14-B797-5FC2-622542453B41}"/>
          </ac:picMkLst>
        </pc:picChg>
      </pc:sldChg>
      <pc:sldChg chg="addSp delSp modSp add del setBg delDesignElem">
        <pc:chgData name="Naru Siva" userId="d568d64f-2b69-471a-9b67-1c46d37ce964" providerId="ADAL" clId="{FBE28FD4-8AA6-43B7-B801-8B97B239BC44}" dt="2024-05-16T05:23:04.247" v="3247"/>
        <pc:sldMkLst>
          <pc:docMk/>
          <pc:sldMk cId="3384828257" sldId="272"/>
        </pc:sldMkLst>
        <pc:spChg chg="add del">
          <ac:chgData name="Naru Siva" userId="d568d64f-2b69-471a-9b67-1c46d37ce964" providerId="ADAL" clId="{FBE28FD4-8AA6-43B7-B801-8B97B239BC44}" dt="2024-05-16T05:23:04.247" v="3247"/>
          <ac:spMkLst>
            <pc:docMk/>
            <pc:sldMk cId="3384828257" sldId="272"/>
            <ac:spMk id="1056" creationId="{AB8C311F-7253-4AED-9701-7FC0708C41C7}"/>
          </ac:spMkLst>
        </pc:spChg>
        <pc:spChg chg="add del">
          <ac:chgData name="Naru Siva" userId="d568d64f-2b69-471a-9b67-1c46d37ce964" providerId="ADAL" clId="{FBE28FD4-8AA6-43B7-B801-8B97B239BC44}" dt="2024-05-16T05:23:04.247" v="3247"/>
          <ac:spMkLst>
            <pc:docMk/>
            <pc:sldMk cId="3384828257" sldId="272"/>
            <ac:spMk id="1058" creationId="{E2384209-CB15-4CDF-9D31-C44FD9A3F20D}"/>
          </ac:spMkLst>
        </pc:spChg>
        <pc:spChg chg="add del">
          <ac:chgData name="Naru Siva" userId="d568d64f-2b69-471a-9b67-1c46d37ce964" providerId="ADAL" clId="{FBE28FD4-8AA6-43B7-B801-8B97B239BC44}" dt="2024-05-16T05:23:04.247" v="3247"/>
          <ac:spMkLst>
            <pc:docMk/>
            <pc:sldMk cId="3384828257" sldId="272"/>
            <ac:spMk id="1060" creationId="{2633B3B5-CC90-43F0-8714-D31D1F3F0209}"/>
          </ac:spMkLst>
        </pc:spChg>
        <pc:spChg chg="add del">
          <ac:chgData name="Naru Siva" userId="d568d64f-2b69-471a-9b67-1c46d37ce964" providerId="ADAL" clId="{FBE28FD4-8AA6-43B7-B801-8B97B239BC44}" dt="2024-05-16T05:23:04.247" v="3247"/>
          <ac:spMkLst>
            <pc:docMk/>
            <pc:sldMk cId="3384828257" sldId="272"/>
            <ac:spMk id="1062" creationId="{A8D57A06-A426-446D-B02C-A2DC6B62E45E}"/>
          </ac:spMkLst>
        </pc:spChg>
        <pc:picChg chg="mod">
          <ac:chgData name="Naru Siva" userId="d568d64f-2b69-471a-9b67-1c46d37ce964" providerId="ADAL" clId="{FBE28FD4-8AA6-43B7-B801-8B97B239BC44}" dt="2024-05-16T05:23:03.401" v="3246" actId="1076"/>
          <ac:picMkLst>
            <pc:docMk/>
            <pc:sldMk cId="3384828257" sldId="272"/>
            <ac:picMk id="1026" creationId="{FD45FDB5-AE14-B797-5FC2-622542453B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F70C-C6CC-DD90-D2F8-A95022C93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5B71A-C2F0-CA50-2559-3EBDE4E61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0EDF3-6622-D39C-1C84-396DE608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E0C-A154-4CE4-967E-789BD53B5BC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BEBFE-6542-958F-38F6-5BCDF1A0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B46C1-6A01-6864-2F49-0549C6FD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AE6-EB0F-4E35-BB0D-2871EA9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1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60D0-A0C6-C979-8BC1-6C05E3D5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2C467-9AAB-D75E-0D9D-0D18F2F37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198DE-4E7D-B23F-1D0C-90A3C499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E0C-A154-4CE4-967E-789BD53B5BC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45238-BA30-8A6D-EF2E-0DEF25BA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C9D9-E563-EA74-3F5E-0D83278F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AE6-EB0F-4E35-BB0D-2871EA9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8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C3483-1D9F-5462-5CC2-F7A3EB758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5D1C7-1991-4C73-6508-78856E9C9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C20C-B1D8-25C3-22FA-CE435A79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E0C-A154-4CE4-967E-789BD53B5BC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1B79D-4B34-D6D9-CFAC-56850D9A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B87D-1EC0-39C9-4007-F4E25950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AE6-EB0F-4E35-BB0D-2871EA9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5ED3-5E26-4E70-B2BA-BC194024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1622-5979-F2AE-579A-69986E86E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1F60-4EFE-19D7-91DE-505BAEE3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E0C-A154-4CE4-967E-789BD53B5BC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27EC9-03AE-7B1C-C4B8-2B487E7A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1C93B-FBA2-434E-4263-2C148453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AE6-EB0F-4E35-BB0D-2871EA9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812A-4A7B-E618-6B0C-38DE8673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E414D-8618-ECC1-D5BE-AAA51C71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C9AE5-4271-5338-2595-5F1D4FBB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E0C-A154-4CE4-967E-789BD53B5BC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E1D3-F077-81DD-56E5-DD4219BE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27FA-94E6-E119-D670-18260EB0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AE6-EB0F-4E35-BB0D-2871EA9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5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B48E-0945-A6D2-AC94-6216C5B0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4F06-61ED-7D9F-A374-46CB402C0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68621-ECF3-A336-147B-0AED46DD4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43080-AC1D-79F1-74CE-F010EBBB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E0C-A154-4CE4-967E-789BD53B5BC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F7C4B-D871-45FD-3EE0-808F44F8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64F8E-890B-F85F-6C26-D65201EC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AE6-EB0F-4E35-BB0D-2871EA9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4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B8B5-7C57-6C06-A1A9-DD05CBEB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EA473-D8FF-B29A-1FEA-06E19E855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4CDD5-7BAD-77B4-C67B-A8D30782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94755-4D32-B7AD-F27E-387848A6E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16EB6-E4D7-0734-622F-05A076D21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C3C76-6B51-403D-EF31-C30A67AB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E0C-A154-4CE4-967E-789BD53B5BC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39136-F3D7-C027-320B-6EBBB5B6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BA385-5899-8EED-4B8F-3ED1AB7E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AE6-EB0F-4E35-BB0D-2871EA9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6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4008-A0F6-62D7-CB02-B6B8AEEE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0C202-5E0D-4D2E-D543-4AE88A05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E0C-A154-4CE4-967E-789BD53B5BC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6155E-27BF-7497-E593-7DE561F0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8AE92-436C-EB20-1574-3E09B22F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AE6-EB0F-4E35-BB0D-2871EA9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7DBDE-E28B-36CD-FEE3-875B68B0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E0C-A154-4CE4-967E-789BD53B5BC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6D9B5-7861-37F5-81A5-CDA38519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AD68B-A8E3-3796-C15B-845FB4A8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AE6-EB0F-4E35-BB0D-2871EA9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6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3817-0AE5-CF29-7713-A82E904D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C94E-8727-904E-30B4-A209F997B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95352-8104-2820-C3A5-2C502C081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89952-DE54-E1E8-B367-E237F70C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E0C-A154-4CE4-967E-789BD53B5BC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26CF1-21B9-9817-9A18-9164BA06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26D9E-6757-DCEB-6782-2F58F716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AE6-EB0F-4E35-BB0D-2871EA9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C070-B227-EE90-0AF7-B0DCBDBF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5FCBF-4C06-BEF8-1480-615ACFC59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F4AE5-F36D-4A64-6B71-A2B74F901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AB43E-EFCF-5B52-8423-7AD219B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6E0C-A154-4CE4-967E-789BD53B5BC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AD6D0-DA47-4119-EC31-AA27D3CC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AB344-7875-17C7-FFC5-656552E6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BAE6-EB0F-4E35-BB0D-2871EA9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6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15C41-BD64-F198-4B4C-CA788AE1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4FB5C-BD32-4463-D668-56B8592D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4EB3-D6A2-5512-228A-0D6FFA33C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6E0C-A154-4CE4-967E-789BD53B5BC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37A52-535E-F0D6-3B93-006107C44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195F-4CEA-734D-1966-50006495E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BAE6-EB0F-4E35-BB0D-2871EA92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3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54C9E6-0119-2161-74F8-381F01B27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14283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142007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26992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2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5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sequence does not 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sequence matters to hold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2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memory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Remembers the past inputs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82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 forward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 Forward and Feed-back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1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3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Isosceles Triangle 10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16C2D06-145B-79C5-2163-588DE4EFE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6847" y="35560"/>
            <a:ext cx="6954366" cy="260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LSTM neural network.">
            <a:extLst>
              <a:ext uri="{FF2B5EF4-FFF2-40B4-BE49-F238E27FC236}">
                <a16:creationId xmlns:a16="http://schemas.microsoft.com/office/drawing/2014/main" id="{1E4B6498-5BF3-CCDF-63B6-EB55E4B2D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561" y="3098169"/>
            <a:ext cx="9012877" cy="338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8F6EEB-4446-91E1-9425-01589854E5E6}"/>
              </a:ext>
            </a:extLst>
          </p:cNvPr>
          <p:cNvSpPr txBox="1"/>
          <p:nvPr/>
        </p:nvSpPr>
        <p:spPr>
          <a:xfrm>
            <a:off x="132679" y="270525"/>
            <a:ext cx="4128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tandard RNN contains a single layer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33828-6E7F-A414-AE83-83D28AD1ADBE}"/>
              </a:ext>
            </a:extLst>
          </p:cNvPr>
          <p:cNvSpPr txBox="1"/>
          <p:nvPr/>
        </p:nvSpPr>
        <p:spPr>
          <a:xfrm>
            <a:off x="0" y="3535288"/>
            <a:ext cx="392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rgbClr val="333333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An LSTM contains four interacting layers</a:t>
            </a:r>
          </a:p>
        </p:txBody>
      </p:sp>
    </p:spTree>
    <p:extLst>
      <p:ext uri="{BB962C8B-B14F-4D97-AF65-F5344CB8AC3E}">
        <p14:creationId xmlns:p14="http://schemas.microsoft.com/office/powerpoint/2010/main" val="43624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58D3E-E682-B767-FD57-B31DC9A8E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86" y="79154"/>
            <a:ext cx="8973907" cy="668556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9C1E4F-7A93-A9B0-BCC0-CE056F6C8064}"/>
              </a:ext>
            </a:extLst>
          </p:cNvPr>
          <p:cNvCxnSpPr/>
          <p:nvPr/>
        </p:nvCxnSpPr>
        <p:spPr>
          <a:xfrm>
            <a:off x="4193309" y="387931"/>
            <a:ext cx="0" cy="584661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D74B03-456A-E298-116D-F46A9E734353}"/>
              </a:ext>
            </a:extLst>
          </p:cNvPr>
          <p:cNvCxnSpPr/>
          <p:nvPr/>
        </p:nvCxnSpPr>
        <p:spPr>
          <a:xfrm>
            <a:off x="6497782" y="406403"/>
            <a:ext cx="0" cy="584661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BCCCC1-5DDE-C093-A305-FEDFEEED8423}"/>
              </a:ext>
            </a:extLst>
          </p:cNvPr>
          <p:cNvSpPr txBox="1"/>
          <p:nvPr/>
        </p:nvSpPr>
        <p:spPr>
          <a:xfrm>
            <a:off x="1653312" y="126318"/>
            <a:ext cx="2516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u="sng">
                <a:solidFill>
                  <a:schemeClr val="accent1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Forget Gate: Removes selective information from LTM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BA7D8-A12D-0683-A7B4-E02E3F20C613}"/>
              </a:ext>
            </a:extLst>
          </p:cNvPr>
          <p:cNvSpPr txBox="1"/>
          <p:nvPr/>
        </p:nvSpPr>
        <p:spPr>
          <a:xfrm>
            <a:off x="4282425" y="144576"/>
            <a:ext cx="2209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u="sng">
                <a:solidFill>
                  <a:schemeClr val="accent1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Input Gate: Adds selective information to LTM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ECD73-D73C-6D8D-7722-EEE3B17D054F}"/>
              </a:ext>
            </a:extLst>
          </p:cNvPr>
          <p:cNvSpPr txBox="1"/>
          <p:nvPr/>
        </p:nvSpPr>
        <p:spPr>
          <a:xfrm>
            <a:off x="6353198" y="161064"/>
            <a:ext cx="2404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u="sng">
                <a:solidFill>
                  <a:schemeClr val="accent1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Output Gate: Calculate hidden state and create STM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291D54-A1AE-DBE1-48E2-8EA6FE40B70A}"/>
              </a:ext>
            </a:extLst>
          </p:cNvPr>
          <p:cNvSpPr txBox="1"/>
          <p:nvPr/>
        </p:nvSpPr>
        <p:spPr>
          <a:xfrm>
            <a:off x="1172142" y="2079809"/>
            <a:ext cx="10217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u="sng">
                <a:solidFill>
                  <a:schemeClr val="accent1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Cell State</a:t>
            </a:r>
          </a:p>
          <a:p>
            <a:r>
              <a:rPr lang="en-US" dirty="0"/>
              <a:t>LTM &lt;t-1&gt;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45D5B1-D01D-55FE-62D0-BE0FDC0A8A06}"/>
              </a:ext>
            </a:extLst>
          </p:cNvPr>
          <p:cNvSpPr txBox="1"/>
          <p:nvPr/>
        </p:nvSpPr>
        <p:spPr>
          <a:xfrm>
            <a:off x="1191520" y="5427991"/>
            <a:ext cx="1196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u="sng">
                <a:solidFill>
                  <a:schemeClr val="accent1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Hidden state STM &lt;t-1&gt;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F6760-600D-67A8-1D02-983F13E10B61}"/>
              </a:ext>
            </a:extLst>
          </p:cNvPr>
          <p:cNvSpPr txBox="1"/>
          <p:nvPr/>
        </p:nvSpPr>
        <p:spPr>
          <a:xfrm>
            <a:off x="2788299" y="6489913"/>
            <a:ext cx="986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u="sng">
                <a:solidFill>
                  <a:schemeClr val="accent1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Input &lt;t&gt;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1D3ED4-BCB5-3D9F-9C57-0D71281BB881}"/>
              </a:ext>
            </a:extLst>
          </p:cNvPr>
          <p:cNvSpPr txBox="1"/>
          <p:nvPr/>
        </p:nvSpPr>
        <p:spPr>
          <a:xfrm>
            <a:off x="4729419" y="5427991"/>
            <a:ext cx="1115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u="sng" dirty="0">
                <a:highlight>
                  <a:srgbClr val="FFFF00"/>
                </a:highlight>
              </a:rPr>
              <a:t>Update LTM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9CD95-5F8A-0EA1-98FB-19172314BF15}"/>
              </a:ext>
            </a:extLst>
          </p:cNvPr>
          <p:cNvSpPr txBox="1"/>
          <p:nvPr/>
        </p:nvSpPr>
        <p:spPr>
          <a:xfrm>
            <a:off x="6997366" y="4040950"/>
            <a:ext cx="1115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u="sng" dirty="0">
                <a:highlight>
                  <a:srgbClr val="FFFF00"/>
                </a:highlight>
              </a:rPr>
              <a:t>Create STM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711DFE-7B1E-6E32-07C8-B5DDCE4FD84F}"/>
              </a:ext>
            </a:extLst>
          </p:cNvPr>
          <p:cNvCxnSpPr/>
          <p:nvPr/>
        </p:nvCxnSpPr>
        <p:spPr>
          <a:xfrm flipH="1">
            <a:off x="1653312" y="2743200"/>
            <a:ext cx="29716" cy="2133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2A0452-207C-75F7-1A69-CCEED42CA530}"/>
              </a:ext>
            </a:extLst>
          </p:cNvPr>
          <p:cNvSpPr txBox="1"/>
          <p:nvPr/>
        </p:nvSpPr>
        <p:spPr>
          <a:xfrm>
            <a:off x="349997" y="3240731"/>
            <a:ext cx="13935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u="sng">
                <a:solidFill>
                  <a:schemeClr val="accent1"/>
                </a:solidFill>
                <a:highlight>
                  <a:srgbClr val="FFFF00"/>
                </a:highlight>
              </a:defRPr>
            </a:lvl1pPr>
          </a:lstStyle>
          <a:p>
            <a:pPr algn="ctr"/>
            <a:r>
              <a:rPr lang="en-US" dirty="0"/>
              <a:t>LSTM enables interactions between LTM and STM</a:t>
            </a:r>
          </a:p>
        </p:txBody>
      </p:sp>
    </p:spTree>
    <p:extLst>
      <p:ext uri="{BB962C8B-B14F-4D97-AF65-F5344CB8AC3E}">
        <p14:creationId xmlns:p14="http://schemas.microsoft.com/office/powerpoint/2010/main" val="130666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5AFAA-D531-48FD-5A51-4FD42911D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702" y="3828"/>
            <a:ext cx="1681183" cy="18526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EF227E1-11DD-93C2-4D28-6529B6361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46226"/>
            <a:ext cx="6091528" cy="188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FCA586D-E616-74A0-22DD-C16136D58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708" y="1543463"/>
            <a:ext cx="6100473" cy="188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32D2DD1-0C59-27DE-2AEB-B5B182886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52" y="4277702"/>
            <a:ext cx="6091529" cy="188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8C580FA-EA64-8F91-F256-CE86A8F44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7702"/>
            <a:ext cx="6091529" cy="188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6C4FFDE-2665-F9DD-D380-9A855E3E1747}"/>
              </a:ext>
            </a:extLst>
          </p:cNvPr>
          <p:cNvSpPr/>
          <p:nvPr/>
        </p:nvSpPr>
        <p:spPr>
          <a:xfrm>
            <a:off x="3873234" y="2702701"/>
            <a:ext cx="978408" cy="4846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E8F23C-D084-7843-9BF5-0177C9794295}"/>
              </a:ext>
            </a:extLst>
          </p:cNvPr>
          <p:cNvSpPr/>
          <p:nvPr/>
        </p:nvSpPr>
        <p:spPr>
          <a:xfrm rot="5400000">
            <a:off x="6851961" y="3610345"/>
            <a:ext cx="978408" cy="4846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5095D12-567A-15A1-9C16-6A0EC6D3BDB1}"/>
              </a:ext>
            </a:extLst>
          </p:cNvPr>
          <p:cNvSpPr/>
          <p:nvPr/>
        </p:nvSpPr>
        <p:spPr>
          <a:xfrm rot="10800000">
            <a:off x="3888625" y="4341865"/>
            <a:ext cx="978408" cy="4846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7C0B7-CAFB-F7CF-A4B4-02F2A75C6748}"/>
              </a:ext>
            </a:extLst>
          </p:cNvPr>
          <p:cNvSpPr txBox="1"/>
          <p:nvPr/>
        </p:nvSpPr>
        <p:spPr>
          <a:xfrm>
            <a:off x="9014691" y="6600388"/>
            <a:ext cx="31773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https://colah.github.io/posts/2015-08-Understanding-LSTMs/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1D8C5-74F9-5C4A-BC04-F45D8D14CE30}"/>
              </a:ext>
            </a:extLst>
          </p:cNvPr>
          <p:cNvSpPr txBox="1"/>
          <p:nvPr/>
        </p:nvSpPr>
        <p:spPr>
          <a:xfrm>
            <a:off x="184727" y="193964"/>
            <a:ext cx="3876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Step-by-Step LSTM</a:t>
            </a:r>
          </a:p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Walk Through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D924193-D383-AD86-E01E-53E6809C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299" y="513335"/>
            <a:ext cx="3287901" cy="61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09C862-AC79-BAED-8932-284ED86A41A8}"/>
              </a:ext>
            </a:extLst>
          </p:cNvPr>
          <p:cNvSpPr txBox="1"/>
          <p:nvPr/>
        </p:nvSpPr>
        <p:spPr>
          <a:xfrm>
            <a:off x="373677" y="1251128"/>
            <a:ext cx="2516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u="sng">
                <a:solidFill>
                  <a:schemeClr val="accent1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Forget Gate: Removes selective information from LTM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ACC99-C484-62AC-D25E-2AD7A22DFA21}"/>
              </a:ext>
            </a:extLst>
          </p:cNvPr>
          <p:cNvSpPr txBox="1"/>
          <p:nvPr/>
        </p:nvSpPr>
        <p:spPr>
          <a:xfrm>
            <a:off x="6473285" y="1289354"/>
            <a:ext cx="2209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u="sng">
                <a:solidFill>
                  <a:schemeClr val="accent1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Input Gate: Adds selective information to LTM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20FAB-250B-38A2-C197-44EDA0200AFE}"/>
              </a:ext>
            </a:extLst>
          </p:cNvPr>
          <p:cNvSpPr txBox="1"/>
          <p:nvPr/>
        </p:nvSpPr>
        <p:spPr>
          <a:xfrm>
            <a:off x="429612" y="6192584"/>
            <a:ext cx="2404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u="sng">
                <a:solidFill>
                  <a:schemeClr val="accent1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Output Gate: Calculate hidden state and create STM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D088F1-BFF9-1527-CEA8-44F01D38756A}"/>
              </a:ext>
            </a:extLst>
          </p:cNvPr>
          <p:cNvSpPr txBox="1"/>
          <p:nvPr/>
        </p:nvSpPr>
        <p:spPr>
          <a:xfrm>
            <a:off x="8403615" y="3261861"/>
            <a:ext cx="39100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NN Layer have same number of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# of nodes is a hyper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Dimensions of </a:t>
            </a:r>
            <a:r>
              <a:rPr lang="en-US" sz="1600" b="0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C̄</a:t>
            </a:r>
            <a:r>
              <a:rPr lang="en-US" sz="1600" b="0" i="0" baseline="-2500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</a:t>
            </a:r>
            <a:r>
              <a:rPr lang="en-US" sz="16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sz="1600" dirty="0"/>
              <a:t>h</a:t>
            </a:r>
            <a:r>
              <a:rPr lang="en-US" sz="1600" baseline="-25000" dirty="0"/>
              <a:t>t, </a:t>
            </a:r>
            <a:r>
              <a:rPr lang="en-US" sz="1600" dirty="0"/>
              <a:t>C</a:t>
            </a:r>
            <a:r>
              <a:rPr lang="en-US" sz="1600" baseline="-25000" dirty="0"/>
              <a:t>t, </a:t>
            </a:r>
            <a:r>
              <a:rPr lang="en-US" sz="1600" dirty="0"/>
              <a:t>f</a:t>
            </a:r>
            <a:r>
              <a:rPr lang="en-US" sz="1600" baseline="-25000" dirty="0"/>
              <a:t>t, </a:t>
            </a:r>
            <a:r>
              <a:rPr lang="en-US" sz="1600" dirty="0"/>
              <a:t>i</a:t>
            </a:r>
            <a:r>
              <a:rPr lang="en-US" sz="1600" baseline="-25000" dirty="0"/>
              <a:t>t, </a:t>
            </a:r>
            <a:r>
              <a:rPr lang="en-US" sz="1600" dirty="0"/>
              <a:t>o</a:t>
            </a:r>
            <a:r>
              <a:rPr lang="en-US" sz="1600" baseline="-25000" dirty="0"/>
              <a:t>t </a:t>
            </a:r>
            <a:r>
              <a:rPr lang="en-US" sz="1600" dirty="0"/>
              <a:t>are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r>
              <a:rPr lang="en-US" sz="1600" dirty="0"/>
              <a:t> dimension has no relation with C</a:t>
            </a:r>
            <a:r>
              <a:rPr lang="en-US" sz="1600" baseline="-25000" dirty="0"/>
              <a:t>t</a:t>
            </a:r>
            <a:r>
              <a:rPr lang="en-US" sz="1600" dirty="0"/>
              <a:t> or h</a:t>
            </a:r>
            <a:r>
              <a:rPr lang="en-US" sz="1600" baseline="-25000" dirty="0"/>
              <a:t>t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886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8BFE56D-166E-DBFC-1A4E-4687AC52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1" y="840539"/>
            <a:ext cx="11433175" cy="601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7DBB5C-EA4D-64D1-C195-D96186BC7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6" y="175862"/>
            <a:ext cx="4304144" cy="132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F12FDE-1BFE-FE81-FFCC-B2978071ABA5}"/>
              </a:ext>
            </a:extLst>
          </p:cNvPr>
          <p:cNvSpPr txBox="1"/>
          <p:nvPr/>
        </p:nvSpPr>
        <p:spPr>
          <a:xfrm>
            <a:off x="4625975" y="246591"/>
            <a:ext cx="2516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u="sng">
                <a:solidFill>
                  <a:schemeClr val="accent1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Forget Gate: Removes selective information from LTM</a:t>
            </a:r>
          </a:p>
        </p:txBody>
      </p:sp>
    </p:spTree>
    <p:extLst>
      <p:ext uri="{BB962C8B-B14F-4D97-AF65-F5344CB8AC3E}">
        <p14:creationId xmlns:p14="http://schemas.microsoft.com/office/powerpoint/2010/main" val="262550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F389ACE-2D5A-11B9-8B9A-60E4C480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6" y="1036492"/>
            <a:ext cx="11386993" cy="539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C8643B50-821E-28CD-9411-7CA84650D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9" y="241137"/>
            <a:ext cx="4124747" cy="127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342EC8-2C9C-56A7-A4AA-C1E193CD0225}"/>
              </a:ext>
            </a:extLst>
          </p:cNvPr>
          <p:cNvSpPr txBox="1"/>
          <p:nvPr/>
        </p:nvSpPr>
        <p:spPr>
          <a:xfrm>
            <a:off x="4282425" y="144576"/>
            <a:ext cx="2209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u="sng">
                <a:solidFill>
                  <a:schemeClr val="accent1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Input Gate: Adds selective information to LTM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1A459-F0CC-6631-9204-5C0F026CB345}"/>
              </a:ext>
            </a:extLst>
          </p:cNvPr>
          <p:cNvSpPr txBox="1"/>
          <p:nvPr/>
        </p:nvSpPr>
        <p:spPr>
          <a:xfrm>
            <a:off x="9643281" y="2810081"/>
            <a:ext cx="25487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Potential information to LTM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C5EDD-7BC4-D143-3668-BDA07B6F8B85}"/>
              </a:ext>
            </a:extLst>
          </p:cNvPr>
          <p:cNvSpPr txBox="1"/>
          <p:nvPr/>
        </p:nvSpPr>
        <p:spPr>
          <a:xfrm>
            <a:off x="9643280" y="2317956"/>
            <a:ext cx="25487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Filter </a:t>
            </a:r>
          </a:p>
        </p:txBody>
      </p:sp>
    </p:spTree>
    <p:extLst>
      <p:ext uri="{BB962C8B-B14F-4D97-AF65-F5344CB8AC3E}">
        <p14:creationId xmlns:p14="http://schemas.microsoft.com/office/powerpoint/2010/main" val="4066998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7E0A678-ECA8-9807-59BF-5D2B4D68F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7" y="756775"/>
            <a:ext cx="11372964" cy="598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5655F8D8-E1C3-7FA4-3900-292754967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7" y="0"/>
            <a:ext cx="5410246" cy="167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FC583F-0FF5-B857-76CB-907B5D9791A1}"/>
              </a:ext>
            </a:extLst>
          </p:cNvPr>
          <p:cNvSpPr txBox="1"/>
          <p:nvPr/>
        </p:nvSpPr>
        <p:spPr>
          <a:xfrm>
            <a:off x="4828336" y="176180"/>
            <a:ext cx="2209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u="sng">
                <a:solidFill>
                  <a:schemeClr val="accent1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New cell state</a:t>
            </a:r>
          </a:p>
        </p:txBody>
      </p:sp>
    </p:spTree>
    <p:extLst>
      <p:ext uri="{BB962C8B-B14F-4D97-AF65-F5344CB8AC3E}">
        <p14:creationId xmlns:p14="http://schemas.microsoft.com/office/powerpoint/2010/main" val="218470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E19175E-6DC1-D20C-AFE2-F55A2302A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3" y="940697"/>
            <a:ext cx="11987611" cy="567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D02B6CC2-52BE-5D0D-8F2D-508E414A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" y="0"/>
            <a:ext cx="6091529" cy="188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36F62F-18F2-C393-DCFD-82D81E5F2317}"/>
              </a:ext>
            </a:extLst>
          </p:cNvPr>
          <p:cNvSpPr txBox="1"/>
          <p:nvPr/>
        </p:nvSpPr>
        <p:spPr>
          <a:xfrm>
            <a:off x="4728657" y="105682"/>
            <a:ext cx="2404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u="sng">
                <a:solidFill>
                  <a:schemeClr val="accent1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Output Gate: Calculate hidden state and create STM</a:t>
            </a:r>
          </a:p>
        </p:txBody>
      </p:sp>
    </p:spTree>
    <p:extLst>
      <p:ext uri="{BB962C8B-B14F-4D97-AF65-F5344CB8AC3E}">
        <p14:creationId xmlns:p14="http://schemas.microsoft.com/office/powerpoint/2010/main" val="59545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FD23676D-2641-F2D8-C183-2F9026DC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0250"/>
            <a:ext cx="12191234" cy="38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3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97EC1-C6A2-A908-024B-544E7FEB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8062"/>
            <a:ext cx="11277600" cy="43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9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45FDB5-AE14-B797-5FC2-622542453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49" y="2258948"/>
            <a:ext cx="12083675" cy="250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01DCF9-A6E7-2957-EB58-5424194A9C52}"/>
              </a:ext>
            </a:extLst>
          </p:cNvPr>
          <p:cNvSpPr txBox="1"/>
          <p:nvPr/>
        </p:nvSpPr>
        <p:spPr>
          <a:xfrm>
            <a:off x="3949282" y="5784211"/>
            <a:ext cx="4788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Forward Propagation: Unfolding through time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723BF5-120A-6D3B-D355-C2ED17AA0E38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8737298" y="5964013"/>
            <a:ext cx="3325887" cy="4864"/>
          </a:xfrm>
          <a:prstGeom prst="line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AB5BD3-CDCB-41F7-F9C8-AD6FEE416E46}"/>
              </a:ext>
            </a:extLst>
          </p:cNvPr>
          <p:cNvCxnSpPr>
            <a:cxnSpLocks/>
          </p:cNvCxnSpPr>
          <p:nvPr/>
        </p:nvCxnSpPr>
        <p:spPr>
          <a:xfrm>
            <a:off x="178059" y="5943354"/>
            <a:ext cx="3593164" cy="0"/>
          </a:xfrm>
          <a:prstGeom prst="line">
            <a:avLst/>
          </a:prstGeom>
          <a:ln w="25400"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1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2EAFE-0DDD-5BE1-C70D-8CFBFC38E760}"/>
              </a:ext>
            </a:extLst>
          </p:cNvPr>
          <p:cNvSpPr txBox="1"/>
          <p:nvPr/>
        </p:nvSpPr>
        <p:spPr>
          <a:xfrm>
            <a:off x="469359" y="433041"/>
            <a:ext cx="60943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Document:</a:t>
            </a:r>
          </a:p>
          <a:p>
            <a:endParaRPr lang="en-US" b="0" u="sng" dirty="0">
              <a:solidFill>
                <a:srgbClr val="A31515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baseline="-250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aseline="-25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chewed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bone</a:t>
            </a:r>
            <a:endParaRPr lang="en-US" b="0" dirty="0">
              <a:solidFill>
                <a:srgbClr val="A31515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A31515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aseline="-25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2: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 dog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barked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loudly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6D1DEC-85EF-4466-565E-17A1E1BFA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56385"/>
              </p:ext>
            </p:extLst>
          </p:nvPr>
        </p:nvGraphicFramePr>
        <p:xfrm>
          <a:off x="5913336" y="226426"/>
          <a:ext cx="528338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3521013798"/>
                    </a:ext>
                  </a:extLst>
                </a:gridCol>
                <a:gridCol w="1967040">
                  <a:extLst>
                    <a:ext uri="{9D8B030D-6E8A-4147-A177-3AD203B41FA5}">
                      <a16:colId xmlns:a16="http://schemas.microsoft.com/office/drawing/2014/main" val="977137826"/>
                    </a:ext>
                  </a:extLst>
                </a:gridCol>
                <a:gridCol w="1164299">
                  <a:extLst>
                    <a:ext uri="{9D8B030D-6E8A-4147-A177-3AD203B41FA5}">
                      <a16:colId xmlns:a16="http://schemas.microsoft.com/office/drawing/2014/main" val="1271322120"/>
                    </a:ext>
                  </a:extLst>
                </a:gridCol>
                <a:gridCol w="1164299">
                  <a:extLst>
                    <a:ext uri="{9D8B030D-6E8A-4147-A177-3AD203B41FA5}">
                      <a16:colId xmlns:a16="http://schemas.microsoft.com/office/drawing/2014/main" val="87876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OHE Vector </a:t>
                      </a:r>
                    </a:p>
                    <a:p>
                      <a:pPr algn="ctr"/>
                      <a:r>
                        <a:rPr lang="en-US" dirty="0"/>
                        <a:t>(8 words in vocab)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features (x</a:t>
                      </a:r>
                      <a:r>
                        <a:rPr lang="en-US" baseline="30000" dirty="0"/>
                        <a:t>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  <a:p>
                      <a:pPr algn="ctr"/>
                      <a:r>
                        <a:rPr lang="en-US" dirty="0"/>
                        <a:t>Stamp</a:t>
                      </a:r>
                    </a:p>
                    <a:p>
                      <a:pPr algn="ctr"/>
                      <a:r>
                        <a:rPr lang="en-US" dirty="0"/>
                        <a:t>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4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 0 0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30000" dirty="0"/>
                        <a:t>&lt;0&gt;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0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 1 0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30000" dirty="0"/>
                        <a:t>&lt;1&gt;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76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chewed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 0 1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30000" dirty="0"/>
                        <a:t>&lt;2&gt;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787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 0 0 1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30000" dirty="0"/>
                        <a:t>&lt;3&gt;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68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 0 0 0 1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30000" dirty="0"/>
                        <a:t>&lt;4&gt;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94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 0 0 0 0 1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30000" dirty="0"/>
                        <a:t>&lt;5&gt;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1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barked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 0 0 0 0 0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30000" dirty="0"/>
                        <a:t>&lt;6&gt;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0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A31515"/>
                          </a:solidFill>
                          <a:effectLst/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loudly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 0 0 0 0 0 0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US" baseline="30000" dirty="0"/>
                        <a:t>&lt;7&gt;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425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B62FFC-ACF1-6EC7-04A0-25802F855A7A}"/>
              </a:ext>
            </a:extLst>
          </p:cNvPr>
          <p:cNvSpPr txBox="1"/>
          <p:nvPr/>
        </p:nvSpPr>
        <p:spPr>
          <a:xfrm>
            <a:off x="667560" y="4107546"/>
            <a:ext cx="108568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Vector representation:</a:t>
            </a:r>
          </a:p>
          <a:p>
            <a:endParaRPr lang="en-US" b="0" u="sng" dirty="0">
              <a:solidFill>
                <a:srgbClr val="A31515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chewed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bone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’: </a:t>
            </a:r>
            <a:r>
              <a:rPr lang="en-US" dirty="0"/>
              <a:t>[[1 0 0 0 0 0 0 0], [0 1 0 0 0 0 0 0], [0 0 1 0 0 0 0 0], </a:t>
            </a:r>
          </a:p>
          <a:p>
            <a:r>
              <a:rPr lang="en-US" dirty="0"/>
              <a:t>				[0 0 0 1 0 0 0 0], [0 0 0 0 1 0 0 0], [0 0 0 0 0 1 0 0]]</a:t>
            </a:r>
            <a:endParaRPr lang="en-US" b="0" dirty="0">
              <a:solidFill>
                <a:srgbClr val="A31515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‘The dog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barked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loudly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’: </a:t>
            </a:r>
            <a:r>
              <a:rPr lang="en-US" dirty="0"/>
              <a:t>[[1 0 0 0 0 0 0 0], [0 1 0 0 0 0 0 0], [0 0 0 0 0 0 1 0], [0 0 0 0 0 0 0 1]]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14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52DA1A8-8876-A0B2-6AF3-E6D376E3D4E9}"/>
              </a:ext>
            </a:extLst>
          </p:cNvPr>
          <p:cNvSpPr/>
          <p:nvPr/>
        </p:nvSpPr>
        <p:spPr>
          <a:xfrm>
            <a:off x="9040241" y="1612653"/>
            <a:ext cx="1332690" cy="2850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46503-837E-7CB2-4791-09AA6F7F2190}"/>
              </a:ext>
            </a:extLst>
          </p:cNvPr>
          <p:cNvSpPr/>
          <p:nvPr/>
        </p:nvSpPr>
        <p:spPr>
          <a:xfrm>
            <a:off x="2020916" y="1620759"/>
            <a:ext cx="1281504" cy="2850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5652468-665A-118E-4523-CA0849162880}"/>
              </a:ext>
            </a:extLst>
          </p:cNvPr>
          <p:cNvSpPr/>
          <p:nvPr/>
        </p:nvSpPr>
        <p:spPr>
          <a:xfrm>
            <a:off x="4616050" y="1620759"/>
            <a:ext cx="1281504" cy="2850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38AB1A-C23C-3AAE-2524-8DAFBE88F801}"/>
              </a:ext>
            </a:extLst>
          </p:cNvPr>
          <p:cNvGrpSpPr/>
          <p:nvPr/>
        </p:nvGrpSpPr>
        <p:grpSpPr>
          <a:xfrm>
            <a:off x="2186286" y="1893135"/>
            <a:ext cx="330740" cy="2305452"/>
            <a:chOff x="5573949" y="1819072"/>
            <a:chExt cx="330740" cy="23054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AE61F4C-1388-2554-D950-8CC566142688}"/>
                </a:ext>
              </a:extLst>
            </p:cNvPr>
            <p:cNvSpPr/>
            <p:nvPr/>
          </p:nvSpPr>
          <p:spPr>
            <a:xfrm>
              <a:off x="5573949" y="1819072"/>
              <a:ext cx="330740" cy="34046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FC1D93-0799-24D4-38DD-36ED7B85BCCA}"/>
                </a:ext>
              </a:extLst>
            </p:cNvPr>
            <p:cNvSpPr/>
            <p:nvPr/>
          </p:nvSpPr>
          <p:spPr>
            <a:xfrm>
              <a:off x="5573949" y="2302212"/>
              <a:ext cx="330740" cy="34046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69416E-3196-5FEB-D0A9-0F56FB7D0F85}"/>
                </a:ext>
              </a:extLst>
            </p:cNvPr>
            <p:cNvSpPr/>
            <p:nvPr/>
          </p:nvSpPr>
          <p:spPr>
            <a:xfrm>
              <a:off x="5573949" y="2785352"/>
              <a:ext cx="330740" cy="34046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EC7678-6C0F-37AA-BA9E-ACF7015A16D0}"/>
                </a:ext>
              </a:extLst>
            </p:cNvPr>
            <p:cNvSpPr/>
            <p:nvPr/>
          </p:nvSpPr>
          <p:spPr>
            <a:xfrm>
              <a:off x="5573949" y="3300916"/>
              <a:ext cx="330740" cy="34046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AE090A-BA6D-6B9B-4353-044009BF3938}"/>
                </a:ext>
              </a:extLst>
            </p:cNvPr>
            <p:cNvSpPr/>
            <p:nvPr/>
          </p:nvSpPr>
          <p:spPr>
            <a:xfrm>
              <a:off x="5573949" y="3784056"/>
              <a:ext cx="330740" cy="34046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75E4596-1583-5FFE-CEF2-81236CD4451E}"/>
              </a:ext>
            </a:extLst>
          </p:cNvPr>
          <p:cNvSpPr/>
          <p:nvPr/>
        </p:nvSpPr>
        <p:spPr>
          <a:xfrm rot="16200000">
            <a:off x="2472322" y="1256396"/>
            <a:ext cx="379378" cy="3404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FD638A-8D80-69BC-67EF-6AC3AF5C4B20}"/>
              </a:ext>
            </a:extLst>
          </p:cNvPr>
          <p:cNvSpPr/>
          <p:nvPr/>
        </p:nvSpPr>
        <p:spPr>
          <a:xfrm>
            <a:off x="659044" y="1489433"/>
            <a:ext cx="194553" cy="2577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B9448A-FC30-D4F2-652F-BC3796D289B1}"/>
              </a:ext>
            </a:extLst>
          </p:cNvPr>
          <p:cNvSpPr/>
          <p:nvPr/>
        </p:nvSpPr>
        <p:spPr>
          <a:xfrm>
            <a:off x="659044" y="1917453"/>
            <a:ext cx="194553" cy="2577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88F619-2419-4219-3C44-125AC9531284}"/>
              </a:ext>
            </a:extLst>
          </p:cNvPr>
          <p:cNvSpPr/>
          <p:nvPr/>
        </p:nvSpPr>
        <p:spPr>
          <a:xfrm>
            <a:off x="659043" y="2345473"/>
            <a:ext cx="194553" cy="2577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4DD232-B7A3-E5D5-A6A4-4686A434618D}"/>
              </a:ext>
            </a:extLst>
          </p:cNvPr>
          <p:cNvSpPr/>
          <p:nvPr/>
        </p:nvSpPr>
        <p:spPr>
          <a:xfrm>
            <a:off x="659043" y="2796181"/>
            <a:ext cx="194553" cy="2577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876B97-2F27-C87F-9E32-C0BB9A7DDAC8}"/>
              </a:ext>
            </a:extLst>
          </p:cNvPr>
          <p:cNvSpPr/>
          <p:nvPr/>
        </p:nvSpPr>
        <p:spPr>
          <a:xfrm>
            <a:off x="659043" y="3224201"/>
            <a:ext cx="194553" cy="2577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9B658B4-2B87-41F2-3A91-FC0B642BCDFD}"/>
              </a:ext>
            </a:extLst>
          </p:cNvPr>
          <p:cNvSpPr/>
          <p:nvPr/>
        </p:nvSpPr>
        <p:spPr>
          <a:xfrm>
            <a:off x="659042" y="3652221"/>
            <a:ext cx="194553" cy="2577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2F925B-8605-1381-1789-537F0FB99944}"/>
              </a:ext>
            </a:extLst>
          </p:cNvPr>
          <p:cNvSpPr/>
          <p:nvPr/>
        </p:nvSpPr>
        <p:spPr>
          <a:xfrm>
            <a:off x="659042" y="4102929"/>
            <a:ext cx="194553" cy="2577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7CAAE5-1803-2C34-7FBA-0A9EFEEB0028}"/>
              </a:ext>
            </a:extLst>
          </p:cNvPr>
          <p:cNvSpPr/>
          <p:nvPr/>
        </p:nvSpPr>
        <p:spPr>
          <a:xfrm>
            <a:off x="659041" y="4553637"/>
            <a:ext cx="194553" cy="2577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FB55A0-6C00-E9E6-3DAC-EF9742D894BA}"/>
              </a:ext>
            </a:extLst>
          </p:cNvPr>
          <p:cNvSpPr txBox="1"/>
          <p:nvPr/>
        </p:nvSpPr>
        <p:spPr>
          <a:xfrm>
            <a:off x="-50357" y="37523"/>
            <a:ext cx="10856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b="0" baseline="-250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1: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chewed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bone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/>
              <a:t>[[1 0 0 0 0 0 0 0], [0 1 0 0 0 0 0 0], [0 0 1 0 0 0 0 0], </a:t>
            </a:r>
          </a:p>
          <a:p>
            <a:r>
              <a:rPr lang="en-US" dirty="0"/>
              <a:t>				[0 0 0 1 0 0 0 0], [0 0 0 0 1 0 0 0], [0 0 0 0 0 1 0 0]]</a:t>
            </a:r>
            <a:endParaRPr lang="en-US" b="0" dirty="0">
              <a:solidFill>
                <a:srgbClr val="A31515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A3D6AA-35E1-AE33-F522-5E4BBC758DE5}"/>
              </a:ext>
            </a:extLst>
          </p:cNvPr>
          <p:cNvCxnSpPr>
            <a:stCxn id="20" idx="6"/>
            <a:endCxn id="20" idx="6"/>
          </p:cNvCxnSpPr>
          <p:nvPr/>
        </p:nvCxnSpPr>
        <p:spPr>
          <a:xfrm>
            <a:off x="853597" y="161832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787991-4EB3-7FB7-6668-B89D0C2A8126}"/>
              </a:ext>
            </a:extLst>
          </p:cNvPr>
          <p:cNvCxnSpPr>
            <a:cxnSpLocks/>
            <a:stCxn id="20" idx="6"/>
            <a:endCxn id="6" idx="2"/>
          </p:cNvCxnSpPr>
          <p:nvPr/>
        </p:nvCxnSpPr>
        <p:spPr>
          <a:xfrm>
            <a:off x="853597" y="1618326"/>
            <a:ext cx="1332689" cy="4450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EF4F50-C24B-CD19-0CC5-5975C16658E1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853594" y="1615898"/>
            <a:ext cx="1332692" cy="930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2A29BD-53C7-A4EE-B6F8-AFB055948B89}"/>
              </a:ext>
            </a:extLst>
          </p:cNvPr>
          <p:cNvCxnSpPr>
            <a:cxnSpLocks/>
            <a:stCxn id="20" idx="6"/>
            <a:endCxn id="8" idx="2"/>
          </p:cNvCxnSpPr>
          <p:nvPr/>
        </p:nvCxnSpPr>
        <p:spPr>
          <a:xfrm>
            <a:off x="853597" y="1618326"/>
            <a:ext cx="1332689" cy="1411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D124D1-887A-591B-D468-86684EEF5AC6}"/>
              </a:ext>
            </a:extLst>
          </p:cNvPr>
          <p:cNvCxnSpPr>
            <a:cxnSpLocks/>
            <a:stCxn id="20" idx="6"/>
            <a:endCxn id="9" idx="2"/>
          </p:cNvCxnSpPr>
          <p:nvPr/>
        </p:nvCxnSpPr>
        <p:spPr>
          <a:xfrm>
            <a:off x="853597" y="1618326"/>
            <a:ext cx="1332689" cy="1926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69D53C-B7BD-5637-1319-311A5A9F7731}"/>
              </a:ext>
            </a:extLst>
          </p:cNvPr>
          <p:cNvCxnSpPr>
            <a:cxnSpLocks/>
            <a:stCxn id="20" idx="6"/>
            <a:endCxn id="10" idx="2"/>
          </p:cNvCxnSpPr>
          <p:nvPr/>
        </p:nvCxnSpPr>
        <p:spPr>
          <a:xfrm>
            <a:off x="853597" y="1618326"/>
            <a:ext cx="1332689" cy="2410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44F1018-6380-9BBC-B713-C935C73F1B47}"/>
              </a:ext>
            </a:extLst>
          </p:cNvPr>
          <p:cNvSpPr txBox="1"/>
          <p:nvPr/>
        </p:nvSpPr>
        <p:spPr>
          <a:xfrm>
            <a:off x="1655905" y="4519337"/>
            <a:ext cx="596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&lt;0&gt;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1B67BF-7300-F679-007E-3252651E27F7}"/>
              </a:ext>
            </a:extLst>
          </p:cNvPr>
          <p:cNvSpPr txBox="1"/>
          <p:nvPr/>
        </p:nvSpPr>
        <p:spPr>
          <a:xfrm>
            <a:off x="548333" y="4915839"/>
            <a:ext cx="57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&lt;0&gt;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195972-8A63-CAEE-C136-C6A7F41AC30B}"/>
              </a:ext>
            </a:extLst>
          </p:cNvPr>
          <p:cNvSpPr txBox="1"/>
          <p:nvPr/>
        </p:nvSpPr>
        <p:spPr>
          <a:xfrm>
            <a:off x="501774" y="954577"/>
            <a:ext cx="57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5AF823-F80A-85D9-660C-444F7FA12A25}"/>
              </a:ext>
            </a:extLst>
          </p:cNvPr>
          <p:cNvSpPr txBox="1"/>
          <p:nvPr/>
        </p:nvSpPr>
        <p:spPr>
          <a:xfrm>
            <a:off x="840039" y="1447489"/>
            <a:ext cx="379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  <a:endParaRPr lang="en-US" baseline="30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BA4033-4153-ACE6-627D-669B8FE4B073}"/>
              </a:ext>
            </a:extLst>
          </p:cNvPr>
          <p:cNvSpPr txBox="1"/>
          <p:nvPr/>
        </p:nvSpPr>
        <p:spPr>
          <a:xfrm>
            <a:off x="859494" y="2325786"/>
            <a:ext cx="379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540BC4-0644-5E18-B39A-EBBDE227E760}"/>
              </a:ext>
            </a:extLst>
          </p:cNvPr>
          <p:cNvSpPr txBox="1"/>
          <p:nvPr/>
        </p:nvSpPr>
        <p:spPr>
          <a:xfrm>
            <a:off x="854633" y="1922328"/>
            <a:ext cx="379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D9C75D-BA30-78C8-6C4B-DF651CBA9EE5}"/>
              </a:ext>
            </a:extLst>
          </p:cNvPr>
          <p:cNvSpPr txBox="1"/>
          <p:nvPr/>
        </p:nvSpPr>
        <p:spPr>
          <a:xfrm>
            <a:off x="865974" y="3168853"/>
            <a:ext cx="379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E29F6F-DB59-457F-8FD3-A5BC5A274EBD}"/>
              </a:ext>
            </a:extLst>
          </p:cNvPr>
          <p:cNvSpPr txBox="1"/>
          <p:nvPr/>
        </p:nvSpPr>
        <p:spPr>
          <a:xfrm>
            <a:off x="861113" y="2765395"/>
            <a:ext cx="379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1F641F-FB77-56E7-5129-C3338DB8BEED}"/>
              </a:ext>
            </a:extLst>
          </p:cNvPr>
          <p:cNvSpPr txBox="1"/>
          <p:nvPr/>
        </p:nvSpPr>
        <p:spPr>
          <a:xfrm>
            <a:off x="875705" y="3616326"/>
            <a:ext cx="379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307C29-4D9E-63C3-6C8E-04DD55DCB2C7}"/>
              </a:ext>
            </a:extLst>
          </p:cNvPr>
          <p:cNvSpPr txBox="1"/>
          <p:nvPr/>
        </p:nvSpPr>
        <p:spPr>
          <a:xfrm>
            <a:off x="882185" y="4498305"/>
            <a:ext cx="379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93293E-F2B6-C990-5E65-2C6B75C98BD2}"/>
              </a:ext>
            </a:extLst>
          </p:cNvPr>
          <p:cNvSpPr txBox="1"/>
          <p:nvPr/>
        </p:nvSpPr>
        <p:spPr>
          <a:xfrm>
            <a:off x="877324" y="4055935"/>
            <a:ext cx="379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C7DAD88-23B2-746A-ACF6-2C2959036691}"/>
              </a:ext>
            </a:extLst>
          </p:cNvPr>
          <p:cNvGrpSpPr/>
          <p:nvPr/>
        </p:nvGrpSpPr>
        <p:grpSpPr>
          <a:xfrm>
            <a:off x="9205610" y="1885029"/>
            <a:ext cx="330740" cy="2305452"/>
            <a:chOff x="5573949" y="1819072"/>
            <a:chExt cx="330740" cy="2305452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1DD6FC-E091-A9B6-47B5-92288F27BF42}"/>
                </a:ext>
              </a:extLst>
            </p:cNvPr>
            <p:cNvSpPr/>
            <p:nvPr/>
          </p:nvSpPr>
          <p:spPr>
            <a:xfrm>
              <a:off x="5573949" y="1819072"/>
              <a:ext cx="330740" cy="34046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89E3915-AFB3-FC88-BFDF-9078B32B4215}"/>
                </a:ext>
              </a:extLst>
            </p:cNvPr>
            <p:cNvSpPr/>
            <p:nvPr/>
          </p:nvSpPr>
          <p:spPr>
            <a:xfrm>
              <a:off x="5573949" y="2302212"/>
              <a:ext cx="330740" cy="34046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663CFF4-ECC4-AD69-58BB-D9CD64DFB58D}"/>
                </a:ext>
              </a:extLst>
            </p:cNvPr>
            <p:cNvSpPr/>
            <p:nvPr/>
          </p:nvSpPr>
          <p:spPr>
            <a:xfrm>
              <a:off x="5573949" y="2785352"/>
              <a:ext cx="330740" cy="34046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7129F24-9179-6C42-F225-2028AB0D5417}"/>
                </a:ext>
              </a:extLst>
            </p:cNvPr>
            <p:cNvSpPr/>
            <p:nvPr/>
          </p:nvSpPr>
          <p:spPr>
            <a:xfrm>
              <a:off x="5573949" y="3300916"/>
              <a:ext cx="330740" cy="34046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95F7C94-2D75-4CA2-7290-B5E783F07EF9}"/>
                </a:ext>
              </a:extLst>
            </p:cNvPr>
            <p:cNvSpPr/>
            <p:nvPr/>
          </p:nvSpPr>
          <p:spPr>
            <a:xfrm>
              <a:off x="5573949" y="3784056"/>
              <a:ext cx="330740" cy="34046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04C56578-DF38-479D-7401-AADEDE59117D}"/>
              </a:ext>
            </a:extLst>
          </p:cNvPr>
          <p:cNvSpPr/>
          <p:nvPr/>
        </p:nvSpPr>
        <p:spPr>
          <a:xfrm>
            <a:off x="10402823" y="2818362"/>
            <a:ext cx="379378" cy="3404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0F4E33F-4907-0918-F51C-534987FDCBCB}"/>
              </a:ext>
            </a:extLst>
          </p:cNvPr>
          <p:cNvSpPr/>
          <p:nvPr/>
        </p:nvSpPr>
        <p:spPr>
          <a:xfrm>
            <a:off x="8623281" y="2859415"/>
            <a:ext cx="379378" cy="3404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D5ED34A-0DD7-9F25-C643-AEA4018C91CC}"/>
              </a:ext>
            </a:extLst>
          </p:cNvPr>
          <p:cNvSpPr txBox="1"/>
          <p:nvPr/>
        </p:nvSpPr>
        <p:spPr>
          <a:xfrm>
            <a:off x="8518305" y="2490083"/>
            <a:ext cx="63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&lt;4&gt;</a:t>
            </a:r>
            <a:endParaRPr lang="en-US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54D6583-1E3F-4237-9222-3F35D23C28E7}"/>
              </a:ext>
            </a:extLst>
          </p:cNvPr>
          <p:cNvCxnSpPr>
            <a:stCxn id="27" idx="6"/>
            <a:endCxn id="6" idx="2"/>
          </p:cNvCxnSpPr>
          <p:nvPr/>
        </p:nvCxnSpPr>
        <p:spPr>
          <a:xfrm flipV="1">
            <a:off x="853594" y="2063369"/>
            <a:ext cx="1332692" cy="2619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209D90-6585-995C-4FFA-CC50DB489EA4}"/>
              </a:ext>
            </a:extLst>
          </p:cNvPr>
          <p:cNvCxnSpPr>
            <a:cxnSpLocks/>
            <a:stCxn id="27" idx="6"/>
            <a:endCxn id="7" idx="2"/>
          </p:cNvCxnSpPr>
          <p:nvPr/>
        </p:nvCxnSpPr>
        <p:spPr>
          <a:xfrm flipV="1">
            <a:off x="853594" y="2546509"/>
            <a:ext cx="1332692" cy="2136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6F97A9-21AC-2117-8AFC-60B0E260BC0B}"/>
              </a:ext>
            </a:extLst>
          </p:cNvPr>
          <p:cNvCxnSpPr>
            <a:cxnSpLocks/>
            <a:stCxn id="27" idx="6"/>
            <a:endCxn id="8" idx="1"/>
          </p:cNvCxnSpPr>
          <p:nvPr/>
        </p:nvCxnSpPr>
        <p:spPr>
          <a:xfrm flipV="1">
            <a:off x="853594" y="2909275"/>
            <a:ext cx="1381128" cy="1773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10B8DD1-63EC-4B4A-F689-030F81627364}"/>
              </a:ext>
            </a:extLst>
          </p:cNvPr>
          <p:cNvCxnSpPr>
            <a:cxnSpLocks/>
            <a:stCxn id="27" idx="6"/>
            <a:endCxn id="9" idx="1"/>
          </p:cNvCxnSpPr>
          <p:nvPr/>
        </p:nvCxnSpPr>
        <p:spPr>
          <a:xfrm flipV="1">
            <a:off x="853594" y="3424839"/>
            <a:ext cx="1381128" cy="1257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BFE1A41-3BC3-CAFD-FCB2-4E4BCB1B6EB2}"/>
              </a:ext>
            </a:extLst>
          </p:cNvPr>
          <p:cNvCxnSpPr>
            <a:cxnSpLocks/>
            <a:stCxn id="27" idx="6"/>
            <a:endCxn id="10" idx="2"/>
          </p:cNvCxnSpPr>
          <p:nvPr/>
        </p:nvCxnSpPr>
        <p:spPr>
          <a:xfrm flipV="1">
            <a:off x="853594" y="4028353"/>
            <a:ext cx="1332692" cy="654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3C7AE76-321D-E1DF-9689-7A57FB3E1655}"/>
              </a:ext>
            </a:extLst>
          </p:cNvPr>
          <p:cNvCxnSpPr>
            <a:cxnSpLocks/>
          </p:cNvCxnSpPr>
          <p:nvPr/>
        </p:nvCxnSpPr>
        <p:spPr>
          <a:xfrm>
            <a:off x="5813086" y="3092225"/>
            <a:ext cx="1718013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58D67E42-82B1-71F5-928A-4020C40B8DE4}"/>
              </a:ext>
            </a:extLst>
          </p:cNvPr>
          <p:cNvSpPr txBox="1"/>
          <p:nvPr/>
        </p:nvSpPr>
        <p:spPr>
          <a:xfrm>
            <a:off x="1953916" y="4611207"/>
            <a:ext cx="18517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= [0 0 0 0 0 0 0 0]</a:t>
            </a:r>
          </a:p>
        </p:txBody>
      </p:sp>
      <p:sp>
        <p:nvSpPr>
          <p:cNvPr id="152" name="Arrow: Bent 151">
            <a:extLst>
              <a:ext uri="{FF2B5EF4-FFF2-40B4-BE49-F238E27FC236}">
                <a16:creationId xmlns:a16="http://schemas.microsoft.com/office/drawing/2014/main" id="{DF3D08DC-9173-D657-BA92-5765261801D1}"/>
              </a:ext>
            </a:extLst>
          </p:cNvPr>
          <p:cNvSpPr/>
          <p:nvPr/>
        </p:nvSpPr>
        <p:spPr>
          <a:xfrm>
            <a:off x="1547500" y="4083544"/>
            <a:ext cx="472602" cy="64632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AF5102D-ADB3-D246-E496-03768446499A}"/>
              </a:ext>
            </a:extLst>
          </p:cNvPr>
          <p:cNvSpPr txBox="1"/>
          <p:nvPr/>
        </p:nvSpPr>
        <p:spPr>
          <a:xfrm>
            <a:off x="4857283" y="6151261"/>
            <a:ext cx="30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</a:t>
            </a:r>
            <a:r>
              <a:rPr lang="en-US" b="1" u="sng" dirty="0"/>
              <a:t>Recurrence</a:t>
            </a:r>
            <a:r>
              <a:rPr lang="en-US" dirty="0"/>
              <a:t> is 6 times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461D7A9-496E-0CAA-507B-5C52AB8C4B6D}"/>
              </a:ext>
            </a:extLst>
          </p:cNvPr>
          <p:cNvCxnSpPr>
            <a:cxnSpLocks/>
          </p:cNvCxnSpPr>
          <p:nvPr/>
        </p:nvCxnSpPr>
        <p:spPr>
          <a:xfrm>
            <a:off x="2090592" y="6326044"/>
            <a:ext cx="2690828" cy="0"/>
          </a:xfrm>
          <a:prstGeom prst="line">
            <a:avLst/>
          </a:prstGeom>
          <a:ln w="25400"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9102DF0-9EB4-9A35-CF6A-083BADDAA54B}"/>
              </a:ext>
            </a:extLst>
          </p:cNvPr>
          <p:cNvCxnSpPr>
            <a:cxnSpLocks/>
          </p:cNvCxnSpPr>
          <p:nvPr/>
        </p:nvCxnSpPr>
        <p:spPr>
          <a:xfrm>
            <a:off x="7987025" y="6335927"/>
            <a:ext cx="2450819" cy="0"/>
          </a:xfrm>
          <a:prstGeom prst="line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5C563401-15B6-55B1-94CE-29CC08F82544}"/>
              </a:ext>
            </a:extLst>
          </p:cNvPr>
          <p:cNvSpPr txBox="1"/>
          <p:nvPr/>
        </p:nvSpPr>
        <p:spPr>
          <a:xfrm>
            <a:off x="3649223" y="1620455"/>
            <a:ext cx="596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&lt;1&gt;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A76CAF2-B5B5-85FE-E1B7-2FD14143EBE6}"/>
              </a:ext>
            </a:extLst>
          </p:cNvPr>
          <p:cNvSpPr txBox="1"/>
          <p:nvPr/>
        </p:nvSpPr>
        <p:spPr>
          <a:xfrm>
            <a:off x="11180974" y="2139321"/>
            <a:ext cx="596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&lt;5&gt;</a:t>
            </a:r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9AE441F-BA72-AE56-033C-858FF1BB4382}"/>
              </a:ext>
            </a:extLst>
          </p:cNvPr>
          <p:cNvSpPr txBox="1"/>
          <p:nvPr/>
        </p:nvSpPr>
        <p:spPr>
          <a:xfrm>
            <a:off x="2413950" y="821666"/>
            <a:ext cx="57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y-GB" b="0" i="0" dirty="0">
                <a:solidFill>
                  <a:srgbClr val="040C28"/>
                </a:solidFill>
                <a:effectLst/>
                <a:latin typeface="Google Sans"/>
              </a:rPr>
              <a:t>ŷ</a:t>
            </a:r>
            <a:r>
              <a:rPr lang="en-US" baseline="30000" dirty="0"/>
              <a:t>&lt;0&gt;</a:t>
            </a:r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AADD6FE-8188-B2A4-4863-013AAF510CBB}"/>
              </a:ext>
            </a:extLst>
          </p:cNvPr>
          <p:cNvSpPr txBox="1"/>
          <p:nvPr/>
        </p:nvSpPr>
        <p:spPr>
          <a:xfrm>
            <a:off x="10782201" y="2796181"/>
            <a:ext cx="57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y-GB" b="0" i="0" dirty="0">
                <a:solidFill>
                  <a:srgbClr val="040C28"/>
                </a:solidFill>
                <a:effectLst/>
                <a:latin typeface="Google Sans"/>
              </a:rPr>
              <a:t>ŷ</a:t>
            </a:r>
            <a:r>
              <a:rPr lang="en-US" baseline="30000" dirty="0"/>
              <a:t>&lt;5&gt;</a:t>
            </a:r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C31DC98-15EF-376E-42EA-16F938475F4A}"/>
              </a:ext>
            </a:extLst>
          </p:cNvPr>
          <p:cNvSpPr txBox="1"/>
          <p:nvPr/>
        </p:nvSpPr>
        <p:spPr>
          <a:xfrm>
            <a:off x="7408522" y="865749"/>
            <a:ext cx="78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u="sng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bone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DB9CE-1749-F905-4F2C-DB6EB1B28A13}"/>
              </a:ext>
            </a:extLst>
          </p:cNvPr>
          <p:cNvSpPr txBox="1"/>
          <p:nvPr/>
        </p:nvSpPr>
        <p:spPr>
          <a:xfrm>
            <a:off x="5682320" y="5784211"/>
            <a:ext cx="3054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Fully connected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8F0B4-FA33-BFC8-42A4-1F2236B2C22B}"/>
              </a:ext>
            </a:extLst>
          </p:cNvPr>
          <p:cNvCxnSpPr>
            <a:cxnSpLocks/>
            <a:stCxn id="6" idx="6"/>
            <a:endCxn id="60" idx="2"/>
          </p:cNvCxnSpPr>
          <p:nvPr/>
        </p:nvCxnSpPr>
        <p:spPr>
          <a:xfrm>
            <a:off x="2517026" y="2063369"/>
            <a:ext cx="226439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CED0F4-1514-6E4A-5A68-012B6C597AB3}"/>
              </a:ext>
            </a:extLst>
          </p:cNvPr>
          <p:cNvCxnSpPr>
            <a:cxnSpLocks/>
            <a:stCxn id="6" idx="6"/>
            <a:endCxn id="61" idx="2"/>
          </p:cNvCxnSpPr>
          <p:nvPr/>
        </p:nvCxnSpPr>
        <p:spPr>
          <a:xfrm>
            <a:off x="2517026" y="2063369"/>
            <a:ext cx="2264394" cy="4831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1ED582-C80F-7FC1-42B5-AC8BDD81A0E8}"/>
              </a:ext>
            </a:extLst>
          </p:cNvPr>
          <p:cNvCxnSpPr>
            <a:cxnSpLocks/>
            <a:stCxn id="6" idx="6"/>
            <a:endCxn id="69" idx="2"/>
          </p:cNvCxnSpPr>
          <p:nvPr/>
        </p:nvCxnSpPr>
        <p:spPr>
          <a:xfrm>
            <a:off x="2517026" y="2063369"/>
            <a:ext cx="2264394" cy="96628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773298-25D6-AC78-BEAC-6209E3A1E2ED}"/>
              </a:ext>
            </a:extLst>
          </p:cNvPr>
          <p:cNvCxnSpPr>
            <a:cxnSpLocks/>
            <a:stCxn id="6" idx="6"/>
            <a:endCxn id="70" idx="2"/>
          </p:cNvCxnSpPr>
          <p:nvPr/>
        </p:nvCxnSpPr>
        <p:spPr>
          <a:xfrm>
            <a:off x="2517026" y="2063369"/>
            <a:ext cx="2264394" cy="148184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1411DF-C030-6793-65CC-FB95517BD8E9}"/>
              </a:ext>
            </a:extLst>
          </p:cNvPr>
          <p:cNvCxnSpPr>
            <a:cxnSpLocks/>
            <a:stCxn id="6" idx="6"/>
            <a:endCxn id="71" idx="2"/>
          </p:cNvCxnSpPr>
          <p:nvPr/>
        </p:nvCxnSpPr>
        <p:spPr>
          <a:xfrm>
            <a:off x="2517026" y="2063369"/>
            <a:ext cx="2264394" cy="196498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9824439-B59D-2E44-87AD-05705E574BF2}"/>
              </a:ext>
            </a:extLst>
          </p:cNvPr>
          <p:cNvSpPr/>
          <p:nvPr/>
        </p:nvSpPr>
        <p:spPr>
          <a:xfrm>
            <a:off x="9945644" y="2815004"/>
            <a:ext cx="330740" cy="34046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DCDB52-B28B-F170-9065-C47FD0CBEC7F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9546450" y="2021296"/>
            <a:ext cx="399194" cy="96394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A2F473-D2FF-A48E-EF35-6CFDA7A70988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9551313" y="2510204"/>
            <a:ext cx="394331" cy="47503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D846B4-7E5D-2C0E-E88A-555A3C77BD6E}"/>
              </a:ext>
            </a:extLst>
          </p:cNvPr>
          <p:cNvCxnSpPr>
            <a:cxnSpLocks/>
          </p:cNvCxnSpPr>
          <p:nvPr/>
        </p:nvCxnSpPr>
        <p:spPr>
          <a:xfrm>
            <a:off x="9551313" y="2993344"/>
            <a:ext cx="361268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5CF46E-F9D1-284F-DA86-D81A96FC15A8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551313" y="2985238"/>
            <a:ext cx="394331" cy="52367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98824B-B47A-E810-733D-E0E88E244368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551313" y="2985238"/>
            <a:ext cx="394331" cy="100681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igmoid Icons - Free SVG &amp; PNG Sigmoid Images - Noun Project">
            <a:extLst>
              <a:ext uri="{FF2B5EF4-FFF2-40B4-BE49-F238E27FC236}">
                <a16:creationId xmlns:a16="http://schemas.microsoft.com/office/drawing/2014/main" id="{39FC8CA1-0B94-4633-B6F7-A141EB355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303" y="1924888"/>
            <a:ext cx="256547" cy="2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igmoid Icons - Free SVG &amp; PNG Sigmoid Images - Noun Project">
            <a:extLst>
              <a:ext uri="{FF2B5EF4-FFF2-40B4-BE49-F238E27FC236}">
                <a16:creationId xmlns:a16="http://schemas.microsoft.com/office/drawing/2014/main" id="{E30BA35D-7E1B-A742-3B48-695039B3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328" y="3191777"/>
            <a:ext cx="256547" cy="2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h Search : hyperbolic tangent (tanh)">
            <a:extLst>
              <a:ext uri="{FF2B5EF4-FFF2-40B4-BE49-F238E27FC236}">
                <a16:creationId xmlns:a16="http://schemas.microsoft.com/office/drawing/2014/main" id="{808A3EDA-FEF0-B485-224C-5186EEFF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16" y="4218214"/>
            <a:ext cx="245094" cy="24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Math Search : hyperbolic tangent (tanh)">
            <a:extLst>
              <a:ext uri="{FF2B5EF4-FFF2-40B4-BE49-F238E27FC236}">
                <a16:creationId xmlns:a16="http://schemas.microsoft.com/office/drawing/2014/main" id="{52750367-6BF8-D03E-685C-8D45434B9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279" y="4203865"/>
            <a:ext cx="245094" cy="24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00751A00-25FC-A524-3138-ABBF5221EB9C}"/>
              </a:ext>
            </a:extLst>
          </p:cNvPr>
          <p:cNvGrpSpPr/>
          <p:nvPr/>
        </p:nvGrpSpPr>
        <p:grpSpPr>
          <a:xfrm>
            <a:off x="4781420" y="1893135"/>
            <a:ext cx="330740" cy="2305452"/>
            <a:chOff x="5573949" y="1819072"/>
            <a:chExt cx="330740" cy="230545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662E1E0-269C-744F-1993-CD61C281AE06}"/>
                </a:ext>
              </a:extLst>
            </p:cNvPr>
            <p:cNvSpPr/>
            <p:nvPr/>
          </p:nvSpPr>
          <p:spPr>
            <a:xfrm>
              <a:off x="5573949" y="1819072"/>
              <a:ext cx="330740" cy="34046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3A957FC-4653-14E8-3F42-2158CA374836}"/>
                </a:ext>
              </a:extLst>
            </p:cNvPr>
            <p:cNvSpPr/>
            <p:nvPr/>
          </p:nvSpPr>
          <p:spPr>
            <a:xfrm>
              <a:off x="5573949" y="2302212"/>
              <a:ext cx="330740" cy="34046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E4DA414-B80B-5920-2B01-446DCB9C0ECB}"/>
                </a:ext>
              </a:extLst>
            </p:cNvPr>
            <p:cNvSpPr/>
            <p:nvPr/>
          </p:nvSpPr>
          <p:spPr>
            <a:xfrm>
              <a:off x="5573949" y="2785352"/>
              <a:ext cx="330740" cy="34046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7B9E6CE-3824-3B71-F447-BE5362676CBB}"/>
                </a:ext>
              </a:extLst>
            </p:cNvPr>
            <p:cNvSpPr/>
            <p:nvPr/>
          </p:nvSpPr>
          <p:spPr>
            <a:xfrm>
              <a:off x="5573949" y="3300916"/>
              <a:ext cx="330740" cy="34046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7D3800A-514F-7181-A401-5DDEAFBA75ED}"/>
                </a:ext>
              </a:extLst>
            </p:cNvPr>
            <p:cNvSpPr/>
            <p:nvPr/>
          </p:nvSpPr>
          <p:spPr>
            <a:xfrm>
              <a:off x="5573949" y="3784056"/>
              <a:ext cx="330740" cy="34046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8" name="Picture 4" descr="Math Search : hyperbolic tangent (tanh)">
            <a:extLst>
              <a:ext uri="{FF2B5EF4-FFF2-40B4-BE49-F238E27FC236}">
                <a16:creationId xmlns:a16="http://schemas.microsoft.com/office/drawing/2014/main" id="{7C2F8ADF-F8C0-BC46-F52B-33BD2F063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850" y="4218214"/>
            <a:ext cx="245094" cy="24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2" descr="Sigmoid Icons - Free SVG &amp; PNG Sigmoid Images - Noun Project">
            <a:extLst>
              <a:ext uri="{FF2B5EF4-FFF2-40B4-BE49-F238E27FC236}">
                <a16:creationId xmlns:a16="http://schemas.microsoft.com/office/drawing/2014/main" id="{B8037723-60DB-1643-A0DA-57332952A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678" y="2253657"/>
            <a:ext cx="256547" cy="2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2" descr="Sigmoid Icons - Free SVG &amp; PNG Sigmoid Images - Noun Project">
            <a:extLst>
              <a:ext uri="{FF2B5EF4-FFF2-40B4-BE49-F238E27FC236}">
                <a16:creationId xmlns:a16="http://schemas.microsoft.com/office/drawing/2014/main" id="{635BA9C9-E168-7403-5C92-3E636382B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29" y="2572046"/>
            <a:ext cx="256547" cy="2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 descr="Sigmoid Icons - Free SVG &amp; PNG Sigmoid Images - Noun Project">
            <a:extLst>
              <a:ext uri="{FF2B5EF4-FFF2-40B4-BE49-F238E27FC236}">
                <a16:creationId xmlns:a16="http://schemas.microsoft.com/office/drawing/2014/main" id="{48E9E04E-B517-7570-132C-67857A62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444" y="2881813"/>
            <a:ext cx="256547" cy="2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2" descr="Sigmoid Icons - Free SVG &amp; PNG Sigmoid Images - Noun Project">
            <a:extLst>
              <a:ext uri="{FF2B5EF4-FFF2-40B4-BE49-F238E27FC236}">
                <a16:creationId xmlns:a16="http://schemas.microsoft.com/office/drawing/2014/main" id="{105E95AF-153D-3627-B9A3-A2571E32F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29" y="3216714"/>
            <a:ext cx="256547" cy="2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E2AF377-31CD-B292-D25A-5442154263DE}"/>
              </a:ext>
            </a:extLst>
          </p:cNvPr>
          <p:cNvCxnSpPr>
            <a:cxnSpLocks/>
          </p:cNvCxnSpPr>
          <p:nvPr/>
        </p:nvCxnSpPr>
        <p:spPr>
          <a:xfrm>
            <a:off x="7308180" y="5968877"/>
            <a:ext cx="3064751" cy="0"/>
          </a:xfrm>
          <a:prstGeom prst="line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93C0E54-5214-AA2B-BFBC-2C215F061A7D}"/>
              </a:ext>
            </a:extLst>
          </p:cNvPr>
          <p:cNvCxnSpPr>
            <a:cxnSpLocks/>
          </p:cNvCxnSpPr>
          <p:nvPr/>
        </p:nvCxnSpPr>
        <p:spPr>
          <a:xfrm>
            <a:off x="2108459" y="5968877"/>
            <a:ext cx="3593164" cy="0"/>
          </a:xfrm>
          <a:prstGeom prst="line">
            <a:avLst/>
          </a:prstGeom>
          <a:ln w="25400"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452E326-2CCC-4ADE-E007-43AED6A90508}"/>
              </a:ext>
            </a:extLst>
          </p:cNvPr>
          <p:cNvSpPr txBox="1"/>
          <p:nvPr/>
        </p:nvSpPr>
        <p:spPr>
          <a:xfrm>
            <a:off x="4086584" y="4896288"/>
            <a:ext cx="57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&lt;1&gt;</a:t>
            </a:r>
            <a:endParaRPr lang="en-US" dirty="0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C1681771-25BD-0607-8F19-C062B8EBD227}"/>
              </a:ext>
            </a:extLst>
          </p:cNvPr>
          <p:cNvSpPr txBox="1"/>
          <p:nvPr/>
        </p:nvSpPr>
        <p:spPr>
          <a:xfrm>
            <a:off x="1067560" y="2458364"/>
            <a:ext cx="928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ax = 8x5 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2C759C4-4649-5988-10E7-E83F3AA4883E}"/>
              </a:ext>
            </a:extLst>
          </p:cNvPr>
          <p:cNvSpPr txBox="1"/>
          <p:nvPr/>
        </p:nvSpPr>
        <p:spPr>
          <a:xfrm>
            <a:off x="3624967" y="1911287"/>
            <a:ext cx="928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aa</a:t>
            </a:r>
            <a:r>
              <a:rPr lang="en-US" baseline="-25000" dirty="0"/>
              <a:t> = 5x5 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2724B99F-EDC8-7FB7-D0D1-64C951F24759}"/>
              </a:ext>
            </a:extLst>
          </p:cNvPr>
          <p:cNvSpPr txBox="1"/>
          <p:nvPr/>
        </p:nvSpPr>
        <p:spPr>
          <a:xfrm>
            <a:off x="9600852" y="5480542"/>
            <a:ext cx="928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ya</a:t>
            </a:r>
            <a:r>
              <a:rPr lang="en-US" baseline="-25000" dirty="0"/>
              <a:t> = 5x1 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52123D91-E013-8F21-D097-48A7B3EBCAB3}"/>
              </a:ext>
            </a:extLst>
          </p:cNvPr>
          <p:cNvSpPr txBox="1"/>
          <p:nvPr/>
        </p:nvSpPr>
        <p:spPr>
          <a:xfrm>
            <a:off x="3635066" y="2213794"/>
            <a:ext cx="928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a</a:t>
            </a:r>
            <a:r>
              <a:rPr lang="en-US" baseline="-25000" dirty="0"/>
              <a:t> = 5 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9822EF7-72BF-7349-E842-4BB56188AF6B}"/>
              </a:ext>
            </a:extLst>
          </p:cNvPr>
          <p:cNvSpPr txBox="1"/>
          <p:nvPr/>
        </p:nvSpPr>
        <p:spPr>
          <a:xfrm>
            <a:off x="9908586" y="5157269"/>
            <a:ext cx="928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y = 1 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E3F8DA64-9B88-1E0E-FFB3-22F5101C3C4F}"/>
              </a:ext>
            </a:extLst>
          </p:cNvPr>
          <p:cNvSpPr txBox="1"/>
          <p:nvPr/>
        </p:nvSpPr>
        <p:spPr>
          <a:xfrm>
            <a:off x="4627547" y="4530857"/>
            <a:ext cx="52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ax 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E243061A-F2F9-CA09-5410-93A46E294FD5}"/>
              </a:ext>
            </a:extLst>
          </p:cNvPr>
          <p:cNvSpPr txBox="1"/>
          <p:nvPr/>
        </p:nvSpPr>
        <p:spPr>
          <a:xfrm>
            <a:off x="5902417" y="1924888"/>
            <a:ext cx="503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aa</a:t>
            </a:r>
            <a:endParaRPr lang="en-US" baseline="-25000" dirty="0"/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3B4C86E0-7A8F-CA29-D465-F2D3DA2E9F2C}"/>
              </a:ext>
            </a:extLst>
          </p:cNvPr>
          <p:cNvSpPr txBox="1"/>
          <p:nvPr/>
        </p:nvSpPr>
        <p:spPr>
          <a:xfrm>
            <a:off x="5927793" y="2189313"/>
            <a:ext cx="406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a</a:t>
            </a:r>
            <a:r>
              <a:rPr lang="en-US" baseline="-25000" dirty="0"/>
              <a:t>  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3021DAF4-3635-0394-F12E-0EDD8C5E96A8}"/>
              </a:ext>
            </a:extLst>
          </p:cNvPr>
          <p:cNvSpPr txBox="1"/>
          <p:nvPr/>
        </p:nvSpPr>
        <p:spPr>
          <a:xfrm>
            <a:off x="8255693" y="5322546"/>
            <a:ext cx="928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ax 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20887269-30D9-78AE-4878-08B080A16167}"/>
              </a:ext>
            </a:extLst>
          </p:cNvPr>
          <p:cNvSpPr txBox="1"/>
          <p:nvPr/>
        </p:nvSpPr>
        <p:spPr>
          <a:xfrm>
            <a:off x="4456210" y="6479490"/>
            <a:ext cx="362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Parameters = 40 + 5 + 25 + 5 + 1 = 76</a:t>
            </a:r>
          </a:p>
        </p:txBody>
      </p: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D8A5C868-F68E-2028-8C6C-335A7D185CD0}"/>
              </a:ext>
            </a:extLst>
          </p:cNvPr>
          <p:cNvCxnSpPr>
            <a:cxnSpLocks/>
            <a:endCxn id="1068" idx="1"/>
          </p:cNvCxnSpPr>
          <p:nvPr/>
        </p:nvCxnSpPr>
        <p:spPr>
          <a:xfrm flipV="1">
            <a:off x="2090592" y="6664156"/>
            <a:ext cx="2365618" cy="9029"/>
          </a:xfrm>
          <a:prstGeom prst="line">
            <a:avLst/>
          </a:prstGeom>
          <a:ln w="25400"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D64E6CA6-0BE0-3DEE-A043-87A14FDD6F95}"/>
              </a:ext>
            </a:extLst>
          </p:cNvPr>
          <p:cNvCxnSpPr>
            <a:cxnSpLocks/>
            <a:stCxn id="1068" idx="3"/>
          </p:cNvCxnSpPr>
          <p:nvPr/>
        </p:nvCxnSpPr>
        <p:spPr>
          <a:xfrm>
            <a:off x="8085986" y="6664156"/>
            <a:ext cx="2351858" cy="9029"/>
          </a:xfrm>
          <a:prstGeom prst="line">
            <a:avLst/>
          </a:prstGeom>
          <a:ln w="254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2453F06D-E3F9-D8B6-95DF-5B70756C615A}"/>
              </a:ext>
            </a:extLst>
          </p:cNvPr>
          <p:cNvSpPr txBox="1"/>
          <p:nvPr/>
        </p:nvSpPr>
        <p:spPr>
          <a:xfrm>
            <a:off x="47952" y="646991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RNN </a:t>
            </a:r>
            <a:r>
              <a:rPr lang="en-US" sz="1200" dirty="0" err="1"/>
              <a:t>Arch.ipynb</a:t>
            </a:r>
            <a:endParaRPr lang="en-US" sz="1200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050498E-43FA-9C2E-350F-BB8D9DC09A1D}"/>
              </a:ext>
            </a:extLst>
          </p:cNvPr>
          <p:cNvSpPr txBox="1"/>
          <p:nvPr/>
        </p:nvSpPr>
        <p:spPr>
          <a:xfrm>
            <a:off x="4474615" y="4918994"/>
            <a:ext cx="2045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[0 1 0 0 0 0 0 0]</a:t>
            </a:r>
          </a:p>
        </p:txBody>
      </p:sp>
      <p:sp>
        <p:nvSpPr>
          <p:cNvPr id="1080" name="Arrow: Right 1079">
            <a:extLst>
              <a:ext uri="{FF2B5EF4-FFF2-40B4-BE49-F238E27FC236}">
                <a16:creationId xmlns:a16="http://schemas.microsoft.com/office/drawing/2014/main" id="{733170DB-44F1-586E-C8DE-8D75B858F6A8}"/>
              </a:ext>
            </a:extLst>
          </p:cNvPr>
          <p:cNvSpPr/>
          <p:nvPr/>
        </p:nvSpPr>
        <p:spPr>
          <a:xfrm rot="16200000">
            <a:off x="5072437" y="4479312"/>
            <a:ext cx="379378" cy="3404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34DEDC57-F4A2-7C29-D575-A247207DBCB9}"/>
              </a:ext>
            </a:extLst>
          </p:cNvPr>
          <p:cNvSpPr txBox="1"/>
          <p:nvPr/>
        </p:nvSpPr>
        <p:spPr>
          <a:xfrm>
            <a:off x="8434858" y="4892378"/>
            <a:ext cx="57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/>
              <a:t>&lt;5&gt;</a:t>
            </a:r>
            <a:endParaRPr lang="en-US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BA6F7D7-69BE-E23A-79AC-021ECF2C8307}"/>
              </a:ext>
            </a:extLst>
          </p:cNvPr>
          <p:cNvSpPr txBox="1"/>
          <p:nvPr/>
        </p:nvSpPr>
        <p:spPr>
          <a:xfrm>
            <a:off x="8822889" y="4915084"/>
            <a:ext cx="2045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[0 0 0 0 0 1 0 0]</a:t>
            </a:r>
          </a:p>
        </p:txBody>
      </p:sp>
      <p:sp>
        <p:nvSpPr>
          <p:cNvPr id="1083" name="Arrow: Right 1082">
            <a:extLst>
              <a:ext uri="{FF2B5EF4-FFF2-40B4-BE49-F238E27FC236}">
                <a16:creationId xmlns:a16="http://schemas.microsoft.com/office/drawing/2014/main" id="{CB380513-92EA-8470-4BD5-92837358043B}"/>
              </a:ext>
            </a:extLst>
          </p:cNvPr>
          <p:cNvSpPr/>
          <p:nvPr/>
        </p:nvSpPr>
        <p:spPr>
          <a:xfrm rot="16200000">
            <a:off x="5018160" y="1253098"/>
            <a:ext cx="379378" cy="3404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E94E20C3-51AD-EE7D-12C3-712EDF644550}"/>
              </a:ext>
            </a:extLst>
          </p:cNvPr>
          <p:cNvSpPr txBox="1"/>
          <p:nvPr/>
        </p:nvSpPr>
        <p:spPr>
          <a:xfrm>
            <a:off x="4959788" y="818368"/>
            <a:ext cx="57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y-GB" b="0" i="0" dirty="0">
                <a:solidFill>
                  <a:srgbClr val="040C28"/>
                </a:solidFill>
                <a:effectLst/>
                <a:latin typeface="Google Sans"/>
              </a:rPr>
              <a:t>ŷ</a:t>
            </a:r>
            <a:r>
              <a:rPr lang="en-US" baseline="30000" dirty="0"/>
              <a:t>&lt;1&gt;</a:t>
            </a:r>
            <a:endParaRPr lang="en-US" dirty="0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95741DC0-1E33-1EE3-33A6-335E94F7D8C6}"/>
              </a:ext>
            </a:extLst>
          </p:cNvPr>
          <p:cNvSpPr txBox="1"/>
          <p:nvPr/>
        </p:nvSpPr>
        <p:spPr>
          <a:xfrm>
            <a:off x="9041619" y="4535470"/>
            <a:ext cx="52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ax </a:t>
            </a:r>
          </a:p>
        </p:txBody>
      </p:sp>
      <p:sp>
        <p:nvSpPr>
          <p:cNvPr id="1086" name="Arrow: Right 1085">
            <a:extLst>
              <a:ext uri="{FF2B5EF4-FFF2-40B4-BE49-F238E27FC236}">
                <a16:creationId xmlns:a16="http://schemas.microsoft.com/office/drawing/2014/main" id="{54F72F1E-48D5-FEF6-D26C-0C23FF79BC4F}"/>
              </a:ext>
            </a:extLst>
          </p:cNvPr>
          <p:cNvSpPr/>
          <p:nvPr/>
        </p:nvSpPr>
        <p:spPr>
          <a:xfrm rot="16200000">
            <a:off x="9486509" y="4483925"/>
            <a:ext cx="379378" cy="3404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7" name="Picture 1086">
            <a:extLst>
              <a:ext uri="{FF2B5EF4-FFF2-40B4-BE49-F238E27FC236}">
                <a16:creationId xmlns:a16="http://schemas.microsoft.com/office/drawing/2014/main" id="{8212EA06-0BAE-3372-F6A1-CD51F391C3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8"/>
          <a:stretch/>
        </p:blipFill>
        <p:spPr>
          <a:xfrm>
            <a:off x="8340487" y="24807"/>
            <a:ext cx="3738395" cy="14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3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852201-5883-3800-C66A-2A2EB88B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51" y="0"/>
            <a:ext cx="8532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1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7FBAB3-215F-EAB8-FA47-95CED83CE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962" y="308610"/>
            <a:ext cx="11944076" cy="624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3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F6153-3FB0-F1F0-7218-C4BBBD86A7B2}"/>
              </a:ext>
            </a:extLst>
          </p:cNvPr>
          <p:cNvSpPr txBox="1"/>
          <p:nvPr/>
        </p:nvSpPr>
        <p:spPr>
          <a:xfrm>
            <a:off x="184727" y="193964"/>
            <a:ext cx="5803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Exploding and Vanishing Gradients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672CA-1454-7FA9-5269-55FBD8C1A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717184"/>
            <a:ext cx="12181568" cy="56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704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Consolas</vt:lpstr>
      <vt:lpstr>Google Sans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Nasdaq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 Siva</dc:creator>
  <cp:lastModifiedBy>Naru Siva</cp:lastModifiedBy>
  <cp:revision>1</cp:revision>
  <dcterms:created xsi:type="dcterms:W3CDTF">2024-05-03T07:05:20Z</dcterms:created>
  <dcterms:modified xsi:type="dcterms:W3CDTF">2024-05-16T05:46:49Z</dcterms:modified>
</cp:coreProperties>
</file>