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71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69" r:id="rId17"/>
    <p:sldId id="27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PT Sans Narrow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478ddab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3478ddab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478ddab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3478ddab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3478ddab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3478ddabe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478ddab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478ddab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478ddab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478ddab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478dda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478dda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478dda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478dda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58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3478ddab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3478ddab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478ddab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478ddab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478dda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478dda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478dda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478dda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keshchowdary07/End-of-the-course-projec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3"/>
            <a:ext cx="7136700" cy="1212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Movies and Video Series recommendation using</a:t>
            </a:r>
            <a:br>
              <a:rPr lang="en-IN" sz="2800" dirty="0"/>
            </a:br>
            <a:r>
              <a:rPr lang="en-IN" sz="2800" dirty="0"/>
              <a:t>emotional information.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Recommended System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Recommendations Based on Emotion type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Recommendations based on Emotion and Time period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 Recommendations based on Director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4. Recommendations Based on Movie name.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01CD9-04FF-4876-83CA-1E99B90A7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Recommendations Based on Emotion type</a:t>
            </a: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</a:t>
            </a:r>
            <a:r>
              <a:rPr lang="en-IN" dirty="0"/>
              <a:t>esults are based on emotion type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C6711-54FA-442F-A190-17C3DA13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9" y="1738313"/>
            <a:ext cx="5009646" cy="1113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CEA67-06CA-40AF-A785-A5F2E013F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386" y="1657349"/>
            <a:ext cx="3494614" cy="2790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A764-D70E-4103-AB34-AEBD7AE2E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IN" dirty="0"/>
              <a:t>Recommendations based on Emotion and Time period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F7680-3481-4186-A1EF-D6748DA8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" y="1266325"/>
            <a:ext cx="5083451" cy="260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D7D0-F557-4B6F-BD64-F5D6DB82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319" y="1266326"/>
            <a:ext cx="3071825" cy="2762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B89B4-12DE-4E7A-AC39-36E6CE839D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 Recommendations based on Director Name.</a:t>
            </a:r>
            <a:br>
              <a:rPr lang="en-I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A30F0-4A78-4010-8A47-B6E928166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712119"/>
            <a:ext cx="7124700" cy="1104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0EE21-1DAF-413A-97AB-0910BF84EF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4. Recommendations Based on Movie name.</a:t>
            </a: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C7F32-CAC6-42D4-9798-0A201BC50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1771650"/>
            <a:ext cx="5495925" cy="1600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42BAA-F321-4C05-9E7B-79334A307C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F613-A008-4992-AD04-6AAC233F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Git Repository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B0D0-86D4-4744-9C5F-268EF2BBB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https://github.com/rakeshchowdary07/End-of-the-course-project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D106A-4405-49DD-A21B-9AF371F29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650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3576-B12B-48BC-9F62-D058463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Any</a:t>
            </a:r>
            <a:r>
              <a:rPr lang="fr-FR" dirty="0"/>
              <a:t> Questions.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B6A1F-8B06-424E-B71D-81E20CB139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995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A25B-A0F9-4900-A63E-C8720453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171D5-51CC-4CD8-A439-309267175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012D9-46A7-4EB4-ABEB-08D9F760B755}"/>
              </a:ext>
            </a:extLst>
          </p:cNvPr>
          <p:cNvSpPr txBox="1"/>
          <p:nvPr/>
        </p:nvSpPr>
        <p:spPr>
          <a:xfrm>
            <a:off x="5429250" y="3293269"/>
            <a:ext cx="3453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By:</a:t>
            </a:r>
          </a:p>
          <a:p>
            <a:r>
              <a:rPr lang="fr-FR" dirty="0"/>
              <a:t>	Rakesh NUVVULA</a:t>
            </a:r>
          </a:p>
          <a:p>
            <a:r>
              <a:rPr lang="fr-FR" dirty="0"/>
              <a:t>	61088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5CE8-8BD4-4D6F-8977-19A539CC46F1}"/>
              </a:ext>
            </a:extLst>
          </p:cNvPr>
          <p:cNvSpPr txBox="1"/>
          <p:nvPr/>
        </p:nvSpPr>
        <p:spPr>
          <a:xfrm flipH="1">
            <a:off x="261000" y="3407569"/>
            <a:ext cx="3525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 to:</a:t>
            </a:r>
          </a:p>
          <a:p>
            <a:r>
              <a:rPr lang="fr-FR" dirty="0"/>
              <a:t>	</a:t>
            </a:r>
            <a:r>
              <a:rPr lang="en-IN" sz="1800" b="0" i="0" dirty="0">
                <a:solidFill>
                  <a:srgbClr val="833C0B"/>
                </a:solidFill>
                <a:effectLst/>
                <a:latin typeface="Calibri" panose="020F0502020204030204" pitchFamily="34" charset="0"/>
              </a:rPr>
              <a:t>ISEP supervisor,</a:t>
            </a:r>
            <a:br>
              <a:rPr lang="en-IN" sz="1800" b="0" i="0" dirty="0">
                <a:solidFill>
                  <a:srgbClr val="833C0B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dirty="0">
                <a:solidFill>
                  <a:srgbClr val="833C0B"/>
                </a:solidFill>
                <a:effectLst/>
                <a:latin typeface="Calibri" panose="020F0502020204030204" pitchFamily="34" charset="0"/>
              </a:rPr>
              <a:t>	Professor: Raja CHIKY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28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/>
            <a:r>
              <a:rPr lang="en-IN" b="1" i="0" u="none" strike="noStrike" cap="none">
                <a:latin typeface="PT Sans Narrow"/>
                <a:ea typeface="PT Sans Narrow"/>
                <a:cs typeface="PT Sans Narrow"/>
                <a:sym typeface="PT Sans Narrow"/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E1C22-87E4-4280-8A96-755303DCBDA3}"/>
              </a:ext>
            </a:extLst>
          </p:cNvPr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Aim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About Dataset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Cleaning dataset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Merging datasets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Recommended System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endParaRPr lang="en-IN"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EEE6-CB23-46BA-AE88-4A99977694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Creating dataset using given Emotional dataset and IMDB dataset to building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recommended system.</a:t>
            </a:r>
            <a:r>
              <a:rPr lang="en-IN" dirty="0"/>
              <a:t> </a:t>
            </a:r>
            <a:br>
              <a:rPr lang="en-IN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37FC4-A0DD-4796-9CB3-6F31C0DD9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Emotional</a:t>
            </a:r>
            <a:r>
              <a:rPr lang="fr-FR" dirty="0"/>
              <a:t> </a:t>
            </a:r>
            <a:r>
              <a:rPr lang="en-IN" dirty="0"/>
              <a:t>Dataset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Emotional dataset contains 3659 records of data.</a:t>
            </a:r>
            <a:r>
              <a:rPr lang="en-IN" dirty="0"/>
              <a:t>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contains scores for 20 different emotions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0C1F9-DE40-4B57-8541-435CD4311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760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IMDB</a:t>
            </a:r>
            <a:r>
              <a:rPr lang="fr-FR" dirty="0"/>
              <a:t> </a:t>
            </a:r>
            <a:r>
              <a:rPr lang="en-IN" dirty="0"/>
              <a:t>Dataset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IMDB dataset contains data about every movie, Tv-series,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episodes, Tv-shows etc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br>
              <a:rPr lang="en-IN" dirty="0"/>
            </a:br>
            <a:endParaRPr lang="en-IN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9BF7E-8B34-4911-83EA-6BE98A43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16" y="1308075"/>
            <a:ext cx="2508138" cy="2569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B4F4B-22F9-400D-B00D-BABCEADA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918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Cleaning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dirty="0"/>
              <a:t>Removing unwanted data</a:t>
            </a:r>
          </a:p>
          <a:p>
            <a:r>
              <a:rPr lang="en-IN" dirty="0"/>
              <a:t>Adding IMDB ids to Emotional data</a:t>
            </a:r>
          </a:p>
          <a:p>
            <a:r>
              <a:rPr lang="en-IN" dirty="0"/>
              <a:t>cleaning TV-series data of Emotional dataset</a:t>
            </a:r>
          </a:p>
          <a:p>
            <a:pPr marL="114300" indent="0">
              <a:buNone/>
            </a:pPr>
            <a:br>
              <a:rPr lang="en-IN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38A6E-13B3-453D-AA3B-A6BEF83BA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EFEA-5989-4D72-B69E-C7C1EF8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Adding IMDB ids to Emotional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EF98B-A7B7-4C69-89C8-6ABDA27A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762125"/>
            <a:ext cx="7362825" cy="1619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447A-81DE-4532-8B65-17BEC2FF89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56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3A30-8325-47AD-818E-7DB62B58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cleaning TV-series data of Emotional dataset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907CE-0A41-450B-B6A0-916FC0CC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8" y="1625080"/>
            <a:ext cx="8236744" cy="16790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C0487-842C-4DC6-900D-27F6926D1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43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Merging Emotional dataset and IMDB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Merge with </a:t>
            </a:r>
            <a:r>
              <a:rPr lang="en-IN" dirty="0" err="1"/>
              <a:t>name.basics.tsv</a:t>
            </a: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Merge with </a:t>
            </a:r>
            <a:r>
              <a:rPr lang="en-IN" dirty="0" err="1"/>
              <a:t>title.crew.tsv</a:t>
            </a: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Merge with </a:t>
            </a:r>
            <a:r>
              <a:rPr lang="en-IN" dirty="0" err="1"/>
              <a:t>title.crew.tsv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A3864-C539-4AF2-97EE-08F4387E8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266</Words>
  <Application>Microsoft Office PowerPoint</Application>
  <PresentationFormat>On-screen Show (16:9)</PresentationFormat>
  <Paragraphs>63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Open Sans</vt:lpstr>
      <vt:lpstr>Arial</vt:lpstr>
      <vt:lpstr>PT Sans Narrow</vt:lpstr>
      <vt:lpstr>Calibri</vt:lpstr>
      <vt:lpstr>Tropic</vt:lpstr>
      <vt:lpstr>Movies and Video Series recommendation using emotional information.</vt:lpstr>
      <vt:lpstr>Index</vt:lpstr>
      <vt:lpstr>Objective</vt:lpstr>
      <vt:lpstr>Emotional Dataset</vt:lpstr>
      <vt:lpstr>IMDB Dataset</vt:lpstr>
      <vt:lpstr>Cleaning Dataset </vt:lpstr>
      <vt:lpstr>Adding IMDB ids to Emotional data</vt:lpstr>
      <vt:lpstr>cleaning TV-series data of Emotional dataset </vt:lpstr>
      <vt:lpstr>Merging Emotional dataset and IMDB dataset </vt:lpstr>
      <vt:lpstr>Recommended System</vt:lpstr>
      <vt:lpstr>1. Recommendations Based on Emotion type</vt:lpstr>
      <vt:lpstr>2. Recommendations based on Emotion and Time period</vt:lpstr>
      <vt:lpstr>3. Recommendations based on Director Name. </vt:lpstr>
      <vt:lpstr>4. Recommendations Based on Movie name.</vt:lpstr>
      <vt:lpstr>Git Repository </vt:lpstr>
      <vt:lpstr>Any Questions.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and Video Series recommendation using emotional information.</dc:title>
  <cp:lastModifiedBy>Rakesh NUVVULA</cp:lastModifiedBy>
  <cp:revision>10</cp:revision>
  <dcterms:modified xsi:type="dcterms:W3CDTF">2021-01-19T13:05:48Z</dcterms:modified>
</cp:coreProperties>
</file>