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8" r:id="rId6"/>
    <p:sldId id="260" r:id="rId7"/>
    <p:sldId id="271" r:id="rId8"/>
    <p:sldId id="272" r:id="rId9"/>
    <p:sldId id="261" r:id="rId10"/>
    <p:sldId id="262" r:id="rId11"/>
    <p:sldId id="263" r:id="rId12"/>
    <p:sldId id="264" r:id="rId13"/>
    <p:sldId id="274" r:id="rId14"/>
    <p:sldId id="275" r:id="rId15"/>
    <p:sldId id="265" r:id="rId16"/>
    <p:sldId id="276" r:id="rId17"/>
    <p:sldId id="277" r:id="rId18"/>
    <p:sldId id="266" r:id="rId19"/>
    <p:sldId id="278" r:id="rId20"/>
    <p:sldId id="279" r:id="rId21"/>
    <p:sldId id="280" r:id="rId22"/>
    <p:sldId id="273" r:id="rId23"/>
    <p:sldId id="269" r:id="rId24"/>
    <p:sldId id="270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PT Sans Narrow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478ddab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3478ddab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478ddab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3478ddab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3478ddab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3478ddabe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3478ddab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3478ddab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3478ddab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3478ddab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478dda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478dda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3478dda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3478dda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58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3478ddab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3478ddab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3478ddab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3478ddab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478dda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3478dda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3478dda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3478dda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keshchowdary07/End-of-the-course-project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3"/>
            <a:ext cx="7136700" cy="1212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Movies and Video Series recommendation using</a:t>
            </a:r>
            <a:br>
              <a:rPr lang="en-IN" sz="2800" dirty="0"/>
            </a:br>
            <a:r>
              <a:rPr lang="en-IN" sz="2800" dirty="0"/>
              <a:t>emotional information.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Recommended System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1. Simple Recommender based on Emotional score.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2. Content Based Recommender.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3. Collaborative Filtering.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4. Hybrid Recommender with emotional scores.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01CD9-04FF-4876-83CA-1E99B90A7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1. Simple Recommender based on Emotional score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esults are based on emotion type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A764-D70E-4103-AB34-AEBD7AE2E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D544F-1C85-497C-B04E-2C56B777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9" y="1712762"/>
            <a:ext cx="7562613" cy="21644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Content Based Recommender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B89B4-12DE-4E7A-AC39-36E6CE839D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80EBD-0661-40C2-9857-A56406C5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8" y="1130825"/>
            <a:ext cx="3289696" cy="3070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1CF5BC-8676-4E3D-95E8-AF139C4FA531}"/>
              </a:ext>
            </a:extLst>
          </p:cNvPr>
          <p:cNvSpPr txBox="1"/>
          <p:nvPr/>
        </p:nvSpPr>
        <p:spPr>
          <a:xfrm>
            <a:off x="4822031" y="2008823"/>
            <a:ext cx="4572000" cy="1102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 Overviews and Taglines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 Cast, Crew, Keywords and Genre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A07A-E2F6-4255-8CE6-7E233E5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Movie Overviews and Taglines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8E51-2CF0-4615-BEA9-13BA3B78A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tag-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overviews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07A2-7794-4382-B696-806D73E0A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DFB72-8D6D-413A-93C1-2EB937CE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44475"/>
            <a:ext cx="4267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A07A-E2F6-4255-8CE6-7E233E5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Movie Cast, Crew, Keywords and Genre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8E51-2CF0-4615-BEA9-13BA3B78A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cast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crew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keywords; and genre of the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movie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07A2-7794-4382-B696-806D73E0A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BD3F6-4429-40F2-B3DE-DC6F97B0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740693"/>
            <a:ext cx="51625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3. Collaborative Filtering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0EE21-1DAF-413A-97AB-0910BF84EF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7D8E6-C8F2-4F38-929E-F595575A7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18" y="1152425"/>
            <a:ext cx="2847150" cy="3474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1BD64-05B1-4948-BA9C-C090FF26B45B}"/>
              </a:ext>
            </a:extLst>
          </p:cNvPr>
          <p:cNvSpPr txBox="1"/>
          <p:nvPr/>
        </p:nvSpPr>
        <p:spPr>
          <a:xfrm>
            <a:off x="4722019" y="2150883"/>
            <a:ext cx="4572000" cy="1318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using K-nearest neighbours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using singular-Value Decomposition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A07A-E2F6-4255-8CE6-7E233E5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using K-nearest neighbours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8E51-2CF0-4615-BEA9-13BA3B78A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7850"/>
            <a:ext cx="8520600" cy="3302700"/>
          </a:xfrm>
        </p:spPr>
        <p:txBody>
          <a:bodyPr/>
          <a:lstStyle/>
          <a:p>
            <a:pPr marL="11430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07A2-7794-4382-B696-806D73E0A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3E85E-8DEC-4C9B-9F83-CB2BEED3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152425"/>
            <a:ext cx="4172461" cy="70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0D802-1603-48FA-8B8F-ACD5AEC7C933}"/>
              </a:ext>
            </a:extLst>
          </p:cNvPr>
          <p:cNvSpPr txBox="1"/>
          <p:nvPr/>
        </p:nvSpPr>
        <p:spPr>
          <a:xfrm>
            <a:off x="1121570" y="1973727"/>
            <a:ext cx="2050256" cy="88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Root Mean Square error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63B2FD-C142-4CE6-8239-DA7A9D0F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081" y="1297850"/>
            <a:ext cx="3695700" cy="561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6E00BF-F5CA-4F5F-A244-F3496E932767}"/>
              </a:ext>
            </a:extLst>
          </p:cNvPr>
          <p:cNvSpPr txBox="1"/>
          <p:nvPr/>
        </p:nvSpPr>
        <p:spPr>
          <a:xfrm>
            <a:off x="5589550" y="1859825"/>
            <a:ext cx="2070374" cy="88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Train data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846EFB-C4B0-4CF6-862F-F09F2735C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93" y="2821858"/>
            <a:ext cx="3936207" cy="8286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D27C07-4B6A-45C0-B1F5-FFA713204A85}"/>
              </a:ext>
            </a:extLst>
          </p:cNvPr>
          <p:cNvSpPr txBox="1"/>
          <p:nvPr/>
        </p:nvSpPr>
        <p:spPr>
          <a:xfrm>
            <a:off x="3805894" y="3764433"/>
            <a:ext cx="2070374" cy="461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redict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28262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A07A-E2F6-4255-8CE6-7E233E5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using singular-Value Decomposition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8E51-2CF0-4615-BEA9-13BA3B78A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07A2-7794-4382-B696-806D73E0AF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0D802-1603-48FA-8B8F-ACD5AEC7C933}"/>
              </a:ext>
            </a:extLst>
          </p:cNvPr>
          <p:cNvSpPr txBox="1"/>
          <p:nvPr/>
        </p:nvSpPr>
        <p:spPr>
          <a:xfrm>
            <a:off x="1121570" y="1923856"/>
            <a:ext cx="2050256" cy="88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Root Mean Square error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E00BF-F5CA-4F5F-A244-F3496E932767}"/>
              </a:ext>
            </a:extLst>
          </p:cNvPr>
          <p:cNvSpPr txBox="1"/>
          <p:nvPr/>
        </p:nvSpPr>
        <p:spPr>
          <a:xfrm>
            <a:off x="5589550" y="1859825"/>
            <a:ext cx="2070374" cy="88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Train data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27C07-4B6A-45C0-B1F5-FFA713204A85}"/>
              </a:ext>
            </a:extLst>
          </p:cNvPr>
          <p:cNvSpPr txBox="1"/>
          <p:nvPr/>
        </p:nvSpPr>
        <p:spPr>
          <a:xfrm>
            <a:off x="3805894" y="3764433"/>
            <a:ext cx="2070374" cy="461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redict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0F33C-A4B8-4887-BBB9-AB548647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23" y="1295272"/>
            <a:ext cx="3638551" cy="790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9C041-ED34-4061-AED7-14982D6B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98" y="2800087"/>
            <a:ext cx="4781550" cy="828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0B051-F255-4FF6-B25E-78849F5BF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106" y="1295272"/>
            <a:ext cx="368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3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4. Hybrid Recommender with emotional scores.</a:t>
            </a: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42BAA-F321-4C05-9E7B-79334A307C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0CB9F-B8C2-4FE5-A5DE-DDACB8EF7E9C}"/>
              </a:ext>
            </a:extLst>
          </p:cNvPr>
          <p:cNvSpPr txBox="1"/>
          <p:nvPr/>
        </p:nvSpPr>
        <p:spPr>
          <a:xfrm>
            <a:off x="1171575" y="1430937"/>
            <a:ext cx="6915149" cy="46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 is the combination of content based and Collaborative Filtering recommender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FB537-F136-44F2-9745-1435506D666C}"/>
              </a:ext>
            </a:extLst>
          </p:cNvPr>
          <p:cNvSpPr txBox="1"/>
          <p:nvPr/>
        </p:nvSpPr>
        <p:spPr>
          <a:xfrm>
            <a:off x="1171575" y="2707624"/>
            <a:ext cx="6743700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sz="1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User ID and the Title of a Movie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sz="1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Similar movies sorted on the basis of expected ratings by that particular user</a:t>
            </a:r>
            <a:b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highest emotional score for the input movie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0E3541-FBD4-4559-AA01-927493E4A0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D01BE-C984-49CD-9C98-C578DC01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2" y="1271588"/>
            <a:ext cx="4081143" cy="1674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0ECB5-173A-4C34-996C-51E123CB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46" y="1271588"/>
            <a:ext cx="4081142" cy="18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0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/>
            <a:r>
              <a:rPr lang="en-IN" b="1" i="0" u="none" strike="noStrike" cap="none">
                <a:latin typeface="PT Sans Narrow"/>
                <a:ea typeface="PT Sans Narrow"/>
                <a:cs typeface="PT Sans Narrow"/>
                <a:sym typeface="PT Sans Narrow"/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E1C22-87E4-4280-8A96-755303DCBDA3}"/>
              </a:ext>
            </a:extLst>
          </p:cNvPr>
          <p:cNvSpPr txBox="1"/>
          <p:nvPr/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  <a:endParaRPr lang="fr-FR" sz="1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About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lang="fr-FR" sz="1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Cleaning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dataset</a:t>
            </a:r>
            <a:endParaRPr lang="fr-FR" sz="1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b="0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Merging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800" b="0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datasets</a:t>
            </a:r>
            <a:endParaRPr lang="fr-FR" sz="1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b="0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Recommended</a:t>
            </a:r>
            <a:r>
              <a:rPr lang="fr-FR" sz="18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System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Learnings</a:t>
            </a:r>
            <a:endParaRPr lang="fr-FR" sz="1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fr-FR" sz="18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lang="fr-FR" sz="1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lt1"/>
              </a:buClr>
              <a:buSzPts val="1800"/>
              <a:buFont typeface="Open Sans"/>
              <a:buChar char="●"/>
            </a:pPr>
            <a:endParaRPr lang="en-IN" sz="18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EEE6-CB23-46BA-AE88-4A99977694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0C9C-1C5A-4EDE-94A7-0EE5BD50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Learnings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689A2-CF57-4631-9D83-DD4FADD9F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Although I have knowledge on python, I have never worked on any real-time project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like this. This project helped me to gain more knowledge on python.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I learned how Netflix, amazon prime work to recommend movies.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I got really good knowledge on movie recommended system and how to implement.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I got knowledge on datasets like IMDB,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movielens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TMDB,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TheMovie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B4264-565D-4935-8CC5-B4188EBCCF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145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E4C8-0C24-43B7-B00B-1A0D349D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ACC93-59C4-4026-A3FA-1A9EF9E4E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https://surprise.readthedocs.io/en/stable/getting_started.html</a:t>
            </a:r>
            <a:b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https://www.imdb.com/interfaces/</a:t>
            </a:r>
            <a:b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https://grouplens.org/datasets/movielens/</a:t>
            </a:r>
            <a:b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https://www.kaggle.com/rounakbanik/the-movies-dataset</a:t>
            </a:r>
            <a:b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https://blog.codecentric.de/en/2019/07/recommender-system-movie-lens-dataset/</a:t>
            </a:r>
            <a:b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https://nbviewer.jupyter.org/github/oekosheri/Recommendermovie/blob/master/Recom_walk_through.ipynb</a:t>
            </a:r>
            <a:b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b="0" i="0" dirty="0">
                <a:solidFill>
                  <a:srgbClr val="0563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https://medium.com/@jdwittenauer/deep-learning-with-keras-recommender-systemse7b99cb29929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900C7-4739-4032-BEF5-0C3CC9300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F613-A008-4992-AD04-6AAC233F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Git Repository	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B0D0-86D4-4744-9C5F-268EF2BBB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https://github.com/rakeshchowdary07/End-of-the-course-project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D106A-4405-49DD-A21B-9AF371F29A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650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3576-B12B-48BC-9F62-D058463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Any</a:t>
            </a:r>
            <a:r>
              <a:rPr lang="fr-FR" dirty="0"/>
              <a:t> Questions.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B6A1F-8B06-424E-B71D-81E20CB139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995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A25B-A0F9-4900-A63E-C8720453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171D5-51CC-4CD8-A439-309267175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012D9-46A7-4EB4-ABEB-08D9F760B755}"/>
              </a:ext>
            </a:extLst>
          </p:cNvPr>
          <p:cNvSpPr txBox="1"/>
          <p:nvPr/>
        </p:nvSpPr>
        <p:spPr>
          <a:xfrm>
            <a:off x="5429250" y="3293269"/>
            <a:ext cx="3453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By:</a:t>
            </a:r>
          </a:p>
          <a:p>
            <a:r>
              <a:rPr lang="fr-FR" dirty="0"/>
              <a:t>	Rakesh NUVVULA</a:t>
            </a:r>
          </a:p>
          <a:p>
            <a:r>
              <a:rPr lang="fr-FR" dirty="0"/>
              <a:t>	61088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A5CE8-8BD4-4D6F-8977-19A539CC46F1}"/>
              </a:ext>
            </a:extLst>
          </p:cNvPr>
          <p:cNvSpPr txBox="1"/>
          <p:nvPr/>
        </p:nvSpPr>
        <p:spPr>
          <a:xfrm flipH="1">
            <a:off x="261000" y="3407569"/>
            <a:ext cx="3525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dirty="0">
                <a:solidFill>
                  <a:srgbClr val="833C0B"/>
                </a:solidFill>
                <a:effectLst/>
                <a:latin typeface="Calibri" panose="020F0502020204030204" pitchFamily="34" charset="0"/>
              </a:rPr>
              <a:t>ISEP supervisor:</a:t>
            </a:r>
            <a:br>
              <a:rPr lang="en-IN" sz="1800" b="0" i="0" dirty="0">
                <a:solidFill>
                  <a:srgbClr val="833C0B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dirty="0">
                <a:solidFill>
                  <a:srgbClr val="833C0B"/>
                </a:solidFill>
                <a:effectLst/>
                <a:latin typeface="Calibri" panose="020F0502020204030204" pitchFamily="34" charset="0"/>
              </a:rPr>
              <a:t>Professor: Raja CHIKY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28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Creating dataset using given Emotional dataset and IMDB dataset to building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recommended system.</a:t>
            </a:r>
            <a:r>
              <a:rPr lang="en-IN" dirty="0"/>
              <a:t> </a:t>
            </a:r>
            <a:br>
              <a:rPr lang="en-IN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37FC4-A0DD-4796-9CB3-6F31C0DD9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Emotional</a:t>
            </a:r>
            <a:r>
              <a:rPr lang="fr-FR" dirty="0"/>
              <a:t> </a:t>
            </a:r>
            <a:r>
              <a:rPr lang="en-IN" dirty="0"/>
              <a:t>Dataset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Emotional dataset contains 3659 records of data.</a:t>
            </a:r>
            <a:r>
              <a:rPr lang="en-IN" dirty="0"/>
              <a:t>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contains scores for 20 different emotions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0C1F9-DE40-4B57-8541-435CD4311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216D7-9D6E-4C62-81B8-650F830A6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2821381"/>
            <a:ext cx="8343901" cy="715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760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TheMovie</a:t>
            </a:r>
            <a:r>
              <a:rPr lang="en-US" dirty="0"/>
              <a:t> Dataset: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IN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TheMovie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dataset have files contain metadata for all 45,000 movies listed in the Full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MovieLens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Dataset.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dataset also has files containing 26 million ratings from 270,000 users for all 45,000</a:t>
            </a:r>
            <a:b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movies.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B4F4B-22F9-400D-B00D-BABCEADA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D6996-EE82-411E-9656-402B8EC8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2956869"/>
            <a:ext cx="8201025" cy="13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8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Cleaning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dirty="0"/>
              <a:t>Removing unwanted data</a:t>
            </a:r>
          </a:p>
          <a:p>
            <a:r>
              <a:rPr lang="en-IN" dirty="0"/>
              <a:t>Adding IMDB ids to Emotional data</a:t>
            </a:r>
          </a:p>
          <a:p>
            <a:r>
              <a:rPr lang="en-IN" dirty="0"/>
              <a:t>Reducing TV-series data of Emotional dataset</a:t>
            </a:r>
          </a:p>
          <a:p>
            <a:pPr marL="114300" indent="0">
              <a:buNone/>
            </a:pPr>
            <a:br>
              <a:rPr lang="en-IN" dirty="0"/>
            </a:b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38A6E-13B3-453D-AA3B-A6BEF83BA9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EFEA-5989-4D72-B69E-C7C1EF8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Adding IMDB ids to Emotional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EF98B-A7B7-4C69-89C8-6ABDA27A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762125"/>
            <a:ext cx="7362825" cy="16192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5447A-81DE-4532-8B65-17BEC2FF89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56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3A30-8325-47AD-818E-7DB62B58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Reducing TV-series data of Emotional dataset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907CE-0A41-450B-B6A0-916FC0CC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8" y="1625080"/>
            <a:ext cx="8236744" cy="16790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C0487-842C-4DC6-900D-27F6926D1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43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Merging Emotional dataset and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TheMovie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dataset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35768" y="1635919"/>
            <a:ext cx="8396531" cy="2933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Merge with movies_metadata.csv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A3864-C539-4AF2-97EE-08F4387E8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596</Words>
  <Application>Microsoft Office PowerPoint</Application>
  <PresentationFormat>On-screen Show (16:9)</PresentationFormat>
  <Paragraphs>90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PT Sans Narrow</vt:lpstr>
      <vt:lpstr>Open Sans</vt:lpstr>
      <vt:lpstr>Tropic</vt:lpstr>
      <vt:lpstr>Movies and Video Series recommendation using emotional information.</vt:lpstr>
      <vt:lpstr>Index</vt:lpstr>
      <vt:lpstr>Objective</vt:lpstr>
      <vt:lpstr>Emotional Dataset</vt:lpstr>
      <vt:lpstr> TheMovie Dataset:</vt:lpstr>
      <vt:lpstr>Cleaning Dataset </vt:lpstr>
      <vt:lpstr>Adding IMDB ids to Emotional data</vt:lpstr>
      <vt:lpstr>Reducing TV-series data of Emotional dataset </vt:lpstr>
      <vt:lpstr>Merging Emotional dataset and TheMovie dataset </vt:lpstr>
      <vt:lpstr>Recommended System</vt:lpstr>
      <vt:lpstr>1. Simple Recommender based on Emotional score</vt:lpstr>
      <vt:lpstr>2. Content Based Recommender</vt:lpstr>
      <vt:lpstr>1. Movie Overviews and Taglines </vt:lpstr>
      <vt:lpstr>2. Movie Cast, Crew, Keywords and Genre  </vt:lpstr>
      <vt:lpstr>3. Collaborative Filtering </vt:lpstr>
      <vt:lpstr>1. using K-nearest neighbours </vt:lpstr>
      <vt:lpstr>1. using singular-Value Decomposition  </vt:lpstr>
      <vt:lpstr>4. Hybrid Recommender with emotional scores.</vt:lpstr>
      <vt:lpstr>PowerPoint Presentation</vt:lpstr>
      <vt:lpstr>Learnings</vt:lpstr>
      <vt:lpstr>References</vt:lpstr>
      <vt:lpstr>Git Repository </vt:lpstr>
      <vt:lpstr>Any Questions.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and Video Series recommendation using emotional information.</dc:title>
  <cp:lastModifiedBy>Rakesh NUVVULA</cp:lastModifiedBy>
  <cp:revision>20</cp:revision>
  <dcterms:modified xsi:type="dcterms:W3CDTF">2021-01-27T20:02:15Z</dcterms:modified>
</cp:coreProperties>
</file>