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3352-95AA-41F2-AA95-AE5E84B94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8BC86-7463-4C62-ADF1-BAF43143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882E1-790D-4963-9171-867DB500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92A3-9F0C-4001-9EC5-139FCD3A96F5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6E51-4B80-4AF6-ABF1-82497E03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EEAE6-D47B-4844-AF22-0E04B984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A894-9276-4113-9405-D7D1469F8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65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413B-722C-4EFF-AAC6-F74C5DB1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54EDE-D9DD-47E6-B268-05F4B96BB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2FAB-1F44-432A-98B7-80435EF1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92A3-9F0C-4001-9EC5-139FCD3A96F5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7FBCE-BDDA-4120-88BF-E83D6657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CE55A-49D3-440E-9B42-F9647DB2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A894-9276-4113-9405-D7D1469F8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09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4B11C-6A24-4D87-AAF5-A4E855BAF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1F1AD-DCF3-48F7-B205-9F5EF0583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F5EB-2875-47D3-8AA1-A272140B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92A3-9F0C-4001-9EC5-139FCD3A96F5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241E3-1F95-4268-A283-647EB029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217E-E0F7-46A8-98E7-53EA213D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A894-9276-4113-9405-D7D1469F8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13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6081-4C1B-4646-B59E-F77C543E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C878-5529-404E-B7FD-221FA0A2C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11E77-A6E5-48A0-BABD-C3D895BB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92A3-9F0C-4001-9EC5-139FCD3A96F5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7BE47-E0DE-4664-9B5D-01C4A063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9419-BAA1-4FDA-8D35-A7CE0345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A894-9276-4113-9405-D7D1469F8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61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B37F-195D-4386-8798-4212230A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5511-D42F-4A35-8DE6-5E06B6B5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6C4E-2510-4E05-B843-F5FD3779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92A3-9F0C-4001-9EC5-139FCD3A96F5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9F67-C43C-4F80-A382-5551B69A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E521C-5585-42A7-97C3-1E49F22D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A894-9276-4113-9405-D7D1469F8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03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4AFB-7E5F-4DDC-A00E-D80A08F2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B2DC-4C36-4D91-9B8A-559245C92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4B2EC-4A30-495F-AECD-B85F226DB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A06B2-4F82-424E-8B4C-4BBB36BF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92A3-9F0C-4001-9EC5-139FCD3A96F5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94728-FA8D-449E-8B88-414E3175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A1377-2E3F-4775-98C2-4DFD8B76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A894-9276-4113-9405-D7D1469F8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71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0554-F286-4B78-869E-53FA5D14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1D289-31BE-4774-B82B-0B9810596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6777D-774C-4005-A3FD-D1CDF0223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21205-99A2-41B8-B6B4-D57FFE697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BDFF0-65A8-4F60-BEA5-5A96C4173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13A3B-F53A-40B9-BE81-3F9FE51C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92A3-9F0C-4001-9EC5-139FCD3A96F5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1A068-3CEF-4C41-9150-39E66171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45237-C2BD-40EC-B944-608539BE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A894-9276-4113-9405-D7D1469F8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27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CAB7-FDC8-42CC-9F6B-243A9293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22DCE-8CCF-40BA-91A3-D1791C19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92A3-9F0C-4001-9EC5-139FCD3A96F5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806F2-BF10-4BFE-989E-4CEB7332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F3624-FA2B-4AAA-B6D9-CD41F93D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A894-9276-4113-9405-D7D1469F8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42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E7888-83F9-41A4-8261-6697E59B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92A3-9F0C-4001-9EC5-139FCD3A96F5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B6640-4F15-4307-A8D0-CE31BB03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43C44-E2AB-4CAC-870B-088F3E3E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A894-9276-4113-9405-D7D1469F8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65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A49E-ED70-47C5-9782-2938D06E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0018-593D-43BD-A9C7-B0790540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DB8F0-9E92-45CC-A6B5-0668C32DE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90672-8DDD-48A0-81ED-3CF41C33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92A3-9F0C-4001-9EC5-139FCD3A96F5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5D665-D3C6-447A-9DDD-C90D587D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F238B-2B4B-4187-8014-46C383FC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A894-9276-4113-9405-D7D1469F8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82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6069-53A6-4983-A496-8C7D248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67E93-3259-49BF-91B8-A606517DA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BBEDE-FC82-4035-9244-191ADCF2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B1152-D48E-48CA-A34C-774FF31E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92A3-9F0C-4001-9EC5-139FCD3A96F5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2026B-FB57-4ED4-8275-04DBC0FF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4E854-3F69-4157-97CD-211F328C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A894-9276-4113-9405-D7D1469F8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68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09CDB-68E5-4246-BF19-43AE293B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46AE0-6125-4718-8FFC-34FB09D7A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768C-6F66-4CA5-9E3C-45120A999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092A3-9F0C-4001-9EC5-139FCD3A96F5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14AF-98A3-429C-8F26-3DEFE43D6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99418-830F-42FA-A4E7-F823A7B54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BA894-9276-4113-9405-D7D1469F8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94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1DEC-C69A-49EA-9D34-D9018224E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 </a:t>
            </a:r>
            <a:r>
              <a:rPr lang="en-IN" b="1" dirty="0"/>
              <a:t>Clustering Employees into Groups for Allowance Calculations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B7A00-463A-4298-9C57-245040162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50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D4B9-3B03-4A9E-9CB8-8E186E64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83E0-2830-4CC3-9106-2587C581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 The company wants to analyse a fair amount that could be reimbursed by employees related to their usage of mobile telecommunication (voice and data) services on a monthly basis without prior approval. </a:t>
            </a:r>
          </a:p>
        </p:txBody>
      </p:sp>
    </p:spTree>
    <p:extLst>
      <p:ext uri="{BB962C8B-B14F-4D97-AF65-F5344CB8AC3E}">
        <p14:creationId xmlns:p14="http://schemas.microsoft.com/office/powerpoint/2010/main" val="126714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FC61-0236-46DC-80B8-009FDE39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2B961-1697-4C20-BE9B-BEC91515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/>
              <a:t>How much the company pays per month for mobile telecommunication? </a:t>
            </a:r>
          </a:p>
          <a:p>
            <a:pPr marL="0" indent="0">
              <a:buNone/>
            </a:pPr>
            <a:r>
              <a:rPr lang="en-IN" dirty="0"/>
              <a:t>• Is there any trend related to the overall expenditure driven by the season? </a:t>
            </a:r>
          </a:p>
          <a:p>
            <a:pPr marL="0" indent="0">
              <a:buNone/>
            </a:pPr>
            <a:r>
              <a:rPr lang="en-IN" dirty="0"/>
              <a:t>• Which departments are the lowest and highest contributors? </a:t>
            </a:r>
          </a:p>
          <a:p>
            <a:pPr marL="0" indent="0">
              <a:buNone/>
            </a:pPr>
            <a:r>
              <a:rPr lang="en-IN" dirty="0"/>
              <a:t>• What is the average spend by department, is there any outlier? </a:t>
            </a:r>
          </a:p>
          <a:p>
            <a:pPr marL="0" indent="0">
              <a:buNone/>
            </a:pPr>
            <a:r>
              <a:rPr lang="en-IN" dirty="0"/>
              <a:t>• What is the typical amount spend by managers and practitioners (practitioners are the ones whose cost is charged to our Clients)? </a:t>
            </a:r>
          </a:p>
          <a:p>
            <a:pPr marL="0" indent="0">
              <a:buNone/>
            </a:pPr>
            <a:r>
              <a:rPr lang="en-IN" dirty="0"/>
              <a:t>• How we can group our employees based on their mobile expenditure? </a:t>
            </a:r>
          </a:p>
          <a:p>
            <a:pPr marL="0" indent="0">
              <a:buNone/>
            </a:pPr>
            <a:r>
              <a:rPr lang="en-IN" dirty="0"/>
              <a:t>• What would be a fair monthly allowance to these groups based on their current spending </a:t>
            </a:r>
            <a:r>
              <a:rPr lang="en-IN" dirty="0" err="1"/>
              <a:t>behavior</a:t>
            </a:r>
            <a:r>
              <a:rPr lang="en-IN" dirty="0"/>
              <a:t>?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80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0386-60AB-47BD-85D1-F698741B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AA24-DAD1-403A-86F5-6D967C41C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contained the following information: </a:t>
            </a:r>
          </a:p>
          <a:p>
            <a:pPr marL="0" indent="0">
              <a:buNone/>
            </a:pPr>
            <a:r>
              <a:rPr lang="en-IN" dirty="0"/>
              <a:t>• Name of the person who submitted the claim; </a:t>
            </a:r>
          </a:p>
          <a:p>
            <a:pPr marL="0" indent="0">
              <a:buNone/>
            </a:pPr>
            <a:r>
              <a:rPr lang="en-IN" dirty="0"/>
              <a:t>• Date of submission; </a:t>
            </a:r>
          </a:p>
          <a:p>
            <a:pPr marL="0" indent="0">
              <a:buNone/>
            </a:pPr>
            <a:r>
              <a:rPr lang="en-IN" dirty="0"/>
              <a:t>• Department code of the person; </a:t>
            </a:r>
          </a:p>
          <a:p>
            <a:pPr marL="0" indent="0">
              <a:buNone/>
            </a:pPr>
            <a:r>
              <a:rPr lang="en-IN" dirty="0"/>
              <a:t>• Amount of the claim (in INR);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00D5-A573-453B-A79A-11E5CC35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2187-408A-440E-8D02-62A285A2E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was first cleaned and K-Means clustering algorithm was used to divide the employees into various groups.</a:t>
            </a:r>
          </a:p>
          <a:p>
            <a:r>
              <a:rPr lang="en-IN" dirty="0"/>
              <a:t>Regression and Error analysis was also carried out to find the optimum no. </a:t>
            </a:r>
            <a:r>
              <a:rPr lang="en-IN"/>
              <a:t>of clusters.</a:t>
            </a:r>
          </a:p>
        </p:txBody>
      </p:sp>
    </p:spTree>
    <p:extLst>
      <p:ext uri="{BB962C8B-B14F-4D97-AF65-F5344CB8AC3E}">
        <p14:creationId xmlns:p14="http://schemas.microsoft.com/office/powerpoint/2010/main" val="218547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911E-ED42-41B4-AA42-4ED212E4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D5AD-CCCA-4286-862C-3DBDAE3D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data analysis and clustering using K-means algorithm two major groups were differentiated: </a:t>
            </a:r>
          </a:p>
          <a:p>
            <a:pPr marL="0" indent="0">
              <a:buNone/>
            </a:pPr>
            <a:r>
              <a:rPr lang="en-IN" dirty="0"/>
              <a:t>1. the first cluster is for </a:t>
            </a:r>
            <a:r>
              <a:rPr lang="en-IN" b="1" dirty="0"/>
              <a:t>managers and non-practitioners </a:t>
            </a:r>
            <a:r>
              <a:rPr lang="en-IN" dirty="0"/>
              <a:t>(roughly 46 INR / month) </a:t>
            </a:r>
          </a:p>
          <a:p>
            <a:pPr marL="0" indent="0">
              <a:buNone/>
            </a:pPr>
            <a:r>
              <a:rPr lang="en-IN" dirty="0"/>
              <a:t>2. the second cluster is for </a:t>
            </a:r>
            <a:r>
              <a:rPr lang="en-IN" b="1" dirty="0"/>
              <a:t>non-managers and practitioners </a:t>
            </a:r>
            <a:r>
              <a:rPr lang="en-IN" dirty="0"/>
              <a:t>(roughly 30 INR / month) </a:t>
            </a:r>
          </a:p>
        </p:txBody>
      </p:sp>
    </p:spTree>
    <p:extLst>
      <p:ext uri="{BB962C8B-B14F-4D97-AF65-F5344CB8AC3E}">
        <p14:creationId xmlns:p14="http://schemas.microsoft.com/office/powerpoint/2010/main" val="142937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Clustering Employees into Groups for Allowance Calculations </vt:lpstr>
      <vt:lpstr>Problem</vt:lpstr>
      <vt:lpstr>Approach</vt:lpstr>
      <vt:lpstr>Data</vt:lpstr>
      <vt:lpstr>Methodology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Clustering Employees into Groups for Allowance Calculations </dc:title>
  <dc:creator>Rakesh Gohane</dc:creator>
  <cp:lastModifiedBy>Rakesh Gohane</cp:lastModifiedBy>
  <cp:revision>2</cp:revision>
  <dcterms:created xsi:type="dcterms:W3CDTF">2019-05-04T15:43:47Z</dcterms:created>
  <dcterms:modified xsi:type="dcterms:W3CDTF">2019-05-04T15:48:15Z</dcterms:modified>
</cp:coreProperties>
</file>