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21" r:id="rId2"/>
  </p:sldMasterIdLst>
  <p:notesMasterIdLst>
    <p:notesMasterId r:id="rId27"/>
  </p:notesMasterIdLst>
  <p:sldIdLst>
    <p:sldId id="256" r:id="rId3"/>
    <p:sldId id="270" r:id="rId4"/>
    <p:sldId id="264" r:id="rId5"/>
    <p:sldId id="257" r:id="rId6"/>
    <p:sldId id="258" r:id="rId7"/>
    <p:sldId id="260" r:id="rId8"/>
    <p:sldId id="261" r:id="rId9"/>
    <p:sldId id="262" r:id="rId10"/>
    <p:sldId id="263" r:id="rId11"/>
    <p:sldId id="265" r:id="rId12"/>
    <p:sldId id="266" r:id="rId13"/>
    <p:sldId id="268" r:id="rId14"/>
    <p:sldId id="277" r:id="rId15"/>
    <p:sldId id="272" r:id="rId16"/>
    <p:sldId id="278" r:id="rId17"/>
    <p:sldId id="279" r:id="rId18"/>
    <p:sldId id="275" r:id="rId19"/>
    <p:sldId id="271" r:id="rId20"/>
    <p:sldId id="273" r:id="rId21"/>
    <p:sldId id="274" r:id="rId22"/>
    <p:sldId id="280" r:id="rId23"/>
    <p:sldId id="281" r:id="rId24"/>
    <p:sldId id="276" r:id="rId25"/>
    <p:sldId id="259" r:id="rId26"/>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Appu" initials="RA" lastIdx="1" clrIdx="0">
    <p:extLst>
      <p:ext uri="{19B8F6BF-5375-455C-9EA6-DF929625EA0E}">
        <p15:presenceInfo xmlns:p15="http://schemas.microsoft.com/office/powerpoint/2012/main" userId="4219986a6c4ac8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E4733"/>
    <a:srgbClr val="2B4B39"/>
    <a:srgbClr val="2E4C3C"/>
    <a:srgbClr val="3F4733"/>
    <a:srgbClr val="364436"/>
    <a:srgbClr val="2F321E"/>
    <a:srgbClr val="33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097" autoAdjust="0"/>
  </p:normalViewPr>
  <p:slideViewPr>
    <p:cSldViewPr snapToGrid="0">
      <p:cViewPr varScale="1">
        <p:scale>
          <a:sx n="103" d="100"/>
          <a:sy n="103" d="100"/>
        </p:scale>
        <p:origin x="9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esh Appu" userId="4219986a6c4ac86b" providerId="LiveId" clId="{DE97F050-1776-40DC-A4D5-DF5FCF172D29}"/>
    <pc:docChg chg="undo custSel addSld delSld modSld sldOrd">
      <pc:chgData name="Rakesh Appu" userId="4219986a6c4ac86b" providerId="LiveId" clId="{DE97F050-1776-40DC-A4D5-DF5FCF172D29}" dt="2024-05-03T06:38:13.049" v="3322" actId="478"/>
      <pc:docMkLst>
        <pc:docMk/>
      </pc:docMkLst>
      <pc:sldChg chg="modSp mod modTransition modAnim">
        <pc:chgData name="Rakesh Appu" userId="4219986a6c4ac86b" providerId="LiveId" clId="{DE97F050-1776-40DC-A4D5-DF5FCF172D29}" dt="2024-05-03T06:34:07.303" v="3317" actId="207"/>
        <pc:sldMkLst>
          <pc:docMk/>
          <pc:sldMk cId="191892542" sldId="256"/>
        </pc:sldMkLst>
        <pc:spChg chg="mod">
          <ac:chgData name="Rakesh Appu" userId="4219986a6c4ac86b" providerId="LiveId" clId="{DE97F050-1776-40DC-A4D5-DF5FCF172D29}" dt="2024-05-03T06:34:07.303" v="3317" actId="207"/>
          <ac:spMkLst>
            <pc:docMk/>
            <pc:sldMk cId="191892542" sldId="256"/>
            <ac:spMk id="2" creationId="{D48826AA-D57A-E5C4-7579-76F3C833D4D6}"/>
          </ac:spMkLst>
        </pc:spChg>
        <pc:spChg chg="mod">
          <ac:chgData name="Rakesh Appu" userId="4219986a6c4ac86b" providerId="LiveId" clId="{DE97F050-1776-40DC-A4D5-DF5FCF172D29}" dt="2024-04-16T13:35:44.084" v="675" actId="1076"/>
          <ac:spMkLst>
            <pc:docMk/>
            <pc:sldMk cId="191892542" sldId="256"/>
            <ac:spMk id="8" creationId="{283C659D-AD41-B269-7DE2-3D4E60416A1A}"/>
          </ac:spMkLst>
        </pc:spChg>
      </pc:sldChg>
      <pc:sldChg chg="modSp mod modTransition">
        <pc:chgData name="Rakesh Appu" userId="4219986a6c4ac86b" providerId="LiveId" clId="{DE97F050-1776-40DC-A4D5-DF5FCF172D29}" dt="2024-05-03T06:33:39.228" v="3314" actId="207"/>
        <pc:sldMkLst>
          <pc:docMk/>
          <pc:sldMk cId="1309063060" sldId="257"/>
        </pc:sldMkLst>
        <pc:spChg chg="mod">
          <ac:chgData name="Rakesh Appu" userId="4219986a6c4ac86b" providerId="LiveId" clId="{DE97F050-1776-40DC-A4D5-DF5FCF172D29}" dt="2024-05-03T04:56:28.970" v="1641" actId="20577"/>
          <ac:spMkLst>
            <pc:docMk/>
            <pc:sldMk cId="1309063060" sldId="257"/>
            <ac:spMk id="3" creationId="{4950DDCD-FF93-06D4-6332-C99FA0B64DAB}"/>
          </ac:spMkLst>
        </pc:spChg>
        <pc:spChg chg="mod">
          <ac:chgData name="Rakesh Appu" userId="4219986a6c4ac86b" providerId="LiveId" clId="{DE97F050-1776-40DC-A4D5-DF5FCF172D29}" dt="2024-05-03T06:33:39.228" v="3314" actId="207"/>
          <ac:spMkLst>
            <pc:docMk/>
            <pc:sldMk cId="1309063060" sldId="257"/>
            <ac:spMk id="4" creationId="{9DB0B397-620F-A4A1-F4EF-4178C8F11CE3}"/>
          </ac:spMkLst>
        </pc:spChg>
        <pc:spChg chg="mod">
          <ac:chgData name="Rakesh Appu" userId="4219986a6c4ac86b" providerId="LiveId" clId="{DE97F050-1776-40DC-A4D5-DF5FCF172D29}" dt="2024-05-03T04:56:38.255" v="1642" actId="1076"/>
          <ac:spMkLst>
            <pc:docMk/>
            <pc:sldMk cId="1309063060" sldId="257"/>
            <ac:spMk id="6" creationId="{7D2D0BF9-D237-8939-20E4-CADBCCE6F62E}"/>
          </ac:spMkLst>
        </pc:spChg>
      </pc:sldChg>
      <pc:sldChg chg="modSp mod modTransition">
        <pc:chgData name="Rakesh Appu" userId="4219986a6c4ac86b" providerId="LiveId" clId="{DE97F050-1776-40DC-A4D5-DF5FCF172D29}" dt="2024-05-03T06:26:39.423" v="3281"/>
        <pc:sldMkLst>
          <pc:docMk/>
          <pc:sldMk cId="2386831693" sldId="258"/>
        </pc:sldMkLst>
        <pc:spChg chg="mod">
          <ac:chgData name="Rakesh Appu" userId="4219986a6c4ac86b" providerId="LiveId" clId="{DE97F050-1776-40DC-A4D5-DF5FCF172D29}" dt="2024-04-16T11:54:28.384" v="4" actId="20577"/>
          <ac:spMkLst>
            <pc:docMk/>
            <pc:sldMk cId="2386831693" sldId="258"/>
            <ac:spMk id="3" creationId="{D9AA7644-0B96-974F-6C85-A4D7660FF028}"/>
          </ac:spMkLst>
        </pc:spChg>
      </pc:sldChg>
      <pc:sldChg chg="addSp modSp mod">
        <pc:chgData name="Rakesh Appu" userId="4219986a6c4ac86b" providerId="LiveId" clId="{DE97F050-1776-40DC-A4D5-DF5FCF172D29}" dt="2024-05-03T06:24:43.628" v="3266" actId="207"/>
        <pc:sldMkLst>
          <pc:docMk/>
          <pc:sldMk cId="2321671013" sldId="259"/>
        </pc:sldMkLst>
        <pc:spChg chg="mod">
          <ac:chgData name="Rakesh Appu" userId="4219986a6c4ac86b" providerId="LiveId" clId="{DE97F050-1776-40DC-A4D5-DF5FCF172D29}" dt="2024-05-03T06:23:58.748" v="3262" actId="164"/>
          <ac:spMkLst>
            <pc:docMk/>
            <pc:sldMk cId="2321671013" sldId="259"/>
            <ac:spMk id="4" creationId="{AF294625-7BD3-2EE3-349E-088A02A69046}"/>
          </ac:spMkLst>
        </pc:spChg>
        <pc:grpChg chg="add mod">
          <ac:chgData name="Rakesh Appu" userId="4219986a6c4ac86b" providerId="LiveId" clId="{DE97F050-1776-40DC-A4D5-DF5FCF172D29}" dt="2024-05-03T06:24:39.148" v="3265" actId="1076"/>
          <ac:grpSpMkLst>
            <pc:docMk/>
            <pc:sldMk cId="2321671013" sldId="259"/>
            <ac:grpSpMk id="5" creationId="{00EBBC1D-BDE8-0BA0-755E-A2BA7882A572}"/>
          </ac:grpSpMkLst>
        </pc:grpChg>
        <pc:picChg chg="add mod">
          <ac:chgData name="Rakesh Appu" userId="4219986a6c4ac86b" providerId="LiveId" clId="{DE97F050-1776-40DC-A4D5-DF5FCF172D29}" dt="2024-05-03T06:24:43.628" v="3266" actId="207"/>
          <ac:picMkLst>
            <pc:docMk/>
            <pc:sldMk cId="2321671013" sldId="259"/>
            <ac:picMk id="3" creationId="{7C5B4E47-736D-4BFF-6739-F0AC77178930}"/>
          </ac:picMkLst>
        </pc:picChg>
      </pc:sldChg>
      <pc:sldChg chg="modSp mod modTransition">
        <pc:chgData name="Rakesh Appu" userId="4219986a6c4ac86b" providerId="LiveId" clId="{DE97F050-1776-40DC-A4D5-DF5FCF172D29}" dt="2024-05-03T06:33:10.377" v="3313" actId="207"/>
        <pc:sldMkLst>
          <pc:docMk/>
          <pc:sldMk cId="1487860050" sldId="260"/>
        </pc:sldMkLst>
        <pc:spChg chg="mod">
          <ac:chgData name="Rakesh Appu" userId="4219986a6c4ac86b" providerId="LiveId" clId="{DE97F050-1776-40DC-A4D5-DF5FCF172D29}" dt="2024-05-03T06:33:10.377" v="3313" actId="207"/>
          <ac:spMkLst>
            <pc:docMk/>
            <pc:sldMk cId="1487860050" sldId="260"/>
            <ac:spMk id="4" creationId="{DF38D391-7975-1ABF-309E-FB22A3613E47}"/>
          </ac:spMkLst>
        </pc:spChg>
      </pc:sldChg>
      <pc:sldChg chg="modSp mod modTransition">
        <pc:chgData name="Rakesh Appu" userId="4219986a6c4ac86b" providerId="LiveId" clId="{DE97F050-1776-40DC-A4D5-DF5FCF172D29}" dt="2024-05-03T06:33:01.145" v="3312" actId="207"/>
        <pc:sldMkLst>
          <pc:docMk/>
          <pc:sldMk cId="3334924452" sldId="261"/>
        </pc:sldMkLst>
        <pc:spChg chg="mod">
          <ac:chgData name="Rakesh Appu" userId="4219986a6c4ac86b" providerId="LiveId" clId="{DE97F050-1776-40DC-A4D5-DF5FCF172D29}" dt="2024-05-03T06:33:01.145" v="3312" actId="207"/>
          <ac:spMkLst>
            <pc:docMk/>
            <pc:sldMk cId="3334924452" sldId="261"/>
            <ac:spMk id="4" creationId="{654C4049-64D8-E89C-21EE-49E4F9C92BA4}"/>
          </ac:spMkLst>
        </pc:spChg>
      </pc:sldChg>
      <pc:sldChg chg="modSp mod">
        <pc:chgData name="Rakesh Appu" userId="4219986a6c4ac86b" providerId="LiveId" clId="{DE97F050-1776-40DC-A4D5-DF5FCF172D29}" dt="2024-05-03T06:32:49.603" v="3310" actId="207"/>
        <pc:sldMkLst>
          <pc:docMk/>
          <pc:sldMk cId="1978444873" sldId="262"/>
        </pc:sldMkLst>
        <pc:spChg chg="mod">
          <ac:chgData name="Rakesh Appu" userId="4219986a6c4ac86b" providerId="LiveId" clId="{DE97F050-1776-40DC-A4D5-DF5FCF172D29}" dt="2024-05-03T06:32:49.603" v="3310" actId="207"/>
          <ac:spMkLst>
            <pc:docMk/>
            <pc:sldMk cId="1978444873" sldId="262"/>
            <ac:spMk id="4" creationId="{594C983B-9E98-CF21-79D4-6A3E22B4EDD6}"/>
          </ac:spMkLst>
        </pc:spChg>
      </pc:sldChg>
      <pc:sldChg chg="modTransition">
        <pc:chgData name="Rakesh Appu" userId="4219986a6c4ac86b" providerId="LiveId" clId="{DE97F050-1776-40DC-A4D5-DF5FCF172D29}" dt="2024-05-03T06:26:56.535" v="3285"/>
        <pc:sldMkLst>
          <pc:docMk/>
          <pc:sldMk cId="1755780370" sldId="263"/>
        </pc:sldMkLst>
      </pc:sldChg>
      <pc:sldChg chg="modSp mod modTransition">
        <pc:chgData name="Rakesh Appu" userId="4219986a6c4ac86b" providerId="LiveId" clId="{DE97F050-1776-40DC-A4D5-DF5FCF172D29}" dt="2024-05-03T06:26:29.122" v="3279"/>
        <pc:sldMkLst>
          <pc:docMk/>
          <pc:sldMk cId="423964743" sldId="264"/>
        </pc:sldMkLst>
        <pc:spChg chg="mod">
          <ac:chgData name="Rakesh Appu" userId="4219986a6c4ac86b" providerId="LiveId" clId="{DE97F050-1776-40DC-A4D5-DF5FCF172D29}" dt="2024-05-03T06:16:51.211" v="3229" actId="207"/>
          <ac:spMkLst>
            <pc:docMk/>
            <pc:sldMk cId="423964743" sldId="264"/>
            <ac:spMk id="3" creationId="{963EEB1E-7955-A9F3-FDC9-B0F89880B967}"/>
          </ac:spMkLst>
        </pc:spChg>
        <pc:spChg chg="mod">
          <ac:chgData name="Rakesh Appu" userId="4219986a6c4ac86b" providerId="LiveId" clId="{DE97F050-1776-40DC-A4D5-DF5FCF172D29}" dt="2024-05-03T06:18:14.723" v="3241" actId="20577"/>
          <ac:spMkLst>
            <pc:docMk/>
            <pc:sldMk cId="423964743" sldId="264"/>
            <ac:spMk id="4" creationId="{B66D3084-8184-DE54-4F76-BC9E0D4F0092}"/>
          </ac:spMkLst>
        </pc:spChg>
      </pc:sldChg>
      <pc:sldChg chg="modSp mod modTransition">
        <pc:chgData name="Rakesh Appu" userId="4219986a6c4ac86b" providerId="LiveId" clId="{DE97F050-1776-40DC-A4D5-DF5FCF172D29}" dt="2024-05-03T06:26:59.247" v="3286"/>
        <pc:sldMkLst>
          <pc:docMk/>
          <pc:sldMk cId="1250474694" sldId="265"/>
        </pc:sldMkLst>
        <pc:graphicFrameChg chg="modGraphic">
          <ac:chgData name="Rakesh Appu" userId="4219986a6c4ac86b" providerId="LiveId" clId="{DE97F050-1776-40DC-A4D5-DF5FCF172D29}" dt="2024-05-03T05:01:17.180" v="1664" actId="14734"/>
          <ac:graphicFrameMkLst>
            <pc:docMk/>
            <pc:sldMk cId="1250474694" sldId="265"/>
            <ac:graphicFrameMk id="5" creationId="{10E675E1-2532-3AF4-AA9F-ED346B9EF064}"/>
          </ac:graphicFrameMkLst>
        </pc:graphicFrameChg>
      </pc:sldChg>
      <pc:sldChg chg="modTransition">
        <pc:chgData name="Rakesh Appu" userId="4219986a6c4ac86b" providerId="LiveId" clId="{DE97F050-1776-40DC-A4D5-DF5FCF172D29}" dt="2024-05-03T06:27:02.655" v="3287"/>
        <pc:sldMkLst>
          <pc:docMk/>
          <pc:sldMk cId="3063633829" sldId="266"/>
        </pc:sldMkLst>
      </pc:sldChg>
      <pc:sldChg chg="del">
        <pc:chgData name="Rakesh Appu" userId="4219986a6c4ac86b" providerId="LiveId" clId="{DE97F050-1776-40DC-A4D5-DF5FCF172D29}" dt="2024-05-03T05:01:33.121" v="1665" actId="2696"/>
        <pc:sldMkLst>
          <pc:docMk/>
          <pc:sldMk cId="2609849542" sldId="267"/>
        </pc:sldMkLst>
      </pc:sldChg>
      <pc:sldChg chg="addSp delSp modSp mod">
        <pc:chgData name="Rakesh Appu" userId="4219986a6c4ac86b" providerId="LiveId" clId="{DE97F050-1776-40DC-A4D5-DF5FCF172D29}" dt="2024-05-03T05:38:25.151" v="2215" actId="166"/>
        <pc:sldMkLst>
          <pc:docMk/>
          <pc:sldMk cId="3839697220" sldId="268"/>
        </pc:sldMkLst>
        <pc:spChg chg="add mod">
          <ac:chgData name="Rakesh Appu" userId="4219986a6c4ac86b" providerId="LiveId" clId="{DE97F050-1776-40DC-A4D5-DF5FCF172D29}" dt="2024-05-03T05:16:09.123" v="1970" actId="20577"/>
          <ac:spMkLst>
            <pc:docMk/>
            <pc:sldMk cId="3839697220" sldId="268"/>
            <ac:spMk id="3" creationId="{55F0E695-8655-AE8F-7067-5A91DC1F47E4}"/>
          </ac:spMkLst>
        </pc:spChg>
        <pc:spChg chg="add mod ord">
          <ac:chgData name="Rakesh Appu" userId="4219986a6c4ac86b" providerId="LiveId" clId="{DE97F050-1776-40DC-A4D5-DF5FCF172D29}" dt="2024-05-03T05:38:25.151" v="2215" actId="166"/>
          <ac:spMkLst>
            <pc:docMk/>
            <pc:sldMk cId="3839697220" sldId="268"/>
            <ac:spMk id="5" creationId="{74614C65-7504-5975-8AD9-34B972EEB665}"/>
          </ac:spMkLst>
        </pc:spChg>
        <pc:picChg chg="del">
          <ac:chgData name="Rakesh Appu" userId="4219986a6c4ac86b" providerId="LiveId" clId="{DE97F050-1776-40DC-A4D5-DF5FCF172D29}" dt="2024-05-03T05:04:39.811" v="1666" actId="478"/>
          <ac:picMkLst>
            <pc:docMk/>
            <pc:sldMk cId="3839697220" sldId="268"/>
            <ac:picMk id="18" creationId="{2BEE878F-11A9-95CE-CF38-1204F57AA9D5}"/>
          </ac:picMkLst>
        </pc:picChg>
        <pc:picChg chg="del">
          <ac:chgData name="Rakesh Appu" userId="4219986a6c4ac86b" providerId="LiveId" clId="{DE97F050-1776-40DC-A4D5-DF5FCF172D29}" dt="2024-05-03T05:04:41.893" v="1667" actId="478"/>
          <ac:picMkLst>
            <pc:docMk/>
            <pc:sldMk cId="3839697220" sldId="268"/>
            <ac:picMk id="20" creationId="{029DE3B9-B0CF-6663-1E0E-9FB5AD003F77}"/>
          </ac:picMkLst>
        </pc:picChg>
      </pc:sldChg>
      <pc:sldChg chg="addSp modSp add del mod">
        <pc:chgData name="Rakesh Appu" userId="4219986a6c4ac86b" providerId="LiveId" clId="{DE97F050-1776-40DC-A4D5-DF5FCF172D29}" dt="2024-05-03T06:06:15.507" v="2975" actId="47"/>
        <pc:sldMkLst>
          <pc:docMk/>
          <pc:sldMk cId="2947005216" sldId="269"/>
        </pc:sldMkLst>
        <pc:spChg chg="add mod">
          <ac:chgData name="Rakesh Appu" userId="4219986a6c4ac86b" providerId="LiveId" clId="{DE97F050-1776-40DC-A4D5-DF5FCF172D29}" dt="2024-04-16T13:34:39.784" v="669"/>
          <ac:spMkLst>
            <pc:docMk/>
            <pc:sldMk cId="2947005216" sldId="269"/>
            <ac:spMk id="3" creationId="{92004DA9-F70C-B39B-1757-678D5FE8B80B}"/>
          </ac:spMkLst>
        </pc:spChg>
        <pc:spChg chg="mod">
          <ac:chgData name="Rakesh Appu" userId="4219986a6c4ac86b" providerId="LiveId" clId="{DE97F050-1776-40DC-A4D5-DF5FCF172D29}" dt="2024-05-03T05:53:49.531" v="2830" actId="1076"/>
          <ac:spMkLst>
            <pc:docMk/>
            <pc:sldMk cId="2947005216" sldId="269"/>
            <ac:spMk id="4" creationId="{F4195D72-6D98-E6A7-71B2-5019D877D67E}"/>
          </ac:spMkLst>
        </pc:spChg>
      </pc:sldChg>
      <pc:sldChg chg="modTransition">
        <pc:chgData name="Rakesh Appu" userId="4219986a6c4ac86b" providerId="LiveId" clId="{DE97F050-1776-40DC-A4D5-DF5FCF172D29}" dt="2024-05-03T06:26:24.852" v="3278"/>
        <pc:sldMkLst>
          <pc:docMk/>
          <pc:sldMk cId="373850383" sldId="270"/>
        </pc:sldMkLst>
      </pc:sldChg>
      <pc:sldChg chg="addSp delSp modSp mod modTransition">
        <pc:chgData name="Rakesh Appu" userId="4219986a6c4ac86b" providerId="LiveId" clId="{DE97F050-1776-40DC-A4D5-DF5FCF172D29}" dt="2024-05-03T06:32:30.206" v="3307" actId="207"/>
        <pc:sldMkLst>
          <pc:docMk/>
          <pc:sldMk cId="3814196776" sldId="271"/>
        </pc:sldMkLst>
        <pc:spChg chg="add mod">
          <ac:chgData name="Rakesh Appu" userId="4219986a6c4ac86b" providerId="LiveId" clId="{DE97F050-1776-40DC-A4D5-DF5FCF172D29}" dt="2024-04-16T12:05:32.060" v="193" actId="368"/>
          <ac:spMkLst>
            <pc:docMk/>
            <pc:sldMk cId="3814196776" sldId="271"/>
            <ac:spMk id="3" creationId="{96233C21-CB84-C5E1-FA3A-2A14EDC122D2}"/>
          </ac:spMkLst>
        </pc:spChg>
        <pc:spChg chg="mod">
          <ac:chgData name="Rakesh Appu" userId="4219986a6c4ac86b" providerId="LiveId" clId="{DE97F050-1776-40DC-A4D5-DF5FCF172D29}" dt="2024-05-03T06:32:30.206" v="3307" actId="207"/>
          <ac:spMkLst>
            <pc:docMk/>
            <pc:sldMk cId="3814196776" sldId="271"/>
            <ac:spMk id="4" creationId="{7E3B9AAB-18E0-3DF7-4819-6F8C238CB765}"/>
          </ac:spMkLst>
        </pc:spChg>
        <pc:spChg chg="mod">
          <ac:chgData name="Rakesh Appu" userId="4219986a6c4ac86b" providerId="LiveId" clId="{DE97F050-1776-40DC-A4D5-DF5FCF172D29}" dt="2024-04-16T12:05:32.060" v="193" actId="368"/>
          <ac:spMkLst>
            <pc:docMk/>
            <pc:sldMk cId="3814196776" sldId="271"/>
            <ac:spMk id="5" creationId="{C9D704DA-D6B1-F8D8-9EF2-97B45E0452FA}"/>
          </ac:spMkLst>
        </pc:spChg>
        <pc:spChg chg="mod">
          <ac:chgData name="Rakesh Appu" userId="4219986a6c4ac86b" providerId="LiveId" clId="{DE97F050-1776-40DC-A4D5-DF5FCF172D29}" dt="2024-04-16T12:06:45.202" v="224" actId="1076"/>
          <ac:spMkLst>
            <pc:docMk/>
            <pc:sldMk cId="3814196776" sldId="271"/>
            <ac:spMk id="6" creationId="{B9D963D6-C31D-CB3A-2615-D6BEDAF88BC4}"/>
          </ac:spMkLst>
        </pc:spChg>
        <pc:spChg chg="mod">
          <ac:chgData name="Rakesh Appu" userId="4219986a6c4ac86b" providerId="LiveId" clId="{DE97F050-1776-40DC-A4D5-DF5FCF172D29}" dt="2024-04-16T12:05:32.060" v="193" actId="368"/>
          <ac:spMkLst>
            <pc:docMk/>
            <pc:sldMk cId="3814196776" sldId="271"/>
            <ac:spMk id="7" creationId="{F2C88485-F154-6A57-2DC8-279415D24ADA}"/>
          </ac:spMkLst>
        </pc:spChg>
        <pc:spChg chg="mod">
          <ac:chgData name="Rakesh Appu" userId="4219986a6c4ac86b" providerId="LiveId" clId="{DE97F050-1776-40DC-A4D5-DF5FCF172D29}" dt="2024-04-16T12:05:32.060" v="193" actId="368"/>
          <ac:spMkLst>
            <pc:docMk/>
            <pc:sldMk cId="3814196776" sldId="271"/>
            <ac:spMk id="8" creationId="{D0EF6DE3-F663-9CC8-6C4D-9AB15386320C}"/>
          </ac:spMkLst>
        </pc:spChg>
        <pc:spChg chg="mod">
          <ac:chgData name="Rakesh Appu" userId="4219986a6c4ac86b" providerId="LiveId" clId="{DE97F050-1776-40DC-A4D5-DF5FCF172D29}" dt="2024-04-16T12:05:32.060" v="193" actId="368"/>
          <ac:spMkLst>
            <pc:docMk/>
            <pc:sldMk cId="3814196776" sldId="271"/>
            <ac:spMk id="9" creationId="{6AC96AE0-5D92-FAD4-7CFB-CFFC03534A08}"/>
          </ac:spMkLst>
        </pc:spChg>
        <pc:spChg chg="mod">
          <ac:chgData name="Rakesh Appu" userId="4219986a6c4ac86b" providerId="LiveId" clId="{DE97F050-1776-40DC-A4D5-DF5FCF172D29}" dt="2024-04-16T12:05:32.060" v="193" actId="368"/>
          <ac:spMkLst>
            <pc:docMk/>
            <pc:sldMk cId="3814196776" sldId="271"/>
            <ac:spMk id="38" creationId="{5E890631-C9C7-A563-54D3-4F30C3805201}"/>
          </ac:spMkLst>
        </pc:spChg>
        <pc:spChg chg="mod">
          <ac:chgData name="Rakesh Appu" userId="4219986a6c4ac86b" providerId="LiveId" clId="{DE97F050-1776-40DC-A4D5-DF5FCF172D29}" dt="2024-04-16T12:05:32.060" v="193" actId="368"/>
          <ac:spMkLst>
            <pc:docMk/>
            <pc:sldMk cId="3814196776" sldId="271"/>
            <ac:spMk id="39" creationId="{C13CFC56-9C11-EDF5-E6F8-2F698BFBFE82}"/>
          </ac:spMkLst>
        </pc:spChg>
        <pc:spChg chg="mod">
          <ac:chgData name="Rakesh Appu" userId="4219986a6c4ac86b" providerId="LiveId" clId="{DE97F050-1776-40DC-A4D5-DF5FCF172D29}" dt="2024-04-16T12:05:32.060" v="193" actId="368"/>
          <ac:spMkLst>
            <pc:docMk/>
            <pc:sldMk cId="3814196776" sldId="271"/>
            <ac:spMk id="40" creationId="{B13ED842-215E-0B78-14FD-48D778A22A2E}"/>
          </ac:spMkLst>
        </pc:spChg>
        <pc:spChg chg="mod">
          <ac:chgData name="Rakesh Appu" userId="4219986a6c4ac86b" providerId="LiveId" clId="{DE97F050-1776-40DC-A4D5-DF5FCF172D29}" dt="2024-04-16T12:05:32.060" v="193" actId="368"/>
          <ac:spMkLst>
            <pc:docMk/>
            <pc:sldMk cId="3814196776" sldId="271"/>
            <ac:spMk id="41" creationId="{D995C0B0-ED39-25D8-ABD4-510E42EE1BA3}"/>
          </ac:spMkLst>
        </pc:spChg>
        <pc:spChg chg="mod">
          <ac:chgData name="Rakesh Appu" userId="4219986a6c4ac86b" providerId="LiveId" clId="{DE97F050-1776-40DC-A4D5-DF5FCF172D29}" dt="2024-04-16T12:05:32.060" v="193" actId="368"/>
          <ac:spMkLst>
            <pc:docMk/>
            <pc:sldMk cId="3814196776" sldId="271"/>
            <ac:spMk id="42" creationId="{107E7F6E-C766-B768-CA83-6F91F3609F90}"/>
          </ac:spMkLst>
        </pc:spChg>
        <pc:spChg chg="mod">
          <ac:chgData name="Rakesh Appu" userId="4219986a6c4ac86b" providerId="LiveId" clId="{DE97F050-1776-40DC-A4D5-DF5FCF172D29}" dt="2024-04-16T12:07:13.342" v="229" actId="1076"/>
          <ac:spMkLst>
            <pc:docMk/>
            <pc:sldMk cId="3814196776" sldId="271"/>
            <ac:spMk id="43" creationId="{BF46DD3B-D0A8-B60B-F08B-7E342551ADD2}"/>
          </ac:spMkLst>
        </pc:spChg>
        <pc:spChg chg="mod">
          <ac:chgData name="Rakesh Appu" userId="4219986a6c4ac86b" providerId="LiveId" clId="{DE97F050-1776-40DC-A4D5-DF5FCF172D29}" dt="2024-04-16T13:35:01.364" v="672" actId="1076"/>
          <ac:spMkLst>
            <pc:docMk/>
            <pc:sldMk cId="3814196776" sldId="271"/>
            <ac:spMk id="44" creationId="{CA5FEC63-FA8A-AE51-7006-96C868497C7C}"/>
          </ac:spMkLst>
        </pc:spChg>
        <pc:spChg chg="mod">
          <ac:chgData name="Rakesh Appu" userId="4219986a6c4ac86b" providerId="LiveId" clId="{DE97F050-1776-40DC-A4D5-DF5FCF172D29}" dt="2024-04-16T12:05:32.060" v="193" actId="368"/>
          <ac:spMkLst>
            <pc:docMk/>
            <pc:sldMk cId="3814196776" sldId="271"/>
            <ac:spMk id="45" creationId="{2D3CDFE7-24D0-E490-9C01-4FEB2D66EFED}"/>
          </ac:spMkLst>
        </pc:spChg>
        <pc:spChg chg="mod">
          <ac:chgData name="Rakesh Appu" userId="4219986a6c4ac86b" providerId="LiveId" clId="{DE97F050-1776-40DC-A4D5-DF5FCF172D29}" dt="2024-04-16T12:05:32.060" v="193" actId="368"/>
          <ac:spMkLst>
            <pc:docMk/>
            <pc:sldMk cId="3814196776" sldId="271"/>
            <ac:spMk id="46" creationId="{9ED8F886-B834-A825-9EC2-0BA76B2FE0E6}"/>
          </ac:spMkLst>
        </pc:spChg>
        <pc:spChg chg="mod">
          <ac:chgData name="Rakesh Appu" userId="4219986a6c4ac86b" providerId="LiveId" clId="{DE97F050-1776-40DC-A4D5-DF5FCF172D29}" dt="2024-04-16T12:07:18.952" v="230" actId="1076"/>
          <ac:spMkLst>
            <pc:docMk/>
            <pc:sldMk cId="3814196776" sldId="271"/>
            <ac:spMk id="47" creationId="{EDFE8ECF-3555-E759-A899-8CD83261C429}"/>
          </ac:spMkLst>
        </pc:spChg>
        <pc:spChg chg="add del mod">
          <ac:chgData name="Rakesh Appu" userId="4219986a6c4ac86b" providerId="LiveId" clId="{DE97F050-1776-40DC-A4D5-DF5FCF172D29}" dt="2024-04-16T12:06:08.442" v="218" actId="478"/>
          <ac:spMkLst>
            <pc:docMk/>
            <pc:sldMk cId="3814196776" sldId="271"/>
            <ac:spMk id="48" creationId="{34681639-25A6-ED2F-C819-381872C5F4A4}"/>
          </ac:spMkLst>
        </pc:spChg>
        <pc:spChg chg="mod">
          <ac:chgData name="Rakesh Appu" userId="4219986a6c4ac86b" providerId="LiveId" clId="{DE97F050-1776-40DC-A4D5-DF5FCF172D29}" dt="2024-04-16T12:06:51.262" v="225" actId="1076"/>
          <ac:spMkLst>
            <pc:docMk/>
            <pc:sldMk cId="3814196776" sldId="271"/>
            <ac:spMk id="52" creationId="{7EDAACEB-D44E-A2C5-6FC6-BB315FE54356}"/>
          </ac:spMkLst>
        </pc:spChg>
        <pc:spChg chg="mod">
          <ac:chgData name="Rakesh Appu" userId="4219986a6c4ac86b" providerId="LiveId" clId="{DE97F050-1776-40DC-A4D5-DF5FCF172D29}" dt="2024-04-16T12:07:11.042" v="228" actId="14100"/>
          <ac:spMkLst>
            <pc:docMk/>
            <pc:sldMk cId="3814196776" sldId="271"/>
            <ac:spMk id="53" creationId="{9D94BA92-00EB-E007-ABFA-2F938A20D4B3}"/>
          </ac:spMkLst>
        </pc:spChg>
        <pc:spChg chg="add mod">
          <ac:chgData name="Rakesh Appu" userId="4219986a6c4ac86b" providerId="LiveId" clId="{DE97F050-1776-40DC-A4D5-DF5FCF172D29}" dt="2024-04-16T12:05:32.060" v="193" actId="368"/>
          <ac:spMkLst>
            <pc:docMk/>
            <pc:sldMk cId="3814196776" sldId="271"/>
            <ac:spMk id="64" creationId="{16DDA2F9-4FCC-E436-99D7-CC1712ABB2B4}"/>
          </ac:spMkLst>
        </pc:spChg>
        <pc:spChg chg="add mod">
          <ac:chgData name="Rakesh Appu" userId="4219986a6c4ac86b" providerId="LiveId" clId="{DE97F050-1776-40DC-A4D5-DF5FCF172D29}" dt="2024-04-16T12:05:32.060" v="193" actId="368"/>
          <ac:spMkLst>
            <pc:docMk/>
            <pc:sldMk cId="3814196776" sldId="271"/>
            <ac:spMk id="65" creationId="{DA52E91C-20C1-5C9E-8DB6-EF6478ACAA42}"/>
          </ac:spMkLst>
        </pc:spChg>
        <pc:spChg chg="add mod">
          <ac:chgData name="Rakesh Appu" userId="4219986a6c4ac86b" providerId="LiveId" clId="{DE97F050-1776-40DC-A4D5-DF5FCF172D29}" dt="2024-04-16T12:04:18.493" v="144" actId="571"/>
          <ac:spMkLst>
            <pc:docMk/>
            <pc:sldMk cId="3814196776" sldId="271"/>
            <ac:spMk id="79" creationId="{5DE5EFD8-EB0E-ADB8-6649-06E836477435}"/>
          </ac:spMkLst>
        </pc:spChg>
        <pc:spChg chg="add mod">
          <ac:chgData name="Rakesh Appu" userId="4219986a6c4ac86b" providerId="LiveId" clId="{DE97F050-1776-40DC-A4D5-DF5FCF172D29}" dt="2024-04-16T12:04:18.493" v="144" actId="571"/>
          <ac:spMkLst>
            <pc:docMk/>
            <pc:sldMk cId="3814196776" sldId="271"/>
            <ac:spMk id="91" creationId="{BE697051-E905-EAC7-3BE0-97FC99C97441}"/>
          </ac:spMkLst>
        </pc:spChg>
        <pc:spChg chg="add mod">
          <ac:chgData name="Rakesh Appu" userId="4219986a6c4ac86b" providerId="LiveId" clId="{DE97F050-1776-40DC-A4D5-DF5FCF172D29}" dt="2024-04-16T12:04:18.493" v="144" actId="571"/>
          <ac:spMkLst>
            <pc:docMk/>
            <pc:sldMk cId="3814196776" sldId="271"/>
            <ac:spMk id="92" creationId="{FA854FCF-742B-37B5-5BBD-9DBF7E2D2062}"/>
          </ac:spMkLst>
        </pc:spChg>
        <pc:spChg chg="add mod">
          <ac:chgData name="Rakesh Appu" userId="4219986a6c4ac86b" providerId="LiveId" clId="{DE97F050-1776-40DC-A4D5-DF5FCF172D29}" dt="2024-04-16T12:09:46.467" v="234" actId="164"/>
          <ac:spMkLst>
            <pc:docMk/>
            <pc:sldMk cId="3814196776" sldId="271"/>
            <ac:spMk id="94" creationId="{7890407F-C61C-452D-8E29-400FB3DEAAE9}"/>
          </ac:spMkLst>
        </pc:spChg>
        <pc:grpChg chg="mod">
          <ac:chgData name="Rakesh Appu" userId="4219986a6c4ac86b" providerId="LiveId" clId="{DE97F050-1776-40DC-A4D5-DF5FCF172D29}" dt="2024-04-16T12:04:24.937" v="145" actId="164"/>
          <ac:grpSpMkLst>
            <pc:docMk/>
            <pc:sldMk cId="3814196776" sldId="271"/>
            <ac:grpSpMk id="54" creationId="{DA5B5630-1B2D-9C60-A9F0-1632E4EB6369}"/>
          </ac:grpSpMkLst>
        </pc:grpChg>
        <pc:grpChg chg="add mod">
          <ac:chgData name="Rakesh Appu" userId="4219986a6c4ac86b" providerId="LiveId" clId="{DE97F050-1776-40DC-A4D5-DF5FCF172D29}" dt="2024-04-16T12:09:46.467" v="234" actId="164"/>
          <ac:grpSpMkLst>
            <pc:docMk/>
            <pc:sldMk cId="3814196776" sldId="271"/>
            <ac:grpSpMk id="93" creationId="{D693EE46-42E0-C09F-212F-FD4E9F49918F}"/>
          </ac:grpSpMkLst>
        </pc:grpChg>
        <pc:grpChg chg="add mod">
          <ac:chgData name="Rakesh Appu" userId="4219986a6c4ac86b" providerId="LiveId" clId="{DE97F050-1776-40DC-A4D5-DF5FCF172D29}" dt="2024-04-19T04:01:49.199" v="1613" actId="1076"/>
          <ac:grpSpMkLst>
            <pc:docMk/>
            <pc:sldMk cId="3814196776" sldId="271"/>
            <ac:grpSpMk id="95" creationId="{C5E25304-7890-385A-AB52-0DDE58F095DF}"/>
          </ac:grpSpMkLst>
        </pc:grpChg>
        <pc:cxnChg chg="add mod">
          <ac:chgData name="Rakesh Appu" userId="4219986a6c4ac86b" providerId="LiveId" clId="{DE97F050-1776-40DC-A4D5-DF5FCF172D29}" dt="2024-04-16T12:04:24.937" v="145" actId="164"/>
          <ac:cxnSpMkLst>
            <pc:docMk/>
            <pc:sldMk cId="3814196776" sldId="271"/>
            <ac:cxnSpMk id="10" creationId="{DB185452-DC1E-1F82-D182-B3453D431DED}"/>
          </ac:cxnSpMkLst>
        </pc:cxnChg>
        <pc:cxnChg chg="del">
          <ac:chgData name="Rakesh Appu" userId="4219986a6c4ac86b" providerId="LiveId" clId="{DE97F050-1776-40DC-A4D5-DF5FCF172D29}" dt="2024-04-16T12:00:50.951" v="95" actId="478"/>
          <ac:cxnSpMkLst>
            <pc:docMk/>
            <pc:sldMk cId="3814196776" sldId="271"/>
            <ac:cxnSpMk id="17" creationId="{2DBE2467-FCBD-8C05-E0E6-F8406D52095A}"/>
          </ac:cxnSpMkLst>
        </pc:cxnChg>
        <pc:cxnChg chg="del">
          <ac:chgData name="Rakesh Appu" userId="4219986a6c4ac86b" providerId="LiveId" clId="{DE97F050-1776-40DC-A4D5-DF5FCF172D29}" dt="2024-04-16T12:01:07.793" v="99" actId="478"/>
          <ac:cxnSpMkLst>
            <pc:docMk/>
            <pc:sldMk cId="3814196776" sldId="271"/>
            <ac:cxnSpMk id="18" creationId="{F7C71785-B64C-BF00-EBB6-2CD45805F79A}"/>
          </ac:cxnSpMkLst>
        </pc:cxnChg>
        <pc:cxnChg chg="del">
          <ac:chgData name="Rakesh Appu" userId="4219986a6c4ac86b" providerId="LiveId" clId="{DE97F050-1776-40DC-A4D5-DF5FCF172D29}" dt="2024-04-16T12:01:37.143" v="106" actId="478"/>
          <ac:cxnSpMkLst>
            <pc:docMk/>
            <pc:sldMk cId="3814196776" sldId="271"/>
            <ac:cxnSpMk id="20" creationId="{CEFA0F0F-2C29-0963-107D-D646E5494986}"/>
          </ac:cxnSpMkLst>
        </pc:cxnChg>
        <pc:cxnChg chg="del">
          <ac:chgData name="Rakesh Appu" userId="4219986a6c4ac86b" providerId="LiveId" clId="{DE97F050-1776-40DC-A4D5-DF5FCF172D29}" dt="2024-04-16T12:01:22.738" v="102" actId="478"/>
          <ac:cxnSpMkLst>
            <pc:docMk/>
            <pc:sldMk cId="3814196776" sldId="271"/>
            <ac:cxnSpMk id="21" creationId="{60D3A7A5-D7FD-6256-959F-AD5CDC43AD75}"/>
          </ac:cxnSpMkLst>
        </pc:cxnChg>
        <pc:cxnChg chg="del">
          <ac:chgData name="Rakesh Appu" userId="4219986a6c4ac86b" providerId="LiveId" clId="{DE97F050-1776-40DC-A4D5-DF5FCF172D29}" dt="2024-04-16T12:01:30.165" v="104" actId="478"/>
          <ac:cxnSpMkLst>
            <pc:docMk/>
            <pc:sldMk cId="3814196776" sldId="271"/>
            <ac:cxnSpMk id="22" creationId="{F96101F4-052B-F9D8-B462-940F099CBFA1}"/>
          </ac:cxnSpMkLst>
        </pc:cxnChg>
        <pc:cxnChg chg="del">
          <ac:chgData name="Rakesh Appu" userId="4219986a6c4ac86b" providerId="LiveId" clId="{DE97F050-1776-40DC-A4D5-DF5FCF172D29}" dt="2024-04-16T12:01:34.074" v="105" actId="478"/>
          <ac:cxnSpMkLst>
            <pc:docMk/>
            <pc:sldMk cId="3814196776" sldId="271"/>
            <ac:cxnSpMk id="23" creationId="{22E3D0DB-FCBD-C85E-2AC3-743C91B5530D}"/>
          </ac:cxnSpMkLst>
        </pc:cxnChg>
        <pc:cxnChg chg="del">
          <ac:chgData name="Rakesh Appu" userId="4219986a6c4ac86b" providerId="LiveId" clId="{DE97F050-1776-40DC-A4D5-DF5FCF172D29}" dt="2024-04-16T12:01:26.893" v="103" actId="478"/>
          <ac:cxnSpMkLst>
            <pc:docMk/>
            <pc:sldMk cId="3814196776" sldId="271"/>
            <ac:cxnSpMk id="27" creationId="{F1C44448-8C8E-2656-5C49-6AD1149FECB3}"/>
          </ac:cxnSpMkLst>
        </pc:cxnChg>
        <pc:cxnChg chg="del">
          <ac:chgData name="Rakesh Appu" userId="4219986a6c4ac86b" providerId="LiveId" clId="{DE97F050-1776-40DC-A4D5-DF5FCF172D29}" dt="2024-04-16T12:01:01.263" v="98" actId="478"/>
          <ac:cxnSpMkLst>
            <pc:docMk/>
            <pc:sldMk cId="3814196776" sldId="271"/>
            <ac:cxnSpMk id="32" creationId="{35771ED0-43D3-E7B5-9741-DB310351851E}"/>
          </ac:cxnSpMkLst>
        </pc:cxnChg>
        <pc:cxnChg chg="del">
          <ac:chgData name="Rakesh Appu" userId="4219986a6c4ac86b" providerId="LiveId" clId="{DE97F050-1776-40DC-A4D5-DF5FCF172D29}" dt="2024-04-16T12:00:58.073" v="97" actId="478"/>
          <ac:cxnSpMkLst>
            <pc:docMk/>
            <pc:sldMk cId="3814196776" sldId="271"/>
            <ac:cxnSpMk id="33" creationId="{34439C99-36D6-38DE-50B2-3F6219F5B5A8}"/>
          </ac:cxnSpMkLst>
        </pc:cxnChg>
        <pc:cxnChg chg="del">
          <ac:chgData name="Rakesh Appu" userId="4219986a6c4ac86b" providerId="LiveId" clId="{DE97F050-1776-40DC-A4D5-DF5FCF172D29}" dt="2024-04-16T12:00:54.393" v="96" actId="478"/>
          <ac:cxnSpMkLst>
            <pc:docMk/>
            <pc:sldMk cId="3814196776" sldId="271"/>
            <ac:cxnSpMk id="34" creationId="{2CDA6B69-D491-F425-BF13-D5B3A328ACD2}"/>
          </ac:cxnSpMkLst>
        </pc:cxnChg>
        <pc:cxnChg chg="del">
          <ac:chgData name="Rakesh Appu" userId="4219986a6c4ac86b" providerId="LiveId" clId="{DE97F050-1776-40DC-A4D5-DF5FCF172D29}" dt="2024-04-16T12:00:38.773" v="92" actId="478"/>
          <ac:cxnSpMkLst>
            <pc:docMk/>
            <pc:sldMk cId="3814196776" sldId="271"/>
            <ac:cxnSpMk id="35" creationId="{EA75C0A4-9057-D4C9-9F2D-1A571E37DF6E}"/>
          </ac:cxnSpMkLst>
        </pc:cxnChg>
        <pc:cxnChg chg="del">
          <ac:chgData name="Rakesh Appu" userId="4219986a6c4ac86b" providerId="LiveId" clId="{DE97F050-1776-40DC-A4D5-DF5FCF172D29}" dt="2024-04-16T12:00:34.741" v="91" actId="478"/>
          <ac:cxnSpMkLst>
            <pc:docMk/>
            <pc:sldMk cId="3814196776" sldId="271"/>
            <ac:cxnSpMk id="36" creationId="{6EAEBC97-1FCE-EF93-54EB-5C5934CE0EE6}"/>
          </ac:cxnSpMkLst>
        </pc:cxnChg>
        <pc:cxnChg chg="add mod">
          <ac:chgData name="Rakesh Appu" userId="4219986a6c4ac86b" providerId="LiveId" clId="{DE97F050-1776-40DC-A4D5-DF5FCF172D29}" dt="2024-04-16T12:04:24.937" v="145" actId="164"/>
          <ac:cxnSpMkLst>
            <pc:docMk/>
            <pc:sldMk cId="3814196776" sldId="271"/>
            <ac:cxnSpMk id="49" creationId="{86F9F10E-971A-9B9B-CFF8-1856BC52484B}"/>
          </ac:cxnSpMkLst>
        </pc:cxnChg>
        <pc:cxnChg chg="add mod">
          <ac:chgData name="Rakesh Appu" userId="4219986a6c4ac86b" providerId="LiveId" clId="{DE97F050-1776-40DC-A4D5-DF5FCF172D29}" dt="2024-04-16T12:04:24.937" v="145" actId="164"/>
          <ac:cxnSpMkLst>
            <pc:docMk/>
            <pc:sldMk cId="3814196776" sldId="271"/>
            <ac:cxnSpMk id="50" creationId="{6482DDD3-B6F8-C5D0-BFA5-BE823724C563}"/>
          </ac:cxnSpMkLst>
        </pc:cxnChg>
        <pc:cxnChg chg="add mod">
          <ac:chgData name="Rakesh Appu" userId="4219986a6c4ac86b" providerId="LiveId" clId="{DE97F050-1776-40DC-A4D5-DF5FCF172D29}" dt="2024-04-16T12:04:24.937" v="145" actId="164"/>
          <ac:cxnSpMkLst>
            <pc:docMk/>
            <pc:sldMk cId="3814196776" sldId="271"/>
            <ac:cxnSpMk id="51" creationId="{A5BA824B-4358-E1EF-35EA-EB5FE58B26D7}"/>
          </ac:cxnSpMkLst>
        </pc:cxnChg>
        <pc:cxnChg chg="add mod">
          <ac:chgData name="Rakesh Appu" userId="4219986a6c4ac86b" providerId="LiveId" clId="{DE97F050-1776-40DC-A4D5-DF5FCF172D29}" dt="2024-04-16T12:04:24.937" v="145" actId="164"/>
          <ac:cxnSpMkLst>
            <pc:docMk/>
            <pc:sldMk cId="3814196776" sldId="271"/>
            <ac:cxnSpMk id="55" creationId="{946D7B91-EC55-D7D8-A31F-E89F3D7FF9E8}"/>
          </ac:cxnSpMkLst>
        </pc:cxnChg>
        <pc:cxnChg chg="add mod">
          <ac:chgData name="Rakesh Appu" userId="4219986a6c4ac86b" providerId="LiveId" clId="{DE97F050-1776-40DC-A4D5-DF5FCF172D29}" dt="2024-04-16T12:04:24.937" v="145" actId="164"/>
          <ac:cxnSpMkLst>
            <pc:docMk/>
            <pc:sldMk cId="3814196776" sldId="271"/>
            <ac:cxnSpMk id="56" creationId="{229A5EAB-6D6D-E56E-53E6-A5852627ABB7}"/>
          </ac:cxnSpMkLst>
        </pc:cxnChg>
        <pc:cxnChg chg="add del mod">
          <ac:chgData name="Rakesh Appu" userId="4219986a6c4ac86b" providerId="LiveId" clId="{DE97F050-1776-40DC-A4D5-DF5FCF172D29}" dt="2024-04-16T12:02:48.455" v="110" actId="478"/>
          <ac:cxnSpMkLst>
            <pc:docMk/>
            <pc:sldMk cId="3814196776" sldId="271"/>
            <ac:cxnSpMk id="57" creationId="{F013B279-3C06-2015-722F-CBDC3913806E}"/>
          </ac:cxnSpMkLst>
        </pc:cxnChg>
        <pc:cxnChg chg="add mod">
          <ac:chgData name="Rakesh Appu" userId="4219986a6c4ac86b" providerId="LiveId" clId="{DE97F050-1776-40DC-A4D5-DF5FCF172D29}" dt="2024-04-16T12:04:24.937" v="145" actId="164"/>
          <ac:cxnSpMkLst>
            <pc:docMk/>
            <pc:sldMk cId="3814196776" sldId="271"/>
            <ac:cxnSpMk id="58" creationId="{C56FEAA8-5697-D587-28C7-6C56E502538A}"/>
          </ac:cxnSpMkLst>
        </pc:cxnChg>
        <pc:cxnChg chg="add mod">
          <ac:chgData name="Rakesh Appu" userId="4219986a6c4ac86b" providerId="LiveId" clId="{DE97F050-1776-40DC-A4D5-DF5FCF172D29}" dt="2024-04-16T12:04:24.937" v="145" actId="164"/>
          <ac:cxnSpMkLst>
            <pc:docMk/>
            <pc:sldMk cId="3814196776" sldId="271"/>
            <ac:cxnSpMk id="59" creationId="{15C7B5C9-8A11-8876-F010-7F5AEB444D0A}"/>
          </ac:cxnSpMkLst>
        </pc:cxnChg>
        <pc:cxnChg chg="add mod">
          <ac:chgData name="Rakesh Appu" userId="4219986a6c4ac86b" providerId="LiveId" clId="{DE97F050-1776-40DC-A4D5-DF5FCF172D29}" dt="2024-04-16T12:04:24.937" v="145" actId="164"/>
          <ac:cxnSpMkLst>
            <pc:docMk/>
            <pc:sldMk cId="3814196776" sldId="271"/>
            <ac:cxnSpMk id="60" creationId="{1B8DA754-B9FB-1341-5E97-B2134F55C777}"/>
          </ac:cxnSpMkLst>
        </pc:cxnChg>
        <pc:cxnChg chg="add mod">
          <ac:chgData name="Rakesh Appu" userId="4219986a6c4ac86b" providerId="LiveId" clId="{DE97F050-1776-40DC-A4D5-DF5FCF172D29}" dt="2024-04-16T12:04:24.937" v="145" actId="164"/>
          <ac:cxnSpMkLst>
            <pc:docMk/>
            <pc:sldMk cId="3814196776" sldId="271"/>
            <ac:cxnSpMk id="61" creationId="{051ACA68-5225-6464-7AA8-B5F15ACBAFA6}"/>
          </ac:cxnSpMkLst>
        </pc:cxnChg>
        <pc:cxnChg chg="add mod">
          <ac:chgData name="Rakesh Appu" userId="4219986a6c4ac86b" providerId="LiveId" clId="{DE97F050-1776-40DC-A4D5-DF5FCF172D29}" dt="2024-04-16T12:04:24.937" v="145" actId="164"/>
          <ac:cxnSpMkLst>
            <pc:docMk/>
            <pc:sldMk cId="3814196776" sldId="271"/>
            <ac:cxnSpMk id="62" creationId="{6B07C570-2957-5A7E-4C9A-631B3E7AF5CA}"/>
          </ac:cxnSpMkLst>
        </pc:cxnChg>
        <pc:cxnChg chg="add del mod">
          <ac:chgData name="Rakesh Appu" userId="4219986a6c4ac86b" providerId="LiveId" clId="{DE97F050-1776-40DC-A4D5-DF5FCF172D29}" dt="2024-04-16T12:02:51.990" v="111" actId="478"/>
          <ac:cxnSpMkLst>
            <pc:docMk/>
            <pc:sldMk cId="3814196776" sldId="271"/>
            <ac:cxnSpMk id="63" creationId="{BC412AAE-D3E6-4604-BC97-E622ECAA17C6}"/>
          </ac:cxnSpMkLst>
        </pc:cxnChg>
        <pc:cxnChg chg="add mod">
          <ac:chgData name="Rakesh Appu" userId="4219986a6c4ac86b" providerId="LiveId" clId="{DE97F050-1776-40DC-A4D5-DF5FCF172D29}" dt="2024-04-16T12:04:18.493" v="144" actId="571"/>
          <ac:cxnSpMkLst>
            <pc:docMk/>
            <pc:sldMk cId="3814196776" sldId="271"/>
            <ac:cxnSpMk id="80" creationId="{CFE7B27B-8C2F-3043-AD25-8A6A390F858F}"/>
          </ac:cxnSpMkLst>
        </pc:cxnChg>
        <pc:cxnChg chg="add mod">
          <ac:chgData name="Rakesh Appu" userId="4219986a6c4ac86b" providerId="LiveId" clId="{DE97F050-1776-40DC-A4D5-DF5FCF172D29}" dt="2024-04-16T12:04:18.493" v="144" actId="571"/>
          <ac:cxnSpMkLst>
            <pc:docMk/>
            <pc:sldMk cId="3814196776" sldId="271"/>
            <ac:cxnSpMk id="81" creationId="{75544541-3349-F4EA-774D-8A4344CFA884}"/>
          </ac:cxnSpMkLst>
        </pc:cxnChg>
        <pc:cxnChg chg="add mod">
          <ac:chgData name="Rakesh Appu" userId="4219986a6c4ac86b" providerId="LiveId" clId="{DE97F050-1776-40DC-A4D5-DF5FCF172D29}" dt="2024-04-16T12:04:18.493" v="144" actId="571"/>
          <ac:cxnSpMkLst>
            <pc:docMk/>
            <pc:sldMk cId="3814196776" sldId="271"/>
            <ac:cxnSpMk id="82" creationId="{C488DBAE-9DE6-95B5-0B06-9E9988E9338D}"/>
          </ac:cxnSpMkLst>
        </pc:cxnChg>
        <pc:cxnChg chg="add mod">
          <ac:chgData name="Rakesh Appu" userId="4219986a6c4ac86b" providerId="LiveId" clId="{DE97F050-1776-40DC-A4D5-DF5FCF172D29}" dt="2024-04-16T12:04:18.493" v="144" actId="571"/>
          <ac:cxnSpMkLst>
            <pc:docMk/>
            <pc:sldMk cId="3814196776" sldId="271"/>
            <ac:cxnSpMk id="83" creationId="{25329B6A-A522-0C63-2A67-99959FB7B481}"/>
          </ac:cxnSpMkLst>
        </pc:cxnChg>
        <pc:cxnChg chg="add mod">
          <ac:chgData name="Rakesh Appu" userId="4219986a6c4ac86b" providerId="LiveId" clId="{DE97F050-1776-40DC-A4D5-DF5FCF172D29}" dt="2024-04-16T12:04:18.493" v="144" actId="571"/>
          <ac:cxnSpMkLst>
            <pc:docMk/>
            <pc:sldMk cId="3814196776" sldId="271"/>
            <ac:cxnSpMk id="84" creationId="{D55EECF3-8AF6-BEDE-0978-231B768B931C}"/>
          </ac:cxnSpMkLst>
        </pc:cxnChg>
        <pc:cxnChg chg="add mod">
          <ac:chgData name="Rakesh Appu" userId="4219986a6c4ac86b" providerId="LiveId" clId="{DE97F050-1776-40DC-A4D5-DF5FCF172D29}" dt="2024-04-16T12:04:18.493" v="144" actId="571"/>
          <ac:cxnSpMkLst>
            <pc:docMk/>
            <pc:sldMk cId="3814196776" sldId="271"/>
            <ac:cxnSpMk id="85" creationId="{2759C601-FAAA-70FE-541C-54A1553358B6}"/>
          </ac:cxnSpMkLst>
        </pc:cxnChg>
        <pc:cxnChg chg="add mod">
          <ac:chgData name="Rakesh Appu" userId="4219986a6c4ac86b" providerId="LiveId" clId="{DE97F050-1776-40DC-A4D5-DF5FCF172D29}" dt="2024-04-16T12:04:18.493" v="144" actId="571"/>
          <ac:cxnSpMkLst>
            <pc:docMk/>
            <pc:sldMk cId="3814196776" sldId="271"/>
            <ac:cxnSpMk id="86" creationId="{9D9BD60D-1F5B-0223-8B29-2A407EB19E44}"/>
          </ac:cxnSpMkLst>
        </pc:cxnChg>
        <pc:cxnChg chg="add mod">
          <ac:chgData name="Rakesh Appu" userId="4219986a6c4ac86b" providerId="LiveId" clId="{DE97F050-1776-40DC-A4D5-DF5FCF172D29}" dt="2024-04-16T12:04:18.493" v="144" actId="571"/>
          <ac:cxnSpMkLst>
            <pc:docMk/>
            <pc:sldMk cId="3814196776" sldId="271"/>
            <ac:cxnSpMk id="87" creationId="{9DE1F146-4A4A-F04B-71F7-73D1C4EE199C}"/>
          </ac:cxnSpMkLst>
        </pc:cxnChg>
        <pc:cxnChg chg="add mod">
          <ac:chgData name="Rakesh Appu" userId="4219986a6c4ac86b" providerId="LiveId" clId="{DE97F050-1776-40DC-A4D5-DF5FCF172D29}" dt="2024-04-16T12:04:18.493" v="144" actId="571"/>
          <ac:cxnSpMkLst>
            <pc:docMk/>
            <pc:sldMk cId="3814196776" sldId="271"/>
            <ac:cxnSpMk id="88" creationId="{C7BAD597-BE25-B1A4-596D-626B522CD859}"/>
          </ac:cxnSpMkLst>
        </pc:cxnChg>
        <pc:cxnChg chg="add mod">
          <ac:chgData name="Rakesh Appu" userId="4219986a6c4ac86b" providerId="LiveId" clId="{DE97F050-1776-40DC-A4D5-DF5FCF172D29}" dt="2024-04-16T12:04:18.493" v="144" actId="571"/>
          <ac:cxnSpMkLst>
            <pc:docMk/>
            <pc:sldMk cId="3814196776" sldId="271"/>
            <ac:cxnSpMk id="89" creationId="{3A166688-EFCB-0853-D2B3-DDC4A309A272}"/>
          </ac:cxnSpMkLst>
        </pc:cxnChg>
        <pc:cxnChg chg="add mod">
          <ac:chgData name="Rakesh Appu" userId="4219986a6c4ac86b" providerId="LiveId" clId="{DE97F050-1776-40DC-A4D5-DF5FCF172D29}" dt="2024-04-16T12:04:18.493" v="144" actId="571"/>
          <ac:cxnSpMkLst>
            <pc:docMk/>
            <pc:sldMk cId="3814196776" sldId="271"/>
            <ac:cxnSpMk id="90" creationId="{A173AC4E-3CBC-A04E-A17C-8CE2031D52BD}"/>
          </ac:cxnSpMkLst>
        </pc:cxnChg>
      </pc:sldChg>
      <pc:sldChg chg="addSp delSp modSp add del mod ord modTransition">
        <pc:chgData name="Rakesh Appu" userId="4219986a6c4ac86b" providerId="LiveId" clId="{DE97F050-1776-40DC-A4D5-DF5FCF172D29}" dt="2024-05-03T06:32:37.823" v="3308" actId="207"/>
        <pc:sldMkLst>
          <pc:docMk/>
          <pc:sldMk cId="258123616" sldId="272"/>
        </pc:sldMkLst>
        <pc:spChg chg="add mod ord">
          <ac:chgData name="Rakesh Appu" userId="4219986a6c4ac86b" providerId="LiveId" clId="{DE97F050-1776-40DC-A4D5-DF5FCF172D29}" dt="2024-05-03T05:45:52.315" v="2808" actId="167"/>
          <ac:spMkLst>
            <pc:docMk/>
            <pc:sldMk cId="258123616" sldId="272"/>
            <ac:spMk id="3" creationId="{4FFDED5F-6374-5015-5E8F-C20AEBEC37F7}"/>
          </ac:spMkLst>
        </pc:spChg>
        <pc:spChg chg="del">
          <ac:chgData name="Rakesh Appu" userId="4219986a6c4ac86b" providerId="LiveId" clId="{DE97F050-1776-40DC-A4D5-DF5FCF172D29}" dt="2024-04-16T13:09:41.869" v="374" actId="478"/>
          <ac:spMkLst>
            <pc:docMk/>
            <pc:sldMk cId="258123616" sldId="272"/>
            <ac:spMk id="4" creationId="{3CA1FB0A-8B82-BBF6-19FC-95E007802631}"/>
          </ac:spMkLst>
        </pc:spChg>
        <pc:spChg chg="add mod">
          <ac:chgData name="Rakesh Appu" userId="4219986a6c4ac86b" providerId="LiveId" clId="{DE97F050-1776-40DC-A4D5-DF5FCF172D29}" dt="2024-05-03T06:32:37.823" v="3308" actId="207"/>
          <ac:spMkLst>
            <pc:docMk/>
            <pc:sldMk cId="258123616" sldId="272"/>
            <ac:spMk id="5" creationId="{A512B11F-62BB-E3A3-BF8B-C4076EEB2249}"/>
          </ac:spMkLst>
        </pc:spChg>
        <pc:spChg chg="add mod">
          <ac:chgData name="Rakesh Appu" userId="4219986a6c4ac86b" providerId="LiveId" clId="{DE97F050-1776-40DC-A4D5-DF5FCF172D29}" dt="2024-05-03T05:45:54.140" v="2809" actId="20577"/>
          <ac:spMkLst>
            <pc:docMk/>
            <pc:sldMk cId="258123616" sldId="272"/>
            <ac:spMk id="7" creationId="{A719A849-25E1-724E-005A-11ECF8617B42}"/>
          </ac:spMkLst>
        </pc:spChg>
        <pc:picChg chg="del">
          <ac:chgData name="Rakesh Appu" userId="4219986a6c4ac86b" providerId="LiveId" clId="{DE97F050-1776-40DC-A4D5-DF5FCF172D29}" dt="2024-04-16T13:09:38.569" v="373" actId="478"/>
          <ac:picMkLst>
            <pc:docMk/>
            <pc:sldMk cId="258123616" sldId="272"/>
            <ac:picMk id="3" creationId="{C86102CC-C5F0-98A7-080F-37DF07D5A41D}"/>
          </ac:picMkLst>
        </pc:picChg>
      </pc:sldChg>
      <pc:sldChg chg="addSp delSp modSp mod modTransition">
        <pc:chgData name="Rakesh Appu" userId="4219986a6c4ac86b" providerId="LiveId" clId="{DE97F050-1776-40DC-A4D5-DF5FCF172D29}" dt="2024-05-03T06:38:13.049" v="3322" actId="478"/>
        <pc:sldMkLst>
          <pc:docMk/>
          <pc:sldMk cId="4247906294" sldId="273"/>
        </pc:sldMkLst>
        <pc:spChg chg="add mod">
          <ac:chgData name="Rakesh Appu" userId="4219986a6c4ac86b" providerId="LiveId" clId="{DE97F050-1776-40DC-A4D5-DF5FCF172D29}" dt="2024-04-16T12:59:42.255" v="281" actId="165"/>
          <ac:spMkLst>
            <pc:docMk/>
            <pc:sldMk cId="4247906294" sldId="273"/>
            <ac:spMk id="3" creationId="{5C0A3F14-CA41-819A-AACD-2D2B3C524E77}"/>
          </ac:spMkLst>
        </pc:spChg>
        <pc:spChg chg="mod">
          <ac:chgData name="Rakesh Appu" userId="4219986a6c4ac86b" providerId="LiveId" clId="{DE97F050-1776-40DC-A4D5-DF5FCF172D29}" dt="2024-05-03T06:32:06.473" v="3305" actId="207"/>
          <ac:spMkLst>
            <pc:docMk/>
            <pc:sldMk cId="4247906294" sldId="273"/>
            <ac:spMk id="4" creationId="{C6C81FE7-CAB7-AD16-E4E8-DBEC52937B5D}"/>
          </ac:spMkLst>
        </pc:spChg>
        <pc:spChg chg="del mod topLvl">
          <ac:chgData name="Rakesh Appu" userId="4219986a6c4ac86b" providerId="LiveId" clId="{DE97F050-1776-40DC-A4D5-DF5FCF172D29}" dt="2024-04-16T13:08:11.469" v="357" actId="478"/>
          <ac:spMkLst>
            <pc:docMk/>
            <pc:sldMk cId="4247906294" sldId="273"/>
            <ac:spMk id="6" creationId="{A687E9E2-470D-D617-A1B6-89FA4D1526AC}"/>
          </ac:spMkLst>
        </pc:spChg>
        <pc:spChg chg="mod ord topLvl">
          <ac:chgData name="Rakesh Appu" userId="4219986a6c4ac86b" providerId="LiveId" clId="{DE97F050-1776-40DC-A4D5-DF5FCF172D29}" dt="2024-04-16T13:07:32.215" v="342" actId="164"/>
          <ac:spMkLst>
            <pc:docMk/>
            <pc:sldMk cId="4247906294" sldId="273"/>
            <ac:spMk id="7" creationId="{1BA1268A-7EE7-06FE-C47A-172D5A540E88}"/>
          </ac:spMkLst>
        </pc:spChg>
        <pc:spChg chg="del mod">
          <ac:chgData name="Rakesh Appu" userId="4219986a6c4ac86b" providerId="LiveId" clId="{DE97F050-1776-40DC-A4D5-DF5FCF172D29}" dt="2024-04-16T13:00:08.301" v="284" actId="478"/>
          <ac:spMkLst>
            <pc:docMk/>
            <pc:sldMk cId="4247906294" sldId="273"/>
            <ac:spMk id="8" creationId="{32F1918E-6445-A7EB-FA8D-66F2DC2A28BE}"/>
          </ac:spMkLst>
        </pc:spChg>
        <pc:spChg chg="del mod">
          <ac:chgData name="Rakesh Appu" userId="4219986a6c4ac86b" providerId="LiveId" clId="{DE97F050-1776-40DC-A4D5-DF5FCF172D29}" dt="2024-04-16T13:00:11.991" v="285" actId="478"/>
          <ac:spMkLst>
            <pc:docMk/>
            <pc:sldMk cId="4247906294" sldId="273"/>
            <ac:spMk id="9" creationId="{B0446F5D-2E21-C423-08D4-536E3F5DFEE8}"/>
          </ac:spMkLst>
        </pc:spChg>
        <pc:spChg chg="del mod">
          <ac:chgData name="Rakesh Appu" userId="4219986a6c4ac86b" providerId="LiveId" clId="{DE97F050-1776-40DC-A4D5-DF5FCF172D29}" dt="2024-04-16T12:58:10.561" v="269" actId="478"/>
          <ac:spMkLst>
            <pc:docMk/>
            <pc:sldMk cId="4247906294" sldId="273"/>
            <ac:spMk id="10" creationId="{9E1E72F0-868E-1F13-965B-9CE4E888A2A0}"/>
          </ac:spMkLst>
        </pc:spChg>
        <pc:spChg chg="add mod">
          <ac:chgData name="Rakesh Appu" userId="4219986a6c4ac86b" providerId="LiveId" clId="{DE97F050-1776-40DC-A4D5-DF5FCF172D29}" dt="2024-04-16T12:59:42.255" v="281" actId="165"/>
          <ac:spMkLst>
            <pc:docMk/>
            <pc:sldMk cId="4247906294" sldId="273"/>
            <ac:spMk id="11" creationId="{5E671322-B18F-05A7-EF6E-5A7FC1724B1A}"/>
          </ac:spMkLst>
        </pc:spChg>
        <pc:spChg chg="mod">
          <ac:chgData name="Rakesh Appu" userId="4219986a6c4ac86b" providerId="LiveId" clId="{DE97F050-1776-40DC-A4D5-DF5FCF172D29}" dt="2024-04-16T13:07:12.317" v="339" actId="165"/>
          <ac:spMkLst>
            <pc:docMk/>
            <pc:sldMk cId="4247906294" sldId="273"/>
            <ac:spMk id="13" creationId="{DA54ADDA-4AE9-F10D-029E-06E88C19E118}"/>
          </ac:spMkLst>
        </pc:spChg>
        <pc:spChg chg="add mod">
          <ac:chgData name="Rakesh Appu" userId="4219986a6c4ac86b" providerId="LiveId" clId="{DE97F050-1776-40DC-A4D5-DF5FCF172D29}" dt="2024-04-16T12:59:42.255" v="281" actId="165"/>
          <ac:spMkLst>
            <pc:docMk/>
            <pc:sldMk cId="4247906294" sldId="273"/>
            <ac:spMk id="20" creationId="{6ACD77E6-5E59-B466-4C6C-30A7FECE131A}"/>
          </ac:spMkLst>
        </pc:spChg>
        <pc:spChg chg="del mod topLvl">
          <ac:chgData name="Rakesh Appu" userId="4219986a6c4ac86b" providerId="LiveId" clId="{DE97F050-1776-40DC-A4D5-DF5FCF172D29}" dt="2024-04-16T13:08:05.151" v="354" actId="478"/>
          <ac:spMkLst>
            <pc:docMk/>
            <pc:sldMk cId="4247906294" sldId="273"/>
            <ac:spMk id="22" creationId="{971F24FF-85F2-AA75-CDDC-7D30A8ED95B1}"/>
          </ac:spMkLst>
        </pc:spChg>
        <pc:spChg chg="mod topLvl">
          <ac:chgData name="Rakesh Appu" userId="4219986a6c4ac86b" providerId="LiveId" clId="{DE97F050-1776-40DC-A4D5-DF5FCF172D29}" dt="2024-04-16T13:10:24.600" v="377" actId="164"/>
          <ac:spMkLst>
            <pc:docMk/>
            <pc:sldMk cId="4247906294" sldId="273"/>
            <ac:spMk id="23" creationId="{B968AA12-5598-C4BB-4C56-A30A6F3041B6}"/>
          </ac:spMkLst>
        </pc:spChg>
        <pc:spChg chg="del mod topLvl">
          <ac:chgData name="Rakesh Appu" userId="4219986a6c4ac86b" providerId="LiveId" clId="{DE97F050-1776-40DC-A4D5-DF5FCF172D29}" dt="2024-04-16T13:08:15.770" v="359" actId="478"/>
          <ac:spMkLst>
            <pc:docMk/>
            <pc:sldMk cId="4247906294" sldId="273"/>
            <ac:spMk id="29" creationId="{D17949D6-A6B5-D3BD-6D80-1B88AFBA4798}"/>
          </ac:spMkLst>
        </pc:spChg>
        <pc:spChg chg="mod topLvl">
          <ac:chgData name="Rakesh Appu" userId="4219986a6c4ac86b" providerId="LiveId" clId="{DE97F050-1776-40DC-A4D5-DF5FCF172D29}" dt="2024-04-16T13:10:24.600" v="377" actId="164"/>
          <ac:spMkLst>
            <pc:docMk/>
            <pc:sldMk cId="4247906294" sldId="273"/>
            <ac:spMk id="30" creationId="{28C3C803-0932-FF75-294C-6C1B0263B916}"/>
          </ac:spMkLst>
        </pc:spChg>
        <pc:spChg chg="del mod topLvl">
          <ac:chgData name="Rakesh Appu" userId="4219986a6c4ac86b" providerId="LiveId" clId="{DE97F050-1776-40DC-A4D5-DF5FCF172D29}" dt="2024-05-03T06:38:11.028" v="3321" actId="478"/>
          <ac:spMkLst>
            <pc:docMk/>
            <pc:sldMk cId="4247906294" sldId="273"/>
            <ac:spMk id="39" creationId="{8B31D106-091F-DF6E-6056-377ED2F33190}"/>
          </ac:spMkLst>
        </pc:spChg>
        <pc:spChg chg="add mod">
          <ac:chgData name="Rakesh Appu" userId="4219986a6c4ac86b" providerId="LiveId" clId="{DE97F050-1776-40DC-A4D5-DF5FCF172D29}" dt="2024-04-16T13:05:15.874" v="322" actId="164"/>
          <ac:spMkLst>
            <pc:docMk/>
            <pc:sldMk cId="4247906294" sldId="273"/>
            <ac:spMk id="50" creationId="{4CB70D0D-E0B3-F3F7-B889-DC4C167EDB4D}"/>
          </ac:spMkLst>
        </pc:spChg>
        <pc:spChg chg="del mod topLvl">
          <ac:chgData name="Rakesh Appu" userId="4219986a6c4ac86b" providerId="LiveId" clId="{DE97F050-1776-40DC-A4D5-DF5FCF172D29}" dt="2024-04-16T13:08:02.479" v="353"/>
          <ac:spMkLst>
            <pc:docMk/>
            <pc:sldMk cId="4247906294" sldId="273"/>
            <ac:spMk id="57" creationId="{DECCDCC8-1EB2-8CE7-5030-5FD26B1D531E}"/>
          </ac:spMkLst>
        </pc:spChg>
        <pc:spChg chg="del mod topLvl">
          <ac:chgData name="Rakesh Appu" userId="4219986a6c4ac86b" providerId="LiveId" clId="{DE97F050-1776-40DC-A4D5-DF5FCF172D29}" dt="2024-04-16T13:08:35.159" v="361" actId="478"/>
          <ac:spMkLst>
            <pc:docMk/>
            <pc:sldMk cId="4247906294" sldId="273"/>
            <ac:spMk id="62" creationId="{5C8D5817-B7B3-2AE1-045B-58BBBD2A8A1A}"/>
          </ac:spMkLst>
        </pc:spChg>
        <pc:spChg chg="add mod">
          <ac:chgData name="Rakesh Appu" userId="4219986a6c4ac86b" providerId="LiveId" clId="{DE97F050-1776-40DC-A4D5-DF5FCF172D29}" dt="2024-04-16T13:12:37.146" v="397" actId="164"/>
          <ac:spMkLst>
            <pc:docMk/>
            <pc:sldMk cId="4247906294" sldId="273"/>
            <ac:spMk id="63" creationId="{675906B6-72DC-EDAF-F826-64CB436F0EED}"/>
          </ac:spMkLst>
        </pc:spChg>
        <pc:spChg chg="del mod topLvl">
          <ac:chgData name="Rakesh Appu" userId="4219986a6c4ac86b" providerId="LiveId" clId="{DE97F050-1776-40DC-A4D5-DF5FCF172D29}" dt="2024-05-03T06:38:13.049" v="3322" actId="478"/>
          <ac:spMkLst>
            <pc:docMk/>
            <pc:sldMk cId="4247906294" sldId="273"/>
            <ac:spMk id="98" creationId="{3EB9FE2B-43E0-F90C-7469-70BCFAB2D830}"/>
          </ac:spMkLst>
        </pc:spChg>
        <pc:spChg chg="add mod">
          <ac:chgData name="Rakesh Appu" userId="4219986a6c4ac86b" providerId="LiveId" clId="{DE97F050-1776-40DC-A4D5-DF5FCF172D29}" dt="2024-04-16T13:23:34.787" v="550" actId="164"/>
          <ac:spMkLst>
            <pc:docMk/>
            <pc:sldMk cId="4247906294" sldId="273"/>
            <ac:spMk id="111" creationId="{6126D8EF-9F10-7273-7FE9-9A8DF7B79B28}"/>
          </ac:spMkLst>
        </pc:spChg>
        <pc:spChg chg="add mod">
          <ac:chgData name="Rakesh Appu" userId="4219986a6c4ac86b" providerId="LiveId" clId="{DE97F050-1776-40DC-A4D5-DF5FCF172D29}" dt="2024-04-16T13:23:24.969" v="549" actId="164"/>
          <ac:spMkLst>
            <pc:docMk/>
            <pc:sldMk cId="4247906294" sldId="273"/>
            <ac:spMk id="113" creationId="{EA4F843E-42FC-EE90-C9BC-B2D82CEB6E59}"/>
          </ac:spMkLst>
        </pc:spChg>
        <pc:spChg chg="add mod">
          <ac:chgData name="Rakesh Appu" userId="4219986a6c4ac86b" providerId="LiveId" clId="{DE97F050-1776-40DC-A4D5-DF5FCF172D29}" dt="2024-04-16T13:23:48.166" v="553" actId="1076"/>
          <ac:spMkLst>
            <pc:docMk/>
            <pc:sldMk cId="4247906294" sldId="273"/>
            <ac:spMk id="114" creationId="{980EF161-E349-EFBB-97C4-9550E08C8DDF}"/>
          </ac:spMkLst>
        </pc:spChg>
        <pc:spChg chg="add mod">
          <ac:chgData name="Rakesh Appu" userId="4219986a6c4ac86b" providerId="LiveId" clId="{DE97F050-1776-40DC-A4D5-DF5FCF172D29}" dt="2024-04-16T13:26:55.076" v="638" actId="164"/>
          <ac:spMkLst>
            <pc:docMk/>
            <pc:sldMk cId="4247906294" sldId="273"/>
            <ac:spMk id="118" creationId="{AD9912CB-864D-253D-4CD5-D4FBC87CE44F}"/>
          </ac:spMkLst>
        </pc:spChg>
        <pc:grpChg chg="mod topLvl">
          <ac:chgData name="Rakesh Appu" userId="4219986a6c4ac86b" providerId="LiveId" clId="{DE97F050-1776-40DC-A4D5-DF5FCF172D29}" dt="2024-04-16T13:26:55.076" v="638" actId="164"/>
          <ac:grpSpMkLst>
            <pc:docMk/>
            <pc:sldMk cId="4247906294" sldId="273"/>
            <ac:grpSpMk id="14" creationId="{EA2C50ED-03BD-80C6-8FA8-B6B943A0FF04}"/>
          </ac:grpSpMkLst>
        </pc:grpChg>
        <pc:grpChg chg="del mod">
          <ac:chgData name="Rakesh Appu" userId="4219986a6c4ac86b" providerId="LiveId" clId="{DE97F050-1776-40DC-A4D5-DF5FCF172D29}" dt="2024-04-16T13:00:24.369" v="290" actId="478"/>
          <ac:grpSpMkLst>
            <pc:docMk/>
            <pc:sldMk cId="4247906294" sldId="273"/>
            <ac:grpSpMk id="18" creationId="{4E6AC9E7-5DF3-40E3-5DA5-9E92D2F1586F}"/>
          </ac:grpSpMkLst>
        </pc:grpChg>
        <pc:grpChg chg="del">
          <ac:chgData name="Rakesh Appu" userId="4219986a6c4ac86b" providerId="LiveId" clId="{DE97F050-1776-40DC-A4D5-DF5FCF172D29}" dt="2024-04-16T12:58:10.561" v="269" actId="478"/>
          <ac:grpSpMkLst>
            <pc:docMk/>
            <pc:sldMk cId="4247906294" sldId="273"/>
            <ac:grpSpMk id="19" creationId="{1671CE8C-753F-A958-2CA8-CE10129E11D5}"/>
          </ac:grpSpMkLst>
        </pc:grpChg>
        <pc:grpChg chg="add mod topLvl">
          <ac:chgData name="Rakesh Appu" userId="4219986a6c4ac86b" providerId="LiveId" clId="{DE97F050-1776-40DC-A4D5-DF5FCF172D29}" dt="2024-04-16T13:07:32.215" v="342" actId="164"/>
          <ac:grpSpMkLst>
            <pc:docMk/>
            <pc:sldMk cId="4247906294" sldId="273"/>
            <ac:grpSpMk id="31" creationId="{3C9B71C3-5979-0C4E-0355-54EA87D88528}"/>
          </ac:grpSpMkLst>
        </pc:grpChg>
        <pc:grpChg chg="add del mod">
          <ac:chgData name="Rakesh Appu" userId="4219986a6c4ac86b" providerId="LiveId" clId="{DE97F050-1776-40DC-A4D5-DF5FCF172D29}" dt="2024-04-16T12:59:42.255" v="281" actId="165"/>
          <ac:grpSpMkLst>
            <pc:docMk/>
            <pc:sldMk cId="4247906294" sldId="273"/>
            <ac:grpSpMk id="32" creationId="{3F69CBAF-0704-38DD-27C8-5E79B5E7E127}"/>
          </ac:grpSpMkLst>
        </pc:grpChg>
        <pc:grpChg chg="add mod">
          <ac:chgData name="Rakesh Appu" userId="4219986a6c4ac86b" providerId="LiveId" clId="{DE97F050-1776-40DC-A4D5-DF5FCF172D29}" dt="2024-04-16T13:23:24.969" v="549" actId="164"/>
          <ac:grpSpMkLst>
            <pc:docMk/>
            <pc:sldMk cId="4247906294" sldId="273"/>
            <ac:grpSpMk id="52" creationId="{1C4528C6-E168-E30A-0C30-8F1DB1132019}"/>
          </ac:grpSpMkLst>
        </pc:grpChg>
        <pc:grpChg chg="add del mod topLvl">
          <ac:chgData name="Rakesh Appu" userId="4219986a6c4ac86b" providerId="LiveId" clId="{DE97F050-1776-40DC-A4D5-DF5FCF172D29}" dt="2024-04-16T13:06:32.852" v="331" actId="165"/>
          <ac:grpSpMkLst>
            <pc:docMk/>
            <pc:sldMk cId="4247906294" sldId="273"/>
            <ac:grpSpMk id="53" creationId="{A6FE586F-9371-16F1-704E-FE8CFDB0C21F}"/>
          </ac:grpSpMkLst>
        </pc:grpChg>
        <pc:grpChg chg="add mod">
          <ac:chgData name="Rakesh Appu" userId="4219986a6c4ac86b" providerId="LiveId" clId="{DE97F050-1776-40DC-A4D5-DF5FCF172D29}" dt="2024-04-16T13:23:34.787" v="550" actId="164"/>
          <ac:grpSpMkLst>
            <pc:docMk/>
            <pc:sldMk cId="4247906294" sldId="273"/>
            <ac:grpSpMk id="56" creationId="{F43FE636-DD3E-E0E9-4E85-8702A65D1F81}"/>
          </ac:grpSpMkLst>
        </pc:grpChg>
        <pc:grpChg chg="add mod">
          <ac:chgData name="Rakesh Appu" userId="4219986a6c4ac86b" providerId="LiveId" clId="{DE97F050-1776-40DC-A4D5-DF5FCF172D29}" dt="2024-04-16T13:26:55.076" v="638" actId="164"/>
          <ac:grpSpMkLst>
            <pc:docMk/>
            <pc:sldMk cId="4247906294" sldId="273"/>
            <ac:grpSpMk id="59" creationId="{DFC989B4-261B-08A8-EC05-4277EF1465D8}"/>
          </ac:grpSpMkLst>
        </pc:grpChg>
        <pc:grpChg chg="add mod">
          <ac:chgData name="Rakesh Appu" userId="4219986a6c4ac86b" providerId="LiveId" clId="{DE97F050-1776-40DC-A4D5-DF5FCF172D29}" dt="2024-04-16T13:23:16.941" v="548" actId="164"/>
          <ac:grpSpMkLst>
            <pc:docMk/>
            <pc:sldMk cId="4247906294" sldId="273"/>
            <ac:grpSpMk id="65" creationId="{2D08E13C-1958-6B32-4223-B14C6BC7779E}"/>
          </ac:grpSpMkLst>
        </pc:grpChg>
        <pc:grpChg chg="del mod topLvl">
          <ac:chgData name="Rakesh Appu" userId="4219986a6c4ac86b" providerId="LiveId" clId="{DE97F050-1776-40DC-A4D5-DF5FCF172D29}" dt="2024-04-16T13:07:12.317" v="339" actId="165"/>
          <ac:grpSpMkLst>
            <pc:docMk/>
            <pc:sldMk cId="4247906294" sldId="273"/>
            <ac:grpSpMk id="107" creationId="{E23F7302-E9F6-9CFF-3A76-7E662340096F}"/>
          </ac:grpSpMkLst>
        </pc:grpChg>
        <pc:grpChg chg="add mod">
          <ac:chgData name="Rakesh Appu" userId="4219986a6c4ac86b" providerId="LiveId" clId="{DE97F050-1776-40DC-A4D5-DF5FCF172D29}" dt="2024-04-16T13:26:55.076" v="638" actId="164"/>
          <ac:grpSpMkLst>
            <pc:docMk/>
            <pc:sldMk cId="4247906294" sldId="273"/>
            <ac:grpSpMk id="115" creationId="{CCD4DD6A-66E3-C3FB-DB0C-49E5E55ADC74}"/>
          </ac:grpSpMkLst>
        </pc:grpChg>
        <pc:grpChg chg="add mod">
          <ac:chgData name="Rakesh Appu" userId="4219986a6c4ac86b" providerId="LiveId" clId="{DE97F050-1776-40DC-A4D5-DF5FCF172D29}" dt="2024-04-16T13:26:55.076" v="638" actId="164"/>
          <ac:grpSpMkLst>
            <pc:docMk/>
            <pc:sldMk cId="4247906294" sldId="273"/>
            <ac:grpSpMk id="116" creationId="{AC70E927-A350-0CE0-1A9C-D882EF737C84}"/>
          </ac:grpSpMkLst>
        </pc:grpChg>
        <pc:grpChg chg="add mod">
          <ac:chgData name="Rakesh Appu" userId="4219986a6c4ac86b" providerId="LiveId" clId="{DE97F050-1776-40DC-A4D5-DF5FCF172D29}" dt="2024-04-16T13:26:55.076" v="638" actId="164"/>
          <ac:grpSpMkLst>
            <pc:docMk/>
            <pc:sldMk cId="4247906294" sldId="273"/>
            <ac:grpSpMk id="117" creationId="{03D391C3-063B-5DF6-BFD4-47AEFCAA5A71}"/>
          </ac:grpSpMkLst>
        </pc:grpChg>
        <pc:grpChg chg="add mod">
          <ac:chgData name="Rakesh Appu" userId="4219986a6c4ac86b" providerId="LiveId" clId="{DE97F050-1776-40DC-A4D5-DF5FCF172D29}" dt="2024-04-16T13:33:55.934" v="668" actId="14100"/>
          <ac:grpSpMkLst>
            <pc:docMk/>
            <pc:sldMk cId="4247906294" sldId="273"/>
            <ac:grpSpMk id="132" creationId="{971740A6-FE7F-12DA-67EA-4FCB80BC1438}"/>
          </ac:grpSpMkLst>
        </pc:grpChg>
        <pc:picChg chg="del mod topLvl">
          <ac:chgData name="Rakesh Appu" userId="4219986a6c4ac86b" providerId="LiveId" clId="{DE97F050-1776-40DC-A4D5-DF5FCF172D29}" dt="2024-04-16T13:08:07.265" v="355" actId="478"/>
          <ac:picMkLst>
            <pc:docMk/>
            <pc:sldMk cId="4247906294" sldId="273"/>
            <ac:picMk id="5" creationId="{5046AECC-B6B9-03F0-32AB-61ED59D41788}"/>
          </ac:picMkLst>
        </pc:picChg>
        <pc:picChg chg="mod">
          <ac:chgData name="Rakesh Appu" userId="4219986a6c4ac86b" providerId="LiveId" clId="{DE97F050-1776-40DC-A4D5-DF5FCF172D29}" dt="2024-04-16T13:07:12.317" v="339" actId="165"/>
          <ac:picMkLst>
            <pc:docMk/>
            <pc:sldMk cId="4247906294" sldId="273"/>
            <ac:picMk id="12" creationId="{2F0E75E1-C752-0C4D-7654-094A0445A2F5}"/>
          </ac:picMkLst>
        </pc:picChg>
        <pc:picChg chg="add mod">
          <ac:chgData name="Rakesh Appu" userId="4219986a6c4ac86b" providerId="LiveId" clId="{DE97F050-1776-40DC-A4D5-DF5FCF172D29}" dt="2024-04-16T13:05:15.874" v="322" actId="164"/>
          <ac:picMkLst>
            <pc:docMk/>
            <pc:sldMk cId="4247906294" sldId="273"/>
            <ac:picMk id="48" creationId="{D0A18DBA-0624-A6EF-78DF-2D23D0283F88}"/>
          </ac:picMkLst>
        </pc:picChg>
        <pc:picChg chg="add mod">
          <ac:chgData name="Rakesh Appu" userId="4219986a6c4ac86b" providerId="LiveId" clId="{DE97F050-1776-40DC-A4D5-DF5FCF172D29}" dt="2024-04-16T13:26:55.076" v="638" actId="164"/>
          <ac:picMkLst>
            <pc:docMk/>
            <pc:sldMk cId="4247906294" sldId="273"/>
            <ac:picMk id="55" creationId="{FFCC5ADF-6EF6-CD6C-57AC-6380EC8E7504}"/>
          </ac:picMkLst>
        </pc:picChg>
        <pc:picChg chg="add mod">
          <ac:chgData name="Rakesh Appu" userId="4219986a6c4ac86b" providerId="LiveId" clId="{DE97F050-1776-40DC-A4D5-DF5FCF172D29}" dt="2024-04-16T13:12:37.146" v="397" actId="164"/>
          <ac:picMkLst>
            <pc:docMk/>
            <pc:sldMk cId="4247906294" sldId="273"/>
            <ac:picMk id="61" creationId="{AFD9D8D2-651C-C7AB-00A7-A57BBADA126F}"/>
          </ac:picMkLst>
        </pc:picChg>
        <pc:cxnChg chg="del mod">
          <ac:chgData name="Rakesh Appu" userId="4219986a6c4ac86b" providerId="LiveId" clId="{DE97F050-1776-40DC-A4D5-DF5FCF172D29}" dt="2024-04-16T13:00:17.721" v="288" actId="478"/>
          <ac:cxnSpMkLst>
            <pc:docMk/>
            <pc:sldMk cId="4247906294" sldId="273"/>
            <ac:cxnSpMk id="15" creationId="{5229C18D-2151-0AB1-8132-9D3FF87284A2}"/>
          </ac:cxnSpMkLst>
        </pc:cxnChg>
        <pc:cxnChg chg="del mod">
          <ac:chgData name="Rakesh Appu" userId="4219986a6c4ac86b" providerId="LiveId" clId="{DE97F050-1776-40DC-A4D5-DF5FCF172D29}" dt="2024-04-16T13:00:20.966" v="289" actId="478"/>
          <ac:cxnSpMkLst>
            <pc:docMk/>
            <pc:sldMk cId="4247906294" sldId="273"/>
            <ac:cxnSpMk id="16" creationId="{F621C1A8-E765-B09F-23C4-4AD3637C559B}"/>
          </ac:cxnSpMkLst>
        </pc:cxnChg>
        <pc:cxnChg chg="del mod">
          <ac:chgData name="Rakesh Appu" userId="4219986a6c4ac86b" providerId="LiveId" clId="{DE97F050-1776-40DC-A4D5-DF5FCF172D29}" dt="2024-04-16T13:00:24.369" v="290" actId="478"/>
          <ac:cxnSpMkLst>
            <pc:docMk/>
            <pc:sldMk cId="4247906294" sldId="273"/>
            <ac:cxnSpMk id="17" creationId="{0A1720BF-9C01-D48E-4B72-D59075404E0E}"/>
          </ac:cxnSpMkLst>
        </pc:cxnChg>
        <pc:cxnChg chg="add mod">
          <ac:chgData name="Rakesh Appu" userId="4219986a6c4ac86b" providerId="LiveId" clId="{DE97F050-1776-40DC-A4D5-DF5FCF172D29}" dt="2024-04-16T12:59:42.255" v="281" actId="165"/>
          <ac:cxnSpMkLst>
            <pc:docMk/>
            <pc:sldMk cId="4247906294" sldId="273"/>
            <ac:cxnSpMk id="21" creationId="{DC4DC0C0-28A4-5CDF-99E9-A203FC101B36}"/>
          </ac:cxnSpMkLst>
        </pc:cxnChg>
        <pc:cxnChg chg="add mod">
          <ac:chgData name="Rakesh Appu" userId="4219986a6c4ac86b" providerId="LiveId" clId="{DE97F050-1776-40DC-A4D5-DF5FCF172D29}" dt="2024-04-16T12:59:42.255" v="281" actId="165"/>
          <ac:cxnSpMkLst>
            <pc:docMk/>
            <pc:sldMk cId="4247906294" sldId="273"/>
            <ac:cxnSpMk id="24" creationId="{C6755357-AFA3-6F14-986D-5858B1771F44}"/>
          </ac:cxnSpMkLst>
        </pc:cxnChg>
        <pc:cxnChg chg="mod topLvl">
          <ac:chgData name="Rakesh Appu" userId="4219986a6c4ac86b" providerId="LiveId" clId="{DE97F050-1776-40DC-A4D5-DF5FCF172D29}" dt="2024-04-16T13:10:24.600" v="377" actId="164"/>
          <ac:cxnSpMkLst>
            <pc:docMk/>
            <pc:sldMk cId="4247906294" sldId="273"/>
            <ac:cxnSpMk id="25" creationId="{40428BFE-F2EF-B382-C27E-E9357669384F}"/>
          </ac:cxnSpMkLst>
        </pc:cxnChg>
        <pc:cxnChg chg="add mod">
          <ac:chgData name="Rakesh Appu" userId="4219986a6c4ac86b" providerId="LiveId" clId="{DE97F050-1776-40DC-A4D5-DF5FCF172D29}" dt="2024-04-16T12:59:42.255" v="281" actId="165"/>
          <ac:cxnSpMkLst>
            <pc:docMk/>
            <pc:sldMk cId="4247906294" sldId="273"/>
            <ac:cxnSpMk id="26" creationId="{22062EEE-C8C6-90ED-EC8E-05ACBB787217}"/>
          </ac:cxnSpMkLst>
        </pc:cxnChg>
        <pc:cxnChg chg="mod topLvl">
          <ac:chgData name="Rakesh Appu" userId="4219986a6c4ac86b" providerId="LiveId" clId="{DE97F050-1776-40DC-A4D5-DF5FCF172D29}" dt="2024-04-16T13:10:24.600" v="377" actId="164"/>
          <ac:cxnSpMkLst>
            <pc:docMk/>
            <pc:sldMk cId="4247906294" sldId="273"/>
            <ac:cxnSpMk id="27" creationId="{0B834DAF-DC6F-0273-DAA8-57A2647700FE}"/>
          </ac:cxnSpMkLst>
        </pc:cxnChg>
        <pc:cxnChg chg="mod topLvl">
          <ac:chgData name="Rakesh Appu" userId="4219986a6c4ac86b" providerId="LiveId" clId="{DE97F050-1776-40DC-A4D5-DF5FCF172D29}" dt="2024-04-16T13:10:24.600" v="377" actId="164"/>
          <ac:cxnSpMkLst>
            <pc:docMk/>
            <pc:sldMk cId="4247906294" sldId="273"/>
            <ac:cxnSpMk id="28" creationId="{341E9FBD-8204-03B9-6A2D-F1B362674DD1}"/>
          </ac:cxnSpMkLst>
        </pc:cxnChg>
        <pc:cxnChg chg="del mod topLvl">
          <ac:chgData name="Rakesh Appu" userId="4219986a6c4ac86b" providerId="LiveId" clId="{DE97F050-1776-40DC-A4D5-DF5FCF172D29}" dt="2024-04-16T13:09:56.440" v="376" actId="478"/>
          <ac:cxnSpMkLst>
            <pc:docMk/>
            <pc:sldMk cId="4247906294" sldId="273"/>
            <ac:cxnSpMk id="33" creationId="{0BDC2376-980B-1C8F-E912-512D8C480355}"/>
          </ac:cxnSpMkLst>
        </pc:cxnChg>
        <pc:cxnChg chg="del mod topLvl">
          <ac:chgData name="Rakesh Appu" userId="4219986a6c4ac86b" providerId="LiveId" clId="{DE97F050-1776-40DC-A4D5-DF5FCF172D29}" dt="2024-04-16T13:09:53.995" v="375" actId="478"/>
          <ac:cxnSpMkLst>
            <pc:docMk/>
            <pc:sldMk cId="4247906294" sldId="273"/>
            <ac:cxnSpMk id="35" creationId="{D266DAA3-DFD1-2833-7017-391785945DE8}"/>
          </ac:cxnSpMkLst>
        </pc:cxnChg>
        <pc:cxnChg chg="add del mod">
          <ac:chgData name="Rakesh Appu" userId="4219986a6c4ac86b" providerId="LiveId" clId="{DE97F050-1776-40DC-A4D5-DF5FCF172D29}" dt="2024-04-16T13:03:33.763" v="310" actId="478"/>
          <ac:cxnSpMkLst>
            <pc:docMk/>
            <pc:sldMk cId="4247906294" sldId="273"/>
            <ac:cxnSpMk id="36" creationId="{04AB25DC-D55E-11EC-DB21-BA89C573015D}"/>
          </ac:cxnSpMkLst>
        </pc:cxnChg>
        <pc:cxnChg chg="del mod">
          <ac:chgData name="Rakesh Appu" userId="4219986a6c4ac86b" providerId="LiveId" clId="{DE97F050-1776-40DC-A4D5-DF5FCF172D29}" dt="2024-04-16T12:55:25.622" v="251" actId="478"/>
          <ac:cxnSpMkLst>
            <pc:docMk/>
            <pc:sldMk cId="4247906294" sldId="273"/>
            <ac:cxnSpMk id="41" creationId="{BB2A415B-3897-F245-C841-7E25894CFB04}"/>
          </ac:cxnSpMkLst>
        </pc:cxnChg>
        <pc:cxnChg chg="del mod topLvl">
          <ac:chgData name="Rakesh Appu" userId="4219986a6c4ac86b" providerId="LiveId" clId="{DE97F050-1776-40DC-A4D5-DF5FCF172D29}" dt="2024-05-03T06:38:06.161" v="3319" actId="478"/>
          <ac:cxnSpMkLst>
            <pc:docMk/>
            <pc:sldMk cId="4247906294" sldId="273"/>
            <ac:cxnSpMk id="44" creationId="{E180922C-1E6F-67BC-500E-F6AD2670ACB0}"/>
          </ac:cxnSpMkLst>
        </pc:cxnChg>
        <pc:cxnChg chg="del mod topLvl">
          <ac:chgData name="Rakesh Appu" userId="4219986a6c4ac86b" providerId="LiveId" clId="{DE97F050-1776-40DC-A4D5-DF5FCF172D29}" dt="2024-04-16T13:10:35.352" v="379" actId="478"/>
          <ac:cxnSpMkLst>
            <pc:docMk/>
            <pc:sldMk cId="4247906294" sldId="273"/>
            <ac:cxnSpMk id="45" creationId="{DECAD8EC-355F-0DDF-2C27-FF4054B18345}"/>
          </ac:cxnSpMkLst>
        </pc:cxnChg>
        <pc:cxnChg chg="del mod">
          <ac:chgData name="Rakesh Appu" userId="4219986a6c4ac86b" providerId="LiveId" clId="{DE97F050-1776-40DC-A4D5-DF5FCF172D29}" dt="2024-04-16T13:03:10.610" v="308" actId="478"/>
          <ac:cxnSpMkLst>
            <pc:docMk/>
            <pc:sldMk cId="4247906294" sldId="273"/>
            <ac:cxnSpMk id="49" creationId="{D9BCD0C4-216E-8D34-E671-CF710C8F6FE2}"/>
          </ac:cxnSpMkLst>
        </pc:cxnChg>
        <pc:cxnChg chg="del">
          <ac:chgData name="Rakesh Appu" userId="4219986a6c4ac86b" providerId="LiveId" clId="{DE97F050-1776-40DC-A4D5-DF5FCF172D29}" dt="2024-04-16T12:57:04.732" v="264" actId="478"/>
          <ac:cxnSpMkLst>
            <pc:docMk/>
            <pc:sldMk cId="4247906294" sldId="273"/>
            <ac:cxnSpMk id="51" creationId="{81DC5091-F61E-AC86-F035-3E38F6DB3B0B}"/>
          </ac:cxnSpMkLst>
        </pc:cxnChg>
        <pc:cxnChg chg="del mod topLvl">
          <ac:chgData name="Rakesh Appu" userId="4219986a6c4ac86b" providerId="LiveId" clId="{DE97F050-1776-40DC-A4D5-DF5FCF172D29}" dt="2024-04-16T13:07:53.769" v="348" actId="478"/>
          <ac:cxnSpMkLst>
            <pc:docMk/>
            <pc:sldMk cId="4247906294" sldId="273"/>
            <ac:cxnSpMk id="58" creationId="{AE3996CC-DC70-8C73-680B-392B37578621}"/>
          </ac:cxnSpMkLst>
        </pc:cxnChg>
        <pc:cxnChg chg="del mod topLvl">
          <ac:chgData name="Rakesh Appu" userId="4219986a6c4ac86b" providerId="LiveId" clId="{DE97F050-1776-40DC-A4D5-DF5FCF172D29}" dt="2024-04-16T13:07:44.139" v="344" actId="478"/>
          <ac:cxnSpMkLst>
            <pc:docMk/>
            <pc:sldMk cId="4247906294" sldId="273"/>
            <ac:cxnSpMk id="64" creationId="{CBD23A00-06AD-4564-05DF-A147AD36543D}"/>
          </ac:cxnSpMkLst>
        </pc:cxnChg>
        <pc:cxnChg chg="add del mod">
          <ac:chgData name="Rakesh Appu" userId="4219986a6c4ac86b" providerId="LiveId" clId="{DE97F050-1776-40DC-A4D5-DF5FCF172D29}" dt="2024-04-16T13:20:10.486" v="451" actId="478"/>
          <ac:cxnSpMkLst>
            <pc:docMk/>
            <pc:sldMk cId="4247906294" sldId="273"/>
            <ac:cxnSpMk id="67" creationId="{C04CCDE5-F94C-96B7-1E82-2BCF79C651B9}"/>
          </ac:cxnSpMkLst>
        </pc:cxnChg>
        <pc:cxnChg chg="del mod topLvl">
          <ac:chgData name="Rakesh Appu" userId="4219986a6c4ac86b" providerId="LiveId" clId="{DE97F050-1776-40DC-A4D5-DF5FCF172D29}" dt="2024-04-16T13:07:48.990" v="346" actId="478"/>
          <ac:cxnSpMkLst>
            <pc:docMk/>
            <pc:sldMk cId="4247906294" sldId="273"/>
            <ac:cxnSpMk id="69" creationId="{B7B365A5-1DE1-3584-259E-046390588662}"/>
          </ac:cxnSpMkLst>
        </pc:cxnChg>
        <pc:cxnChg chg="del mod topLvl">
          <ac:chgData name="Rakesh Appu" userId="4219986a6c4ac86b" providerId="LiveId" clId="{DE97F050-1776-40DC-A4D5-DF5FCF172D29}" dt="2024-04-16T13:07:47.170" v="345" actId="478"/>
          <ac:cxnSpMkLst>
            <pc:docMk/>
            <pc:sldMk cId="4247906294" sldId="273"/>
            <ac:cxnSpMk id="71" creationId="{1E64710D-7BAC-0CF1-D4BB-15406A53C162}"/>
          </ac:cxnSpMkLst>
        </pc:cxnChg>
        <pc:cxnChg chg="add del mod">
          <ac:chgData name="Rakesh Appu" userId="4219986a6c4ac86b" providerId="LiveId" clId="{DE97F050-1776-40DC-A4D5-DF5FCF172D29}" dt="2024-04-16T13:20:14.957" v="453" actId="478"/>
          <ac:cxnSpMkLst>
            <pc:docMk/>
            <pc:sldMk cId="4247906294" sldId="273"/>
            <ac:cxnSpMk id="76" creationId="{94EF7F1E-70BB-EF61-1DD7-3D6DC3652620}"/>
          </ac:cxnSpMkLst>
        </pc:cxnChg>
        <pc:cxnChg chg="del mod topLvl">
          <ac:chgData name="Rakesh Appu" userId="4219986a6c4ac86b" providerId="LiveId" clId="{DE97F050-1776-40DC-A4D5-DF5FCF172D29}" dt="2024-04-16T13:07:51.781" v="347" actId="478"/>
          <ac:cxnSpMkLst>
            <pc:docMk/>
            <pc:sldMk cId="4247906294" sldId="273"/>
            <ac:cxnSpMk id="83" creationId="{00FFB568-E4B3-BD32-1C43-2251F18851D1}"/>
          </ac:cxnSpMkLst>
        </pc:cxnChg>
        <pc:cxnChg chg="add del mod">
          <ac:chgData name="Rakesh Appu" userId="4219986a6c4ac86b" providerId="LiveId" clId="{DE97F050-1776-40DC-A4D5-DF5FCF172D29}" dt="2024-04-16T13:20:12.846" v="452" actId="478"/>
          <ac:cxnSpMkLst>
            <pc:docMk/>
            <pc:sldMk cId="4247906294" sldId="273"/>
            <ac:cxnSpMk id="97" creationId="{E224366E-987E-989A-F2CC-08CF06B88E7B}"/>
          </ac:cxnSpMkLst>
        </pc:cxnChg>
        <pc:cxnChg chg="del mod topLvl">
          <ac:chgData name="Rakesh Appu" userId="4219986a6c4ac86b" providerId="LiveId" clId="{DE97F050-1776-40DC-A4D5-DF5FCF172D29}" dt="2024-05-03T06:38:03.758" v="3318" actId="478"/>
          <ac:cxnSpMkLst>
            <pc:docMk/>
            <pc:sldMk cId="4247906294" sldId="273"/>
            <ac:cxnSpMk id="100" creationId="{C7E9EC43-D105-A481-78E4-85562BF9C753}"/>
          </ac:cxnSpMkLst>
        </pc:cxnChg>
        <pc:cxnChg chg="mod topLvl">
          <ac:chgData name="Rakesh Appu" userId="4219986a6c4ac86b" providerId="LiveId" clId="{DE97F050-1776-40DC-A4D5-DF5FCF172D29}" dt="2024-04-16T13:08:35.159" v="361" actId="478"/>
          <ac:cxnSpMkLst>
            <pc:docMk/>
            <pc:sldMk cId="4247906294" sldId="273"/>
            <ac:cxnSpMk id="102" creationId="{B8C45B9A-92DA-BCA8-F58D-EF245B57372A}"/>
          </ac:cxnSpMkLst>
        </pc:cxnChg>
        <pc:cxnChg chg="add mod">
          <ac:chgData name="Rakesh Appu" userId="4219986a6c4ac86b" providerId="LiveId" clId="{DE97F050-1776-40DC-A4D5-DF5FCF172D29}" dt="2024-04-16T13:22:07.636" v="481"/>
          <ac:cxnSpMkLst>
            <pc:docMk/>
            <pc:sldMk cId="4247906294" sldId="273"/>
            <ac:cxnSpMk id="112" creationId="{24F081AB-5480-1BDD-6A2D-8C0C4A21C44B}"/>
          </ac:cxnSpMkLst>
        </pc:cxnChg>
        <pc:cxnChg chg="add del mod">
          <ac:chgData name="Rakesh Appu" userId="4219986a6c4ac86b" providerId="LiveId" clId="{DE97F050-1776-40DC-A4D5-DF5FCF172D29}" dt="2024-04-16T13:25:00.036" v="621" actId="478"/>
          <ac:cxnSpMkLst>
            <pc:docMk/>
            <pc:sldMk cId="4247906294" sldId="273"/>
            <ac:cxnSpMk id="120" creationId="{9A0705C9-6949-52A0-6871-C18064E2193A}"/>
          </ac:cxnSpMkLst>
        </pc:cxnChg>
        <pc:cxnChg chg="add mod">
          <ac:chgData name="Rakesh Appu" userId="4219986a6c4ac86b" providerId="LiveId" clId="{DE97F050-1776-40DC-A4D5-DF5FCF172D29}" dt="2024-04-16T13:26:55.076" v="638" actId="164"/>
          <ac:cxnSpMkLst>
            <pc:docMk/>
            <pc:sldMk cId="4247906294" sldId="273"/>
            <ac:cxnSpMk id="122" creationId="{B036C46C-0975-A749-2CBD-BE6B14D41027}"/>
          </ac:cxnSpMkLst>
        </pc:cxnChg>
        <pc:cxnChg chg="add mod">
          <ac:chgData name="Rakesh Appu" userId="4219986a6c4ac86b" providerId="LiveId" clId="{DE97F050-1776-40DC-A4D5-DF5FCF172D29}" dt="2024-04-16T13:26:55.076" v="638" actId="164"/>
          <ac:cxnSpMkLst>
            <pc:docMk/>
            <pc:sldMk cId="4247906294" sldId="273"/>
            <ac:cxnSpMk id="126" creationId="{1AB3703E-34EC-4CFE-495A-99AA34CA51FF}"/>
          </ac:cxnSpMkLst>
        </pc:cxnChg>
        <pc:cxnChg chg="add mod">
          <ac:chgData name="Rakesh Appu" userId="4219986a6c4ac86b" providerId="LiveId" clId="{DE97F050-1776-40DC-A4D5-DF5FCF172D29}" dt="2024-04-16T13:26:55.076" v="638" actId="164"/>
          <ac:cxnSpMkLst>
            <pc:docMk/>
            <pc:sldMk cId="4247906294" sldId="273"/>
            <ac:cxnSpMk id="128" creationId="{3FCC4FC1-226B-8128-42F8-D1D412C4ED38}"/>
          </ac:cxnSpMkLst>
        </pc:cxnChg>
        <pc:cxnChg chg="add mod">
          <ac:chgData name="Rakesh Appu" userId="4219986a6c4ac86b" providerId="LiveId" clId="{DE97F050-1776-40DC-A4D5-DF5FCF172D29}" dt="2024-04-16T13:26:55.076" v="638" actId="164"/>
          <ac:cxnSpMkLst>
            <pc:docMk/>
            <pc:sldMk cId="4247906294" sldId="273"/>
            <ac:cxnSpMk id="130" creationId="{0CAA2555-CCC2-2035-8F0D-C89B32F930CD}"/>
          </ac:cxnSpMkLst>
        </pc:cxnChg>
      </pc:sldChg>
      <pc:sldChg chg="addSp delSp modSp add mod ord modTransition">
        <pc:chgData name="Rakesh Appu" userId="4219986a6c4ac86b" providerId="LiveId" clId="{DE97F050-1776-40DC-A4D5-DF5FCF172D29}" dt="2024-05-03T06:31:54.656" v="3304" actId="207"/>
        <pc:sldMkLst>
          <pc:docMk/>
          <pc:sldMk cId="73303326" sldId="274"/>
        </pc:sldMkLst>
        <pc:spChg chg="add mod">
          <ac:chgData name="Rakesh Appu" userId="4219986a6c4ac86b" providerId="LiveId" clId="{DE97F050-1776-40DC-A4D5-DF5FCF172D29}" dt="2024-05-03T06:14:52.460" v="3168" actId="1076"/>
          <ac:spMkLst>
            <pc:docMk/>
            <pc:sldMk cId="73303326" sldId="274"/>
            <ac:spMk id="4" creationId="{11E3F186-89A3-DF60-DB4B-7F86B2AA6C35}"/>
          </ac:spMkLst>
        </pc:spChg>
        <pc:spChg chg="mod">
          <ac:chgData name="Rakesh Appu" userId="4219986a6c4ac86b" providerId="LiveId" clId="{DE97F050-1776-40DC-A4D5-DF5FCF172D29}" dt="2024-05-03T06:31:54.656" v="3304" actId="207"/>
          <ac:spMkLst>
            <pc:docMk/>
            <pc:sldMk cId="73303326" sldId="274"/>
            <ac:spMk id="5" creationId="{A512B11F-62BB-E3A3-BF8B-C4076EEB2249}"/>
          </ac:spMkLst>
        </pc:spChg>
        <pc:spChg chg="del mod">
          <ac:chgData name="Rakesh Appu" userId="4219986a6c4ac86b" providerId="LiveId" clId="{DE97F050-1776-40DC-A4D5-DF5FCF172D29}" dt="2024-04-16T19:24:54.964" v="935"/>
          <ac:spMkLst>
            <pc:docMk/>
            <pc:sldMk cId="73303326" sldId="274"/>
            <ac:spMk id="7" creationId="{A719A849-25E1-724E-005A-11ECF8617B42}"/>
          </ac:spMkLst>
        </pc:spChg>
        <pc:picChg chg="add del mod">
          <ac:chgData name="Rakesh Appu" userId="4219986a6c4ac86b" providerId="LiveId" clId="{DE97F050-1776-40DC-A4D5-DF5FCF172D29}" dt="2024-05-03T06:14:34.897" v="3165" actId="478"/>
          <ac:picMkLst>
            <pc:docMk/>
            <pc:sldMk cId="73303326" sldId="274"/>
            <ac:picMk id="8" creationId="{94DE3ADD-1AA4-B3CB-FC73-28066B58653E}"/>
          </ac:picMkLst>
        </pc:picChg>
      </pc:sldChg>
      <pc:sldChg chg="modSp add mod modTransition">
        <pc:chgData name="Rakesh Appu" userId="4219986a6c4ac86b" providerId="LiveId" clId="{DE97F050-1776-40DC-A4D5-DF5FCF172D29}" dt="2024-05-03T06:32:15.203" v="3306" actId="207"/>
        <pc:sldMkLst>
          <pc:docMk/>
          <pc:sldMk cId="1095490338" sldId="275"/>
        </pc:sldMkLst>
        <pc:spChg chg="mod">
          <ac:chgData name="Rakesh Appu" userId="4219986a6c4ac86b" providerId="LiveId" clId="{DE97F050-1776-40DC-A4D5-DF5FCF172D29}" dt="2024-05-03T06:32:15.203" v="3306" actId="207"/>
          <ac:spMkLst>
            <pc:docMk/>
            <pc:sldMk cId="1095490338" sldId="275"/>
            <ac:spMk id="5" creationId="{A512B11F-62BB-E3A3-BF8B-C4076EEB2249}"/>
          </ac:spMkLst>
        </pc:spChg>
        <pc:spChg chg="mod">
          <ac:chgData name="Rakesh Appu" userId="4219986a6c4ac86b" providerId="LiveId" clId="{DE97F050-1776-40DC-A4D5-DF5FCF172D29}" dt="2024-05-03T06:18:32.320" v="3243" actId="20577"/>
          <ac:spMkLst>
            <pc:docMk/>
            <pc:sldMk cId="1095490338" sldId="275"/>
            <ac:spMk id="7" creationId="{A719A849-25E1-724E-005A-11ECF8617B42}"/>
          </ac:spMkLst>
        </pc:spChg>
      </pc:sldChg>
      <pc:sldChg chg="addSp modSp new mod modTransition">
        <pc:chgData name="Rakesh Appu" userId="4219986a6c4ac86b" providerId="LiveId" clId="{DE97F050-1776-40DC-A4D5-DF5FCF172D29}" dt="2024-05-03T06:28:22.788" v="3301"/>
        <pc:sldMkLst>
          <pc:docMk/>
          <pc:sldMk cId="186974896" sldId="276"/>
        </pc:sldMkLst>
        <pc:picChg chg="add mod">
          <ac:chgData name="Rakesh Appu" userId="4219986a6c4ac86b" providerId="LiveId" clId="{DE97F050-1776-40DC-A4D5-DF5FCF172D29}" dt="2024-04-16T19:47:28.039" v="1612" actId="14100"/>
          <ac:picMkLst>
            <pc:docMk/>
            <pc:sldMk cId="186974896" sldId="276"/>
            <ac:picMk id="3" creationId="{62469118-F2CC-A771-65A0-75F9B8FF27FB}"/>
          </ac:picMkLst>
        </pc:picChg>
      </pc:sldChg>
      <pc:sldChg chg="addSp delSp modSp new del mod">
        <pc:chgData name="Rakesh Appu" userId="4219986a6c4ac86b" providerId="LiveId" clId="{DE97F050-1776-40DC-A4D5-DF5FCF172D29}" dt="2024-04-19T05:25:13.304" v="1622" actId="47"/>
        <pc:sldMkLst>
          <pc:docMk/>
          <pc:sldMk cId="484442937" sldId="277"/>
        </pc:sldMkLst>
        <pc:spChg chg="add mod">
          <ac:chgData name="Rakesh Appu" userId="4219986a6c4ac86b" providerId="LiveId" clId="{DE97F050-1776-40DC-A4D5-DF5FCF172D29}" dt="2024-04-19T05:18:57.529" v="1619" actId="164"/>
          <ac:spMkLst>
            <pc:docMk/>
            <pc:sldMk cId="484442937" sldId="277"/>
            <ac:spMk id="4" creationId="{30C113F5-D14A-1C34-40BF-FF85C904515B}"/>
          </ac:spMkLst>
        </pc:spChg>
        <pc:spChg chg="mod">
          <ac:chgData name="Rakesh Appu" userId="4219986a6c4ac86b" providerId="LiveId" clId="{DE97F050-1776-40DC-A4D5-DF5FCF172D29}" dt="2024-04-19T05:19:32.712" v="1621"/>
          <ac:spMkLst>
            <pc:docMk/>
            <pc:sldMk cId="484442937" sldId="277"/>
            <ac:spMk id="8" creationId="{30C113F5-D14A-1C34-40BF-FF85C904515B}"/>
          </ac:spMkLst>
        </pc:spChg>
        <pc:grpChg chg="add del mod">
          <ac:chgData name="Rakesh Appu" userId="4219986a6c4ac86b" providerId="LiveId" clId="{DE97F050-1776-40DC-A4D5-DF5FCF172D29}" dt="2024-04-19T05:19:04.601" v="1620" actId="21"/>
          <ac:grpSpMkLst>
            <pc:docMk/>
            <pc:sldMk cId="484442937" sldId="277"/>
            <ac:grpSpMk id="5" creationId="{C9378054-43CA-7A68-AC50-803E885DF787}"/>
          </ac:grpSpMkLst>
        </pc:grpChg>
        <pc:grpChg chg="add mod">
          <ac:chgData name="Rakesh Appu" userId="4219986a6c4ac86b" providerId="LiveId" clId="{DE97F050-1776-40DC-A4D5-DF5FCF172D29}" dt="2024-04-19T05:19:32.712" v="1621"/>
          <ac:grpSpMkLst>
            <pc:docMk/>
            <pc:sldMk cId="484442937" sldId="277"/>
            <ac:grpSpMk id="6" creationId="{C9378054-43CA-7A68-AC50-803E885DF787}"/>
          </ac:grpSpMkLst>
        </pc:grpChg>
        <pc:picChg chg="add mod">
          <ac:chgData name="Rakesh Appu" userId="4219986a6c4ac86b" providerId="LiveId" clId="{DE97F050-1776-40DC-A4D5-DF5FCF172D29}" dt="2024-04-19T05:18:57.529" v="1619" actId="164"/>
          <ac:picMkLst>
            <pc:docMk/>
            <pc:sldMk cId="484442937" sldId="277"/>
            <ac:picMk id="3" creationId="{CD16C005-4715-654C-55A9-1E15E67E40CA}"/>
          </ac:picMkLst>
        </pc:picChg>
        <pc:picChg chg="mod">
          <ac:chgData name="Rakesh Appu" userId="4219986a6c4ac86b" providerId="LiveId" clId="{DE97F050-1776-40DC-A4D5-DF5FCF172D29}" dt="2024-04-19T05:19:32.712" v="1621"/>
          <ac:picMkLst>
            <pc:docMk/>
            <pc:sldMk cId="484442937" sldId="277"/>
            <ac:picMk id="7" creationId="{CD16C005-4715-654C-55A9-1E15E67E40CA}"/>
          </ac:picMkLst>
        </pc:picChg>
      </pc:sldChg>
      <pc:sldChg chg="new del">
        <pc:chgData name="Rakesh Appu" userId="4219986a6c4ac86b" providerId="LiveId" clId="{DE97F050-1776-40DC-A4D5-DF5FCF172D29}" dt="2024-05-03T05:22:52.012" v="1972" actId="47"/>
        <pc:sldMkLst>
          <pc:docMk/>
          <pc:sldMk cId="1012601419" sldId="277"/>
        </pc:sldMkLst>
      </pc:sldChg>
      <pc:sldChg chg="addSp modSp new del mod">
        <pc:chgData name="Rakesh Appu" userId="4219986a6c4ac86b" providerId="LiveId" clId="{DE97F050-1776-40DC-A4D5-DF5FCF172D29}" dt="2024-04-19T06:37:47.102" v="1634" actId="47"/>
        <pc:sldMkLst>
          <pc:docMk/>
          <pc:sldMk cId="2975155689" sldId="277"/>
        </pc:sldMkLst>
        <pc:spChg chg="add mod">
          <ac:chgData name="Rakesh Appu" userId="4219986a6c4ac86b" providerId="LiveId" clId="{DE97F050-1776-40DC-A4D5-DF5FCF172D29}" dt="2024-04-19T06:09:39.227" v="1628" actId="164"/>
          <ac:spMkLst>
            <pc:docMk/>
            <pc:sldMk cId="2975155689" sldId="277"/>
            <ac:spMk id="4" creationId="{64E62BCF-6322-8341-52D1-B6E1AA66A595}"/>
          </ac:spMkLst>
        </pc:spChg>
        <pc:spChg chg="add mod">
          <ac:chgData name="Rakesh Appu" userId="4219986a6c4ac86b" providerId="LiveId" clId="{DE97F050-1776-40DC-A4D5-DF5FCF172D29}" dt="2024-04-19T06:09:54.005" v="1632" actId="164"/>
          <ac:spMkLst>
            <pc:docMk/>
            <pc:sldMk cId="2975155689" sldId="277"/>
            <ac:spMk id="6" creationId="{BD9FD036-B988-A82D-149E-6F6192F3CC02}"/>
          </ac:spMkLst>
        </pc:spChg>
        <pc:grpChg chg="add mod">
          <ac:chgData name="Rakesh Appu" userId="4219986a6c4ac86b" providerId="LiveId" clId="{DE97F050-1776-40DC-A4D5-DF5FCF172D29}" dt="2024-04-19T06:09:54.005" v="1632" actId="164"/>
          <ac:grpSpMkLst>
            <pc:docMk/>
            <pc:sldMk cId="2975155689" sldId="277"/>
            <ac:grpSpMk id="5" creationId="{FD51E04A-123B-DE59-6738-F7441BFA79A5}"/>
          </ac:grpSpMkLst>
        </pc:grpChg>
        <pc:grpChg chg="add mod">
          <ac:chgData name="Rakesh Appu" userId="4219986a6c4ac86b" providerId="LiveId" clId="{DE97F050-1776-40DC-A4D5-DF5FCF172D29}" dt="2024-04-19T06:09:54.005" v="1632" actId="164"/>
          <ac:grpSpMkLst>
            <pc:docMk/>
            <pc:sldMk cId="2975155689" sldId="277"/>
            <ac:grpSpMk id="7" creationId="{9C5F31F7-04A5-7B12-00B6-CDFD0F81022A}"/>
          </ac:grpSpMkLst>
        </pc:grpChg>
        <pc:picChg chg="add mod">
          <ac:chgData name="Rakesh Appu" userId="4219986a6c4ac86b" providerId="LiveId" clId="{DE97F050-1776-40DC-A4D5-DF5FCF172D29}" dt="2024-04-19T06:09:39.227" v="1628" actId="164"/>
          <ac:picMkLst>
            <pc:docMk/>
            <pc:sldMk cId="2975155689" sldId="277"/>
            <ac:picMk id="3" creationId="{B36C70FF-5133-18A3-9C65-E891CEC43F1E}"/>
          </ac:picMkLst>
        </pc:picChg>
      </pc:sldChg>
      <pc:sldChg chg="addSp delSp modSp new mod modTransition">
        <pc:chgData name="Rakesh Appu" userId="4219986a6c4ac86b" providerId="LiveId" clId="{DE97F050-1776-40DC-A4D5-DF5FCF172D29}" dt="2024-05-03T06:32:43.465" v="3309" actId="207"/>
        <pc:sldMkLst>
          <pc:docMk/>
          <pc:sldMk cId="3278444252" sldId="277"/>
        </pc:sldMkLst>
        <pc:spChg chg="add mod">
          <ac:chgData name="Rakesh Appu" userId="4219986a6c4ac86b" providerId="LiveId" clId="{DE97F050-1776-40DC-A4D5-DF5FCF172D29}" dt="2024-05-03T05:23:18.323" v="1974"/>
          <ac:spMkLst>
            <pc:docMk/>
            <pc:sldMk cId="3278444252" sldId="277"/>
            <ac:spMk id="2" creationId="{605F5051-C002-D7D1-0ED9-4A49642C215E}"/>
          </ac:spMkLst>
        </pc:spChg>
        <pc:spChg chg="add del mod">
          <ac:chgData name="Rakesh Appu" userId="4219986a6c4ac86b" providerId="LiveId" clId="{DE97F050-1776-40DC-A4D5-DF5FCF172D29}" dt="2024-05-03T05:27:45.773" v="2001" actId="478"/>
          <ac:spMkLst>
            <pc:docMk/>
            <pc:sldMk cId="3278444252" sldId="277"/>
            <ac:spMk id="3" creationId="{CF93F926-FBC7-8428-3EFD-9A1D7E68146C}"/>
          </ac:spMkLst>
        </pc:spChg>
        <pc:spChg chg="add del mod">
          <ac:chgData name="Rakesh Appu" userId="4219986a6c4ac86b" providerId="LiveId" clId="{DE97F050-1776-40DC-A4D5-DF5FCF172D29}" dt="2024-05-03T05:27:41.577" v="1999" actId="478"/>
          <ac:spMkLst>
            <pc:docMk/>
            <pc:sldMk cId="3278444252" sldId="277"/>
            <ac:spMk id="4" creationId="{82C7B611-840F-3202-B8FD-211EE9CCF026}"/>
          </ac:spMkLst>
        </pc:spChg>
        <pc:spChg chg="add del mod">
          <ac:chgData name="Rakesh Appu" userId="4219986a6c4ac86b" providerId="LiveId" clId="{DE97F050-1776-40DC-A4D5-DF5FCF172D29}" dt="2024-05-03T05:27:43.741" v="2000" actId="478"/>
          <ac:spMkLst>
            <pc:docMk/>
            <pc:sldMk cId="3278444252" sldId="277"/>
            <ac:spMk id="5" creationId="{B47349CC-B804-EA45-EDB6-09A465CCCED6}"/>
          </ac:spMkLst>
        </pc:spChg>
        <pc:spChg chg="add mod">
          <ac:chgData name="Rakesh Appu" userId="4219986a6c4ac86b" providerId="LiveId" clId="{DE97F050-1776-40DC-A4D5-DF5FCF172D29}" dt="2024-05-03T06:32:43.465" v="3309" actId="207"/>
          <ac:spMkLst>
            <pc:docMk/>
            <pc:sldMk cId="3278444252" sldId="277"/>
            <ac:spMk id="12" creationId="{3B93C797-F19E-7A2D-305C-C4BD758F0760}"/>
          </ac:spMkLst>
        </pc:spChg>
        <pc:picChg chg="add del mod">
          <ac:chgData name="Rakesh Appu" userId="4219986a6c4ac86b" providerId="LiveId" clId="{DE97F050-1776-40DC-A4D5-DF5FCF172D29}" dt="2024-05-03T05:29:03.693" v="2005" actId="478"/>
          <ac:picMkLst>
            <pc:docMk/>
            <pc:sldMk cId="3278444252" sldId="277"/>
            <ac:picMk id="7" creationId="{B83E2EC2-DD48-F554-F2CF-EBC9ECF8642F}"/>
          </ac:picMkLst>
        </pc:picChg>
        <pc:picChg chg="add del mod">
          <ac:chgData name="Rakesh Appu" userId="4219986a6c4ac86b" providerId="LiveId" clId="{DE97F050-1776-40DC-A4D5-DF5FCF172D29}" dt="2024-05-03T05:27:48.731" v="2002" actId="478"/>
          <ac:picMkLst>
            <pc:docMk/>
            <pc:sldMk cId="3278444252" sldId="277"/>
            <ac:picMk id="9" creationId="{3201FC0C-8271-DB29-EC54-ADE1526998F4}"/>
          </ac:picMkLst>
        </pc:picChg>
        <pc:picChg chg="add mod modCrop">
          <ac:chgData name="Rakesh Appu" userId="4219986a6c4ac86b" providerId="LiveId" clId="{DE97F050-1776-40DC-A4D5-DF5FCF172D29}" dt="2024-05-03T05:30:50.574" v="2047" actId="1076"/>
          <ac:picMkLst>
            <pc:docMk/>
            <pc:sldMk cId="3278444252" sldId="277"/>
            <ac:picMk id="11" creationId="{AE93D914-4F07-B980-0AF3-2D78BF3BF43C}"/>
          </ac:picMkLst>
        </pc:picChg>
      </pc:sldChg>
      <pc:sldChg chg="addSp delSp modSp add mod modTransition">
        <pc:chgData name="Rakesh Appu" userId="4219986a6c4ac86b" providerId="LiveId" clId="{DE97F050-1776-40DC-A4D5-DF5FCF172D29}" dt="2024-05-03T06:27:40.892" v="3291"/>
        <pc:sldMkLst>
          <pc:docMk/>
          <pc:sldMk cId="172913755" sldId="278"/>
        </pc:sldMkLst>
        <pc:spChg chg="mod">
          <ac:chgData name="Rakesh Appu" userId="4219986a6c4ac86b" providerId="LiveId" clId="{DE97F050-1776-40DC-A4D5-DF5FCF172D29}" dt="2024-05-03T06:01:04.795" v="2896" actId="1076"/>
          <ac:spMkLst>
            <pc:docMk/>
            <pc:sldMk cId="172913755" sldId="278"/>
            <ac:spMk id="2" creationId="{A65EBA86-43B8-6832-1E17-887CB33AC3A6}"/>
          </ac:spMkLst>
        </pc:spChg>
        <pc:spChg chg="del">
          <ac:chgData name="Rakesh Appu" userId="4219986a6c4ac86b" providerId="LiveId" clId="{DE97F050-1776-40DC-A4D5-DF5FCF172D29}" dt="2024-05-03T05:47:52.295" v="2823" actId="478"/>
          <ac:spMkLst>
            <pc:docMk/>
            <pc:sldMk cId="172913755" sldId="278"/>
            <ac:spMk id="3" creationId="{4FFDED5F-6374-5015-5E8F-C20AEBEC37F7}"/>
          </ac:spMkLst>
        </pc:spChg>
        <pc:spChg chg="add mod">
          <ac:chgData name="Rakesh Appu" userId="4219986a6c4ac86b" providerId="LiveId" clId="{DE97F050-1776-40DC-A4D5-DF5FCF172D29}" dt="2024-05-03T06:17:37.725" v="3233" actId="113"/>
          <ac:spMkLst>
            <pc:docMk/>
            <pc:sldMk cId="172913755" sldId="278"/>
            <ac:spMk id="4" creationId="{016DE408-4086-D3DB-0AB9-EC8613244726}"/>
          </ac:spMkLst>
        </pc:spChg>
        <pc:spChg chg="del">
          <ac:chgData name="Rakesh Appu" userId="4219986a6c4ac86b" providerId="LiveId" clId="{DE97F050-1776-40DC-A4D5-DF5FCF172D29}" dt="2024-05-03T05:53:14.053" v="2824" actId="478"/>
          <ac:spMkLst>
            <pc:docMk/>
            <pc:sldMk cId="172913755" sldId="278"/>
            <ac:spMk id="5" creationId="{A512B11F-62BB-E3A3-BF8B-C4076EEB2249}"/>
          </ac:spMkLst>
        </pc:spChg>
        <pc:spChg chg="add mod">
          <ac:chgData name="Rakesh Appu" userId="4219986a6c4ac86b" providerId="LiveId" clId="{DE97F050-1776-40DC-A4D5-DF5FCF172D29}" dt="2024-05-03T06:06:08.107" v="2973"/>
          <ac:spMkLst>
            <pc:docMk/>
            <pc:sldMk cId="172913755" sldId="278"/>
            <ac:spMk id="6" creationId="{891DFA4D-AAB2-FC60-DE5B-D1815F0ED415}"/>
          </ac:spMkLst>
        </pc:spChg>
        <pc:spChg chg="del">
          <ac:chgData name="Rakesh Appu" userId="4219986a6c4ac86b" providerId="LiveId" clId="{DE97F050-1776-40DC-A4D5-DF5FCF172D29}" dt="2024-05-03T05:47:49.998" v="2822" actId="478"/>
          <ac:spMkLst>
            <pc:docMk/>
            <pc:sldMk cId="172913755" sldId="278"/>
            <ac:spMk id="7" creationId="{A719A849-25E1-724E-005A-11ECF8617B42}"/>
          </ac:spMkLst>
        </pc:spChg>
      </pc:sldChg>
      <pc:sldChg chg="addSp delSp modSp add mod">
        <pc:chgData name="Rakesh Appu" userId="4219986a6c4ac86b" providerId="LiveId" clId="{DE97F050-1776-40DC-A4D5-DF5FCF172D29}" dt="2024-05-03T06:17:28.468" v="3232" actId="113"/>
        <pc:sldMkLst>
          <pc:docMk/>
          <pc:sldMk cId="3489017753" sldId="279"/>
        </pc:sldMkLst>
        <pc:spChg chg="mod">
          <ac:chgData name="Rakesh Appu" userId="4219986a6c4ac86b" providerId="LiveId" clId="{DE97F050-1776-40DC-A4D5-DF5FCF172D29}" dt="2024-05-03T06:17:28.468" v="3232" actId="113"/>
          <ac:spMkLst>
            <pc:docMk/>
            <pc:sldMk cId="3489017753" sldId="279"/>
            <ac:spMk id="4" creationId="{016DE408-4086-D3DB-0AB9-EC8613244726}"/>
          </ac:spMkLst>
        </pc:spChg>
        <pc:spChg chg="add del mod">
          <ac:chgData name="Rakesh Appu" userId="4219986a6c4ac86b" providerId="LiveId" clId="{DE97F050-1776-40DC-A4D5-DF5FCF172D29}" dt="2024-05-03T06:06:05.569" v="2972" actId="21"/>
          <ac:spMkLst>
            <pc:docMk/>
            <pc:sldMk cId="3489017753" sldId="279"/>
            <ac:spMk id="5" creationId="{891DFA4D-AAB2-FC60-DE5B-D1815F0ED415}"/>
          </ac:spMkLst>
        </pc:spChg>
        <pc:spChg chg="add mod">
          <ac:chgData name="Rakesh Appu" userId="4219986a6c4ac86b" providerId="LiveId" clId="{DE97F050-1776-40DC-A4D5-DF5FCF172D29}" dt="2024-05-03T06:09:17.368" v="3140" actId="1076"/>
          <ac:spMkLst>
            <pc:docMk/>
            <pc:sldMk cId="3489017753" sldId="279"/>
            <ac:spMk id="6" creationId="{9F08E6BC-DA94-40A6-532A-8F0CF216E573}"/>
          </ac:spMkLst>
        </pc:spChg>
      </pc:sldChg>
      <pc:sldChg chg="addSp modSp new mod modTransition">
        <pc:chgData name="Rakesh Appu" userId="4219986a6c4ac86b" providerId="LiveId" clId="{DE97F050-1776-40DC-A4D5-DF5FCF172D29}" dt="2024-05-03T06:28:11.562" v="3299"/>
        <pc:sldMkLst>
          <pc:docMk/>
          <pc:sldMk cId="1227199577" sldId="280"/>
        </pc:sldMkLst>
        <pc:picChg chg="add mod">
          <ac:chgData name="Rakesh Appu" userId="4219986a6c4ac86b" providerId="LiveId" clId="{DE97F050-1776-40DC-A4D5-DF5FCF172D29}" dt="2024-05-03T06:20:05.641" v="3247" actId="14100"/>
          <ac:picMkLst>
            <pc:docMk/>
            <pc:sldMk cId="1227199577" sldId="280"/>
            <ac:picMk id="3" creationId="{E434845B-3C6F-4798-B493-D2C2C37B0B98}"/>
          </ac:picMkLst>
        </pc:picChg>
      </pc:sldChg>
      <pc:sldChg chg="addSp delSp modSp new mod modTransition">
        <pc:chgData name="Rakesh Appu" userId="4219986a6c4ac86b" providerId="LiveId" clId="{DE97F050-1776-40DC-A4D5-DF5FCF172D29}" dt="2024-05-03T06:28:18.519" v="3300"/>
        <pc:sldMkLst>
          <pc:docMk/>
          <pc:sldMk cId="3607925695" sldId="281"/>
        </pc:sldMkLst>
        <pc:picChg chg="add del mod">
          <ac:chgData name="Rakesh Appu" userId="4219986a6c4ac86b" providerId="LiveId" clId="{DE97F050-1776-40DC-A4D5-DF5FCF172D29}" dt="2024-05-03T06:22:20.832" v="3252" actId="478"/>
          <ac:picMkLst>
            <pc:docMk/>
            <pc:sldMk cId="3607925695" sldId="281"/>
            <ac:picMk id="3" creationId="{851EEC1C-3689-12DA-8A0C-0AE279B1CD79}"/>
          </ac:picMkLst>
        </pc:picChg>
        <pc:picChg chg="add mod">
          <ac:chgData name="Rakesh Appu" userId="4219986a6c4ac86b" providerId="LiveId" clId="{DE97F050-1776-40DC-A4D5-DF5FCF172D29}" dt="2024-05-03T06:22:36.542" v="3256" actId="14100"/>
          <ac:picMkLst>
            <pc:docMk/>
            <pc:sldMk cId="3607925695" sldId="281"/>
            <ac:picMk id="5" creationId="{920F0C25-7142-02DA-74E7-911E3572AADE}"/>
          </ac:picMkLst>
        </pc:picChg>
      </pc:sldChg>
    </pc:docChg>
  </pc:docChgLst>
  <pc:docChgLst>
    <pc:chgData name="Rakesh Appu" userId="4219986a6c4ac86b" providerId="LiveId" clId="{8EA10102-E571-4DDA-8E3E-E0A881A11073}"/>
    <pc:docChg chg="undo custSel modSld">
      <pc:chgData name="Rakesh Appu" userId="4219986a6c4ac86b" providerId="LiveId" clId="{8EA10102-E571-4DDA-8E3E-E0A881A11073}" dt="2024-03-01T03:47:11.288" v="549" actId="164"/>
      <pc:docMkLst>
        <pc:docMk/>
      </pc:docMkLst>
      <pc:sldChg chg="modSp mod">
        <pc:chgData name="Rakesh Appu" userId="4219986a6c4ac86b" providerId="LiveId" clId="{8EA10102-E571-4DDA-8E3E-E0A881A11073}" dt="2024-03-01T03:28:45.880" v="487" actId="1076"/>
        <pc:sldMkLst>
          <pc:docMk/>
          <pc:sldMk cId="3814196776" sldId="271"/>
        </pc:sldMkLst>
        <pc:spChg chg="mod">
          <ac:chgData name="Rakesh Appu" userId="4219986a6c4ac86b" providerId="LiveId" clId="{8EA10102-E571-4DDA-8E3E-E0A881A11073}" dt="2024-03-01T03:28:45.880" v="487" actId="1076"/>
          <ac:spMkLst>
            <pc:docMk/>
            <pc:sldMk cId="3814196776" sldId="271"/>
            <ac:spMk id="38" creationId="{5E890631-C9C7-A563-54D3-4F30C3805201}"/>
          </ac:spMkLst>
        </pc:spChg>
        <pc:spChg chg="mod">
          <ac:chgData name="Rakesh Appu" userId="4219986a6c4ac86b" providerId="LiveId" clId="{8EA10102-E571-4DDA-8E3E-E0A881A11073}" dt="2024-03-01T03:28:42.248" v="486" actId="1076"/>
          <ac:spMkLst>
            <pc:docMk/>
            <pc:sldMk cId="3814196776" sldId="271"/>
            <ac:spMk id="39" creationId="{C13CFC56-9C11-EDF5-E6F8-2F698BFBFE82}"/>
          </ac:spMkLst>
        </pc:spChg>
        <pc:spChg chg="mod">
          <ac:chgData name="Rakesh Appu" userId="4219986a6c4ac86b" providerId="LiveId" clId="{8EA10102-E571-4DDA-8E3E-E0A881A11073}" dt="2024-03-01T03:28:07.370" v="470" actId="20577"/>
          <ac:spMkLst>
            <pc:docMk/>
            <pc:sldMk cId="3814196776" sldId="271"/>
            <ac:spMk id="47" creationId="{EDFE8ECF-3555-E759-A899-8CD83261C429}"/>
          </ac:spMkLst>
        </pc:spChg>
        <pc:spChg chg="mod">
          <ac:chgData name="Rakesh Appu" userId="4219986a6c4ac86b" providerId="LiveId" clId="{8EA10102-E571-4DDA-8E3E-E0A881A11073}" dt="2024-03-01T03:27:31.517" v="412" actId="1076"/>
          <ac:spMkLst>
            <pc:docMk/>
            <pc:sldMk cId="3814196776" sldId="271"/>
            <ac:spMk id="48" creationId="{34681639-25A6-ED2F-C819-381872C5F4A4}"/>
          </ac:spMkLst>
        </pc:spChg>
        <pc:spChg chg="mod">
          <ac:chgData name="Rakesh Appu" userId="4219986a6c4ac86b" providerId="LiveId" clId="{8EA10102-E571-4DDA-8E3E-E0A881A11073}" dt="2024-03-01T03:28:30.100" v="485" actId="1076"/>
          <ac:spMkLst>
            <pc:docMk/>
            <pc:sldMk cId="3814196776" sldId="271"/>
            <ac:spMk id="52" creationId="{7EDAACEB-D44E-A2C5-6FC6-BB315FE54356}"/>
          </ac:spMkLst>
        </pc:spChg>
        <pc:grpChg chg="mod">
          <ac:chgData name="Rakesh Appu" userId="4219986a6c4ac86b" providerId="LiveId" clId="{8EA10102-E571-4DDA-8E3E-E0A881A11073}" dt="2024-03-01T03:27:26.497" v="411" actId="1076"/>
          <ac:grpSpMkLst>
            <pc:docMk/>
            <pc:sldMk cId="3814196776" sldId="271"/>
            <ac:grpSpMk id="54" creationId="{DA5B5630-1B2D-9C60-A9F0-1632E4EB6369}"/>
          </ac:grpSpMkLst>
        </pc:grpChg>
      </pc:sldChg>
      <pc:sldChg chg="addSp delSp modSp mod">
        <pc:chgData name="Rakesh Appu" userId="4219986a6c4ac86b" providerId="LiveId" clId="{8EA10102-E571-4DDA-8E3E-E0A881A11073}" dt="2024-03-01T03:31:51.737" v="507" actId="1076"/>
        <pc:sldMkLst>
          <pc:docMk/>
          <pc:sldMk cId="258123616" sldId="272"/>
        </pc:sldMkLst>
        <pc:spChg chg="mod">
          <ac:chgData name="Rakesh Appu" userId="4219986a6c4ac86b" providerId="LiveId" clId="{8EA10102-E571-4DDA-8E3E-E0A881A11073}" dt="2024-03-01T03:30:31.750" v="500" actId="20577"/>
          <ac:spMkLst>
            <pc:docMk/>
            <pc:sldMk cId="258123616" sldId="272"/>
            <ac:spMk id="4" creationId="{3CA1FB0A-8B82-BBF6-19FC-95E007802631}"/>
          </ac:spMkLst>
        </pc:spChg>
        <pc:spChg chg="mod">
          <ac:chgData name="Rakesh Appu" userId="4219986a6c4ac86b" providerId="LiveId" clId="{8EA10102-E571-4DDA-8E3E-E0A881A11073}" dt="2024-03-01T03:30:19.639" v="488" actId="6549"/>
          <ac:spMkLst>
            <pc:docMk/>
            <pc:sldMk cId="258123616" sldId="272"/>
            <ac:spMk id="49" creationId="{24C94808-5E64-B0DB-A584-6AC35C21F380}"/>
          </ac:spMkLst>
        </pc:spChg>
        <pc:grpChg chg="del">
          <ac:chgData name="Rakesh Appu" userId="4219986a6c4ac86b" providerId="LiveId" clId="{8EA10102-E571-4DDA-8E3E-E0A881A11073}" dt="2024-03-01T03:30:24.389" v="489" actId="478"/>
          <ac:grpSpMkLst>
            <pc:docMk/>
            <pc:sldMk cId="258123616" sldId="272"/>
            <ac:grpSpMk id="71" creationId="{CCDA0010-3593-CC5F-079C-8A806FC3BF56}"/>
          </ac:grpSpMkLst>
        </pc:grpChg>
        <pc:picChg chg="add mod">
          <ac:chgData name="Rakesh Appu" userId="4219986a6c4ac86b" providerId="LiveId" clId="{8EA10102-E571-4DDA-8E3E-E0A881A11073}" dt="2024-03-01T03:31:51.737" v="507" actId="1076"/>
          <ac:picMkLst>
            <pc:docMk/>
            <pc:sldMk cId="258123616" sldId="272"/>
            <ac:picMk id="3" creationId="{C86102CC-C5F0-98A7-080F-37DF07D5A41D}"/>
          </ac:picMkLst>
        </pc:picChg>
        <pc:cxnChg chg="mod">
          <ac:chgData name="Rakesh Appu" userId="4219986a6c4ac86b" providerId="LiveId" clId="{8EA10102-E571-4DDA-8E3E-E0A881A11073}" dt="2024-03-01T03:30:24.389" v="489" actId="478"/>
          <ac:cxnSpMkLst>
            <pc:docMk/>
            <pc:sldMk cId="258123616" sldId="272"/>
            <ac:cxnSpMk id="59" creationId="{E1F4968D-88A8-23BF-E29D-065EB631AD7B}"/>
          </ac:cxnSpMkLst>
        </pc:cxnChg>
        <pc:cxnChg chg="mod">
          <ac:chgData name="Rakesh Appu" userId="4219986a6c4ac86b" providerId="LiveId" clId="{8EA10102-E571-4DDA-8E3E-E0A881A11073}" dt="2024-03-01T03:30:24.389" v="489" actId="478"/>
          <ac:cxnSpMkLst>
            <pc:docMk/>
            <pc:sldMk cId="258123616" sldId="272"/>
            <ac:cxnSpMk id="61" creationId="{606CEEDD-5619-8950-9D20-853886A5FD2A}"/>
          </ac:cxnSpMkLst>
        </pc:cxnChg>
        <pc:cxnChg chg="mod">
          <ac:chgData name="Rakesh Appu" userId="4219986a6c4ac86b" providerId="LiveId" clId="{8EA10102-E571-4DDA-8E3E-E0A881A11073}" dt="2024-03-01T03:30:24.389" v="489" actId="478"/>
          <ac:cxnSpMkLst>
            <pc:docMk/>
            <pc:sldMk cId="258123616" sldId="272"/>
            <ac:cxnSpMk id="64" creationId="{8BF04B14-40AB-59CD-5399-68A50EC13BDE}"/>
          </ac:cxnSpMkLst>
        </pc:cxnChg>
      </pc:sldChg>
      <pc:sldChg chg="addSp delSp modSp mod">
        <pc:chgData name="Rakesh Appu" userId="4219986a6c4ac86b" providerId="LiveId" clId="{8EA10102-E571-4DDA-8E3E-E0A881A11073}" dt="2024-03-01T03:47:11.288" v="549" actId="164"/>
        <pc:sldMkLst>
          <pc:docMk/>
          <pc:sldMk cId="4247906294" sldId="273"/>
        </pc:sldMkLst>
        <pc:spChg chg="add mod">
          <ac:chgData name="Rakesh Appu" userId="4219986a6c4ac86b" providerId="LiveId" clId="{8EA10102-E571-4DDA-8E3E-E0A881A11073}" dt="2024-02-26T10:11:31.237" v="404" actId="164"/>
          <ac:spMkLst>
            <pc:docMk/>
            <pc:sldMk cId="4247906294" sldId="273"/>
            <ac:spMk id="6" creationId="{A687E9E2-470D-D617-A1B6-89FA4D1526AC}"/>
          </ac:spMkLst>
        </pc:spChg>
        <pc:spChg chg="add mod">
          <ac:chgData name="Rakesh Appu" userId="4219986a6c4ac86b" providerId="LiveId" clId="{8EA10102-E571-4DDA-8E3E-E0A881A11073}" dt="2024-02-26T09:45:26.374" v="62" actId="164"/>
          <ac:spMkLst>
            <pc:docMk/>
            <pc:sldMk cId="4247906294" sldId="273"/>
            <ac:spMk id="7" creationId="{1BA1268A-7EE7-06FE-C47A-172D5A540E88}"/>
          </ac:spMkLst>
        </pc:spChg>
        <pc:spChg chg="add mod">
          <ac:chgData name="Rakesh Appu" userId="4219986a6c4ac86b" providerId="LiveId" clId="{8EA10102-E571-4DDA-8E3E-E0A881A11073}" dt="2024-02-26T09:45:26.374" v="62" actId="164"/>
          <ac:spMkLst>
            <pc:docMk/>
            <pc:sldMk cId="4247906294" sldId="273"/>
            <ac:spMk id="8" creationId="{32F1918E-6445-A7EB-FA8D-66F2DC2A28BE}"/>
          </ac:spMkLst>
        </pc:spChg>
        <pc:spChg chg="add mod">
          <ac:chgData name="Rakesh Appu" userId="4219986a6c4ac86b" providerId="LiveId" clId="{8EA10102-E571-4DDA-8E3E-E0A881A11073}" dt="2024-02-26T09:45:26.374" v="62" actId="164"/>
          <ac:spMkLst>
            <pc:docMk/>
            <pc:sldMk cId="4247906294" sldId="273"/>
            <ac:spMk id="9" creationId="{B0446F5D-2E21-C423-08D4-536E3F5DFEE8}"/>
          </ac:spMkLst>
        </pc:spChg>
        <pc:spChg chg="add mod">
          <ac:chgData name="Rakesh Appu" userId="4219986a6c4ac86b" providerId="LiveId" clId="{8EA10102-E571-4DDA-8E3E-E0A881A11073}" dt="2024-02-26T16:56:57.198" v="406" actId="1076"/>
          <ac:spMkLst>
            <pc:docMk/>
            <pc:sldMk cId="4247906294" sldId="273"/>
            <ac:spMk id="10" creationId="{9E1E72F0-868E-1F13-965B-9CE4E888A2A0}"/>
          </ac:spMkLst>
        </pc:spChg>
        <pc:spChg chg="add del">
          <ac:chgData name="Rakesh Appu" userId="4219986a6c4ac86b" providerId="LiveId" clId="{8EA10102-E571-4DDA-8E3E-E0A881A11073}" dt="2024-02-26T09:46:10.282" v="70" actId="22"/>
          <ac:spMkLst>
            <pc:docMk/>
            <pc:sldMk cId="4247906294" sldId="273"/>
            <ac:spMk id="21" creationId="{E5BA69C0-5B3F-D3A3-4D95-D82F5933F5C7}"/>
          </ac:spMkLst>
        </pc:spChg>
        <pc:spChg chg="add mod">
          <ac:chgData name="Rakesh Appu" userId="4219986a6c4ac86b" providerId="LiveId" clId="{8EA10102-E571-4DDA-8E3E-E0A881A11073}" dt="2024-02-26T10:11:31.237" v="404" actId="164"/>
          <ac:spMkLst>
            <pc:docMk/>
            <pc:sldMk cId="4247906294" sldId="273"/>
            <ac:spMk id="22" creationId="{971F24FF-85F2-AA75-CDDC-7D30A8ED95B1}"/>
          </ac:spMkLst>
        </pc:spChg>
        <pc:spChg chg="add mod">
          <ac:chgData name="Rakesh Appu" userId="4219986a6c4ac86b" providerId="LiveId" clId="{8EA10102-E571-4DDA-8E3E-E0A881A11073}" dt="2024-02-26T10:11:31.237" v="404" actId="164"/>
          <ac:spMkLst>
            <pc:docMk/>
            <pc:sldMk cId="4247906294" sldId="273"/>
            <ac:spMk id="23" creationId="{B968AA12-5598-C4BB-4C56-A30A6F3041B6}"/>
          </ac:spMkLst>
        </pc:spChg>
        <pc:spChg chg="add mod">
          <ac:chgData name="Rakesh Appu" userId="4219986a6c4ac86b" providerId="LiveId" clId="{8EA10102-E571-4DDA-8E3E-E0A881A11073}" dt="2024-02-26T10:11:31.237" v="404" actId="164"/>
          <ac:spMkLst>
            <pc:docMk/>
            <pc:sldMk cId="4247906294" sldId="273"/>
            <ac:spMk id="29" creationId="{D17949D6-A6B5-D3BD-6D80-1B88AFBA4798}"/>
          </ac:spMkLst>
        </pc:spChg>
        <pc:spChg chg="add mod">
          <ac:chgData name="Rakesh Appu" userId="4219986a6c4ac86b" providerId="LiveId" clId="{8EA10102-E571-4DDA-8E3E-E0A881A11073}" dt="2024-02-26T10:11:31.237" v="404" actId="164"/>
          <ac:spMkLst>
            <pc:docMk/>
            <pc:sldMk cId="4247906294" sldId="273"/>
            <ac:spMk id="30" creationId="{28C3C803-0932-FF75-294C-6C1B0263B916}"/>
          </ac:spMkLst>
        </pc:spChg>
        <pc:spChg chg="add del mod">
          <ac:chgData name="Rakesh Appu" userId="4219986a6c4ac86b" providerId="LiveId" clId="{8EA10102-E571-4DDA-8E3E-E0A881A11073}" dt="2024-03-01T03:42:18.295" v="509" actId="478"/>
          <ac:spMkLst>
            <pc:docMk/>
            <pc:sldMk cId="4247906294" sldId="273"/>
            <ac:spMk id="31" creationId="{5E9902A8-9DFD-9003-A38F-FF93DC063F79}"/>
          </ac:spMkLst>
        </pc:spChg>
        <pc:spChg chg="add mod">
          <ac:chgData name="Rakesh Appu" userId="4219986a6c4ac86b" providerId="LiveId" clId="{8EA10102-E571-4DDA-8E3E-E0A881A11073}" dt="2024-03-01T03:45:43.102" v="537" actId="1076"/>
          <ac:spMkLst>
            <pc:docMk/>
            <pc:sldMk cId="4247906294" sldId="273"/>
            <ac:spMk id="39" creationId="{8B31D106-091F-DF6E-6056-377ED2F33190}"/>
          </ac:spMkLst>
        </pc:spChg>
        <pc:spChg chg="add mod">
          <ac:chgData name="Rakesh Appu" userId="4219986a6c4ac86b" providerId="LiveId" clId="{8EA10102-E571-4DDA-8E3E-E0A881A11073}" dt="2024-02-26T10:11:31.237" v="404" actId="164"/>
          <ac:spMkLst>
            <pc:docMk/>
            <pc:sldMk cId="4247906294" sldId="273"/>
            <ac:spMk id="57" creationId="{DECCDCC8-1EB2-8CE7-5030-5FD26B1D531E}"/>
          </ac:spMkLst>
        </pc:spChg>
        <pc:spChg chg="add mod">
          <ac:chgData name="Rakesh Appu" userId="4219986a6c4ac86b" providerId="LiveId" clId="{8EA10102-E571-4DDA-8E3E-E0A881A11073}" dt="2024-02-26T10:11:31.237" v="404" actId="164"/>
          <ac:spMkLst>
            <pc:docMk/>
            <pc:sldMk cId="4247906294" sldId="273"/>
            <ac:spMk id="62" creationId="{5C8D5817-B7B3-2AE1-045B-58BBBD2A8A1A}"/>
          </ac:spMkLst>
        </pc:spChg>
        <pc:spChg chg="add mod">
          <ac:chgData name="Rakesh Appu" userId="4219986a6c4ac86b" providerId="LiveId" clId="{8EA10102-E571-4DDA-8E3E-E0A881A11073}" dt="2024-02-26T10:11:31.237" v="404" actId="164"/>
          <ac:spMkLst>
            <pc:docMk/>
            <pc:sldMk cId="4247906294" sldId="273"/>
            <ac:spMk id="98" creationId="{3EB9FE2B-43E0-F90C-7469-70BCFAB2D830}"/>
          </ac:spMkLst>
        </pc:spChg>
        <pc:grpChg chg="mod">
          <ac:chgData name="Rakesh Appu" userId="4219986a6c4ac86b" providerId="LiveId" clId="{8EA10102-E571-4DDA-8E3E-E0A881A11073}" dt="2024-02-26T10:11:31.237" v="404" actId="164"/>
          <ac:grpSpMkLst>
            <pc:docMk/>
            <pc:sldMk cId="4247906294" sldId="273"/>
            <ac:grpSpMk id="14" creationId="{EA2C50ED-03BD-80C6-8FA8-B6B943A0FF04}"/>
          </ac:grpSpMkLst>
        </pc:grpChg>
        <pc:grpChg chg="add mod">
          <ac:chgData name="Rakesh Appu" userId="4219986a6c4ac86b" providerId="LiveId" clId="{8EA10102-E571-4DDA-8E3E-E0A881A11073}" dt="2024-02-26T09:45:38.459" v="63" actId="164"/>
          <ac:grpSpMkLst>
            <pc:docMk/>
            <pc:sldMk cId="4247906294" sldId="273"/>
            <ac:grpSpMk id="18" creationId="{4E6AC9E7-5DF3-40E3-5DA5-9E92D2F1586F}"/>
          </ac:grpSpMkLst>
        </pc:grpChg>
        <pc:grpChg chg="add mod">
          <ac:chgData name="Rakesh Appu" userId="4219986a6c4ac86b" providerId="LiveId" clId="{8EA10102-E571-4DDA-8E3E-E0A881A11073}" dt="2024-02-26T10:11:31.237" v="404" actId="164"/>
          <ac:grpSpMkLst>
            <pc:docMk/>
            <pc:sldMk cId="4247906294" sldId="273"/>
            <ac:grpSpMk id="19" creationId="{1671CE8C-753F-A958-2CA8-CE10129E11D5}"/>
          </ac:grpSpMkLst>
        </pc:grpChg>
        <pc:grpChg chg="add mod">
          <ac:chgData name="Rakesh Appu" userId="4219986a6c4ac86b" providerId="LiveId" clId="{8EA10102-E571-4DDA-8E3E-E0A881A11073}" dt="2024-03-01T03:47:11.288" v="549" actId="164"/>
          <ac:grpSpMkLst>
            <pc:docMk/>
            <pc:sldMk cId="4247906294" sldId="273"/>
            <ac:grpSpMk id="53" creationId="{A6FE586F-9371-16F1-704E-FE8CFDB0C21F}"/>
          </ac:grpSpMkLst>
        </pc:grpChg>
        <pc:grpChg chg="add mod">
          <ac:chgData name="Rakesh Appu" userId="4219986a6c4ac86b" providerId="LiveId" clId="{8EA10102-E571-4DDA-8E3E-E0A881A11073}" dt="2024-03-01T03:47:11.288" v="549" actId="164"/>
          <ac:grpSpMkLst>
            <pc:docMk/>
            <pc:sldMk cId="4247906294" sldId="273"/>
            <ac:grpSpMk id="107" creationId="{E23F7302-E9F6-9CFF-3A76-7E662340096F}"/>
          </ac:grpSpMkLst>
        </pc:grpChg>
        <pc:picChg chg="add mod">
          <ac:chgData name="Rakesh Appu" userId="4219986a6c4ac86b" providerId="LiveId" clId="{8EA10102-E571-4DDA-8E3E-E0A881A11073}" dt="2024-02-26T10:11:31.237" v="404" actId="164"/>
          <ac:picMkLst>
            <pc:docMk/>
            <pc:sldMk cId="4247906294" sldId="273"/>
            <ac:picMk id="5" creationId="{5046AECC-B6B9-03F0-32AB-61ED59D41788}"/>
          </ac:picMkLst>
        </pc:picChg>
        <pc:picChg chg="mod">
          <ac:chgData name="Rakesh Appu" userId="4219986a6c4ac86b" providerId="LiveId" clId="{8EA10102-E571-4DDA-8E3E-E0A881A11073}" dt="2024-03-01T03:45:23.995" v="534" actId="1076"/>
          <ac:picMkLst>
            <pc:docMk/>
            <pc:sldMk cId="4247906294" sldId="273"/>
            <ac:picMk id="12" creationId="{2F0E75E1-C752-0C4D-7654-094A0445A2F5}"/>
          </ac:picMkLst>
        </pc:picChg>
        <pc:cxnChg chg="add mod">
          <ac:chgData name="Rakesh Appu" userId="4219986a6c4ac86b" providerId="LiveId" clId="{8EA10102-E571-4DDA-8E3E-E0A881A11073}" dt="2024-02-26T09:45:26.374" v="62" actId="164"/>
          <ac:cxnSpMkLst>
            <pc:docMk/>
            <pc:sldMk cId="4247906294" sldId="273"/>
            <ac:cxnSpMk id="15" creationId="{5229C18D-2151-0AB1-8132-9D3FF87284A2}"/>
          </ac:cxnSpMkLst>
        </pc:cxnChg>
        <pc:cxnChg chg="add mod">
          <ac:chgData name="Rakesh Appu" userId="4219986a6c4ac86b" providerId="LiveId" clId="{8EA10102-E571-4DDA-8E3E-E0A881A11073}" dt="2024-02-26T09:45:26.374" v="62" actId="164"/>
          <ac:cxnSpMkLst>
            <pc:docMk/>
            <pc:sldMk cId="4247906294" sldId="273"/>
            <ac:cxnSpMk id="16" creationId="{F621C1A8-E765-B09F-23C4-4AD3637C559B}"/>
          </ac:cxnSpMkLst>
        </pc:cxnChg>
        <pc:cxnChg chg="add mod">
          <ac:chgData name="Rakesh Appu" userId="4219986a6c4ac86b" providerId="LiveId" clId="{8EA10102-E571-4DDA-8E3E-E0A881A11073}" dt="2024-02-26T09:45:26.374" v="62" actId="164"/>
          <ac:cxnSpMkLst>
            <pc:docMk/>
            <pc:sldMk cId="4247906294" sldId="273"/>
            <ac:cxnSpMk id="17" creationId="{0A1720BF-9C01-D48E-4B72-D59075404E0E}"/>
          </ac:cxnSpMkLst>
        </pc:cxnChg>
        <pc:cxnChg chg="add mod">
          <ac:chgData name="Rakesh Appu" userId="4219986a6c4ac86b" providerId="LiveId" clId="{8EA10102-E571-4DDA-8E3E-E0A881A11073}" dt="2024-02-26T10:11:31.237" v="404" actId="164"/>
          <ac:cxnSpMkLst>
            <pc:docMk/>
            <pc:sldMk cId="4247906294" sldId="273"/>
            <ac:cxnSpMk id="25" creationId="{40428BFE-F2EF-B382-C27E-E9357669384F}"/>
          </ac:cxnSpMkLst>
        </pc:cxnChg>
        <pc:cxnChg chg="add mod">
          <ac:chgData name="Rakesh Appu" userId="4219986a6c4ac86b" providerId="LiveId" clId="{8EA10102-E571-4DDA-8E3E-E0A881A11073}" dt="2024-02-26T10:11:31.237" v="404" actId="164"/>
          <ac:cxnSpMkLst>
            <pc:docMk/>
            <pc:sldMk cId="4247906294" sldId="273"/>
            <ac:cxnSpMk id="27" creationId="{0B834DAF-DC6F-0273-DAA8-57A2647700FE}"/>
          </ac:cxnSpMkLst>
        </pc:cxnChg>
        <pc:cxnChg chg="add mod">
          <ac:chgData name="Rakesh Appu" userId="4219986a6c4ac86b" providerId="LiveId" clId="{8EA10102-E571-4DDA-8E3E-E0A881A11073}" dt="2024-02-26T10:11:31.237" v="404" actId="164"/>
          <ac:cxnSpMkLst>
            <pc:docMk/>
            <pc:sldMk cId="4247906294" sldId="273"/>
            <ac:cxnSpMk id="28" creationId="{341E9FBD-8204-03B9-6A2D-F1B362674DD1}"/>
          </ac:cxnSpMkLst>
        </pc:cxnChg>
        <pc:cxnChg chg="add mod">
          <ac:chgData name="Rakesh Appu" userId="4219986a6c4ac86b" providerId="LiveId" clId="{8EA10102-E571-4DDA-8E3E-E0A881A11073}" dt="2024-03-01T03:44:15.719" v="522" actId="1076"/>
          <ac:cxnSpMkLst>
            <pc:docMk/>
            <pc:sldMk cId="4247906294" sldId="273"/>
            <ac:cxnSpMk id="33" creationId="{0BDC2376-980B-1C8F-E912-512D8C480355}"/>
          </ac:cxnSpMkLst>
        </pc:cxnChg>
        <pc:cxnChg chg="add mod">
          <ac:chgData name="Rakesh Appu" userId="4219986a6c4ac86b" providerId="LiveId" clId="{8EA10102-E571-4DDA-8E3E-E0A881A11073}" dt="2024-03-01T03:45:39.363" v="536" actId="1076"/>
          <ac:cxnSpMkLst>
            <pc:docMk/>
            <pc:sldMk cId="4247906294" sldId="273"/>
            <ac:cxnSpMk id="35" creationId="{D266DAA3-DFD1-2833-7017-391785945DE8}"/>
          </ac:cxnSpMkLst>
        </pc:cxnChg>
        <pc:cxnChg chg="add mod">
          <ac:chgData name="Rakesh Appu" userId="4219986a6c4ac86b" providerId="LiveId" clId="{8EA10102-E571-4DDA-8E3E-E0A881A11073}" dt="2024-02-26T16:56:57.198" v="406" actId="1076"/>
          <ac:cxnSpMkLst>
            <pc:docMk/>
            <pc:sldMk cId="4247906294" sldId="273"/>
            <ac:cxnSpMk id="41" creationId="{BB2A415B-3897-F245-C841-7E25894CFB04}"/>
          </ac:cxnSpMkLst>
        </pc:cxnChg>
        <pc:cxnChg chg="add mod">
          <ac:chgData name="Rakesh Appu" userId="4219986a6c4ac86b" providerId="LiveId" clId="{8EA10102-E571-4DDA-8E3E-E0A881A11073}" dt="2024-03-01T03:47:11.288" v="549" actId="164"/>
          <ac:cxnSpMkLst>
            <pc:docMk/>
            <pc:sldMk cId="4247906294" sldId="273"/>
            <ac:cxnSpMk id="44" creationId="{E180922C-1E6F-67BC-500E-F6AD2670ACB0}"/>
          </ac:cxnSpMkLst>
        </pc:cxnChg>
        <pc:cxnChg chg="add mod">
          <ac:chgData name="Rakesh Appu" userId="4219986a6c4ac86b" providerId="LiveId" clId="{8EA10102-E571-4DDA-8E3E-E0A881A11073}" dt="2024-02-26T10:11:31.237" v="404" actId="164"/>
          <ac:cxnSpMkLst>
            <pc:docMk/>
            <pc:sldMk cId="4247906294" sldId="273"/>
            <ac:cxnSpMk id="45" creationId="{DECAD8EC-355F-0DDF-2C27-FF4054B18345}"/>
          </ac:cxnSpMkLst>
        </pc:cxnChg>
        <pc:cxnChg chg="add mod">
          <ac:chgData name="Rakesh Appu" userId="4219986a6c4ac86b" providerId="LiveId" clId="{8EA10102-E571-4DDA-8E3E-E0A881A11073}" dt="2024-02-26T10:11:31.237" v="404" actId="164"/>
          <ac:cxnSpMkLst>
            <pc:docMk/>
            <pc:sldMk cId="4247906294" sldId="273"/>
            <ac:cxnSpMk id="49" creationId="{D9BCD0C4-216E-8D34-E671-CF710C8F6FE2}"/>
          </ac:cxnSpMkLst>
        </pc:cxnChg>
        <pc:cxnChg chg="add mod">
          <ac:chgData name="Rakesh Appu" userId="4219986a6c4ac86b" providerId="LiveId" clId="{8EA10102-E571-4DDA-8E3E-E0A881A11073}" dt="2024-03-01T03:43:56.861" v="519" actId="14100"/>
          <ac:cxnSpMkLst>
            <pc:docMk/>
            <pc:sldMk cId="4247906294" sldId="273"/>
            <ac:cxnSpMk id="51" creationId="{81DC5091-F61E-AC86-F035-3E38F6DB3B0B}"/>
          </ac:cxnSpMkLst>
        </pc:cxnChg>
        <pc:cxnChg chg="add mod">
          <ac:chgData name="Rakesh Appu" userId="4219986a6c4ac86b" providerId="LiveId" clId="{8EA10102-E571-4DDA-8E3E-E0A881A11073}" dt="2024-02-26T10:11:31.237" v="404" actId="164"/>
          <ac:cxnSpMkLst>
            <pc:docMk/>
            <pc:sldMk cId="4247906294" sldId="273"/>
            <ac:cxnSpMk id="58" creationId="{AE3996CC-DC70-8C73-680B-392B37578621}"/>
          </ac:cxnSpMkLst>
        </pc:cxnChg>
        <pc:cxnChg chg="add del mod">
          <ac:chgData name="Rakesh Appu" userId="4219986a6c4ac86b" providerId="LiveId" clId="{8EA10102-E571-4DDA-8E3E-E0A881A11073}" dt="2024-03-01T03:43:18.690" v="513" actId="478"/>
          <ac:cxnSpMkLst>
            <pc:docMk/>
            <pc:sldMk cId="4247906294" sldId="273"/>
            <ac:cxnSpMk id="61" creationId="{756A2D9F-1CB0-37D2-BF43-852F6B34E63F}"/>
          </ac:cxnSpMkLst>
        </pc:cxnChg>
        <pc:cxnChg chg="add mod">
          <ac:chgData name="Rakesh Appu" userId="4219986a6c4ac86b" providerId="LiveId" clId="{8EA10102-E571-4DDA-8E3E-E0A881A11073}" dt="2024-03-01T03:42:40.158" v="511" actId="14100"/>
          <ac:cxnSpMkLst>
            <pc:docMk/>
            <pc:sldMk cId="4247906294" sldId="273"/>
            <ac:cxnSpMk id="64" creationId="{CBD23A00-06AD-4564-05DF-A147AD36543D}"/>
          </ac:cxnSpMkLst>
        </pc:cxnChg>
        <pc:cxnChg chg="add mod">
          <ac:chgData name="Rakesh Appu" userId="4219986a6c4ac86b" providerId="LiveId" clId="{8EA10102-E571-4DDA-8E3E-E0A881A11073}" dt="2024-03-01T03:43:25.497" v="514" actId="14100"/>
          <ac:cxnSpMkLst>
            <pc:docMk/>
            <pc:sldMk cId="4247906294" sldId="273"/>
            <ac:cxnSpMk id="69" creationId="{B7B365A5-1DE1-3584-259E-046390588662}"/>
          </ac:cxnSpMkLst>
        </pc:cxnChg>
        <pc:cxnChg chg="add mod">
          <ac:chgData name="Rakesh Appu" userId="4219986a6c4ac86b" providerId="LiveId" clId="{8EA10102-E571-4DDA-8E3E-E0A881A11073}" dt="2024-02-26T10:11:31.237" v="404" actId="164"/>
          <ac:cxnSpMkLst>
            <pc:docMk/>
            <pc:sldMk cId="4247906294" sldId="273"/>
            <ac:cxnSpMk id="71" creationId="{1E64710D-7BAC-0CF1-D4BB-15406A53C162}"/>
          </ac:cxnSpMkLst>
        </pc:cxnChg>
        <pc:cxnChg chg="add del mod">
          <ac:chgData name="Rakesh Appu" userId="4219986a6c4ac86b" providerId="LiveId" clId="{8EA10102-E571-4DDA-8E3E-E0A881A11073}" dt="2024-02-26T10:04:58.221" v="358" actId="478"/>
          <ac:cxnSpMkLst>
            <pc:docMk/>
            <pc:sldMk cId="4247906294" sldId="273"/>
            <ac:cxnSpMk id="78" creationId="{4B8766B4-F17C-4BD5-372E-500EF5FC267A}"/>
          </ac:cxnSpMkLst>
        </pc:cxnChg>
        <pc:cxnChg chg="add del mod">
          <ac:chgData name="Rakesh Appu" userId="4219986a6c4ac86b" providerId="LiveId" clId="{8EA10102-E571-4DDA-8E3E-E0A881A11073}" dt="2024-03-01T03:42:12.649" v="508" actId="478"/>
          <ac:cxnSpMkLst>
            <pc:docMk/>
            <pc:sldMk cId="4247906294" sldId="273"/>
            <ac:cxnSpMk id="81" creationId="{97031A82-9AFD-1F07-59BA-6E41601351B7}"/>
          </ac:cxnSpMkLst>
        </pc:cxnChg>
        <pc:cxnChg chg="add mod">
          <ac:chgData name="Rakesh Appu" userId="4219986a6c4ac86b" providerId="LiveId" clId="{8EA10102-E571-4DDA-8E3E-E0A881A11073}" dt="2024-03-01T03:45:32.411" v="535" actId="14100"/>
          <ac:cxnSpMkLst>
            <pc:docMk/>
            <pc:sldMk cId="4247906294" sldId="273"/>
            <ac:cxnSpMk id="83" creationId="{00FFB568-E4B3-BD32-1C43-2251F18851D1}"/>
          </ac:cxnSpMkLst>
        </pc:cxnChg>
        <pc:cxnChg chg="add del mod">
          <ac:chgData name="Rakesh Appu" userId="4219986a6c4ac86b" providerId="LiveId" clId="{8EA10102-E571-4DDA-8E3E-E0A881A11073}" dt="2024-03-01T03:44:33.744" v="525" actId="478"/>
          <ac:cxnSpMkLst>
            <pc:docMk/>
            <pc:sldMk cId="4247906294" sldId="273"/>
            <ac:cxnSpMk id="95" creationId="{BE1928F5-68D4-4C49-EACC-9C5502218BE5}"/>
          </ac:cxnSpMkLst>
        </pc:cxnChg>
        <pc:cxnChg chg="add mod">
          <ac:chgData name="Rakesh Appu" userId="4219986a6c4ac86b" providerId="LiveId" clId="{8EA10102-E571-4DDA-8E3E-E0A881A11073}" dt="2024-03-01T03:44:06.004" v="520" actId="14100"/>
          <ac:cxnSpMkLst>
            <pc:docMk/>
            <pc:sldMk cId="4247906294" sldId="273"/>
            <ac:cxnSpMk id="100" creationId="{C7E9EC43-D105-A481-78E4-85562BF9C753}"/>
          </ac:cxnSpMkLst>
        </pc:cxnChg>
        <pc:cxnChg chg="add mod">
          <ac:chgData name="Rakesh Appu" userId="4219986a6c4ac86b" providerId="LiveId" clId="{8EA10102-E571-4DDA-8E3E-E0A881A11073}" dt="2024-02-26T10:11:31.237" v="404" actId="164"/>
          <ac:cxnSpMkLst>
            <pc:docMk/>
            <pc:sldMk cId="4247906294" sldId="273"/>
            <ac:cxnSpMk id="102" creationId="{B8C45B9A-92DA-BCA8-F58D-EF245B57372A}"/>
          </ac:cxnSpMkLst>
        </pc:cxn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4-02-14T11:42:23.489"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0A976-0E35-411E-A21B-7FE85D2AA1AE}" type="datetimeFigureOut">
              <a:rPr lang="en-IN" smtClean="0"/>
              <a:t>03-05-2024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33038B-CE76-4EE7-8AC2-E81148CB7A11}" type="slidenum">
              <a:rPr lang="en-IN" smtClean="0"/>
              <a:t>‹#›</a:t>
            </a:fld>
            <a:endParaRPr lang="en-IN"/>
          </a:p>
        </p:txBody>
      </p:sp>
    </p:spTree>
    <p:extLst>
      <p:ext uri="{BB962C8B-B14F-4D97-AF65-F5344CB8AC3E}">
        <p14:creationId xmlns:p14="http://schemas.microsoft.com/office/powerpoint/2010/main" val="3693386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33038B-CE76-4EE7-8AC2-E81148CB7A11}" type="slidenum">
              <a:rPr lang="en-IN" smtClean="0"/>
              <a:t>1</a:t>
            </a:fld>
            <a:endParaRPr lang="en-IN"/>
          </a:p>
        </p:txBody>
      </p:sp>
    </p:spTree>
    <p:extLst>
      <p:ext uri="{BB962C8B-B14F-4D97-AF65-F5344CB8AC3E}">
        <p14:creationId xmlns:p14="http://schemas.microsoft.com/office/powerpoint/2010/main" val="21059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109C0-8E2C-7635-22F4-2FB0FEA2DA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361638-2679-0DC3-AC18-D558A1A398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C1E5CC-1CB7-EB6D-A220-BA6D40083086}"/>
              </a:ext>
            </a:extLst>
          </p:cNvPr>
          <p:cNvSpPr>
            <a:spLocks noGrp="1"/>
          </p:cNvSpPr>
          <p:nvPr>
            <p:ph type="dt" sz="half" idx="10"/>
          </p:nvPr>
        </p:nvSpPr>
        <p:spPr/>
        <p:txBody>
          <a:bodyPr/>
          <a:lstStyle/>
          <a:p>
            <a:fld id="{E8CC970C-D06D-4D66-9A75-36A6DE21DE51}" type="datetimeFigureOut">
              <a:rPr lang="en-IN" smtClean="0"/>
              <a:t>03-05-2024</a:t>
            </a:fld>
            <a:endParaRPr lang="en-IN"/>
          </a:p>
        </p:txBody>
      </p:sp>
      <p:sp>
        <p:nvSpPr>
          <p:cNvPr id="5" name="Footer Placeholder 4">
            <a:extLst>
              <a:ext uri="{FF2B5EF4-FFF2-40B4-BE49-F238E27FC236}">
                <a16:creationId xmlns:a16="http://schemas.microsoft.com/office/drawing/2014/main" id="{FCB8822B-B642-E76B-3C39-D07E40FB54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BF5119-DE99-364C-EECE-00850C6EE9D7}"/>
              </a:ext>
            </a:extLst>
          </p:cNvPr>
          <p:cNvSpPr>
            <a:spLocks noGrp="1"/>
          </p:cNvSpPr>
          <p:nvPr>
            <p:ph type="sldNum" sz="quarter" idx="12"/>
          </p:nvPr>
        </p:nvSpPr>
        <p:spPr/>
        <p:txBody>
          <a:bodyPr/>
          <a:lstStyle/>
          <a:p>
            <a:fld id="{E0915140-118B-490F-9301-BB0B7734050F}" type="slidenum">
              <a:rPr lang="en-IN" smtClean="0"/>
              <a:t>‹#›</a:t>
            </a:fld>
            <a:endParaRPr lang="en-IN"/>
          </a:p>
        </p:txBody>
      </p:sp>
    </p:spTree>
    <p:extLst>
      <p:ext uri="{BB962C8B-B14F-4D97-AF65-F5344CB8AC3E}">
        <p14:creationId xmlns:p14="http://schemas.microsoft.com/office/powerpoint/2010/main" val="414153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6ADA-B6CA-5E41-CD9D-CDA5DFEC77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346603-FBDA-24DF-CAD1-849FD99A91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6070EE-73C4-6441-9867-66C7C2C1E315}"/>
              </a:ext>
            </a:extLst>
          </p:cNvPr>
          <p:cNvSpPr>
            <a:spLocks noGrp="1"/>
          </p:cNvSpPr>
          <p:nvPr>
            <p:ph type="dt" sz="half" idx="10"/>
          </p:nvPr>
        </p:nvSpPr>
        <p:spPr/>
        <p:txBody>
          <a:bodyPr/>
          <a:lstStyle/>
          <a:p>
            <a:fld id="{E8CC970C-D06D-4D66-9A75-36A6DE21DE51}" type="datetimeFigureOut">
              <a:rPr lang="en-IN" smtClean="0"/>
              <a:t>03-05-2024</a:t>
            </a:fld>
            <a:endParaRPr lang="en-IN"/>
          </a:p>
        </p:txBody>
      </p:sp>
      <p:sp>
        <p:nvSpPr>
          <p:cNvPr id="5" name="Footer Placeholder 4">
            <a:extLst>
              <a:ext uri="{FF2B5EF4-FFF2-40B4-BE49-F238E27FC236}">
                <a16:creationId xmlns:a16="http://schemas.microsoft.com/office/drawing/2014/main" id="{FD7C81D7-064D-85EA-50CB-5DA78F8E84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00AA0F-C73A-9933-70A5-EE3DA770C9F7}"/>
              </a:ext>
            </a:extLst>
          </p:cNvPr>
          <p:cNvSpPr>
            <a:spLocks noGrp="1"/>
          </p:cNvSpPr>
          <p:nvPr>
            <p:ph type="sldNum" sz="quarter" idx="12"/>
          </p:nvPr>
        </p:nvSpPr>
        <p:spPr/>
        <p:txBody>
          <a:bodyPr/>
          <a:lstStyle/>
          <a:p>
            <a:fld id="{E0915140-118B-490F-9301-BB0B7734050F}" type="slidenum">
              <a:rPr lang="en-IN" smtClean="0"/>
              <a:t>‹#›</a:t>
            </a:fld>
            <a:endParaRPr lang="en-IN"/>
          </a:p>
        </p:txBody>
      </p:sp>
    </p:spTree>
    <p:extLst>
      <p:ext uri="{BB962C8B-B14F-4D97-AF65-F5344CB8AC3E}">
        <p14:creationId xmlns:p14="http://schemas.microsoft.com/office/powerpoint/2010/main" val="3602226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80507B-F418-E7BB-9833-7F8A5CEDDB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FFECE5-E71A-AE31-A425-11C7CFB622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B36E5C-1610-CF38-440D-2A011FACDD30}"/>
              </a:ext>
            </a:extLst>
          </p:cNvPr>
          <p:cNvSpPr>
            <a:spLocks noGrp="1"/>
          </p:cNvSpPr>
          <p:nvPr>
            <p:ph type="dt" sz="half" idx="10"/>
          </p:nvPr>
        </p:nvSpPr>
        <p:spPr/>
        <p:txBody>
          <a:bodyPr/>
          <a:lstStyle/>
          <a:p>
            <a:fld id="{E8CC970C-D06D-4D66-9A75-36A6DE21DE51}" type="datetimeFigureOut">
              <a:rPr lang="en-IN" smtClean="0"/>
              <a:t>03-05-2024</a:t>
            </a:fld>
            <a:endParaRPr lang="en-IN"/>
          </a:p>
        </p:txBody>
      </p:sp>
      <p:sp>
        <p:nvSpPr>
          <p:cNvPr id="5" name="Footer Placeholder 4">
            <a:extLst>
              <a:ext uri="{FF2B5EF4-FFF2-40B4-BE49-F238E27FC236}">
                <a16:creationId xmlns:a16="http://schemas.microsoft.com/office/drawing/2014/main" id="{6B40D9C6-CAE3-4175-20C5-92296ADB6F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C6B348-F694-BE86-30DA-C4686612F17C}"/>
              </a:ext>
            </a:extLst>
          </p:cNvPr>
          <p:cNvSpPr>
            <a:spLocks noGrp="1"/>
          </p:cNvSpPr>
          <p:nvPr>
            <p:ph type="sldNum" sz="quarter" idx="12"/>
          </p:nvPr>
        </p:nvSpPr>
        <p:spPr/>
        <p:txBody>
          <a:bodyPr/>
          <a:lstStyle/>
          <a:p>
            <a:fld id="{E0915140-118B-490F-9301-BB0B7734050F}" type="slidenum">
              <a:rPr lang="en-IN" smtClean="0"/>
              <a:t>‹#›</a:t>
            </a:fld>
            <a:endParaRPr lang="en-IN"/>
          </a:p>
        </p:txBody>
      </p:sp>
    </p:spTree>
    <p:extLst>
      <p:ext uri="{BB962C8B-B14F-4D97-AF65-F5344CB8AC3E}">
        <p14:creationId xmlns:p14="http://schemas.microsoft.com/office/powerpoint/2010/main" val="2405322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5/3/2024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250234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222065"/>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2209800" y="3262768"/>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2209800" y="3874315"/>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884397"/>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495944"/>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5/3/2024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969185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5/3/2024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4722823" y="2004053"/>
            <a:ext cx="2746354" cy="2746354"/>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4768114"/>
            <a:ext cx="3452196" cy="593840"/>
          </a:xfrm>
        </p:spPr>
        <p:txBody>
          <a:bodyPr anchor="b">
            <a:normAutofit/>
          </a:bodyPr>
          <a:lstStyle>
            <a:lvl1pPr marL="0" indent="0" algn="ctr">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5379661"/>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1" name="Picture Placeholder 23">
            <a:extLst>
              <a:ext uri="{FF2B5EF4-FFF2-40B4-BE49-F238E27FC236}">
                <a16:creationId xmlns:a16="http://schemas.microsoft.com/office/drawing/2014/main" id="{DF95759B-DFBD-52FF-4B1E-1EFF531D300E}"/>
              </a:ext>
            </a:extLst>
          </p:cNvPr>
          <p:cNvSpPr>
            <a:spLocks noGrp="1"/>
          </p:cNvSpPr>
          <p:nvPr>
            <p:ph type="pic" sz="quarter" idx="20"/>
          </p:nvPr>
        </p:nvSpPr>
        <p:spPr>
          <a:xfrm>
            <a:off x="8340666" y="2004053"/>
            <a:ext cx="2746354" cy="2746354"/>
          </a:xfrm>
          <a:prstGeom prst="ellipse">
            <a:avLst/>
          </a:prstGeom>
        </p:spPr>
        <p:txBody>
          <a:bodyPr/>
          <a:lstStyle/>
          <a:p>
            <a:r>
              <a:rPr lang="en-US" dirty="0"/>
              <a:t>Click icon to add picture</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4768114"/>
            <a:ext cx="3452196" cy="593840"/>
          </a:xfrm>
        </p:spPr>
        <p:txBody>
          <a:bodyPr anchor="b">
            <a:normAutofit/>
          </a:bodyPr>
          <a:lstStyle>
            <a:lvl1pPr marL="0" indent="0" algn="ctr">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5379661"/>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6" name="Picture Placeholder 23">
            <a:extLst>
              <a:ext uri="{FF2B5EF4-FFF2-40B4-BE49-F238E27FC236}">
                <a16:creationId xmlns:a16="http://schemas.microsoft.com/office/drawing/2014/main" id="{17E0D596-964B-B199-1020-9CA46C3669D9}"/>
              </a:ext>
            </a:extLst>
          </p:cNvPr>
          <p:cNvSpPr>
            <a:spLocks noGrp="1"/>
          </p:cNvSpPr>
          <p:nvPr>
            <p:ph type="pic" sz="quarter" idx="23"/>
          </p:nvPr>
        </p:nvSpPr>
        <p:spPr>
          <a:xfrm>
            <a:off x="1114918" y="2004052"/>
            <a:ext cx="2746354" cy="2746354"/>
          </a:xfrm>
          <a:prstGeom prst="ellipse">
            <a:avLst/>
          </a:prstGeom>
        </p:spPr>
        <p:txBody>
          <a:bodyPr/>
          <a:lstStyle/>
          <a:p>
            <a:r>
              <a:rPr lang="en-US" dirty="0"/>
              <a:t>Click icon to add picture</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4768113"/>
            <a:ext cx="3452196" cy="593840"/>
          </a:xfrm>
        </p:spPr>
        <p:txBody>
          <a:bodyPr anchor="b">
            <a:normAutofit/>
          </a:bodyPr>
          <a:lstStyle>
            <a:lvl1pPr marL="0" indent="0" algn="ctr">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5379660"/>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Tree>
    <p:extLst>
      <p:ext uri="{BB962C8B-B14F-4D97-AF65-F5344CB8AC3E}">
        <p14:creationId xmlns:p14="http://schemas.microsoft.com/office/powerpoint/2010/main" val="546335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5/3/2024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660252"/>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3271799"/>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660252"/>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3271799"/>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660251"/>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3271798"/>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733103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5/3/2024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222065"/>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517256" y="3121266"/>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517256" y="3732813"/>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2073847" y="4638571"/>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2073847" y="5250118"/>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4020307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5/3/2024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2500690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5/3/2024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1925638"/>
            <a:ext cx="3097212" cy="4284662"/>
          </a:xfrm>
        </p:spPr>
        <p:txBody>
          <a:bodyPr/>
          <a:lstStyle/>
          <a:p>
            <a:endParaRPr lang="en-US"/>
          </a:p>
        </p:txBody>
      </p:sp>
    </p:spTree>
    <p:extLst>
      <p:ext uri="{BB962C8B-B14F-4D97-AF65-F5344CB8AC3E}">
        <p14:creationId xmlns:p14="http://schemas.microsoft.com/office/powerpoint/2010/main" val="15000723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5/3/2024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52459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E30EF-62FB-2164-856A-030F5B2402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4A1B0C-D463-9F12-396D-ACCA963840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EF17C9-D072-7D50-9624-3C2BB7512CD4}"/>
              </a:ext>
            </a:extLst>
          </p:cNvPr>
          <p:cNvSpPr>
            <a:spLocks noGrp="1"/>
          </p:cNvSpPr>
          <p:nvPr>
            <p:ph type="dt" sz="half" idx="10"/>
          </p:nvPr>
        </p:nvSpPr>
        <p:spPr/>
        <p:txBody>
          <a:bodyPr/>
          <a:lstStyle/>
          <a:p>
            <a:fld id="{E8CC970C-D06D-4D66-9A75-36A6DE21DE51}" type="datetimeFigureOut">
              <a:rPr lang="en-IN" smtClean="0"/>
              <a:t>03-05-2024</a:t>
            </a:fld>
            <a:endParaRPr lang="en-IN"/>
          </a:p>
        </p:txBody>
      </p:sp>
      <p:sp>
        <p:nvSpPr>
          <p:cNvPr id="5" name="Footer Placeholder 4">
            <a:extLst>
              <a:ext uri="{FF2B5EF4-FFF2-40B4-BE49-F238E27FC236}">
                <a16:creationId xmlns:a16="http://schemas.microsoft.com/office/drawing/2014/main" id="{EB34F783-B020-BF15-A817-CC18773F71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E0F676-22A3-2C2A-E445-59A46170D700}"/>
              </a:ext>
            </a:extLst>
          </p:cNvPr>
          <p:cNvSpPr>
            <a:spLocks noGrp="1"/>
          </p:cNvSpPr>
          <p:nvPr>
            <p:ph type="sldNum" sz="quarter" idx="12"/>
          </p:nvPr>
        </p:nvSpPr>
        <p:spPr/>
        <p:txBody>
          <a:bodyPr/>
          <a:lstStyle/>
          <a:p>
            <a:fld id="{E0915140-118B-490F-9301-BB0B7734050F}" type="slidenum">
              <a:rPr lang="en-IN" smtClean="0"/>
              <a:t>‹#›</a:t>
            </a:fld>
            <a:endParaRPr lang="en-IN"/>
          </a:p>
        </p:txBody>
      </p:sp>
    </p:spTree>
    <p:extLst>
      <p:ext uri="{BB962C8B-B14F-4D97-AF65-F5344CB8AC3E}">
        <p14:creationId xmlns:p14="http://schemas.microsoft.com/office/powerpoint/2010/main" val="6205515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5/3/2024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46645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5/3/2024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07150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D9C5-FFB4-B91D-8843-51EF21FE96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CB3E16-19EA-4FD5-0A7E-747B515FAE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B7468C-4624-F648-C8FB-5AA9B5B0F548}"/>
              </a:ext>
            </a:extLst>
          </p:cNvPr>
          <p:cNvSpPr>
            <a:spLocks noGrp="1"/>
          </p:cNvSpPr>
          <p:nvPr>
            <p:ph type="dt" sz="half" idx="10"/>
          </p:nvPr>
        </p:nvSpPr>
        <p:spPr/>
        <p:txBody>
          <a:bodyPr/>
          <a:lstStyle/>
          <a:p>
            <a:fld id="{E8CC970C-D06D-4D66-9A75-36A6DE21DE51}" type="datetimeFigureOut">
              <a:rPr lang="en-IN" smtClean="0"/>
              <a:t>03-05-2024</a:t>
            </a:fld>
            <a:endParaRPr lang="en-IN"/>
          </a:p>
        </p:txBody>
      </p:sp>
      <p:sp>
        <p:nvSpPr>
          <p:cNvPr id="5" name="Footer Placeholder 4">
            <a:extLst>
              <a:ext uri="{FF2B5EF4-FFF2-40B4-BE49-F238E27FC236}">
                <a16:creationId xmlns:a16="http://schemas.microsoft.com/office/drawing/2014/main" id="{27CF01E8-6AC4-BB13-B541-A5740893DA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D0A13A-B80B-CC83-EE0F-2E7DC0D95AD1}"/>
              </a:ext>
            </a:extLst>
          </p:cNvPr>
          <p:cNvSpPr>
            <a:spLocks noGrp="1"/>
          </p:cNvSpPr>
          <p:nvPr>
            <p:ph type="sldNum" sz="quarter" idx="12"/>
          </p:nvPr>
        </p:nvSpPr>
        <p:spPr/>
        <p:txBody>
          <a:bodyPr/>
          <a:lstStyle/>
          <a:p>
            <a:fld id="{E0915140-118B-490F-9301-BB0B7734050F}" type="slidenum">
              <a:rPr lang="en-IN" smtClean="0"/>
              <a:t>‹#›</a:t>
            </a:fld>
            <a:endParaRPr lang="en-IN"/>
          </a:p>
        </p:txBody>
      </p:sp>
    </p:spTree>
    <p:extLst>
      <p:ext uri="{BB962C8B-B14F-4D97-AF65-F5344CB8AC3E}">
        <p14:creationId xmlns:p14="http://schemas.microsoft.com/office/powerpoint/2010/main" val="3231961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F6A9-5E9E-0FCF-EBE8-1B6318D401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63383B-1CC8-96C1-D81F-227591F0CA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C3CE93-5550-C60D-21AD-D82B25C2E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F50383-4A6A-223A-02A2-998E5A87C449}"/>
              </a:ext>
            </a:extLst>
          </p:cNvPr>
          <p:cNvSpPr>
            <a:spLocks noGrp="1"/>
          </p:cNvSpPr>
          <p:nvPr>
            <p:ph type="dt" sz="half" idx="10"/>
          </p:nvPr>
        </p:nvSpPr>
        <p:spPr/>
        <p:txBody>
          <a:bodyPr/>
          <a:lstStyle/>
          <a:p>
            <a:fld id="{E8CC970C-D06D-4D66-9A75-36A6DE21DE51}" type="datetimeFigureOut">
              <a:rPr lang="en-IN" smtClean="0"/>
              <a:t>03-05-2024</a:t>
            </a:fld>
            <a:endParaRPr lang="en-IN"/>
          </a:p>
        </p:txBody>
      </p:sp>
      <p:sp>
        <p:nvSpPr>
          <p:cNvPr id="6" name="Footer Placeholder 5">
            <a:extLst>
              <a:ext uri="{FF2B5EF4-FFF2-40B4-BE49-F238E27FC236}">
                <a16:creationId xmlns:a16="http://schemas.microsoft.com/office/drawing/2014/main" id="{C03B8939-EFED-BE71-87E7-741F2A3DCD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8D1D81-72A8-AE28-07EC-F7591D201D2F}"/>
              </a:ext>
            </a:extLst>
          </p:cNvPr>
          <p:cNvSpPr>
            <a:spLocks noGrp="1"/>
          </p:cNvSpPr>
          <p:nvPr>
            <p:ph type="sldNum" sz="quarter" idx="12"/>
          </p:nvPr>
        </p:nvSpPr>
        <p:spPr/>
        <p:txBody>
          <a:bodyPr/>
          <a:lstStyle/>
          <a:p>
            <a:fld id="{E0915140-118B-490F-9301-BB0B7734050F}" type="slidenum">
              <a:rPr lang="en-IN" smtClean="0"/>
              <a:t>‹#›</a:t>
            </a:fld>
            <a:endParaRPr lang="en-IN"/>
          </a:p>
        </p:txBody>
      </p:sp>
    </p:spTree>
    <p:extLst>
      <p:ext uri="{BB962C8B-B14F-4D97-AF65-F5344CB8AC3E}">
        <p14:creationId xmlns:p14="http://schemas.microsoft.com/office/powerpoint/2010/main" val="9864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566F-7C11-DFDD-C528-95BD59742E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224EF5-EE0E-F146-36D7-262F71DB93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BCC02E-4DAA-6760-4093-3D6DD515C8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3FBBA1-FEF5-BD44-0B41-03D7B776F9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3CBBF2-D2F5-1D52-257C-1F306BD6E4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9502F8-61CF-5576-B0DE-497F11430347}"/>
              </a:ext>
            </a:extLst>
          </p:cNvPr>
          <p:cNvSpPr>
            <a:spLocks noGrp="1"/>
          </p:cNvSpPr>
          <p:nvPr>
            <p:ph type="dt" sz="half" idx="10"/>
          </p:nvPr>
        </p:nvSpPr>
        <p:spPr/>
        <p:txBody>
          <a:bodyPr/>
          <a:lstStyle/>
          <a:p>
            <a:fld id="{E8CC970C-D06D-4D66-9A75-36A6DE21DE51}" type="datetimeFigureOut">
              <a:rPr lang="en-IN" smtClean="0"/>
              <a:t>03-05-2024</a:t>
            </a:fld>
            <a:endParaRPr lang="en-IN"/>
          </a:p>
        </p:txBody>
      </p:sp>
      <p:sp>
        <p:nvSpPr>
          <p:cNvPr id="8" name="Footer Placeholder 7">
            <a:extLst>
              <a:ext uri="{FF2B5EF4-FFF2-40B4-BE49-F238E27FC236}">
                <a16:creationId xmlns:a16="http://schemas.microsoft.com/office/drawing/2014/main" id="{9438C2AE-615A-303D-B3AC-C2AB1B0149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EB9C5F-F5AB-DAA8-B7C2-83BF50E85926}"/>
              </a:ext>
            </a:extLst>
          </p:cNvPr>
          <p:cNvSpPr>
            <a:spLocks noGrp="1"/>
          </p:cNvSpPr>
          <p:nvPr>
            <p:ph type="sldNum" sz="quarter" idx="12"/>
          </p:nvPr>
        </p:nvSpPr>
        <p:spPr/>
        <p:txBody>
          <a:bodyPr/>
          <a:lstStyle/>
          <a:p>
            <a:fld id="{E0915140-118B-490F-9301-BB0B7734050F}" type="slidenum">
              <a:rPr lang="en-IN" smtClean="0"/>
              <a:t>‹#›</a:t>
            </a:fld>
            <a:endParaRPr lang="en-IN"/>
          </a:p>
        </p:txBody>
      </p:sp>
    </p:spTree>
    <p:extLst>
      <p:ext uri="{BB962C8B-B14F-4D97-AF65-F5344CB8AC3E}">
        <p14:creationId xmlns:p14="http://schemas.microsoft.com/office/powerpoint/2010/main" val="2244057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D7E87-EDD5-E923-FC57-3AB721CE62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AC6E10-8371-222B-DEF3-15D621AB9CE3}"/>
              </a:ext>
            </a:extLst>
          </p:cNvPr>
          <p:cNvSpPr>
            <a:spLocks noGrp="1"/>
          </p:cNvSpPr>
          <p:nvPr>
            <p:ph type="dt" sz="half" idx="10"/>
          </p:nvPr>
        </p:nvSpPr>
        <p:spPr/>
        <p:txBody>
          <a:bodyPr/>
          <a:lstStyle/>
          <a:p>
            <a:fld id="{E8CC970C-D06D-4D66-9A75-36A6DE21DE51}" type="datetimeFigureOut">
              <a:rPr lang="en-IN" smtClean="0"/>
              <a:t>03-05-2024</a:t>
            </a:fld>
            <a:endParaRPr lang="en-IN"/>
          </a:p>
        </p:txBody>
      </p:sp>
      <p:sp>
        <p:nvSpPr>
          <p:cNvPr id="4" name="Footer Placeholder 3">
            <a:extLst>
              <a:ext uri="{FF2B5EF4-FFF2-40B4-BE49-F238E27FC236}">
                <a16:creationId xmlns:a16="http://schemas.microsoft.com/office/drawing/2014/main" id="{47431159-DC3F-C7E5-35A8-2BFE5D53E6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A1D8D2-2E3F-1470-EF05-FF44E1068383}"/>
              </a:ext>
            </a:extLst>
          </p:cNvPr>
          <p:cNvSpPr>
            <a:spLocks noGrp="1"/>
          </p:cNvSpPr>
          <p:nvPr>
            <p:ph type="sldNum" sz="quarter" idx="12"/>
          </p:nvPr>
        </p:nvSpPr>
        <p:spPr/>
        <p:txBody>
          <a:bodyPr/>
          <a:lstStyle/>
          <a:p>
            <a:fld id="{E0915140-118B-490F-9301-BB0B7734050F}" type="slidenum">
              <a:rPr lang="en-IN" smtClean="0"/>
              <a:t>‹#›</a:t>
            </a:fld>
            <a:endParaRPr lang="en-IN"/>
          </a:p>
        </p:txBody>
      </p:sp>
    </p:spTree>
    <p:extLst>
      <p:ext uri="{BB962C8B-B14F-4D97-AF65-F5344CB8AC3E}">
        <p14:creationId xmlns:p14="http://schemas.microsoft.com/office/powerpoint/2010/main" val="90695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7403F4-12D6-6831-F3B0-284E829370E4}"/>
              </a:ext>
            </a:extLst>
          </p:cNvPr>
          <p:cNvSpPr>
            <a:spLocks noGrp="1"/>
          </p:cNvSpPr>
          <p:nvPr>
            <p:ph type="dt" sz="half" idx="10"/>
          </p:nvPr>
        </p:nvSpPr>
        <p:spPr/>
        <p:txBody>
          <a:bodyPr/>
          <a:lstStyle/>
          <a:p>
            <a:fld id="{E8CC970C-D06D-4D66-9A75-36A6DE21DE51}" type="datetimeFigureOut">
              <a:rPr lang="en-IN" smtClean="0"/>
              <a:t>03-05-2024</a:t>
            </a:fld>
            <a:endParaRPr lang="en-IN"/>
          </a:p>
        </p:txBody>
      </p:sp>
      <p:sp>
        <p:nvSpPr>
          <p:cNvPr id="3" name="Footer Placeholder 2">
            <a:extLst>
              <a:ext uri="{FF2B5EF4-FFF2-40B4-BE49-F238E27FC236}">
                <a16:creationId xmlns:a16="http://schemas.microsoft.com/office/drawing/2014/main" id="{4459BAB8-B473-78DB-2FEC-586B5FCCFD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9B1425-5E98-713C-B8BC-C4F381E39C67}"/>
              </a:ext>
            </a:extLst>
          </p:cNvPr>
          <p:cNvSpPr>
            <a:spLocks noGrp="1"/>
          </p:cNvSpPr>
          <p:nvPr>
            <p:ph type="sldNum" sz="quarter" idx="12"/>
          </p:nvPr>
        </p:nvSpPr>
        <p:spPr/>
        <p:txBody>
          <a:bodyPr/>
          <a:lstStyle/>
          <a:p>
            <a:fld id="{E0915140-118B-490F-9301-BB0B7734050F}" type="slidenum">
              <a:rPr lang="en-IN" smtClean="0"/>
              <a:t>‹#›</a:t>
            </a:fld>
            <a:endParaRPr lang="en-IN"/>
          </a:p>
        </p:txBody>
      </p:sp>
    </p:spTree>
    <p:extLst>
      <p:ext uri="{BB962C8B-B14F-4D97-AF65-F5344CB8AC3E}">
        <p14:creationId xmlns:p14="http://schemas.microsoft.com/office/powerpoint/2010/main" val="226479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9E943-5F82-49E7-2FCD-642EFA89AA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3EB803-BE13-3089-EE8B-D10493095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AA0441-E28A-E364-6AF9-799228C14F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6C5D29-BFB7-8937-B799-7FD7F7BA0DA4}"/>
              </a:ext>
            </a:extLst>
          </p:cNvPr>
          <p:cNvSpPr>
            <a:spLocks noGrp="1"/>
          </p:cNvSpPr>
          <p:nvPr>
            <p:ph type="dt" sz="half" idx="10"/>
          </p:nvPr>
        </p:nvSpPr>
        <p:spPr/>
        <p:txBody>
          <a:bodyPr/>
          <a:lstStyle/>
          <a:p>
            <a:fld id="{E8CC970C-D06D-4D66-9A75-36A6DE21DE51}" type="datetimeFigureOut">
              <a:rPr lang="en-IN" smtClean="0"/>
              <a:t>03-05-2024</a:t>
            </a:fld>
            <a:endParaRPr lang="en-IN"/>
          </a:p>
        </p:txBody>
      </p:sp>
      <p:sp>
        <p:nvSpPr>
          <p:cNvPr id="6" name="Footer Placeholder 5">
            <a:extLst>
              <a:ext uri="{FF2B5EF4-FFF2-40B4-BE49-F238E27FC236}">
                <a16:creationId xmlns:a16="http://schemas.microsoft.com/office/drawing/2014/main" id="{C5D1DB90-F46D-3B56-4C1C-1DDDF82B5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5E09BE-EF6B-0E38-B775-2CE9003B2E63}"/>
              </a:ext>
            </a:extLst>
          </p:cNvPr>
          <p:cNvSpPr>
            <a:spLocks noGrp="1"/>
          </p:cNvSpPr>
          <p:nvPr>
            <p:ph type="sldNum" sz="quarter" idx="12"/>
          </p:nvPr>
        </p:nvSpPr>
        <p:spPr/>
        <p:txBody>
          <a:bodyPr/>
          <a:lstStyle/>
          <a:p>
            <a:fld id="{E0915140-118B-490F-9301-BB0B7734050F}" type="slidenum">
              <a:rPr lang="en-IN" smtClean="0"/>
              <a:t>‹#›</a:t>
            </a:fld>
            <a:endParaRPr lang="en-IN"/>
          </a:p>
        </p:txBody>
      </p:sp>
    </p:spTree>
    <p:extLst>
      <p:ext uri="{BB962C8B-B14F-4D97-AF65-F5344CB8AC3E}">
        <p14:creationId xmlns:p14="http://schemas.microsoft.com/office/powerpoint/2010/main" val="2846597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9F4C-88EC-669E-9D2F-1EAC0E5D8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0B678D-0882-8B49-542D-E816BFEB55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DA7F31-7ADF-166F-836E-AE73505E2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CB4616-9488-2599-668C-2687336DCC72}"/>
              </a:ext>
            </a:extLst>
          </p:cNvPr>
          <p:cNvSpPr>
            <a:spLocks noGrp="1"/>
          </p:cNvSpPr>
          <p:nvPr>
            <p:ph type="dt" sz="half" idx="10"/>
          </p:nvPr>
        </p:nvSpPr>
        <p:spPr/>
        <p:txBody>
          <a:bodyPr/>
          <a:lstStyle/>
          <a:p>
            <a:fld id="{E8CC970C-D06D-4D66-9A75-36A6DE21DE51}" type="datetimeFigureOut">
              <a:rPr lang="en-IN" smtClean="0"/>
              <a:t>03-05-2024</a:t>
            </a:fld>
            <a:endParaRPr lang="en-IN"/>
          </a:p>
        </p:txBody>
      </p:sp>
      <p:sp>
        <p:nvSpPr>
          <p:cNvPr id="6" name="Footer Placeholder 5">
            <a:extLst>
              <a:ext uri="{FF2B5EF4-FFF2-40B4-BE49-F238E27FC236}">
                <a16:creationId xmlns:a16="http://schemas.microsoft.com/office/drawing/2014/main" id="{8092508D-D2E2-6A19-92FB-0408253CB4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C8DE35-6587-443F-35DB-4C830D346DC9}"/>
              </a:ext>
            </a:extLst>
          </p:cNvPr>
          <p:cNvSpPr>
            <a:spLocks noGrp="1"/>
          </p:cNvSpPr>
          <p:nvPr>
            <p:ph type="sldNum" sz="quarter" idx="12"/>
          </p:nvPr>
        </p:nvSpPr>
        <p:spPr/>
        <p:txBody>
          <a:bodyPr/>
          <a:lstStyle/>
          <a:p>
            <a:fld id="{E0915140-118B-490F-9301-BB0B7734050F}" type="slidenum">
              <a:rPr lang="en-IN" smtClean="0"/>
              <a:t>‹#›</a:t>
            </a:fld>
            <a:endParaRPr lang="en-IN"/>
          </a:p>
        </p:txBody>
      </p:sp>
    </p:spTree>
    <p:extLst>
      <p:ext uri="{BB962C8B-B14F-4D97-AF65-F5344CB8AC3E}">
        <p14:creationId xmlns:p14="http://schemas.microsoft.com/office/powerpoint/2010/main" val="273045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79FE09-0383-6595-9B11-20230C1067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4E9BC4-F28F-C570-9A66-D8BA1A3447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6C67EA-6CB0-306E-CA41-0484CC9D48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CC970C-D06D-4D66-9A75-36A6DE21DE51}" type="datetimeFigureOut">
              <a:rPr lang="en-IN" smtClean="0"/>
              <a:t>03-05-2024</a:t>
            </a:fld>
            <a:endParaRPr lang="en-IN"/>
          </a:p>
        </p:txBody>
      </p:sp>
      <p:sp>
        <p:nvSpPr>
          <p:cNvPr id="5" name="Footer Placeholder 4">
            <a:extLst>
              <a:ext uri="{FF2B5EF4-FFF2-40B4-BE49-F238E27FC236}">
                <a16:creationId xmlns:a16="http://schemas.microsoft.com/office/drawing/2014/main" id="{BC2953DC-813B-EA10-6EA8-E827A05885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15D90A-DCB1-DA3F-BDB4-5EB6E4C5FB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15140-118B-490F-9301-BB0B7734050F}" type="slidenum">
              <a:rPr lang="en-IN" smtClean="0"/>
              <a:t>‹#›</a:t>
            </a:fld>
            <a:endParaRPr lang="en-IN"/>
          </a:p>
        </p:txBody>
      </p:sp>
    </p:spTree>
    <p:extLst>
      <p:ext uri="{BB962C8B-B14F-4D97-AF65-F5344CB8AC3E}">
        <p14:creationId xmlns:p14="http://schemas.microsoft.com/office/powerpoint/2010/main" val="24857643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5/3/2024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TextBox 13">
            <a:extLst>
              <a:ext uri="{FF2B5EF4-FFF2-40B4-BE49-F238E27FC236}">
                <a16:creationId xmlns:a16="http://schemas.microsoft.com/office/drawing/2014/main" id="{7269396F-CFCA-FDCB-4DCE-DD40BD52D5F3}"/>
              </a:ext>
            </a:extLst>
          </p:cNvPr>
          <p:cNvSpPr txBox="1"/>
          <p:nvPr userDrawn="1"/>
        </p:nvSpPr>
        <p:spPr>
          <a:xfrm>
            <a:off x="8444753" y="6505221"/>
            <a:ext cx="3137647" cy="246221"/>
          </a:xfrm>
          <a:prstGeom prst="rect">
            <a:avLst/>
          </a:prstGeom>
          <a:noFill/>
        </p:spPr>
        <p:txBody>
          <a:bodyPr wrap="square" rtlCol="0">
            <a:spAutoFit/>
          </a:bodyPr>
          <a:lstStyle/>
          <a:p>
            <a:pPr algn="r"/>
            <a:r>
              <a:rPr lang="en-US" sz="1000" dirty="0">
                <a:solidFill>
                  <a:schemeClr val="bg1">
                    <a:lumMod val="65000"/>
                  </a:schemeClr>
                </a:solidFill>
              </a:rPr>
              <a:t>Photos provided by </a:t>
            </a:r>
            <a:r>
              <a:rPr lang="en-US" sz="1000" dirty="0" err="1">
                <a:solidFill>
                  <a:schemeClr val="bg1">
                    <a:lumMod val="65000"/>
                  </a:schemeClr>
                </a:solidFill>
              </a:rPr>
              <a:t>Pexels</a:t>
            </a:r>
            <a:endParaRPr lang="en-US" sz="1000" dirty="0">
              <a:solidFill>
                <a:schemeClr val="bg1">
                  <a:lumMod val="65000"/>
                </a:schemeClr>
              </a:solidFill>
            </a:endParaRPr>
          </a:p>
        </p:txBody>
      </p:sp>
    </p:spTree>
    <p:extLst>
      <p:ext uri="{BB962C8B-B14F-4D97-AF65-F5344CB8AC3E}">
        <p14:creationId xmlns:p14="http://schemas.microsoft.com/office/powerpoint/2010/main" val="369555179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20" r:id="rId10"/>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rishabhrathore055/datas/code"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26AA-D57A-E5C4-7579-76F3C833D4D6}"/>
              </a:ext>
            </a:extLst>
          </p:cNvPr>
          <p:cNvSpPr>
            <a:spLocks noGrp="1"/>
          </p:cNvSpPr>
          <p:nvPr>
            <p:ph type="ctrTitle"/>
          </p:nvPr>
        </p:nvSpPr>
        <p:spPr>
          <a:xfrm>
            <a:off x="-2872511" y="1248062"/>
            <a:ext cx="11471565" cy="3660704"/>
          </a:xfrm>
        </p:spPr>
        <p:txBody>
          <a:bodyPr>
            <a:normAutofit fontScale="90000"/>
          </a:bodyPr>
          <a:lstStyle/>
          <a:p>
            <a:r>
              <a:rPr lang="en-IN" sz="9600" b="1" dirty="0">
                <a:solidFill>
                  <a:schemeClr val="tx2">
                    <a:lumMod val="75000"/>
                  </a:schemeClr>
                </a:solidFill>
                <a:latin typeface="Copperplate Gothic Bold" panose="020E0705020206020404" pitchFamily="34" charset="0"/>
              </a:rPr>
              <a:t>K</a:t>
            </a:r>
            <a:r>
              <a:rPr lang="en-IN" sz="7200" b="1" dirty="0">
                <a:solidFill>
                  <a:schemeClr val="accent6">
                    <a:lumMod val="50000"/>
                  </a:schemeClr>
                </a:solidFill>
                <a:latin typeface="Copperplate Gothic Bold" panose="020E0705020206020404" pitchFamily="34" charset="0"/>
              </a:rPr>
              <a:t>NOW </a:t>
            </a:r>
            <a:br>
              <a:rPr lang="en-IN" sz="7200" b="1" dirty="0">
                <a:solidFill>
                  <a:schemeClr val="accent6">
                    <a:lumMod val="50000"/>
                  </a:schemeClr>
                </a:solidFill>
                <a:latin typeface="Copperplate Gothic Bold" panose="020E0705020206020404" pitchFamily="34" charset="0"/>
              </a:rPr>
            </a:br>
            <a:r>
              <a:rPr lang="en-IN" sz="9600" b="1" dirty="0">
                <a:solidFill>
                  <a:schemeClr val="tx2">
                    <a:lumMod val="75000"/>
                  </a:schemeClr>
                </a:solidFill>
                <a:latin typeface="Copperplate Gothic Bold" panose="020E0705020206020404" pitchFamily="34" charset="0"/>
              </a:rPr>
              <a:t>Y</a:t>
            </a:r>
            <a:r>
              <a:rPr lang="en-IN" sz="7200" b="1" dirty="0">
                <a:solidFill>
                  <a:schemeClr val="accent6">
                    <a:lumMod val="50000"/>
                  </a:schemeClr>
                </a:solidFill>
                <a:latin typeface="Copperplate Gothic Bold" panose="020E0705020206020404" pitchFamily="34" charset="0"/>
              </a:rPr>
              <a:t>OUR </a:t>
            </a:r>
            <a:br>
              <a:rPr lang="en-IN" sz="7200" b="1" dirty="0">
                <a:solidFill>
                  <a:schemeClr val="accent6">
                    <a:lumMod val="50000"/>
                  </a:schemeClr>
                </a:solidFill>
                <a:latin typeface="Copperplate Gothic Bold" panose="020E0705020206020404" pitchFamily="34" charset="0"/>
              </a:rPr>
            </a:br>
            <a:r>
              <a:rPr lang="en-IN" sz="9600" b="1" dirty="0">
                <a:solidFill>
                  <a:schemeClr val="tx2">
                    <a:lumMod val="75000"/>
                  </a:schemeClr>
                </a:solidFill>
                <a:latin typeface="Copperplate Gothic Bold" panose="020E0705020206020404" pitchFamily="34" charset="0"/>
              </a:rPr>
              <a:t>C</a:t>
            </a:r>
            <a:r>
              <a:rPr lang="en-IN" sz="7200" b="1" dirty="0">
                <a:solidFill>
                  <a:schemeClr val="accent6">
                    <a:lumMod val="50000"/>
                  </a:schemeClr>
                </a:solidFill>
                <a:latin typeface="Copperplate Gothic Bold" panose="020E0705020206020404" pitchFamily="34" charset="0"/>
              </a:rPr>
              <a:t>ROP</a:t>
            </a:r>
          </a:p>
        </p:txBody>
      </p:sp>
      <p:sp>
        <p:nvSpPr>
          <p:cNvPr id="3" name="Subtitle 2">
            <a:extLst>
              <a:ext uri="{FF2B5EF4-FFF2-40B4-BE49-F238E27FC236}">
                <a16:creationId xmlns:a16="http://schemas.microsoft.com/office/drawing/2014/main" id="{8135FD8F-82C5-7AD9-11F4-77A65A78391B}"/>
              </a:ext>
            </a:extLst>
          </p:cNvPr>
          <p:cNvSpPr>
            <a:spLocks noGrp="1"/>
          </p:cNvSpPr>
          <p:nvPr>
            <p:ph type="subTitle" idx="1"/>
          </p:nvPr>
        </p:nvSpPr>
        <p:spPr>
          <a:xfrm>
            <a:off x="4507345" y="5816497"/>
            <a:ext cx="9144000" cy="1655762"/>
          </a:xfrm>
        </p:spPr>
        <p:txBody>
          <a:bodyPr/>
          <a:lstStyle/>
          <a:p>
            <a:r>
              <a:rPr lang="en-IN" dirty="0"/>
              <a:t>IoT BASED CROP PREDICTION SYSTEM</a:t>
            </a:r>
          </a:p>
        </p:txBody>
      </p:sp>
      <p:sp>
        <p:nvSpPr>
          <p:cNvPr id="8" name="Freeform: Shape 7">
            <a:extLst>
              <a:ext uri="{FF2B5EF4-FFF2-40B4-BE49-F238E27FC236}">
                <a16:creationId xmlns:a16="http://schemas.microsoft.com/office/drawing/2014/main" id="{283C659D-AD41-B269-7DE2-3D4E60416A1A}"/>
              </a:ext>
            </a:extLst>
          </p:cNvPr>
          <p:cNvSpPr/>
          <p:nvPr/>
        </p:nvSpPr>
        <p:spPr>
          <a:xfrm>
            <a:off x="6588667" y="726178"/>
            <a:ext cx="4981356" cy="4965403"/>
          </a:xfrm>
          <a:custGeom>
            <a:avLst/>
            <a:gdLst>
              <a:gd name="connsiteX0" fmla="*/ 534287 w 4981356"/>
              <a:gd name="connsiteY0" fmla="*/ 3540641 h 4965403"/>
              <a:gd name="connsiteX1" fmla="*/ 4447068 w 4981356"/>
              <a:gd name="connsiteY1" fmla="*/ 3540641 h 4965403"/>
              <a:gd name="connsiteX2" fmla="*/ 4447068 w 4981356"/>
              <a:gd name="connsiteY2" fmla="*/ 4965403 h 4965403"/>
              <a:gd name="connsiteX3" fmla="*/ 534287 w 4981356"/>
              <a:gd name="connsiteY3" fmla="*/ 4965403 h 4965403"/>
              <a:gd name="connsiteX4" fmla="*/ 0 w 4981356"/>
              <a:gd name="connsiteY4" fmla="*/ 1663995 h 4965403"/>
              <a:gd name="connsiteX5" fmla="*/ 4981356 w 4981356"/>
              <a:gd name="connsiteY5" fmla="*/ 1663995 h 4965403"/>
              <a:gd name="connsiteX6" fmla="*/ 4981356 w 4981356"/>
              <a:gd name="connsiteY6" fmla="*/ 3301408 h 4965403"/>
              <a:gd name="connsiteX7" fmla="*/ 0 w 4981356"/>
              <a:gd name="connsiteY7" fmla="*/ 3301408 h 4965403"/>
              <a:gd name="connsiteX8" fmla="*/ 534287 w 4981356"/>
              <a:gd name="connsiteY8" fmla="*/ 0 h 4965403"/>
              <a:gd name="connsiteX9" fmla="*/ 4447068 w 4981356"/>
              <a:gd name="connsiteY9" fmla="*/ 0 h 4965403"/>
              <a:gd name="connsiteX10" fmla="*/ 4447068 w 4981356"/>
              <a:gd name="connsiteY10" fmla="*/ 1424762 h 4965403"/>
              <a:gd name="connsiteX11" fmla="*/ 534287 w 4981356"/>
              <a:gd name="connsiteY11" fmla="*/ 1424762 h 496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81356" h="4965403">
                <a:moveTo>
                  <a:pt x="534287" y="3540641"/>
                </a:moveTo>
                <a:lnTo>
                  <a:pt x="4447068" y="3540641"/>
                </a:lnTo>
                <a:lnTo>
                  <a:pt x="4447068" y="4965403"/>
                </a:lnTo>
                <a:lnTo>
                  <a:pt x="534287" y="4965403"/>
                </a:lnTo>
                <a:close/>
                <a:moveTo>
                  <a:pt x="0" y="1663995"/>
                </a:moveTo>
                <a:lnTo>
                  <a:pt x="4981356" y="1663995"/>
                </a:lnTo>
                <a:lnTo>
                  <a:pt x="4981356" y="3301408"/>
                </a:lnTo>
                <a:lnTo>
                  <a:pt x="0" y="3301408"/>
                </a:lnTo>
                <a:close/>
                <a:moveTo>
                  <a:pt x="534287" y="0"/>
                </a:moveTo>
                <a:lnTo>
                  <a:pt x="4447068" y="0"/>
                </a:lnTo>
                <a:lnTo>
                  <a:pt x="4447068" y="1424762"/>
                </a:lnTo>
                <a:lnTo>
                  <a:pt x="534287" y="1424762"/>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E2605314-FA6E-B244-2891-63BC0A6CD303}"/>
              </a:ext>
            </a:extLst>
          </p:cNvPr>
          <p:cNvSpPr txBox="1"/>
          <p:nvPr/>
        </p:nvSpPr>
        <p:spPr>
          <a:xfrm>
            <a:off x="1197589" y="5148273"/>
            <a:ext cx="4405745" cy="923330"/>
          </a:xfrm>
          <a:prstGeom prst="rect">
            <a:avLst/>
          </a:prstGeom>
          <a:noFill/>
        </p:spPr>
        <p:txBody>
          <a:bodyPr wrap="square" rtlCol="0">
            <a:spAutoFit/>
          </a:bodyPr>
          <a:lstStyle/>
          <a:p>
            <a:r>
              <a:rPr lang="en-IN" b="1" dirty="0">
                <a:solidFill>
                  <a:schemeClr val="bg1">
                    <a:lumMod val="50000"/>
                  </a:schemeClr>
                </a:solidFill>
                <a:latin typeface="Candara" panose="020E0502030303020204" pitchFamily="34" charset="0"/>
              </a:rPr>
              <a:t>Presented By: </a:t>
            </a:r>
            <a:r>
              <a:rPr lang="en-IN" dirty="0">
                <a:solidFill>
                  <a:schemeClr val="bg1">
                    <a:lumMod val="50000"/>
                  </a:schemeClr>
                </a:solidFill>
                <a:latin typeface="Candara" panose="020E0502030303020204" pitchFamily="34" charset="0"/>
              </a:rPr>
              <a:t>RAKESH NARAYANAN CN</a:t>
            </a:r>
          </a:p>
          <a:p>
            <a:r>
              <a:rPr lang="en-IN" b="1" dirty="0">
                <a:solidFill>
                  <a:schemeClr val="bg1">
                    <a:lumMod val="50000"/>
                  </a:schemeClr>
                </a:solidFill>
                <a:latin typeface="Candara" panose="020E0502030303020204" pitchFamily="34" charset="0"/>
              </a:rPr>
              <a:t>Roll No: </a:t>
            </a:r>
            <a:r>
              <a:rPr lang="en-IN" dirty="0">
                <a:solidFill>
                  <a:schemeClr val="bg1">
                    <a:lumMod val="50000"/>
                  </a:schemeClr>
                </a:solidFill>
                <a:latin typeface="Candara" panose="020E0502030303020204" pitchFamily="34" charset="0"/>
              </a:rPr>
              <a:t>SCM22MCA-2021</a:t>
            </a:r>
          </a:p>
          <a:p>
            <a:r>
              <a:rPr lang="en-IN" b="1" dirty="0">
                <a:solidFill>
                  <a:schemeClr val="bg1">
                    <a:lumMod val="50000"/>
                  </a:schemeClr>
                </a:solidFill>
                <a:latin typeface="Candara" panose="020E0502030303020204" pitchFamily="34" charset="0"/>
              </a:rPr>
              <a:t>Guided By: </a:t>
            </a:r>
            <a:r>
              <a:rPr lang="en-IN" dirty="0">
                <a:solidFill>
                  <a:schemeClr val="bg1">
                    <a:lumMod val="50000"/>
                  </a:schemeClr>
                </a:solidFill>
                <a:latin typeface="Candara" panose="020E0502030303020204" pitchFamily="34" charset="0"/>
              </a:rPr>
              <a:t>Ms. DEMY DEVASSY</a:t>
            </a:r>
          </a:p>
        </p:txBody>
      </p:sp>
    </p:spTree>
    <p:extLst>
      <p:ext uri="{BB962C8B-B14F-4D97-AF65-F5344CB8AC3E}">
        <p14:creationId xmlns:p14="http://schemas.microsoft.com/office/powerpoint/2010/main" val="191892542"/>
      </p:ext>
    </p:extLst>
  </p:cSld>
  <p:clrMapOvr>
    <a:masterClrMapping/>
  </p:clrMapOvr>
  <mc:AlternateContent xmlns:mc="http://schemas.openxmlformats.org/markup-compatibility/2006" xmlns:p14="http://schemas.microsoft.com/office/powerpoint/2010/main">
    <mc:Choice Requires="p14">
      <p:transition spd="slow" p14:dur="175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9421A2-126D-2431-74A5-D3ED5CD7B42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8E5DA97-FBD2-99E2-D22D-9B9B7FF38375}"/>
              </a:ext>
            </a:extLst>
          </p:cNvPr>
          <p:cNvSpPr/>
          <p:nvPr/>
        </p:nvSpPr>
        <p:spPr>
          <a:xfrm>
            <a:off x="1" y="0"/>
            <a:ext cx="1255058" cy="6858000"/>
          </a:xfrm>
          <a:prstGeom prst="rect">
            <a:avLst/>
          </a:prstGeom>
          <a:solidFill>
            <a:srgbClr val="3F4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363A8DE8-BA8B-B738-2F76-F79D3D1B8D90}"/>
              </a:ext>
            </a:extLst>
          </p:cNvPr>
          <p:cNvSpPr txBox="1"/>
          <p:nvPr/>
        </p:nvSpPr>
        <p:spPr>
          <a:xfrm>
            <a:off x="2406072" y="2119474"/>
            <a:ext cx="8530869" cy="511166"/>
          </a:xfrm>
          <a:prstGeom prst="rect">
            <a:avLst/>
          </a:prstGeom>
          <a:noFill/>
        </p:spPr>
        <p:txBody>
          <a:bodyPr wrap="square" rtlCol="0">
            <a:spAutoFit/>
          </a:bodyPr>
          <a:lstStyle/>
          <a:p>
            <a:pPr marR="0" lvl="0" algn="just" defTabSz="914400" rtl="0" eaLnBrk="1" fontAlgn="auto" latinLnBrk="0" hangingPunct="1">
              <a:lnSpc>
                <a:spcPct val="150000"/>
              </a:lnSpc>
              <a:spcBef>
                <a:spcPct val="0"/>
              </a:spcBef>
              <a:spcAft>
                <a:spcPts val="0"/>
              </a:spcAft>
              <a:buClrTx/>
              <a:buSzTx/>
              <a:tabLst/>
              <a:defRPr/>
            </a:pPr>
            <a:r>
              <a:rPr kumimoji="0" lang="en-US" sz="2000" b="1" i="0" u="none" strike="noStrike" kern="1200" cap="none" spc="100" normalizeH="0" baseline="0" noProof="0" dirty="0">
                <a:ln>
                  <a:noFill/>
                </a:ln>
                <a:solidFill>
                  <a:prstClr val="black"/>
                </a:solidFill>
                <a:effectLst/>
                <a:uLnTx/>
                <a:uFillTx/>
                <a:latin typeface="Bell MT" panose="02020503060305020303" pitchFamily="18" charset="0"/>
                <a:cs typeface="Arial"/>
              </a:rPr>
              <a:t> </a:t>
            </a:r>
          </a:p>
        </p:txBody>
      </p:sp>
      <p:sp>
        <p:nvSpPr>
          <p:cNvPr id="4" name="TextBox 3">
            <a:extLst>
              <a:ext uri="{FF2B5EF4-FFF2-40B4-BE49-F238E27FC236}">
                <a16:creationId xmlns:a16="http://schemas.microsoft.com/office/drawing/2014/main" id="{1DDD044A-068A-EDCA-C260-E9C9F325433E}"/>
              </a:ext>
            </a:extLst>
          </p:cNvPr>
          <p:cNvSpPr txBox="1"/>
          <p:nvPr/>
        </p:nvSpPr>
        <p:spPr>
          <a:xfrm>
            <a:off x="4387375" y="811040"/>
            <a:ext cx="7019925" cy="646331"/>
          </a:xfrm>
          <a:prstGeom prst="rect">
            <a:avLst/>
          </a:prstGeom>
          <a:noFill/>
        </p:spPr>
        <p:txBody>
          <a:bodyPr wrap="square" rtlCol="0">
            <a:spAutoFit/>
          </a:bodyPr>
          <a:lstStyle/>
          <a:p>
            <a:r>
              <a:rPr lang="en-US" sz="3600" dirty="0">
                <a:solidFill>
                  <a:schemeClr val="tx1">
                    <a:lumMod val="50000"/>
                  </a:schemeClr>
                </a:solidFill>
                <a:latin typeface="Britannic Bold" panose="020B0903060703020204" pitchFamily="34" charset="0"/>
              </a:rPr>
              <a:t> </a:t>
            </a:r>
            <a:endParaRPr lang="en-IN" sz="3600" dirty="0">
              <a:solidFill>
                <a:schemeClr val="tx1">
                  <a:lumMod val="50000"/>
                </a:schemeClr>
              </a:solidFill>
              <a:latin typeface="Britannic Bold" panose="020B0903060703020204" pitchFamily="34" charset="0"/>
            </a:endParaRPr>
          </a:p>
        </p:txBody>
      </p:sp>
      <p:graphicFrame>
        <p:nvGraphicFramePr>
          <p:cNvPr id="5" name="Table 4">
            <a:extLst>
              <a:ext uri="{FF2B5EF4-FFF2-40B4-BE49-F238E27FC236}">
                <a16:creationId xmlns:a16="http://schemas.microsoft.com/office/drawing/2014/main" id="{10E675E1-2532-3AF4-AA9F-ED346B9EF064}"/>
              </a:ext>
            </a:extLst>
          </p:cNvPr>
          <p:cNvGraphicFramePr>
            <a:graphicFrameLocks noGrp="1"/>
          </p:cNvGraphicFramePr>
          <p:nvPr>
            <p:extLst>
              <p:ext uri="{D42A27DB-BD31-4B8C-83A1-F6EECF244321}">
                <p14:modId xmlns:p14="http://schemas.microsoft.com/office/powerpoint/2010/main" val="1289268223"/>
              </p:ext>
            </p:extLst>
          </p:nvPr>
        </p:nvGraphicFramePr>
        <p:xfrm>
          <a:off x="1918445" y="423175"/>
          <a:ext cx="9747081" cy="6006412"/>
        </p:xfrm>
        <a:graphic>
          <a:graphicData uri="http://schemas.openxmlformats.org/drawingml/2006/table">
            <a:tbl>
              <a:tblPr firstRow="1" bandRow="1">
                <a:tableStyleId>{7DF18680-E054-41AD-8BC1-D1AEF772440D}</a:tableStyleId>
              </a:tblPr>
              <a:tblGrid>
                <a:gridCol w="3393569">
                  <a:extLst>
                    <a:ext uri="{9D8B030D-6E8A-4147-A177-3AD203B41FA5}">
                      <a16:colId xmlns:a16="http://schemas.microsoft.com/office/drawing/2014/main" val="2662319836"/>
                    </a:ext>
                  </a:extLst>
                </a:gridCol>
                <a:gridCol w="3104485">
                  <a:extLst>
                    <a:ext uri="{9D8B030D-6E8A-4147-A177-3AD203B41FA5}">
                      <a16:colId xmlns:a16="http://schemas.microsoft.com/office/drawing/2014/main" val="3939362845"/>
                    </a:ext>
                  </a:extLst>
                </a:gridCol>
                <a:gridCol w="3249027">
                  <a:extLst>
                    <a:ext uri="{9D8B030D-6E8A-4147-A177-3AD203B41FA5}">
                      <a16:colId xmlns:a16="http://schemas.microsoft.com/office/drawing/2014/main" val="428595147"/>
                    </a:ext>
                  </a:extLst>
                </a:gridCol>
              </a:tblGrid>
              <a:tr h="928017">
                <a:tc>
                  <a:txBody>
                    <a:bodyPr/>
                    <a:lstStyle/>
                    <a:p>
                      <a:endParaRPr lang="en-IN" dirty="0"/>
                    </a:p>
                    <a:p>
                      <a:r>
                        <a:rPr lang="en-IN" dirty="0"/>
                        <a:t>                     TITLE</a:t>
                      </a:r>
                    </a:p>
                  </a:txBody>
                  <a:tcPr>
                    <a:solidFill>
                      <a:schemeClr val="accent6">
                        <a:lumMod val="50000"/>
                        <a:alpha val="92000"/>
                      </a:schemeClr>
                    </a:solidFill>
                  </a:tcPr>
                </a:tc>
                <a:tc>
                  <a:txBody>
                    <a:bodyPr/>
                    <a:lstStyle/>
                    <a:p>
                      <a:endParaRPr lang="en-IN" dirty="0"/>
                    </a:p>
                    <a:p>
                      <a:r>
                        <a:rPr lang="en-IN" dirty="0"/>
                        <a:t>               AUTHORS</a:t>
                      </a:r>
                    </a:p>
                  </a:txBody>
                  <a:tcPr>
                    <a:solidFill>
                      <a:schemeClr val="accent6">
                        <a:lumMod val="50000"/>
                        <a:alpha val="92000"/>
                      </a:schemeClr>
                    </a:solidFill>
                  </a:tcPr>
                </a:tc>
                <a:tc>
                  <a:txBody>
                    <a:bodyPr/>
                    <a:lstStyle/>
                    <a:p>
                      <a:endParaRPr lang="en-IN" dirty="0"/>
                    </a:p>
                    <a:p>
                      <a:r>
                        <a:rPr lang="en-IN" dirty="0"/>
                        <a:t>                METHODS</a:t>
                      </a:r>
                    </a:p>
                  </a:txBody>
                  <a:tcPr>
                    <a:solidFill>
                      <a:schemeClr val="accent6">
                        <a:lumMod val="50000"/>
                        <a:alpha val="92000"/>
                      </a:schemeClr>
                    </a:solidFill>
                  </a:tcPr>
                </a:tc>
                <a:extLst>
                  <a:ext uri="{0D108BD9-81ED-4DB2-BD59-A6C34878D82A}">
                    <a16:rowId xmlns:a16="http://schemas.microsoft.com/office/drawing/2014/main" val="2988717451"/>
                  </a:ext>
                </a:extLst>
              </a:tr>
              <a:tr h="2060875">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Proficient </a:t>
                      </a:r>
                      <a:r>
                        <a:rPr lang="en-US" sz="1600" dirty="0">
                          <a:latin typeface="Times New Roman" panose="02020603050405020304" pitchFamily="18" charset="0"/>
                          <a:cs typeface="Times New Roman" panose="02020603050405020304" pitchFamily="18" charset="0"/>
                        </a:rPr>
                        <a:t>Smart Soil-based IoT  </a:t>
                      </a:r>
                    </a:p>
                    <a:p>
                      <a:r>
                        <a:rPr lang="en-US" sz="1600" dirty="0">
                          <a:latin typeface="Times New Roman" panose="02020603050405020304" pitchFamily="18" charset="0"/>
                          <a:cs typeface="Times New Roman" panose="02020603050405020304" pitchFamily="18" charset="0"/>
                        </a:rPr>
                        <a:t> System for Crop Prediction</a:t>
                      </a:r>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G Sai Pravallika, L Kundana, K Sri Thanvi, G Sirisha, &amp; Ch. Rupa</a:t>
                      </a:r>
                    </a:p>
                  </a:txBody>
                  <a:tcPr>
                    <a:solidFill>
                      <a:schemeClr val="bg1">
                        <a:lumMod val="85000"/>
                      </a:schemeClr>
                    </a:solidFill>
                  </a:tcPr>
                </a:tc>
                <a:tc>
                  <a:txBody>
                    <a:bodyPr/>
                    <a:lstStyle/>
                    <a:p>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Collects soil parameters and  </a:t>
                      </a:r>
                    </a:p>
                    <a:p>
                      <a:r>
                        <a:rPr lang="en-US" sz="1600" dirty="0">
                          <a:latin typeface="Times New Roman" panose="02020603050405020304" pitchFamily="18" charset="0"/>
                          <a:cs typeface="Times New Roman" panose="02020603050405020304" pitchFamily="18" charset="0"/>
                        </a:rPr>
                        <a:t> environmental conditions regularly.</a:t>
                      </a:r>
                    </a:p>
                    <a:p>
                      <a:r>
                        <a:rPr lang="en-US" sz="1600" dirty="0">
                          <a:latin typeface="Times New Roman" panose="02020603050405020304" pitchFamily="18" charset="0"/>
                          <a:cs typeface="Times New Roman" panose="02020603050405020304" pitchFamily="18" charset="0"/>
                        </a:rPr>
                        <a:t> Uses the Support Vector Regression </a:t>
                      </a:r>
                    </a:p>
                    <a:p>
                      <a:r>
                        <a:rPr lang="en-US" sz="1600" dirty="0">
                          <a:latin typeface="Times New Roman" panose="02020603050405020304" pitchFamily="18" charset="0"/>
                          <a:cs typeface="Times New Roman" panose="02020603050405020304" pitchFamily="18" charset="0"/>
                        </a:rPr>
                        <a:t> algorithm for analyzing the dataset. </a:t>
                      </a:r>
                    </a:p>
                    <a:p>
                      <a:r>
                        <a:rPr lang="en-US" sz="1600" dirty="0">
                          <a:latin typeface="Times New Roman" panose="02020603050405020304" pitchFamily="18" charset="0"/>
                          <a:cs typeface="Times New Roman" panose="02020603050405020304" pitchFamily="18" charset="0"/>
                        </a:rPr>
                        <a:t> It predicts the suitable crop.</a:t>
                      </a:r>
                    </a:p>
                    <a:p>
                      <a:r>
                        <a:rPr lang="en-US" sz="1600" dirty="0">
                          <a:latin typeface="Times New Roman" panose="02020603050405020304" pitchFamily="18" charset="0"/>
                          <a:cs typeface="Times New Roman" panose="02020603050405020304" pitchFamily="18" charset="0"/>
                        </a:rPr>
                        <a:t> Accuracy : 91.2 %</a:t>
                      </a:r>
                    </a:p>
                  </a:txBody>
                  <a:tcPr>
                    <a:solidFill>
                      <a:schemeClr val="bg1">
                        <a:lumMod val="85000"/>
                      </a:schemeClr>
                    </a:solidFill>
                  </a:tcPr>
                </a:tc>
                <a:extLst>
                  <a:ext uri="{0D108BD9-81ED-4DB2-BD59-A6C34878D82A}">
                    <a16:rowId xmlns:a16="http://schemas.microsoft.com/office/drawing/2014/main" val="1917399189"/>
                  </a:ext>
                </a:extLst>
              </a:tr>
              <a:tr h="2227723">
                <a:tc>
                  <a:txBody>
                    <a:bodyPr/>
                    <a:lstStyle/>
                    <a:p>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Crop prediction system using machine learning algorithms </a:t>
                      </a:r>
                      <a:endParaRPr lang="en-IN" sz="1600" dirty="0">
                        <a:latin typeface="Times New Roman" panose="02020603050405020304" pitchFamily="18" charset="0"/>
                        <a:cs typeface="Times New Roman" panose="02020603050405020304" pitchFamily="18" charset="0"/>
                      </a:endParaRPr>
                    </a:p>
                  </a:txBody>
                  <a:tcPr>
                    <a:solidFill>
                      <a:schemeClr val="bg1">
                        <a:lumMod val="75000"/>
                      </a:schemeClr>
                    </a:solidFill>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Pavan Patil &amp; Virendra Panpatil</a:t>
                      </a:r>
                    </a:p>
                  </a:txBody>
                  <a:tcPr>
                    <a:solidFill>
                      <a:schemeClr val="bg1">
                        <a:lumMod val="75000"/>
                      </a:schemeClr>
                    </a:solidFill>
                  </a:tcPr>
                </a:tc>
                <a:tc>
                  <a:txBody>
                    <a:bodyPr/>
                    <a:lstStyle/>
                    <a:p>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Utilizes classification algorithms to predict expected knowledge.</a:t>
                      </a:r>
                    </a:p>
                    <a:p>
                      <a:r>
                        <a:rPr lang="en-US" sz="1600" dirty="0">
                          <a:latin typeface="Times New Roman" panose="02020603050405020304" pitchFamily="18" charset="0"/>
                          <a:cs typeface="Times New Roman" panose="02020603050405020304" pitchFamily="18" charset="0"/>
                        </a:rPr>
                        <a:t>Decision tree classifier is employed’</a:t>
                      </a:r>
                    </a:p>
                    <a:p>
                      <a:r>
                        <a:rPr lang="en-US" sz="1600" dirty="0">
                          <a:latin typeface="Times New Roman" panose="02020603050405020304" pitchFamily="18" charset="0"/>
                          <a:cs typeface="Times New Roman" panose="02020603050405020304" pitchFamily="18" charset="0"/>
                        </a:rPr>
                        <a:t>Multiple linear regression is used as a generalized prediction model.</a:t>
                      </a:r>
                    </a:p>
                    <a:p>
                      <a:r>
                        <a:rPr lang="en-US" sz="1600" dirty="0">
                          <a:latin typeface="Times New Roman" panose="02020603050405020304" pitchFamily="18" charset="0"/>
                          <a:cs typeface="Times New Roman" panose="02020603050405020304" pitchFamily="18" charset="0"/>
                        </a:rPr>
                        <a:t>Various supervised classification machine learning algorithms are implemented in the study.</a:t>
                      </a:r>
                    </a:p>
                    <a:p>
                      <a:r>
                        <a:rPr lang="en-US" sz="1600" dirty="0">
                          <a:latin typeface="Times New Roman" panose="02020603050405020304" pitchFamily="18" charset="0"/>
                          <a:cs typeface="Times New Roman" panose="02020603050405020304" pitchFamily="18" charset="0"/>
                        </a:rPr>
                        <a:t>Accuracy: 76.8 For Decision Tree</a:t>
                      </a:r>
                    </a:p>
                    <a:p>
                      <a:r>
                        <a:rPr lang="en-US" sz="1600" dirty="0">
                          <a:latin typeface="Times New Roman" panose="02020603050405020304" pitchFamily="18" charset="0"/>
                          <a:cs typeface="Times New Roman" panose="02020603050405020304" pitchFamily="18" charset="0"/>
                        </a:rPr>
                        <a:t>89.4 for KNN</a:t>
                      </a:r>
                    </a:p>
                    <a:p>
                      <a:endParaRPr lang="en-IN" sz="1600" dirty="0">
                        <a:latin typeface="Times New Roman" panose="02020603050405020304" pitchFamily="18" charset="0"/>
                        <a:cs typeface="Times New Roman" panose="02020603050405020304" pitchFamily="18" charset="0"/>
                      </a:endParaRPr>
                    </a:p>
                  </a:txBody>
                  <a:tcPr>
                    <a:solidFill>
                      <a:schemeClr val="bg1">
                        <a:lumMod val="75000"/>
                      </a:schemeClr>
                    </a:solidFill>
                  </a:tcPr>
                </a:tc>
                <a:extLst>
                  <a:ext uri="{0D108BD9-81ED-4DB2-BD59-A6C34878D82A}">
                    <a16:rowId xmlns:a16="http://schemas.microsoft.com/office/drawing/2014/main" val="1118002912"/>
                  </a:ext>
                </a:extLst>
              </a:tr>
            </a:tbl>
          </a:graphicData>
        </a:graphic>
      </p:graphicFrame>
    </p:spTree>
    <p:extLst>
      <p:ext uri="{BB962C8B-B14F-4D97-AF65-F5344CB8AC3E}">
        <p14:creationId xmlns:p14="http://schemas.microsoft.com/office/powerpoint/2010/main" val="125047469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CF6BB9-91E3-9B8C-BE46-3FE889F2520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960B577-9F6C-C8B6-B548-32E934057700}"/>
              </a:ext>
            </a:extLst>
          </p:cNvPr>
          <p:cNvSpPr/>
          <p:nvPr/>
        </p:nvSpPr>
        <p:spPr>
          <a:xfrm>
            <a:off x="1" y="0"/>
            <a:ext cx="1255058" cy="6858000"/>
          </a:xfrm>
          <a:prstGeom prst="rect">
            <a:avLst/>
          </a:prstGeom>
          <a:solidFill>
            <a:srgbClr val="3F4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76568475-06B2-031C-2136-419801BC1479}"/>
              </a:ext>
            </a:extLst>
          </p:cNvPr>
          <p:cNvSpPr txBox="1"/>
          <p:nvPr/>
        </p:nvSpPr>
        <p:spPr>
          <a:xfrm>
            <a:off x="2406072" y="2119474"/>
            <a:ext cx="8530869" cy="511166"/>
          </a:xfrm>
          <a:prstGeom prst="rect">
            <a:avLst/>
          </a:prstGeom>
          <a:noFill/>
        </p:spPr>
        <p:txBody>
          <a:bodyPr wrap="square" rtlCol="0">
            <a:spAutoFit/>
          </a:bodyPr>
          <a:lstStyle/>
          <a:p>
            <a:pPr marR="0" lvl="0" algn="just" defTabSz="914400" rtl="0" eaLnBrk="1" fontAlgn="auto" latinLnBrk="0" hangingPunct="1">
              <a:lnSpc>
                <a:spcPct val="150000"/>
              </a:lnSpc>
              <a:spcBef>
                <a:spcPct val="0"/>
              </a:spcBef>
              <a:spcAft>
                <a:spcPts val="0"/>
              </a:spcAft>
              <a:buClrTx/>
              <a:buSzTx/>
              <a:tabLst/>
              <a:defRPr/>
            </a:pPr>
            <a:r>
              <a:rPr kumimoji="0" lang="en-US" sz="2000" b="1" i="0" u="none" strike="noStrike" kern="1200" cap="none" spc="100" normalizeH="0" baseline="0" noProof="0" dirty="0">
                <a:ln>
                  <a:noFill/>
                </a:ln>
                <a:solidFill>
                  <a:prstClr val="black"/>
                </a:solidFill>
                <a:effectLst/>
                <a:uLnTx/>
                <a:uFillTx/>
                <a:latin typeface="Bell MT" panose="02020503060305020303" pitchFamily="18" charset="0"/>
                <a:cs typeface="Arial"/>
              </a:rPr>
              <a:t> </a:t>
            </a:r>
          </a:p>
        </p:txBody>
      </p:sp>
      <p:sp>
        <p:nvSpPr>
          <p:cNvPr id="4" name="TextBox 3">
            <a:extLst>
              <a:ext uri="{FF2B5EF4-FFF2-40B4-BE49-F238E27FC236}">
                <a16:creationId xmlns:a16="http://schemas.microsoft.com/office/drawing/2014/main" id="{4C1318F1-737E-4461-3EA6-9F2BDFCEC917}"/>
              </a:ext>
            </a:extLst>
          </p:cNvPr>
          <p:cNvSpPr txBox="1"/>
          <p:nvPr/>
        </p:nvSpPr>
        <p:spPr>
          <a:xfrm>
            <a:off x="4387375" y="811040"/>
            <a:ext cx="7019925" cy="646331"/>
          </a:xfrm>
          <a:prstGeom prst="rect">
            <a:avLst/>
          </a:prstGeom>
          <a:noFill/>
        </p:spPr>
        <p:txBody>
          <a:bodyPr wrap="square" rtlCol="0">
            <a:spAutoFit/>
          </a:bodyPr>
          <a:lstStyle/>
          <a:p>
            <a:r>
              <a:rPr lang="en-US" sz="3600" dirty="0">
                <a:solidFill>
                  <a:schemeClr val="tx1">
                    <a:lumMod val="50000"/>
                  </a:schemeClr>
                </a:solidFill>
                <a:latin typeface="Britannic Bold" panose="020B0903060703020204" pitchFamily="34" charset="0"/>
              </a:rPr>
              <a:t> </a:t>
            </a:r>
            <a:endParaRPr lang="en-IN" sz="3600" dirty="0">
              <a:solidFill>
                <a:schemeClr val="tx1">
                  <a:lumMod val="50000"/>
                </a:schemeClr>
              </a:solidFill>
              <a:latin typeface="Britannic Bold" panose="020B0903060703020204" pitchFamily="34" charset="0"/>
            </a:endParaRPr>
          </a:p>
        </p:txBody>
      </p:sp>
      <p:graphicFrame>
        <p:nvGraphicFramePr>
          <p:cNvPr id="5" name="Table 4">
            <a:extLst>
              <a:ext uri="{FF2B5EF4-FFF2-40B4-BE49-F238E27FC236}">
                <a16:creationId xmlns:a16="http://schemas.microsoft.com/office/drawing/2014/main" id="{D262FBE1-0D21-7A09-FE8C-F16D618C3F90}"/>
              </a:ext>
            </a:extLst>
          </p:cNvPr>
          <p:cNvGraphicFramePr>
            <a:graphicFrameLocks noGrp="1"/>
          </p:cNvGraphicFramePr>
          <p:nvPr>
            <p:extLst>
              <p:ext uri="{D42A27DB-BD31-4B8C-83A1-F6EECF244321}">
                <p14:modId xmlns:p14="http://schemas.microsoft.com/office/powerpoint/2010/main" val="673838129"/>
              </p:ext>
            </p:extLst>
          </p:nvPr>
        </p:nvGraphicFramePr>
        <p:xfrm>
          <a:off x="1909208" y="173794"/>
          <a:ext cx="9747081" cy="6420970"/>
        </p:xfrm>
        <a:graphic>
          <a:graphicData uri="http://schemas.openxmlformats.org/drawingml/2006/table">
            <a:tbl>
              <a:tblPr firstRow="1" bandRow="1">
                <a:tableStyleId>{7DF18680-E054-41AD-8BC1-D1AEF772440D}</a:tableStyleId>
              </a:tblPr>
              <a:tblGrid>
                <a:gridCol w="3393569">
                  <a:extLst>
                    <a:ext uri="{9D8B030D-6E8A-4147-A177-3AD203B41FA5}">
                      <a16:colId xmlns:a16="http://schemas.microsoft.com/office/drawing/2014/main" val="2662319836"/>
                    </a:ext>
                  </a:extLst>
                </a:gridCol>
                <a:gridCol w="3104485">
                  <a:extLst>
                    <a:ext uri="{9D8B030D-6E8A-4147-A177-3AD203B41FA5}">
                      <a16:colId xmlns:a16="http://schemas.microsoft.com/office/drawing/2014/main" val="3939362845"/>
                    </a:ext>
                  </a:extLst>
                </a:gridCol>
                <a:gridCol w="3249027">
                  <a:extLst>
                    <a:ext uri="{9D8B030D-6E8A-4147-A177-3AD203B41FA5}">
                      <a16:colId xmlns:a16="http://schemas.microsoft.com/office/drawing/2014/main" val="428595147"/>
                    </a:ext>
                  </a:extLst>
                </a:gridCol>
              </a:tblGrid>
              <a:tr h="875241">
                <a:tc>
                  <a:txBody>
                    <a:bodyPr/>
                    <a:lstStyle/>
                    <a:p>
                      <a:endParaRPr lang="en-IN" dirty="0"/>
                    </a:p>
                    <a:p>
                      <a:r>
                        <a:rPr lang="en-IN" dirty="0"/>
                        <a:t>                     TITLE</a:t>
                      </a:r>
                    </a:p>
                  </a:txBody>
                  <a:tcPr>
                    <a:solidFill>
                      <a:schemeClr val="accent6">
                        <a:lumMod val="50000"/>
                        <a:alpha val="92000"/>
                      </a:schemeClr>
                    </a:solidFill>
                  </a:tcPr>
                </a:tc>
                <a:tc>
                  <a:txBody>
                    <a:bodyPr/>
                    <a:lstStyle/>
                    <a:p>
                      <a:endParaRPr lang="en-IN" dirty="0"/>
                    </a:p>
                    <a:p>
                      <a:r>
                        <a:rPr lang="en-IN" dirty="0"/>
                        <a:t>               AUTHORS</a:t>
                      </a:r>
                    </a:p>
                  </a:txBody>
                  <a:tcPr>
                    <a:solidFill>
                      <a:schemeClr val="accent6">
                        <a:lumMod val="50000"/>
                        <a:alpha val="92000"/>
                      </a:schemeClr>
                    </a:solidFill>
                  </a:tcPr>
                </a:tc>
                <a:tc>
                  <a:txBody>
                    <a:bodyPr/>
                    <a:lstStyle/>
                    <a:p>
                      <a:endParaRPr lang="en-IN" dirty="0"/>
                    </a:p>
                    <a:p>
                      <a:r>
                        <a:rPr lang="en-IN" dirty="0"/>
                        <a:t>                METHODS</a:t>
                      </a:r>
                    </a:p>
                  </a:txBody>
                  <a:tcPr>
                    <a:solidFill>
                      <a:schemeClr val="accent6">
                        <a:lumMod val="50000"/>
                        <a:alpha val="92000"/>
                      </a:schemeClr>
                    </a:solidFill>
                  </a:tcPr>
                </a:tc>
                <a:extLst>
                  <a:ext uri="{0D108BD9-81ED-4DB2-BD59-A6C34878D82A}">
                    <a16:rowId xmlns:a16="http://schemas.microsoft.com/office/drawing/2014/main" val="2988717451"/>
                  </a:ext>
                </a:extLst>
              </a:tr>
              <a:tr h="2414601">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IOT Based Smart Agricultural  </a:t>
                      </a:r>
                    </a:p>
                    <a:p>
                      <a:r>
                        <a:rPr lang="en-IN" sz="1600" dirty="0">
                          <a:latin typeface="Times New Roman" panose="02020603050405020304" pitchFamily="18" charset="0"/>
                          <a:cs typeface="Times New Roman" panose="02020603050405020304" pitchFamily="18" charset="0"/>
                        </a:rPr>
                        <a:t> Management System</a:t>
                      </a:r>
                    </a:p>
                  </a:txBody>
                  <a:tcPr>
                    <a:solidFill>
                      <a:schemeClr val="bg1">
                        <a:lumMod val="85000"/>
                      </a:schemeClr>
                    </a:solidFill>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G. S. Nagaraja, Avinash B Soppimath, T. Soumya, Abhinith A</a:t>
                      </a:r>
                    </a:p>
                  </a:txBody>
                  <a:tcPr>
                    <a:solidFill>
                      <a:schemeClr val="bg1">
                        <a:lumMod val="85000"/>
                      </a:schemeClr>
                    </a:solidFill>
                  </a:tcPr>
                </a:tc>
                <a:tc>
                  <a:txBody>
                    <a:body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Sensor data is monitored using Raspberry Pi 3 and NodeMCU Devkit module with DHT-11 and Hygrometer sensors. SVM classifier algorithm is used with a dataset of over 700 records to predict suitable crops based on sensor data and user input.</a:t>
                      </a:r>
                    </a:p>
                  </a:txBody>
                  <a:tcPr>
                    <a:solidFill>
                      <a:schemeClr val="bg1">
                        <a:lumMod val="85000"/>
                      </a:schemeClr>
                    </a:solidFill>
                  </a:tcPr>
                </a:tc>
                <a:extLst>
                  <a:ext uri="{0D108BD9-81ED-4DB2-BD59-A6C34878D82A}">
                    <a16:rowId xmlns:a16="http://schemas.microsoft.com/office/drawing/2014/main" val="1917399189"/>
                  </a:ext>
                </a:extLst>
              </a:tr>
              <a:tr h="1503561">
                <a:tc>
                  <a:txBody>
                    <a:bodyPr/>
                    <a:lstStyle/>
                    <a:p>
                      <a:endParaRPr lang="en-IN"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Crop prediction system using machine learning approaches</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solidFill>
                      <a:schemeClr val="bg1">
                        <a:lumMod val="75000"/>
                      </a:schemeClr>
                    </a:solidFill>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Prof. D.S. Zingade, Omkar Buchade, Nilesh Mehta, Shubham Ghodekar, Chandan Mehta</a:t>
                      </a:r>
                    </a:p>
                  </a:txBody>
                  <a:tcPr>
                    <a:solidFill>
                      <a:schemeClr val="bg1">
                        <a:lumMod val="75000"/>
                      </a:schemeClr>
                    </a:solidFill>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Machine Learning, Crop Prediction, SVM, Rainfall, Agriculture, Soil Content, Fertilizer, Profit Margin, Soil Pollution, GPS Data.</a:t>
                      </a:r>
                    </a:p>
                  </a:txBody>
                  <a:tcPr>
                    <a:solidFill>
                      <a:schemeClr val="bg1">
                        <a:lumMod val="75000"/>
                      </a:schemeClr>
                    </a:solidFill>
                  </a:tcPr>
                </a:tc>
                <a:extLst>
                  <a:ext uri="{0D108BD9-81ED-4DB2-BD59-A6C34878D82A}">
                    <a16:rowId xmlns:a16="http://schemas.microsoft.com/office/drawing/2014/main" val="1118002912"/>
                  </a:ext>
                </a:extLst>
              </a:tr>
              <a:tr h="1627567">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Crop yield prediction using Deep </a:t>
                      </a:r>
                    </a:p>
                    <a:p>
                      <a:r>
                        <a:rPr lang="en-IN" sz="1600" dirty="0">
                          <a:latin typeface="Times New Roman" panose="02020603050405020304" pitchFamily="18" charset="0"/>
                          <a:cs typeface="Times New Roman" panose="02020603050405020304" pitchFamily="18" charset="0"/>
                        </a:rPr>
                        <a:t> Neural Network</a:t>
                      </a:r>
                    </a:p>
                  </a:txBody>
                  <a:tcPr>
                    <a:solidFill>
                      <a:schemeClr val="bg1">
                        <a:lumMod val="85000"/>
                      </a:schemeClr>
                    </a:solidFill>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Saeed Khaki</a:t>
                      </a:r>
                    </a:p>
                  </a:txBody>
                  <a:tcPr>
                    <a:solidFill>
                      <a:schemeClr val="bg1">
                        <a:lumMod val="85000"/>
                      </a:schemeClr>
                    </a:solidFill>
                  </a:tcPr>
                </a:tc>
                <a:tc>
                  <a:txBody>
                    <a:bodyPr/>
                    <a:lstStyle/>
                    <a:p>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Deep Neural Network (DNN) Approach, Feature Selection,</a:t>
                      </a:r>
                    </a:p>
                    <a:p>
                      <a:r>
                        <a:rPr lang="en-US" sz="1600" dirty="0">
                          <a:latin typeface="Times New Roman" panose="02020603050405020304" pitchFamily="18" charset="0"/>
                          <a:cs typeface="Times New Roman" panose="02020603050405020304" pitchFamily="18" charset="0"/>
                        </a:rPr>
                        <a:t>Comparison with Other Models.</a:t>
                      </a:r>
                    </a:p>
                    <a:p>
                      <a:r>
                        <a:rPr lang="en-US" sz="1600" dirty="0">
                          <a:latin typeface="Times New Roman" panose="02020603050405020304" pitchFamily="18" charset="0"/>
                          <a:cs typeface="Times New Roman" panose="02020603050405020304" pitchFamily="18" charset="0"/>
                        </a:rPr>
                        <a:t>Accuracy : 88.3%</a:t>
                      </a:r>
                    </a:p>
                    <a:p>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3759762822"/>
                  </a:ext>
                </a:extLst>
              </a:tr>
            </a:tbl>
          </a:graphicData>
        </a:graphic>
      </p:graphicFrame>
    </p:spTree>
    <p:extLst>
      <p:ext uri="{BB962C8B-B14F-4D97-AF65-F5344CB8AC3E}">
        <p14:creationId xmlns:p14="http://schemas.microsoft.com/office/powerpoint/2010/main" val="306363382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614C65-7504-5975-8AD9-34B972EEB665}"/>
              </a:ext>
            </a:extLst>
          </p:cNvPr>
          <p:cNvSpPr/>
          <p:nvPr/>
        </p:nvSpPr>
        <p:spPr>
          <a:xfrm>
            <a:off x="1151361" y="1954916"/>
            <a:ext cx="9889277" cy="4257182"/>
          </a:xfrm>
          <a:prstGeom prst="rect">
            <a:avLst/>
          </a:prstGeom>
          <a:solidFill>
            <a:schemeClr val="bg1">
              <a:lumMod val="85000"/>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4B0D6AD6-BAE6-8E99-0B15-0D322F01AA55}"/>
              </a:ext>
            </a:extLst>
          </p:cNvPr>
          <p:cNvSpPr>
            <a:spLocks noGrp="1"/>
          </p:cNvSpPr>
          <p:nvPr>
            <p:ph type="title"/>
          </p:nvPr>
        </p:nvSpPr>
        <p:spPr>
          <a:xfrm flipH="1">
            <a:off x="13183047" y="2491312"/>
            <a:ext cx="514525" cy="543206"/>
          </a:xfrm>
        </p:spPr>
        <p:txBody>
          <a:bodyPr>
            <a:normAutofit fontScale="90000"/>
          </a:bodyPr>
          <a:lstStyle/>
          <a:p>
            <a:r>
              <a:rPr lang="en-IN" dirty="0"/>
              <a:t> </a:t>
            </a:r>
          </a:p>
        </p:txBody>
      </p:sp>
      <p:sp>
        <p:nvSpPr>
          <p:cNvPr id="4" name="Content Placeholder 3">
            <a:extLst>
              <a:ext uri="{FF2B5EF4-FFF2-40B4-BE49-F238E27FC236}">
                <a16:creationId xmlns:a16="http://schemas.microsoft.com/office/drawing/2014/main" id="{E79FEC5D-BA6C-1705-9273-2B7B4CC8E9C0}"/>
              </a:ext>
            </a:extLst>
          </p:cNvPr>
          <p:cNvSpPr>
            <a:spLocks noGrp="1"/>
          </p:cNvSpPr>
          <p:nvPr>
            <p:ph sz="half" idx="2"/>
          </p:nvPr>
        </p:nvSpPr>
        <p:spPr>
          <a:xfrm flipH="1" flipV="1">
            <a:off x="12891694" y="5154983"/>
            <a:ext cx="291353" cy="244196"/>
          </a:xfrm>
        </p:spPr>
        <p:txBody>
          <a:bodyPr>
            <a:normAutofit fontScale="32500" lnSpcReduction="20000"/>
          </a:bodyPr>
          <a:lstStyle/>
          <a:p>
            <a:pPr marL="0" indent="0">
              <a:buNone/>
            </a:pPr>
            <a:r>
              <a:rPr lang="en-IN" dirty="0"/>
              <a:t> </a:t>
            </a:r>
          </a:p>
        </p:txBody>
      </p:sp>
      <p:sp>
        <p:nvSpPr>
          <p:cNvPr id="10" name="Content Placeholder 9">
            <a:extLst>
              <a:ext uri="{FF2B5EF4-FFF2-40B4-BE49-F238E27FC236}">
                <a16:creationId xmlns:a16="http://schemas.microsoft.com/office/drawing/2014/main" id="{8C9C8726-8E2A-FF50-4EFF-F3430123A299}"/>
              </a:ext>
            </a:extLst>
          </p:cNvPr>
          <p:cNvSpPr>
            <a:spLocks noGrp="1"/>
          </p:cNvSpPr>
          <p:nvPr>
            <p:ph sz="half" idx="1"/>
          </p:nvPr>
        </p:nvSpPr>
        <p:spPr>
          <a:xfrm>
            <a:off x="12868835" y="6370776"/>
            <a:ext cx="45719" cy="209363"/>
          </a:xfrm>
        </p:spPr>
        <p:txBody>
          <a:bodyPr>
            <a:normAutofit fontScale="32500" lnSpcReduction="20000"/>
          </a:bodyPr>
          <a:lstStyle/>
          <a:p>
            <a:pPr marL="0" indent="0">
              <a:buNone/>
            </a:pPr>
            <a:r>
              <a:rPr lang="en-IN" dirty="0"/>
              <a:t> </a:t>
            </a:r>
          </a:p>
        </p:txBody>
      </p:sp>
      <p:sp>
        <p:nvSpPr>
          <p:cNvPr id="14" name="Rectangle 13">
            <a:extLst>
              <a:ext uri="{FF2B5EF4-FFF2-40B4-BE49-F238E27FC236}">
                <a16:creationId xmlns:a16="http://schemas.microsoft.com/office/drawing/2014/main" id="{623DBE33-E1E4-E77A-440A-9DD1299A6F53}"/>
              </a:ext>
            </a:extLst>
          </p:cNvPr>
          <p:cNvSpPr/>
          <p:nvPr/>
        </p:nvSpPr>
        <p:spPr>
          <a:xfrm>
            <a:off x="3210777" y="508322"/>
            <a:ext cx="5610012" cy="1107996"/>
          </a:xfrm>
          <a:prstGeom prst="rect">
            <a:avLst/>
          </a:prstGeom>
          <a:noFill/>
        </p:spPr>
        <p:txBody>
          <a:bodyPr wrap="square" lIns="91440" tIns="45720" rIns="91440" bIns="45720">
            <a:spAutoFit/>
          </a:bodyPr>
          <a:lstStyle/>
          <a:p>
            <a:pPr algn="ctr"/>
            <a:r>
              <a:rPr lang="en-US" sz="6600" dirty="0">
                <a:ln w="0"/>
                <a:solidFill>
                  <a:srgbClr val="2B4B39"/>
                </a:solidFill>
                <a:latin typeface="Rockwell Extra Bold" panose="02060903040505020403" pitchFamily="18" charset="0"/>
              </a:rPr>
              <a:t>DATASET</a:t>
            </a:r>
          </a:p>
        </p:txBody>
      </p:sp>
      <p:sp>
        <p:nvSpPr>
          <p:cNvPr id="3" name="TextBox 2">
            <a:extLst>
              <a:ext uri="{FF2B5EF4-FFF2-40B4-BE49-F238E27FC236}">
                <a16:creationId xmlns:a16="http://schemas.microsoft.com/office/drawing/2014/main" id="{55F0E695-8655-AE8F-7067-5A91DC1F47E4}"/>
              </a:ext>
            </a:extLst>
          </p:cNvPr>
          <p:cNvSpPr txBox="1"/>
          <p:nvPr/>
        </p:nvSpPr>
        <p:spPr>
          <a:xfrm>
            <a:off x="1882358" y="2248690"/>
            <a:ext cx="10147539" cy="5021567"/>
          </a:xfrm>
          <a:prstGeom prst="rect">
            <a:avLst/>
          </a:prstGeom>
          <a:noFill/>
        </p:spPr>
        <p:txBody>
          <a:bodyPr wrap="square">
            <a:spAutoFit/>
          </a:bodyPr>
          <a:lstStyle/>
          <a:p>
            <a:pPr marR="0" lvl="0" algn="just" defTabSz="914400" rtl="0" eaLnBrk="1" fontAlgn="auto" latinLnBrk="0" hangingPunct="1">
              <a:lnSpc>
                <a:spcPct val="200000"/>
              </a:lnSpc>
              <a:spcBef>
                <a:spcPts val="0"/>
              </a:spcBef>
              <a:spcAft>
                <a:spcPts val="0"/>
              </a:spcAft>
              <a:buClrTx/>
              <a:buSzTx/>
              <a:tabLst/>
              <a:defRPr/>
            </a:pPr>
            <a:r>
              <a:rPr lang="en-IN" sz="2000" b="1" dirty="0">
                <a:solidFill>
                  <a:prstClr val="black"/>
                </a:solidFill>
                <a:latin typeface="Century Schoolbook" panose="02040604050505020304" pitchFamily="18" charset="0"/>
              </a:rPr>
              <a:t>DATASET DESCRIPTION</a:t>
            </a:r>
            <a:r>
              <a:rPr kumimoji="0" lang="en-IN" sz="2000" b="1" i="0" u="none" strike="noStrike" kern="1200" cap="none" spc="0" normalizeH="0" baseline="0" noProof="0" dirty="0">
                <a:ln>
                  <a:noFill/>
                </a:ln>
                <a:solidFill>
                  <a:prstClr val="black"/>
                </a:solidFill>
                <a:effectLst/>
                <a:uLnTx/>
                <a:uFillTx/>
                <a:latin typeface="Century Schoolbook" panose="02040604050505020304" pitchFamily="18" charset="0"/>
                <a:ea typeface="+mn-ea"/>
                <a:cs typeface="+mn-cs"/>
              </a:rPr>
              <a:t> </a:t>
            </a:r>
            <a:endParaRPr kumimoji="0" lang="en-IN" sz="2000" b="0" i="0" u="none" strike="noStrike" kern="1200" cap="none" spc="0" normalizeH="0" baseline="0" noProof="0" dirty="0">
              <a:ln>
                <a:noFill/>
              </a:ln>
              <a:solidFill>
                <a:prstClr val="black"/>
              </a:solidFill>
              <a:effectLst/>
              <a:uLnTx/>
              <a:uFillTx/>
              <a:latin typeface="Century Schoolbook" panose="02040604050505020304" pitchFamily="18" charset="0"/>
              <a:ea typeface="+mn-ea"/>
              <a:cs typeface="+mn-cs"/>
            </a:endParaRPr>
          </a:p>
          <a:p>
            <a:pPr marL="342900" indent="-342900">
              <a:lnSpc>
                <a:spcPct val="200000"/>
              </a:lnSpc>
              <a:buFont typeface="Courier New" panose="02070309020205020404" pitchFamily="49" charset="0"/>
              <a:buChar char="o"/>
              <a:defRPr/>
            </a:pPr>
            <a:r>
              <a:rPr lang="en-IN" sz="2000" dirty="0">
                <a:solidFill>
                  <a:prstClr val="black"/>
                </a:solidFill>
                <a:latin typeface="Century Schoolbook" panose="02040604050505020304" pitchFamily="18" charset="0"/>
              </a:rPr>
              <a:t>Dataset Available in Kaggle : </a:t>
            </a:r>
            <a:r>
              <a:rPr kumimoji="0" lang="en-US" altLang="en-US" sz="2000" b="0" i="0" u="none" strike="noStrike" cap="none" normalizeH="0" baseline="0" dirty="0">
                <a:ln>
                  <a:noFill/>
                </a:ln>
                <a:solidFill>
                  <a:srgbClr val="1155CC"/>
                </a:solidFill>
                <a:effectLst/>
                <a:cs typeface="Arial" panose="020B0604020202020204" pitchFamily="34" charset="0"/>
                <a:hlinkClick r:id="rId2"/>
              </a:rPr>
              <a:t>https://www.kaggle.com/datasets/rishabhrathore055/datas/code</a:t>
            </a:r>
            <a:r>
              <a:rPr kumimoji="0" lang="en-US" altLang="en-US" sz="2000" b="0" i="0" u="none" strike="noStrike" cap="none" normalizeH="0" baseline="0" dirty="0">
                <a:ln>
                  <a:noFill/>
                </a:ln>
                <a:solidFill>
                  <a:schemeClr val="tx1"/>
                </a:solidFill>
                <a:effectLst/>
              </a:rPr>
              <a:t> </a:t>
            </a:r>
          </a:p>
          <a:p>
            <a:pPr marL="342900" marR="0" lvl="0" indent="-342900" algn="just" defTabSz="914400" rtl="0" eaLnBrk="1" fontAlgn="auto" latinLnBrk="0" hangingPunct="1">
              <a:lnSpc>
                <a:spcPct val="200000"/>
              </a:lnSpc>
              <a:spcBef>
                <a:spcPts val="0"/>
              </a:spcBef>
              <a:spcAft>
                <a:spcPts val="0"/>
              </a:spcAft>
              <a:buClrTx/>
              <a:buSzTx/>
              <a:buFont typeface="Courier New" panose="02070309020205020404" pitchFamily="49" charset="0"/>
              <a:buChar char="o"/>
              <a:tabLst/>
              <a:defRPr/>
            </a:pPr>
            <a:r>
              <a:rPr lang="en-IN" sz="2000" dirty="0">
                <a:solidFill>
                  <a:prstClr val="black"/>
                </a:solidFill>
                <a:latin typeface="Century Schoolbook" panose="02040604050505020304" pitchFamily="18" charset="0"/>
              </a:rPr>
              <a:t>Consist Of 1400 data with 13 different Crops </a:t>
            </a:r>
          </a:p>
          <a:p>
            <a:pPr marL="342900" marR="0" lvl="0" indent="-342900" algn="just" defTabSz="914400" rtl="0" eaLnBrk="1" fontAlgn="auto" latinLnBrk="0" hangingPunct="1">
              <a:lnSpc>
                <a:spcPct val="200000"/>
              </a:lnSpc>
              <a:spcBef>
                <a:spcPts val="0"/>
              </a:spcBef>
              <a:spcAft>
                <a:spcPts val="0"/>
              </a:spcAft>
              <a:buClrTx/>
              <a:buSzTx/>
              <a:buFont typeface="Courier New" panose="02070309020205020404" pitchFamily="49" charset="0"/>
              <a:buChar char="o"/>
              <a:tabLst/>
              <a:defRPr/>
            </a:pPr>
            <a:r>
              <a:rPr lang="en-IN" sz="2000" dirty="0">
                <a:solidFill>
                  <a:prstClr val="black"/>
                </a:solidFill>
                <a:latin typeface="Century Schoolbook" panose="02040604050505020304" pitchFamily="18" charset="0"/>
              </a:rPr>
              <a:t>Total 5 Columns : Temperature, Humidity, water availability, phValue </a:t>
            </a:r>
          </a:p>
          <a:p>
            <a:pPr marR="0" lvl="0" algn="just" defTabSz="914400" rtl="0" eaLnBrk="1" fontAlgn="auto" latinLnBrk="0" hangingPunct="1">
              <a:lnSpc>
                <a:spcPct val="200000"/>
              </a:lnSpc>
              <a:spcBef>
                <a:spcPts val="0"/>
              </a:spcBef>
              <a:spcAft>
                <a:spcPts val="0"/>
              </a:spcAft>
              <a:buClrTx/>
              <a:buSzTx/>
              <a:tabLst/>
              <a:defRPr/>
            </a:pPr>
            <a:r>
              <a:rPr lang="en-IN" sz="2000" dirty="0">
                <a:solidFill>
                  <a:prstClr val="black"/>
                </a:solidFill>
                <a:latin typeface="Century Schoolbook" panose="02040604050505020304" pitchFamily="18" charset="0"/>
              </a:rPr>
              <a:t>     and label.</a:t>
            </a:r>
          </a:p>
          <a:p>
            <a:pPr marL="342900" marR="0" lvl="0" indent="-342900" algn="just" defTabSz="914400" rtl="0" eaLnBrk="1" fontAlgn="auto" latinLnBrk="0" hangingPunct="1">
              <a:lnSpc>
                <a:spcPct val="200000"/>
              </a:lnSpc>
              <a:spcBef>
                <a:spcPts val="0"/>
              </a:spcBef>
              <a:spcAft>
                <a:spcPts val="0"/>
              </a:spcAft>
              <a:buClrTx/>
              <a:buSzTx/>
              <a:buFont typeface="Courier New" panose="02070309020205020404" pitchFamily="49" charset="0"/>
              <a:buChar char="o"/>
              <a:tabLst/>
              <a:defRPr/>
            </a:pPr>
            <a:endParaRPr kumimoji="0" lang="en-IN" sz="2000" b="0" i="0" u="none" strike="noStrike" kern="1200" cap="none" spc="0" normalizeH="0" baseline="0" noProof="0" dirty="0">
              <a:ln>
                <a:noFill/>
              </a:ln>
              <a:solidFill>
                <a:prstClr val="black"/>
              </a:solidFill>
              <a:effectLst/>
              <a:uLnTx/>
              <a:uFillTx/>
              <a:latin typeface="Century Schoolbook" panose="02040604050505020304" pitchFamily="18" charset="0"/>
              <a:ea typeface="+mn-ea"/>
              <a:cs typeface="+mn-cs"/>
            </a:endParaRPr>
          </a:p>
          <a:p>
            <a:pPr marR="0" lvl="0" algn="just" defTabSz="914400" rtl="0" eaLnBrk="1" fontAlgn="auto" latinLnBrk="0" hangingPunct="1">
              <a:lnSpc>
                <a:spcPct val="200000"/>
              </a:lnSpc>
              <a:spcBef>
                <a:spcPts val="0"/>
              </a:spcBef>
              <a:spcAft>
                <a:spcPts val="0"/>
              </a:spcAft>
              <a:buClrTx/>
              <a:buSzTx/>
              <a:tabLst/>
              <a:defRPr/>
            </a:pPr>
            <a:endParaRPr kumimoji="0" lang="en-IN" sz="2400" b="0" i="0" u="none" strike="noStrike" kern="1200" cap="none" spc="0" normalizeH="0" baseline="0" noProof="0" dirty="0">
              <a:ln>
                <a:noFill/>
              </a:ln>
              <a:solidFill>
                <a:prstClr val="black"/>
              </a:solidFill>
              <a:effectLst/>
              <a:uLnTx/>
              <a:uFillTx/>
              <a:latin typeface="Century Schoolbook" panose="02040604050505020304" pitchFamily="18" charset="0"/>
              <a:ea typeface="+mn-ea"/>
              <a:cs typeface="+mn-cs"/>
            </a:endParaRPr>
          </a:p>
        </p:txBody>
      </p:sp>
    </p:spTree>
    <p:extLst>
      <p:ext uri="{BB962C8B-B14F-4D97-AF65-F5344CB8AC3E}">
        <p14:creationId xmlns:p14="http://schemas.microsoft.com/office/powerpoint/2010/main" val="3839697220"/>
      </p:ext>
    </p:extLst>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5F5051-C002-D7D1-0ED9-4A49642C215E}"/>
              </a:ext>
            </a:extLst>
          </p:cNvPr>
          <p:cNvSpPr/>
          <p:nvPr/>
        </p:nvSpPr>
        <p:spPr>
          <a:xfrm>
            <a:off x="1" y="0"/>
            <a:ext cx="1255058" cy="6858000"/>
          </a:xfrm>
          <a:prstGeom prst="rect">
            <a:avLst/>
          </a:prstGeom>
          <a:solidFill>
            <a:srgbClr val="3F4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a:extLst>
              <a:ext uri="{FF2B5EF4-FFF2-40B4-BE49-F238E27FC236}">
                <a16:creationId xmlns:a16="http://schemas.microsoft.com/office/drawing/2014/main" id="{AE93D914-4F07-B980-0AF3-2D78BF3BF43C}"/>
              </a:ext>
            </a:extLst>
          </p:cNvPr>
          <p:cNvPicPr>
            <a:picLocks noChangeAspect="1"/>
          </p:cNvPicPr>
          <p:nvPr/>
        </p:nvPicPr>
        <p:blipFill rotWithShape="1">
          <a:blip r:embed="rId2"/>
          <a:srcRect t="362"/>
          <a:stretch/>
        </p:blipFill>
        <p:spPr>
          <a:xfrm>
            <a:off x="3712254" y="1778000"/>
            <a:ext cx="5474079" cy="4453466"/>
          </a:xfrm>
          <a:prstGeom prst="rect">
            <a:avLst/>
          </a:prstGeom>
        </p:spPr>
      </p:pic>
      <p:sp>
        <p:nvSpPr>
          <p:cNvPr id="12" name="TextBox 11">
            <a:extLst>
              <a:ext uri="{FF2B5EF4-FFF2-40B4-BE49-F238E27FC236}">
                <a16:creationId xmlns:a16="http://schemas.microsoft.com/office/drawing/2014/main" id="{3B93C797-F19E-7A2D-305C-C4BD758F0760}"/>
              </a:ext>
            </a:extLst>
          </p:cNvPr>
          <p:cNvSpPr txBox="1"/>
          <p:nvPr/>
        </p:nvSpPr>
        <p:spPr>
          <a:xfrm>
            <a:off x="4801138" y="626534"/>
            <a:ext cx="7019925" cy="646331"/>
          </a:xfrm>
          <a:prstGeom prst="rect">
            <a:avLst/>
          </a:prstGeom>
          <a:noFill/>
        </p:spPr>
        <p:txBody>
          <a:bodyPr wrap="square" rtlCol="0">
            <a:spAutoFit/>
          </a:bodyPr>
          <a:lstStyle/>
          <a:p>
            <a:r>
              <a:rPr lang="en-US" sz="3600" dirty="0">
                <a:solidFill>
                  <a:schemeClr val="tx2">
                    <a:lumMod val="75000"/>
                  </a:schemeClr>
                </a:solidFill>
                <a:latin typeface="Britannic Bold" panose="020B0903060703020204" pitchFamily="34" charset="0"/>
              </a:rPr>
              <a:t>DATASET FILE</a:t>
            </a:r>
            <a:endParaRPr lang="en-IN" sz="3600" dirty="0">
              <a:solidFill>
                <a:schemeClr val="tx2">
                  <a:lumMod val="75000"/>
                </a:schemeClr>
              </a:solidFill>
              <a:latin typeface="Britannic Bold" panose="020B0903060703020204" pitchFamily="34" charset="0"/>
            </a:endParaRPr>
          </a:p>
        </p:txBody>
      </p:sp>
    </p:spTree>
    <p:extLst>
      <p:ext uri="{BB962C8B-B14F-4D97-AF65-F5344CB8AC3E}">
        <p14:creationId xmlns:p14="http://schemas.microsoft.com/office/powerpoint/2010/main" val="3278444252"/>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5886D3-6B65-49E5-744E-28314E4DF9E1}"/>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FFDED5F-6374-5015-5E8F-C20AEBEC37F7}"/>
              </a:ext>
            </a:extLst>
          </p:cNvPr>
          <p:cNvSpPr/>
          <p:nvPr/>
        </p:nvSpPr>
        <p:spPr>
          <a:xfrm>
            <a:off x="4606404" y="2243666"/>
            <a:ext cx="3648596" cy="2226734"/>
          </a:xfrm>
          <a:prstGeom prst="rect">
            <a:avLst/>
          </a:prstGeom>
          <a:solidFill>
            <a:schemeClr val="bg1">
              <a:lumMod val="85000"/>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A65EBA86-43B8-6832-1E17-887CB33AC3A6}"/>
              </a:ext>
            </a:extLst>
          </p:cNvPr>
          <p:cNvSpPr/>
          <p:nvPr/>
        </p:nvSpPr>
        <p:spPr>
          <a:xfrm>
            <a:off x="1" y="0"/>
            <a:ext cx="1255058" cy="6858000"/>
          </a:xfrm>
          <a:prstGeom prst="rect">
            <a:avLst/>
          </a:prstGeom>
          <a:solidFill>
            <a:srgbClr val="3F4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A512B11F-62BB-E3A3-BF8B-C4076EEB2249}"/>
              </a:ext>
            </a:extLst>
          </p:cNvPr>
          <p:cNvSpPr txBox="1"/>
          <p:nvPr/>
        </p:nvSpPr>
        <p:spPr>
          <a:xfrm>
            <a:off x="4885805" y="528137"/>
            <a:ext cx="7019925" cy="646331"/>
          </a:xfrm>
          <a:prstGeom prst="rect">
            <a:avLst/>
          </a:prstGeom>
          <a:noFill/>
        </p:spPr>
        <p:txBody>
          <a:bodyPr wrap="square" rtlCol="0">
            <a:spAutoFit/>
          </a:bodyPr>
          <a:lstStyle/>
          <a:p>
            <a:r>
              <a:rPr lang="en-US" sz="3600" dirty="0">
                <a:solidFill>
                  <a:schemeClr val="tx2">
                    <a:lumMod val="75000"/>
                  </a:schemeClr>
                </a:solidFill>
                <a:latin typeface="Britannic Bold" panose="020B0903060703020204" pitchFamily="34" charset="0"/>
              </a:rPr>
              <a:t>ALGORITHM</a:t>
            </a:r>
            <a:endParaRPr lang="en-IN" sz="3600" dirty="0">
              <a:solidFill>
                <a:schemeClr val="tx2">
                  <a:lumMod val="75000"/>
                </a:schemeClr>
              </a:solidFill>
              <a:latin typeface="Britannic Bold" panose="020B0903060703020204" pitchFamily="34" charset="0"/>
            </a:endParaRPr>
          </a:p>
        </p:txBody>
      </p:sp>
      <p:sp>
        <p:nvSpPr>
          <p:cNvPr id="7" name="TextBox 6">
            <a:extLst>
              <a:ext uri="{FF2B5EF4-FFF2-40B4-BE49-F238E27FC236}">
                <a16:creationId xmlns:a16="http://schemas.microsoft.com/office/drawing/2014/main" id="{A719A849-25E1-724E-005A-11ECF8617B42}"/>
              </a:ext>
            </a:extLst>
          </p:cNvPr>
          <p:cNvSpPr txBox="1"/>
          <p:nvPr/>
        </p:nvSpPr>
        <p:spPr>
          <a:xfrm>
            <a:off x="2145946" y="1428469"/>
            <a:ext cx="9275586" cy="5115311"/>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Crop prediction using soil analysis involves the application of various algorithms. </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SVM - 96.6%</a:t>
            </a:r>
          </a:p>
          <a:p>
            <a:pPr>
              <a:lnSpc>
                <a:spcPct val="150000"/>
              </a:lnSpc>
            </a:pPr>
            <a:r>
              <a:rPr lang="en-US" sz="2000" dirty="0">
                <a:latin typeface="Times New Roman" panose="02020603050405020304" pitchFamily="18" charset="0"/>
                <a:cs typeface="Times New Roman" panose="02020603050405020304" pitchFamily="18" charset="0"/>
              </a:rPr>
              <a:t>                                           KNN - 97.4%</a:t>
            </a:r>
          </a:p>
          <a:p>
            <a:pPr>
              <a:lnSpc>
                <a:spcPct val="150000"/>
              </a:lnSpc>
            </a:pPr>
            <a:r>
              <a:rPr lang="en-US" sz="2000" dirty="0">
                <a:latin typeface="Times New Roman" panose="02020603050405020304" pitchFamily="18" charset="0"/>
                <a:cs typeface="Times New Roman" panose="02020603050405020304" pitchFamily="18" charset="0"/>
              </a:rPr>
              <a:t>                                           Decision Tree - 98.6%</a:t>
            </a:r>
          </a:p>
          <a:p>
            <a:pPr>
              <a:lnSpc>
                <a:spcPct val="150000"/>
              </a:lnSpc>
            </a:pPr>
            <a:r>
              <a:rPr lang="en-US" sz="2000" dirty="0">
                <a:latin typeface="Times New Roman" panose="02020603050405020304" pitchFamily="18" charset="0"/>
                <a:cs typeface="Times New Roman" panose="02020603050405020304" pitchFamily="18" charset="0"/>
              </a:rPr>
              <a:t>                                           Random Forest - 99.32%</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Decision trees with 98.6% accuracy are used to create models that can predict the best crop based on soil characteristics. This project uses </a:t>
            </a:r>
            <a:r>
              <a:rPr lang="en-US" sz="2000" b="1" dirty="0">
                <a:latin typeface="Times New Roman" panose="02020603050405020304" pitchFamily="18" charset="0"/>
                <a:cs typeface="Times New Roman" panose="02020603050405020304" pitchFamily="18" charset="0"/>
              </a:rPr>
              <a:t>Random Forest </a:t>
            </a:r>
            <a:r>
              <a:rPr lang="en-US" sz="2000" dirty="0">
                <a:latin typeface="Times New Roman" panose="02020603050405020304" pitchFamily="18" charset="0"/>
                <a:cs typeface="Times New Roman" panose="02020603050405020304" pitchFamily="18" charset="0"/>
              </a:rPr>
              <a:t>Model, which is a combination of many decision trees for predicting accurate crops suited for soil factors.</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123616"/>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5886D3-6B65-49E5-744E-28314E4DF9E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65EBA86-43B8-6832-1E17-887CB33AC3A6}"/>
              </a:ext>
            </a:extLst>
          </p:cNvPr>
          <p:cNvSpPr/>
          <p:nvPr/>
        </p:nvSpPr>
        <p:spPr>
          <a:xfrm>
            <a:off x="254000" y="0"/>
            <a:ext cx="4665133" cy="342053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016DE408-4086-D3DB-0AB9-EC8613244726}"/>
              </a:ext>
            </a:extLst>
          </p:cNvPr>
          <p:cNvSpPr txBox="1"/>
          <p:nvPr/>
        </p:nvSpPr>
        <p:spPr>
          <a:xfrm>
            <a:off x="635000" y="4380129"/>
            <a:ext cx="5164667" cy="1569660"/>
          </a:xfrm>
          <a:prstGeom prst="rect">
            <a:avLst/>
          </a:prstGeom>
          <a:noFill/>
        </p:spPr>
        <p:txBody>
          <a:bodyPr wrap="square" rtlCol="0">
            <a:spAutoFit/>
          </a:bodyPr>
          <a:lstStyle/>
          <a:p>
            <a:r>
              <a:rPr lang="en-IN" sz="4800" dirty="0">
                <a:solidFill>
                  <a:srgbClr val="3F4733"/>
                </a:solidFill>
                <a:latin typeface="Britannic Bold" panose="020B0903060703020204" pitchFamily="34" charset="0"/>
                <a:cs typeface="Times New Roman" panose="02020603050405020304" pitchFamily="18" charset="0"/>
              </a:rPr>
              <a:t>HARDWARE</a:t>
            </a:r>
          </a:p>
          <a:p>
            <a:r>
              <a:rPr lang="en-IN" sz="4800" dirty="0">
                <a:solidFill>
                  <a:srgbClr val="3F4733"/>
                </a:solidFill>
                <a:latin typeface="Britannic Bold" panose="020B0903060703020204" pitchFamily="34" charset="0"/>
                <a:cs typeface="Times New Roman" panose="02020603050405020304" pitchFamily="18" charset="0"/>
              </a:rPr>
              <a:t>COMPONENTS</a:t>
            </a:r>
          </a:p>
        </p:txBody>
      </p:sp>
      <p:sp>
        <p:nvSpPr>
          <p:cNvPr id="6" name="TextBox 5">
            <a:extLst>
              <a:ext uri="{FF2B5EF4-FFF2-40B4-BE49-F238E27FC236}">
                <a16:creationId xmlns:a16="http://schemas.microsoft.com/office/drawing/2014/main" id="{891DFA4D-AAB2-FC60-DE5B-D1815F0ED415}"/>
              </a:ext>
            </a:extLst>
          </p:cNvPr>
          <p:cNvSpPr txBox="1"/>
          <p:nvPr/>
        </p:nvSpPr>
        <p:spPr>
          <a:xfrm>
            <a:off x="5952067" y="1032449"/>
            <a:ext cx="6096000" cy="4918141"/>
          </a:xfrm>
          <a:prstGeom prst="rect">
            <a:avLst/>
          </a:prstGeom>
          <a:noFill/>
        </p:spPr>
        <p:txBody>
          <a:bodyPr wrap="square">
            <a:spAutoFit/>
          </a:bodyPr>
          <a:lstStyle/>
          <a:p>
            <a:pPr marL="342900" marR="0" lvl="0" indent="-342900" algn="just" defTabSz="914400" rtl="0" eaLnBrk="1" fontAlgn="auto" latinLnBrk="0" hangingPunct="1">
              <a:lnSpc>
                <a:spcPct val="200000"/>
              </a:lnSpc>
              <a:spcBef>
                <a:spcPts val="0"/>
              </a:spcBef>
              <a:spcAft>
                <a:spcPts val="0"/>
              </a:spcAft>
              <a:buClrTx/>
              <a:buSzTx/>
              <a:buFont typeface="Courier New" panose="02070309020205020404" pitchFamily="49" charset="0"/>
              <a:buChar char="o"/>
              <a:tabLst/>
              <a:defRPr/>
            </a:pPr>
            <a:r>
              <a:rPr kumimoji="0" lang="en-IN" sz="2000" b="0" i="0" u="none" strike="noStrike" kern="1200" cap="none" spc="0" normalizeH="0" baseline="0" noProof="0" dirty="0">
                <a:ln>
                  <a:noFill/>
                </a:ln>
                <a:solidFill>
                  <a:prstClr val="black"/>
                </a:solidFill>
                <a:effectLst/>
                <a:uLnTx/>
                <a:uFillTx/>
                <a:latin typeface="Century Schoolbook" panose="02040604050505020304" pitchFamily="18" charset="0"/>
                <a:ea typeface="+mn-ea"/>
                <a:cs typeface="+mn-cs"/>
              </a:rPr>
              <a:t>NODEMCU - ESP8266</a:t>
            </a:r>
          </a:p>
          <a:p>
            <a:pPr marL="342900" indent="-342900" algn="just">
              <a:lnSpc>
                <a:spcPct val="200000"/>
              </a:lnSpc>
              <a:buFont typeface="Courier New" panose="02070309020205020404" pitchFamily="49" charset="0"/>
              <a:buChar char="o"/>
              <a:defRPr/>
            </a:pPr>
            <a:r>
              <a:rPr lang="en-US" sz="2000" dirty="0">
                <a:solidFill>
                  <a:prstClr val="black"/>
                </a:solidFill>
                <a:latin typeface="Century Schoolbook" panose="02040604050505020304" pitchFamily="18" charset="0"/>
              </a:rPr>
              <a:t>Arduino UNO</a:t>
            </a:r>
            <a:endParaRPr kumimoji="0" lang="en-IN" sz="2000" b="0" i="0" u="none" strike="noStrike" kern="1200" cap="none" spc="0" normalizeH="0" baseline="0" noProof="0" dirty="0">
              <a:ln>
                <a:noFill/>
              </a:ln>
              <a:solidFill>
                <a:prstClr val="black"/>
              </a:solidFill>
              <a:effectLst/>
              <a:uLnTx/>
              <a:uFillTx/>
              <a:latin typeface="Century Schoolbook" panose="02040604050505020304" pitchFamily="18" charset="0"/>
              <a:ea typeface="+mn-ea"/>
              <a:cs typeface="+mn-cs"/>
            </a:endParaRPr>
          </a:p>
          <a:p>
            <a:pPr marL="342900" marR="0" lvl="0" indent="-342900" defTabSz="914400" rtl="0" eaLnBrk="1" fontAlgn="auto" latinLnBrk="0" hangingPunct="1">
              <a:lnSpc>
                <a:spcPct val="200000"/>
              </a:lnSpc>
              <a:spcBef>
                <a:spcPts val="0"/>
              </a:spcBef>
              <a:spcAft>
                <a:spcPts val="0"/>
              </a:spcAft>
              <a:buClrTx/>
              <a:buSzTx/>
              <a:buFont typeface="Courier New" panose="02070309020205020404" pitchFamily="49" charset="0"/>
              <a:buChar char="o"/>
              <a:tabLst/>
              <a:defRPr/>
            </a:pPr>
            <a:r>
              <a:rPr kumimoji="0" lang="en-US" sz="2000" b="0" i="0" u="none" strike="noStrike" kern="1200" cap="none" spc="0" normalizeH="0" baseline="0" noProof="0" dirty="0">
                <a:ln>
                  <a:noFill/>
                </a:ln>
                <a:solidFill>
                  <a:prstClr val="black"/>
                </a:solidFill>
                <a:effectLst/>
                <a:uLnTx/>
                <a:uFillTx/>
                <a:latin typeface="Century Schoolbook" panose="02040604050505020304" pitchFamily="18" charset="0"/>
                <a:ea typeface="+mn-ea"/>
                <a:cs typeface="+mn-cs"/>
              </a:rPr>
              <a:t>Dht11 Temperature and Humidity Sensor </a:t>
            </a:r>
          </a:p>
          <a:p>
            <a:pPr marL="342900" marR="0" lvl="0" indent="-342900" defTabSz="914400" rtl="0" eaLnBrk="1" fontAlgn="auto" latinLnBrk="0" hangingPunct="1">
              <a:lnSpc>
                <a:spcPct val="200000"/>
              </a:lnSpc>
              <a:spcBef>
                <a:spcPts val="0"/>
              </a:spcBef>
              <a:spcAft>
                <a:spcPts val="0"/>
              </a:spcAft>
              <a:buClrTx/>
              <a:buSzTx/>
              <a:buFont typeface="Courier New" panose="02070309020205020404" pitchFamily="49" charset="0"/>
              <a:buChar char="o"/>
              <a:tabLst/>
              <a:defRPr/>
            </a:pPr>
            <a:r>
              <a:rPr kumimoji="0" lang="en-US" sz="2000" b="0" i="0" u="none" strike="noStrike" kern="1200" cap="none" spc="0" normalizeH="0" baseline="0" noProof="0" dirty="0">
                <a:ln>
                  <a:noFill/>
                </a:ln>
                <a:solidFill>
                  <a:prstClr val="black"/>
                </a:solidFill>
                <a:effectLst/>
                <a:uLnTx/>
                <a:uFillTx/>
                <a:latin typeface="Century Schoolbook" panose="02040604050505020304" pitchFamily="18" charset="0"/>
                <a:ea typeface="+mn-ea"/>
                <a:cs typeface="+mn-cs"/>
              </a:rPr>
              <a:t>Soil Moisture Sensor </a:t>
            </a:r>
          </a:p>
          <a:p>
            <a:pPr marL="342900" marR="0" lvl="0" indent="-342900" defTabSz="914400" rtl="0" eaLnBrk="1" fontAlgn="auto" latinLnBrk="0" hangingPunct="1">
              <a:lnSpc>
                <a:spcPct val="200000"/>
              </a:lnSpc>
              <a:spcBef>
                <a:spcPts val="0"/>
              </a:spcBef>
              <a:spcAft>
                <a:spcPts val="0"/>
              </a:spcAft>
              <a:buClrTx/>
              <a:buSzTx/>
              <a:buFont typeface="Courier New" panose="02070309020205020404" pitchFamily="49" charset="0"/>
              <a:buChar char="o"/>
              <a:tabLst/>
              <a:defRPr/>
            </a:pPr>
            <a:r>
              <a:rPr lang="en-US" sz="2000" dirty="0">
                <a:solidFill>
                  <a:prstClr val="black"/>
                </a:solidFill>
                <a:latin typeface="Century Schoolbook" panose="02040604050505020304" pitchFamily="18" charset="0"/>
              </a:rPr>
              <a:t>pH Sensor</a:t>
            </a:r>
          </a:p>
          <a:p>
            <a:pPr marL="342900" marR="0" lvl="0" indent="-342900" defTabSz="914400" rtl="0" eaLnBrk="1" fontAlgn="auto" latinLnBrk="0" hangingPunct="1">
              <a:lnSpc>
                <a:spcPct val="200000"/>
              </a:lnSpc>
              <a:spcBef>
                <a:spcPts val="0"/>
              </a:spcBef>
              <a:spcAft>
                <a:spcPts val="0"/>
              </a:spcAft>
              <a:buClrTx/>
              <a:buSzTx/>
              <a:buFont typeface="Courier New" panose="02070309020205020404" pitchFamily="49" charset="0"/>
              <a:buChar char="o"/>
              <a:tabLst/>
              <a:defRPr/>
            </a:pPr>
            <a:r>
              <a:rPr lang="en-US" sz="2000" dirty="0">
                <a:solidFill>
                  <a:prstClr val="black"/>
                </a:solidFill>
                <a:latin typeface="Century Schoolbook" panose="02040604050505020304" pitchFamily="18" charset="0"/>
              </a:rPr>
              <a:t>ESP8266 WIFI Module </a:t>
            </a:r>
          </a:p>
          <a:p>
            <a:pPr marL="342900" marR="0" lvl="0" indent="-342900" defTabSz="914400" rtl="0" eaLnBrk="1" fontAlgn="auto" latinLnBrk="0" hangingPunct="1">
              <a:lnSpc>
                <a:spcPct val="200000"/>
              </a:lnSpc>
              <a:spcBef>
                <a:spcPts val="0"/>
              </a:spcBef>
              <a:spcAft>
                <a:spcPts val="0"/>
              </a:spcAft>
              <a:buClrTx/>
              <a:buSzTx/>
              <a:buFont typeface="Courier New" panose="02070309020205020404" pitchFamily="49" charset="0"/>
              <a:buChar char="o"/>
              <a:tabLst/>
              <a:defRPr/>
            </a:pPr>
            <a:r>
              <a:rPr lang="en-US" sz="2000" dirty="0">
                <a:solidFill>
                  <a:prstClr val="black"/>
                </a:solidFill>
                <a:latin typeface="Century Schoolbook" panose="02040604050505020304" pitchFamily="18" charset="0"/>
              </a:rPr>
              <a:t>Bread Board </a:t>
            </a:r>
          </a:p>
          <a:p>
            <a:pPr marL="342900" marR="0" lvl="0" indent="-342900" defTabSz="914400" rtl="0" eaLnBrk="1" fontAlgn="auto" latinLnBrk="0" hangingPunct="1">
              <a:lnSpc>
                <a:spcPct val="200000"/>
              </a:lnSpc>
              <a:spcBef>
                <a:spcPts val="0"/>
              </a:spcBef>
              <a:spcAft>
                <a:spcPts val="0"/>
              </a:spcAft>
              <a:buClrTx/>
              <a:buSzTx/>
              <a:buFont typeface="Courier New" panose="02070309020205020404" pitchFamily="49" charset="0"/>
              <a:buChar char="o"/>
              <a:tabLst/>
              <a:defRPr/>
            </a:pPr>
            <a:r>
              <a:rPr lang="en-US" sz="2000" dirty="0">
                <a:solidFill>
                  <a:prstClr val="black"/>
                </a:solidFill>
                <a:latin typeface="Century Schoolbook" panose="02040604050505020304" pitchFamily="18" charset="0"/>
              </a:rPr>
              <a:t>Jumper Wires</a:t>
            </a:r>
          </a:p>
        </p:txBody>
      </p:sp>
    </p:spTree>
    <p:extLst>
      <p:ext uri="{BB962C8B-B14F-4D97-AF65-F5344CB8AC3E}">
        <p14:creationId xmlns:p14="http://schemas.microsoft.com/office/powerpoint/2010/main" val="1729137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5886D3-6B65-49E5-744E-28314E4DF9E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65EBA86-43B8-6832-1E17-887CB33AC3A6}"/>
              </a:ext>
            </a:extLst>
          </p:cNvPr>
          <p:cNvSpPr/>
          <p:nvPr/>
        </p:nvSpPr>
        <p:spPr>
          <a:xfrm>
            <a:off x="254000" y="0"/>
            <a:ext cx="4665133" cy="342053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016DE408-4086-D3DB-0AB9-EC8613244726}"/>
              </a:ext>
            </a:extLst>
          </p:cNvPr>
          <p:cNvSpPr txBox="1"/>
          <p:nvPr/>
        </p:nvSpPr>
        <p:spPr>
          <a:xfrm>
            <a:off x="516468" y="4473262"/>
            <a:ext cx="5164667" cy="1477328"/>
          </a:xfrm>
          <a:prstGeom prst="rect">
            <a:avLst/>
          </a:prstGeom>
          <a:noFill/>
        </p:spPr>
        <p:txBody>
          <a:bodyPr wrap="square" rtlCol="0">
            <a:spAutoFit/>
          </a:bodyPr>
          <a:lstStyle/>
          <a:p>
            <a:r>
              <a:rPr lang="en-IN" sz="4500" dirty="0">
                <a:solidFill>
                  <a:srgbClr val="3F4733"/>
                </a:solidFill>
                <a:latin typeface="Britannic Bold" panose="020B0903060703020204" pitchFamily="34" charset="0"/>
                <a:cs typeface="Times New Roman" panose="02020603050405020304" pitchFamily="18" charset="0"/>
              </a:rPr>
              <a:t>SOFTWARE</a:t>
            </a:r>
          </a:p>
          <a:p>
            <a:r>
              <a:rPr lang="en-IN" sz="4500" dirty="0">
                <a:solidFill>
                  <a:srgbClr val="3F4733"/>
                </a:solidFill>
                <a:latin typeface="Britannic Bold" panose="020B0903060703020204" pitchFamily="34" charset="0"/>
                <a:cs typeface="Times New Roman" panose="02020603050405020304" pitchFamily="18" charset="0"/>
              </a:rPr>
              <a:t>SPECIFICATIONS</a:t>
            </a:r>
          </a:p>
        </p:txBody>
      </p:sp>
      <p:sp>
        <p:nvSpPr>
          <p:cNvPr id="6" name="TextBox 5">
            <a:extLst>
              <a:ext uri="{FF2B5EF4-FFF2-40B4-BE49-F238E27FC236}">
                <a16:creationId xmlns:a16="http://schemas.microsoft.com/office/drawing/2014/main" id="{9F08E6BC-DA94-40A6-532A-8F0CF216E573}"/>
              </a:ext>
            </a:extLst>
          </p:cNvPr>
          <p:cNvSpPr txBox="1"/>
          <p:nvPr/>
        </p:nvSpPr>
        <p:spPr>
          <a:xfrm>
            <a:off x="6180667" y="1884792"/>
            <a:ext cx="6096000" cy="3071482"/>
          </a:xfrm>
          <a:prstGeom prst="rect">
            <a:avLst/>
          </a:prstGeom>
          <a:noFill/>
        </p:spPr>
        <p:txBody>
          <a:bodyPr wrap="square">
            <a:spAutoFit/>
          </a:bodyPr>
          <a:lstStyle/>
          <a:p>
            <a:pPr marL="342900" marR="0" lvl="0" indent="-342900" algn="just" defTabSz="914400" rtl="0" eaLnBrk="1" fontAlgn="auto" latinLnBrk="0" hangingPunct="1">
              <a:lnSpc>
                <a:spcPct val="200000"/>
              </a:lnSpc>
              <a:spcBef>
                <a:spcPts val="0"/>
              </a:spcBef>
              <a:spcAft>
                <a:spcPts val="0"/>
              </a:spcAft>
              <a:buClrTx/>
              <a:buSzTx/>
              <a:buFont typeface="Courier New" panose="02070309020205020404" pitchFamily="49" charset="0"/>
              <a:buChar char="o"/>
              <a:tabLst/>
              <a:defRPr/>
            </a:pPr>
            <a:r>
              <a:rPr lang="en-IN" sz="2000" dirty="0">
                <a:solidFill>
                  <a:prstClr val="black"/>
                </a:solidFill>
                <a:latin typeface="Century Schoolbook" panose="02040604050505020304" pitchFamily="18" charset="0"/>
              </a:rPr>
              <a:t>PyCharm IDE</a:t>
            </a:r>
            <a:endParaRPr kumimoji="0" lang="en-IN" sz="2000" b="0" i="0" u="none" strike="noStrike" kern="1200" cap="none" spc="0" normalizeH="0" baseline="0" noProof="0" dirty="0">
              <a:ln>
                <a:noFill/>
              </a:ln>
              <a:solidFill>
                <a:prstClr val="black"/>
              </a:solidFill>
              <a:effectLst/>
              <a:uLnTx/>
              <a:uFillTx/>
              <a:latin typeface="Century Schoolbook" panose="02040604050505020304" pitchFamily="18" charset="0"/>
              <a:ea typeface="+mn-ea"/>
              <a:cs typeface="+mn-cs"/>
            </a:endParaRPr>
          </a:p>
          <a:p>
            <a:pPr marL="342900" indent="-342900" algn="just">
              <a:lnSpc>
                <a:spcPct val="200000"/>
              </a:lnSpc>
              <a:buFont typeface="Courier New" panose="02070309020205020404" pitchFamily="49" charset="0"/>
              <a:buChar char="o"/>
              <a:defRPr/>
            </a:pPr>
            <a:r>
              <a:rPr lang="en-US" sz="2000" dirty="0">
                <a:solidFill>
                  <a:prstClr val="black"/>
                </a:solidFill>
                <a:latin typeface="Century Schoolbook" panose="02040604050505020304" pitchFamily="18" charset="0"/>
              </a:rPr>
              <a:t>Arduino IDE</a:t>
            </a:r>
            <a:endParaRPr kumimoji="0" lang="en-IN" sz="2000" b="0" i="0" u="none" strike="noStrike" kern="1200" cap="none" spc="0" normalizeH="0" baseline="0" noProof="0" dirty="0">
              <a:ln>
                <a:noFill/>
              </a:ln>
              <a:solidFill>
                <a:prstClr val="black"/>
              </a:solidFill>
              <a:effectLst/>
              <a:uLnTx/>
              <a:uFillTx/>
              <a:latin typeface="Century Schoolbook" panose="02040604050505020304" pitchFamily="18" charset="0"/>
              <a:ea typeface="+mn-ea"/>
              <a:cs typeface="+mn-cs"/>
            </a:endParaRPr>
          </a:p>
          <a:p>
            <a:pPr marL="342900" marR="0" lvl="0" indent="-342900" defTabSz="914400" rtl="0" eaLnBrk="1" fontAlgn="auto" latinLnBrk="0" hangingPunct="1">
              <a:lnSpc>
                <a:spcPct val="200000"/>
              </a:lnSpc>
              <a:spcBef>
                <a:spcPts val="0"/>
              </a:spcBef>
              <a:spcAft>
                <a:spcPts val="0"/>
              </a:spcAft>
              <a:buClrTx/>
              <a:buSzTx/>
              <a:buFont typeface="Courier New" panose="02070309020205020404" pitchFamily="49" charset="0"/>
              <a:buChar char="o"/>
              <a:tabLst/>
              <a:defRPr/>
            </a:pPr>
            <a:r>
              <a:rPr lang="en-US" sz="2000" dirty="0">
                <a:solidFill>
                  <a:prstClr val="black"/>
                </a:solidFill>
                <a:latin typeface="Century Schoolbook" panose="02040604050505020304" pitchFamily="18" charset="0"/>
              </a:rPr>
              <a:t>Python-Django</a:t>
            </a:r>
            <a:r>
              <a:rPr kumimoji="0" lang="en-US" sz="2000" b="0" i="0" u="none" strike="noStrike" kern="1200" cap="none" spc="0" normalizeH="0" baseline="0" noProof="0" dirty="0">
                <a:ln>
                  <a:noFill/>
                </a:ln>
                <a:solidFill>
                  <a:prstClr val="black"/>
                </a:solidFill>
                <a:effectLst/>
                <a:uLnTx/>
                <a:uFillTx/>
                <a:latin typeface="Century Schoolbook" panose="02040604050505020304" pitchFamily="18" charset="0"/>
                <a:ea typeface="+mn-ea"/>
                <a:cs typeface="+mn-cs"/>
              </a:rPr>
              <a:t> </a:t>
            </a:r>
          </a:p>
          <a:p>
            <a:pPr marL="342900" marR="0" lvl="0" indent="-342900" defTabSz="914400" rtl="0" eaLnBrk="1" fontAlgn="auto" latinLnBrk="0" hangingPunct="1">
              <a:lnSpc>
                <a:spcPct val="200000"/>
              </a:lnSpc>
              <a:spcBef>
                <a:spcPts val="0"/>
              </a:spcBef>
              <a:spcAft>
                <a:spcPts val="0"/>
              </a:spcAft>
              <a:buClrTx/>
              <a:buSzTx/>
              <a:buFont typeface="Courier New" panose="02070309020205020404" pitchFamily="49" charset="0"/>
              <a:buChar char="o"/>
              <a:tabLst/>
              <a:defRPr/>
            </a:pPr>
            <a:r>
              <a:rPr lang="en-US" sz="2000" dirty="0">
                <a:solidFill>
                  <a:prstClr val="black"/>
                </a:solidFill>
                <a:latin typeface="Century Schoolbook" panose="02040604050505020304" pitchFamily="18" charset="0"/>
              </a:rPr>
              <a:t>C++ Programming for Arduino</a:t>
            </a:r>
            <a:r>
              <a:rPr kumimoji="0" lang="en-US" sz="2000" b="0" i="0" u="none" strike="noStrike" kern="1200" cap="none" spc="0" normalizeH="0" baseline="0" noProof="0" dirty="0">
                <a:ln>
                  <a:noFill/>
                </a:ln>
                <a:solidFill>
                  <a:prstClr val="black"/>
                </a:solidFill>
                <a:effectLst/>
                <a:uLnTx/>
                <a:uFillTx/>
                <a:latin typeface="Century Schoolbook" panose="02040604050505020304" pitchFamily="18" charset="0"/>
                <a:ea typeface="+mn-ea"/>
                <a:cs typeface="+mn-cs"/>
              </a:rPr>
              <a:t> </a:t>
            </a:r>
          </a:p>
          <a:p>
            <a:pPr marL="342900" marR="0" lvl="0" indent="-342900" defTabSz="914400" rtl="0" eaLnBrk="1" fontAlgn="auto" latinLnBrk="0" hangingPunct="1">
              <a:lnSpc>
                <a:spcPct val="200000"/>
              </a:lnSpc>
              <a:spcBef>
                <a:spcPts val="0"/>
              </a:spcBef>
              <a:spcAft>
                <a:spcPts val="0"/>
              </a:spcAft>
              <a:buClrTx/>
              <a:buSzTx/>
              <a:buFont typeface="Courier New" panose="02070309020205020404" pitchFamily="49" charset="0"/>
              <a:buChar char="o"/>
              <a:tabLst/>
              <a:defRPr/>
            </a:pPr>
            <a:r>
              <a:rPr lang="en-US" sz="2000" dirty="0">
                <a:solidFill>
                  <a:prstClr val="black"/>
                </a:solidFill>
                <a:latin typeface="Century Schoolbook" panose="02040604050505020304" pitchFamily="18" charset="0"/>
              </a:rPr>
              <a:t>Thingspeak Server</a:t>
            </a:r>
          </a:p>
        </p:txBody>
      </p:sp>
    </p:spTree>
    <p:extLst>
      <p:ext uri="{BB962C8B-B14F-4D97-AF65-F5344CB8AC3E}">
        <p14:creationId xmlns:p14="http://schemas.microsoft.com/office/powerpoint/2010/main" val="3489017753"/>
      </p:ext>
    </p:extLst>
  </p:cSld>
  <p:clrMapOvr>
    <a:masterClrMapping/>
  </p:clrMapOvr>
  <mc:AlternateContent xmlns:mc="http://schemas.openxmlformats.org/markup-compatibility/2006">
    <mc:Choice xmlns:p15="http://schemas.microsoft.com/office/powerpoint/2012/main" Requires="p15">
      <p:transition spd="slow">
        <p15:prstTrans prst="drap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5886D3-6B65-49E5-744E-28314E4DF9E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65EBA86-43B8-6832-1E17-887CB33AC3A6}"/>
              </a:ext>
            </a:extLst>
          </p:cNvPr>
          <p:cNvSpPr/>
          <p:nvPr/>
        </p:nvSpPr>
        <p:spPr>
          <a:xfrm>
            <a:off x="1" y="0"/>
            <a:ext cx="1255058" cy="6858000"/>
          </a:xfrm>
          <a:prstGeom prst="rect">
            <a:avLst/>
          </a:prstGeom>
          <a:solidFill>
            <a:srgbClr val="3F4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A512B11F-62BB-E3A3-BF8B-C4076EEB2249}"/>
              </a:ext>
            </a:extLst>
          </p:cNvPr>
          <p:cNvSpPr txBox="1"/>
          <p:nvPr/>
        </p:nvSpPr>
        <p:spPr>
          <a:xfrm>
            <a:off x="5282560" y="775217"/>
            <a:ext cx="7019925" cy="646331"/>
          </a:xfrm>
          <a:prstGeom prst="rect">
            <a:avLst/>
          </a:prstGeom>
          <a:noFill/>
        </p:spPr>
        <p:txBody>
          <a:bodyPr wrap="square" rtlCol="0">
            <a:spAutoFit/>
          </a:bodyPr>
          <a:lstStyle/>
          <a:p>
            <a:r>
              <a:rPr lang="en-US" sz="3600" dirty="0">
                <a:solidFill>
                  <a:schemeClr val="tx2">
                    <a:lumMod val="75000"/>
                  </a:schemeClr>
                </a:solidFill>
                <a:latin typeface="Britannic Bold" panose="020B0903060703020204" pitchFamily="34" charset="0"/>
              </a:rPr>
              <a:t>WORKING</a:t>
            </a:r>
            <a:endParaRPr lang="en-IN" sz="3600" dirty="0">
              <a:solidFill>
                <a:schemeClr val="tx2">
                  <a:lumMod val="75000"/>
                </a:schemeClr>
              </a:solidFill>
              <a:latin typeface="Britannic Bold" panose="020B0903060703020204" pitchFamily="34" charset="0"/>
            </a:endParaRPr>
          </a:p>
        </p:txBody>
      </p:sp>
      <p:sp>
        <p:nvSpPr>
          <p:cNvPr id="7" name="TextBox 6">
            <a:extLst>
              <a:ext uri="{FF2B5EF4-FFF2-40B4-BE49-F238E27FC236}">
                <a16:creationId xmlns:a16="http://schemas.microsoft.com/office/drawing/2014/main" id="{A719A849-25E1-724E-005A-11ECF8617B42}"/>
              </a:ext>
            </a:extLst>
          </p:cNvPr>
          <p:cNvSpPr txBox="1"/>
          <p:nvPr/>
        </p:nvSpPr>
        <p:spPr>
          <a:xfrm>
            <a:off x="2333264" y="1742074"/>
            <a:ext cx="8478669" cy="4653646"/>
          </a:xfrm>
          <a:prstGeom prst="rect">
            <a:avLst/>
          </a:prstGeom>
          <a:noFill/>
        </p:spPr>
        <p:txBody>
          <a:bodyPr wrap="square">
            <a:spAutoFit/>
          </a:bodyPr>
          <a:lstStyle/>
          <a:p>
            <a:pPr marL="342900"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sensors like DHT11, Soil moisture sensor , pH Sensor  are used to collect the data inputs like Temperature, Humidity, Moisture, and pH value with the help of ESP8266 NodeMCU and arduino UNO microcontrollers.</a:t>
            </a:r>
          </a:p>
          <a:p>
            <a:pPr marL="342900" indent="-342900" algn="just">
              <a:lnSpc>
                <a:spcPct val="150000"/>
              </a:lnSpc>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These values are then send to a cloud server, Thingspeak from where these data is fetched by the webpage. </a:t>
            </a:r>
          </a:p>
          <a:p>
            <a:pPr marL="342900" indent="-342900" algn="just">
              <a:lnSpc>
                <a:spcPct val="150000"/>
              </a:lnSpc>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data that is fetched is produced to the trained Random forest model with accuracy 99.32% for predicting the crop that is suitable for the given conditions.</a:t>
            </a:r>
          </a:p>
        </p:txBody>
      </p:sp>
    </p:spTree>
    <p:extLst>
      <p:ext uri="{BB962C8B-B14F-4D97-AF65-F5344CB8AC3E}">
        <p14:creationId xmlns:p14="http://schemas.microsoft.com/office/powerpoint/2010/main" val="1095490338"/>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68530F-DF50-649B-2455-88B7DD645DB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C3A5527-5A7B-28D1-DFAF-8B891F06C2EE}"/>
              </a:ext>
            </a:extLst>
          </p:cNvPr>
          <p:cNvSpPr/>
          <p:nvPr/>
        </p:nvSpPr>
        <p:spPr>
          <a:xfrm>
            <a:off x="1" y="0"/>
            <a:ext cx="1255058" cy="6858000"/>
          </a:xfrm>
          <a:prstGeom prst="rect">
            <a:avLst/>
          </a:prstGeom>
          <a:solidFill>
            <a:srgbClr val="3F4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7E3B9AAB-18E0-3DF7-4819-6F8C238CB765}"/>
              </a:ext>
            </a:extLst>
          </p:cNvPr>
          <p:cNvSpPr txBox="1"/>
          <p:nvPr/>
        </p:nvSpPr>
        <p:spPr>
          <a:xfrm>
            <a:off x="4539775" y="604852"/>
            <a:ext cx="7019925" cy="646331"/>
          </a:xfrm>
          <a:prstGeom prst="rect">
            <a:avLst/>
          </a:prstGeom>
          <a:noFill/>
        </p:spPr>
        <p:txBody>
          <a:bodyPr wrap="square" rtlCol="0">
            <a:spAutoFit/>
          </a:bodyPr>
          <a:lstStyle/>
          <a:p>
            <a:r>
              <a:rPr lang="en-US" sz="3600" dirty="0">
                <a:solidFill>
                  <a:schemeClr val="tx2">
                    <a:lumMod val="75000"/>
                  </a:schemeClr>
                </a:solidFill>
                <a:latin typeface="Britannic Bold" panose="020B0903060703020204" pitchFamily="34" charset="0"/>
              </a:rPr>
              <a:t>BLOCK DIAGRAM </a:t>
            </a:r>
            <a:endParaRPr lang="en-IN" sz="3600" dirty="0">
              <a:solidFill>
                <a:schemeClr val="tx2">
                  <a:lumMod val="75000"/>
                </a:schemeClr>
              </a:solidFill>
              <a:latin typeface="Britannic Bold" panose="020B0903060703020204" pitchFamily="34" charset="0"/>
            </a:endParaRPr>
          </a:p>
        </p:txBody>
      </p:sp>
      <p:grpSp>
        <p:nvGrpSpPr>
          <p:cNvPr id="95" name="Group 94">
            <a:extLst>
              <a:ext uri="{FF2B5EF4-FFF2-40B4-BE49-F238E27FC236}">
                <a16:creationId xmlns:a16="http://schemas.microsoft.com/office/drawing/2014/main" id="{C5E25304-7890-385A-AB52-0DDE58F095DF}"/>
              </a:ext>
            </a:extLst>
          </p:cNvPr>
          <p:cNvGrpSpPr/>
          <p:nvPr/>
        </p:nvGrpSpPr>
        <p:grpSpPr>
          <a:xfrm>
            <a:off x="1917645" y="2133197"/>
            <a:ext cx="9556088" cy="2975856"/>
            <a:chOff x="1669841" y="2069587"/>
            <a:chExt cx="9889859" cy="2975856"/>
          </a:xfrm>
        </p:grpSpPr>
        <p:grpSp>
          <p:nvGrpSpPr>
            <p:cNvPr id="93" name="Group 92">
              <a:extLst>
                <a:ext uri="{FF2B5EF4-FFF2-40B4-BE49-F238E27FC236}">
                  <a16:creationId xmlns:a16="http://schemas.microsoft.com/office/drawing/2014/main" id="{D693EE46-42E0-C09F-212F-FD4E9F49918F}"/>
                </a:ext>
              </a:extLst>
            </p:cNvPr>
            <p:cNvGrpSpPr/>
            <p:nvPr/>
          </p:nvGrpSpPr>
          <p:grpSpPr>
            <a:xfrm>
              <a:off x="1669841" y="2069587"/>
              <a:ext cx="9889859" cy="2975856"/>
              <a:chOff x="2606625" y="1794367"/>
              <a:chExt cx="10263576" cy="2975856"/>
            </a:xfrm>
          </p:grpSpPr>
          <p:grpSp>
            <p:nvGrpSpPr>
              <p:cNvPr id="54" name="Group 53">
                <a:extLst>
                  <a:ext uri="{FF2B5EF4-FFF2-40B4-BE49-F238E27FC236}">
                    <a16:creationId xmlns:a16="http://schemas.microsoft.com/office/drawing/2014/main" id="{DA5B5630-1B2D-9C60-A9F0-1632E4EB6369}"/>
                  </a:ext>
                </a:extLst>
              </p:cNvPr>
              <p:cNvGrpSpPr/>
              <p:nvPr/>
            </p:nvGrpSpPr>
            <p:grpSpPr>
              <a:xfrm>
                <a:off x="2606625" y="1794367"/>
                <a:ext cx="10263576" cy="2829733"/>
                <a:chOff x="2442856" y="2043953"/>
                <a:chExt cx="10263576" cy="2829733"/>
              </a:xfrm>
            </p:grpSpPr>
            <p:sp>
              <p:nvSpPr>
                <p:cNvPr id="53" name="Rectangle 52">
                  <a:extLst>
                    <a:ext uri="{FF2B5EF4-FFF2-40B4-BE49-F238E27FC236}">
                      <a16:creationId xmlns:a16="http://schemas.microsoft.com/office/drawing/2014/main" id="{9D94BA92-00EB-E007-ABFA-2F938A20D4B3}"/>
                    </a:ext>
                  </a:extLst>
                </p:cNvPr>
                <p:cNvSpPr/>
                <p:nvPr/>
              </p:nvSpPr>
              <p:spPr>
                <a:xfrm>
                  <a:off x="8265085" y="3209365"/>
                  <a:ext cx="1779535" cy="8247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C9D704DA-D6B1-F8D8-9EF2-97B45E0452FA}"/>
                    </a:ext>
                  </a:extLst>
                </p:cNvPr>
                <p:cNvSpPr/>
                <p:nvPr/>
              </p:nvSpPr>
              <p:spPr>
                <a:xfrm>
                  <a:off x="2483224" y="2043953"/>
                  <a:ext cx="1855694" cy="8247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9D963D6-C31D-CB3A-2615-D6BEDAF88BC4}"/>
                    </a:ext>
                  </a:extLst>
                </p:cNvPr>
                <p:cNvSpPr/>
                <p:nvPr/>
              </p:nvSpPr>
              <p:spPr>
                <a:xfrm>
                  <a:off x="10850738" y="3171849"/>
                  <a:ext cx="1855694" cy="8247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2C88485-F154-6A57-2DC8-279415D24ADA}"/>
                    </a:ext>
                  </a:extLst>
                </p:cNvPr>
                <p:cNvSpPr/>
                <p:nvPr/>
              </p:nvSpPr>
              <p:spPr>
                <a:xfrm>
                  <a:off x="2483224" y="2984641"/>
                  <a:ext cx="1855694" cy="8247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0EF6DE3-F663-9CC8-6C4D-9AB15386320C}"/>
                    </a:ext>
                  </a:extLst>
                </p:cNvPr>
                <p:cNvSpPr/>
                <p:nvPr/>
              </p:nvSpPr>
              <p:spPr>
                <a:xfrm>
                  <a:off x="2496858" y="4048933"/>
                  <a:ext cx="1855694" cy="8247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7" name="Group 36">
                  <a:extLst>
                    <a:ext uri="{FF2B5EF4-FFF2-40B4-BE49-F238E27FC236}">
                      <a16:creationId xmlns:a16="http://schemas.microsoft.com/office/drawing/2014/main" id="{3C43A3CE-F000-9675-C33A-2DC1D0668242}"/>
                    </a:ext>
                  </a:extLst>
                </p:cNvPr>
                <p:cNvGrpSpPr/>
                <p:nvPr/>
              </p:nvGrpSpPr>
              <p:grpSpPr>
                <a:xfrm>
                  <a:off x="5065059" y="2104452"/>
                  <a:ext cx="2496385" cy="1479915"/>
                  <a:chOff x="4948518" y="2104452"/>
                  <a:chExt cx="2496385" cy="1479915"/>
                </a:xfrm>
                <a:solidFill>
                  <a:schemeClr val="bg1">
                    <a:lumMod val="95000"/>
                  </a:schemeClr>
                </a:solidFill>
              </p:grpSpPr>
              <p:sp>
                <p:nvSpPr>
                  <p:cNvPr id="9" name="Rectangle 8">
                    <a:extLst>
                      <a:ext uri="{FF2B5EF4-FFF2-40B4-BE49-F238E27FC236}">
                        <a16:creationId xmlns:a16="http://schemas.microsoft.com/office/drawing/2014/main" id="{6AC96AE0-5D92-FAD4-7CFB-CFFC03534A08}"/>
                      </a:ext>
                    </a:extLst>
                  </p:cNvPr>
                  <p:cNvSpPr/>
                  <p:nvPr/>
                </p:nvSpPr>
                <p:spPr>
                  <a:xfrm>
                    <a:off x="5165627" y="2104452"/>
                    <a:ext cx="2057400" cy="14799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1" name="Straight Connector 10">
                    <a:extLst>
                      <a:ext uri="{FF2B5EF4-FFF2-40B4-BE49-F238E27FC236}">
                        <a16:creationId xmlns:a16="http://schemas.microsoft.com/office/drawing/2014/main" id="{945170E8-0813-925F-EC54-2241B21BECE8}"/>
                      </a:ext>
                    </a:extLst>
                  </p:cNvPr>
                  <p:cNvCxnSpPr/>
                  <p:nvPr/>
                </p:nvCxnSpPr>
                <p:spPr>
                  <a:xfrm flipH="1">
                    <a:off x="4948518" y="2223247"/>
                    <a:ext cx="219635"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866CB64-97AF-D714-F908-B71657E3A8FE}"/>
                      </a:ext>
                    </a:extLst>
                  </p:cNvPr>
                  <p:cNvCxnSpPr/>
                  <p:nvPr/>
                </p:nvCxnSpPr>
                <p:spPr>
                  <a:xfrm flipH="1">
                    <a:off x="4948518" y="2402541"/>
                    <a:ext cx="219635"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3A700C0-892C-7D18-A7F9-402658FCDAEE}"/>
                      </a:ext>
                    </a:extLst>
                  </p:cNvPr>
                  <p:cNvCxnSpPr/>
                  <p:nvPr/>
                </p:nvCxnSpPr>
                <p:spPr>
                  <a:xfrm flipH="1">
                    <a:off x="4948518" y="2599765"/>
                    <a:ext cx="219635"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A5E3EA-BAF2-111F-382C-21CE082BB030}"/>
                      </a:ext>
                    </a:extLst>
                  </p:cNvPr>
                  <p:cNvCxnSpPr/>
                  <p:nvPr/>
                </p:nvCxnSpPr>
                <p:spPr>
                  <a:xfrm flipH="1">
                    <a:off x="4948518" y="2770094"/>
                    <a:ext cx="219635"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3D7E103-8FD0-657C-60DB-8C90FB2A59DE}"/>
                      </a:ext>
                    </a:extLst>
                  </p:cNvPr>
                  <p:cNvCxnSpPr/>
                  <p:nvPr/>
                </p:nvCxnSpPr>
                <p:spPr>
                  <a:xfrm flipH="1">
                    <a:off x="4959721" y="2993000"/>
                    <a:ext cx="219635"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DA99A38-447D-3151-4242-069165C9240D}"/>
                      </a:ext>
                    </a:extLst>
                  </p:cNvPr>
                  <p:cNvCxnSpPr/>
                  <p:nvPr/>
                </p:nvCxnSpPr>
                <p:spPr>
                  <a:xfrm flipH="1">
                    <a:off x="4959721" y="3209365"/>
                    <a:ext cx="219635"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4966D29-D74F-179D-892E-D91C5825262A}"/>
                      </a:ext>
                    </a:extLst>
                  </p:cNvPr>
                  <p:cNvCxnSpPr/>
                  <p:nvPr/>
                </p:nvCxnSpPr>
                <p:spPr>
                  <a:xfrm flipH="1">
                    <a:off x="4959720" y="3428999"/>
                    <a:ext cx="219635"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E9DFCD4-6B66-201A-2528-7A655B2578FF}"/>
                      </a:ext>
                    </a:extLst>
                  </p:cNvPr>
                  <p:cNvCxnSpPr/>
                  <p:nvPr/>
                </p:nvCxnSpPr>
                <p:spPr>
                  <a:xfrm flipH="1">
                    <a:off x="7223027" y="2214282"/>
                    <a:ext cx="219635"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866654B-3548-03F8-0BF4-251CCE96DBB6}"/>
                      </a:ext>
                    </a:extLst>
                  </p:cNvPr>
                  <p:cNvCxnSpPr/>
                  <p:nvPr/>
                </p:nvCxnSpPr>
                <p:spPr>
                  <a:xfrm flipH="1">
                    <a:off x="7223027" y="2393576"/>
                    <a:ext cx="219635"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3560FCF-BFC8-71DF-DCAA-29C1F651F91D}"/>
                      </a:ext>
                    </a:extLst>
                  </p:cNvPr>
                  <p:cNvCxnSpPr/>
                  <p:nvPr/>
                </p:nvCxnSpPr>
                <p:spPr>
                  <a:xfrm flipH="1">
                    <a:off x="7223027" y="2581836"/>
                    <a:ext cx="219635"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B9D84E4-FDF3-C23B-C618-CF1C25615D56}"/>
                      </a:ext>
                    </a:extLst>
                  </p:cNvPr>
                  <p:cNvCxnSpPr/>
                  <p:nvPr/>
                </p:nvCxnSpPr>
                <p:spPr>
                  <a:xfrm flipH="1">
                    <a:off x="7223027" y="2770094"/>
                    <a:ext cx="219635"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E6020AE-D2EC-7314-B2C7-E2AFBDA28C95}"/>
                      </a:ext>
                    </a:extLst>
                  </p:cNvPr>
                  <p:cNvCxnSpPr/>
                  <p:nvPr/>
                </p:nvCxnSpPr>
                <p:spPr>
                  <a:xfrm flipH="1">
                    <a:off x="7225268" y="2984641"/>
                    <a:ext cx="219635"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9798AA-C959-3868-F2CD-DFB4516DF106}"/>
                      </a:ext>
                    </a:extLst>
                  </p:cNvPr>
                  <p:cNvCxnSpPr/>
                  <p:nvPr/>
                </p:nvCxnSpPr>
                <p:spPr>
                  <a:xfrm flipH="1">
                    <a:off x="7223027" y="3182471"/>
                    <a:ext cx="219635"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8769D29-18D2-CFDC-B1C0-15F44619BCA9}"/>
                      </a:ext>
                    </a:extLst>
                  </p:cNvPr>
                  <p:cNvCxnSpPr/>
                  <p:nvPr/>
                </p:nvCxnSpPr>
                <p:spPr>
                  <a:xfrm flipH="1">
                    <a:off x="7223027" y="3397017"/>
                    <a:ext cx="219635" cy="0"/>
                  </a:xfrm>
                  <a:prstGeom prst="line">
                    <a:avLst/>
                  </a:prstGeom>
                  <a:grpFill/>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5E890631-C9C7-A563-54D3-4F30C3805201}"/>
                    </a:ext>
                  </a:extLst>
                </p:cNvPr>
                <p:cNvSpPr txBox="1"/>
                <p:nvPr/>
              </p:nvSpPr>
              <p:spPr>
                <a:xfrm>
                  <a:off x="5598012" y="2421614"/>
                  <a:ext cx="1682180" cy="338554"/>
                </a:xfrm>
                <a:prstGeom prst="rect">
                  <a:avLst/>
                </a:prstGeom>
                <a:noFill/>
              </p:spPr>
              <p:txBody>
                <a:bodyPr wrap="square" rtlCol="0">
                  <a:spAutoFit/>
                </a:bodyPr>
                <a:lstStyle/>
                <a:p>
                  <a:r>
                    <a:rPr lang="en-IN" sz="1600" dirty="0">
                      <a:latin typeface="Arial Black" panose="020B0A04020102020204" pitchFamily="34" charset="0"/>
                    </a:rPr>
                    <a:t>NODE MCU</a:t>
                  </a:r>
                </a:p>
              </p:txBody>
            </p:sp>
            <p:sp>
              <p:nvSpPr>
                <p:cNvPr id="39" name="TextBox 38">
                  <a:extLst>
                    <a:ext uri="{FF2B5EF4-FFF2-40B4-BE49-F238E27FC236}">
                      <a16:creationId xmlns:a16="http://schemas.microsoft.com/office/drawing/2014/main" id="{C13CFC56-9C11-EDF5-E6F8-2F698BFBFE82}"/>
                    </a:ext>
                  </a:extLst>
                </p:cNvPr>
                <p:cNvSpPr txBox="1"/>
                <p:nvPr/>
              </p:nvSpPr>
              <p:spPr>
                <a:xfrm>
                  <a:off x="5754705" y="2711158"/>
                  <a:ext cx="1434353" cy="369332"/>
                </a:xfrm>
                <a:prstGeom prst="rect">
                  <a:avLst/>
                </a:prstGeom>
                <a:noFill/>
              </p:spPr>
              <p:txBody>
                <a:bodyPr wrap="square" rtlCol="0">
                  <a:spAutoFit/>
                </a:bodyPr>
                <a:lstStyle/>
                <a:p>
                  <a:r>
                    <a:rPr lang="en-IN" dirty="0">
                      <a:latin typeface="Bodoni MT" panose="02070603080606020203" pitchFamily="18" charset="0"/>
                    </a:rPr>
                    <a:t>ESP8266</a:t>
                  </a:r>
                </a:p>
              </p:txBody>
            </p:sp>
            <p:sp>
              <p:nvSpPr>
                <p:cNvPr id="40" name="Arrow: Right 39">
                  <a:extLst>
                    <a:ext uri="{FF2B5EF4-FFF2-40B4-BE49-F238E27FC236}">
                      <a16:creationId xmlns:a16="http://schemas.microsoft.com/office/drawing/2014/main" id="{B13ED842-215E-0B78-14FD-48D778A22A2E}"/>
                    </a:ext>
                  </a:extLst>
                </p:cNvPr>
                <p:cNvSpPr/>
                <p:nvPr/>
              </p:nvSpPr>
              <p:spPr>
                <a:xfrm>
                  <a:off x="4437529" y="2393576"/>
                  <a:ext cx="507447" cy="29584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Right 40">
                  <a:extLst>
                    <a:ext uri="{FF2B5EF4-FFF2-40B4-BE49-F238E27FC236}">
                      <a16:creationId xmlns:a16="http://schemas.microsoft.com/office/drawing/2014/main" id="{D995C0B0-ED39-25D8-ABD4-510E42EE1BA3}"/>
                    </a:ext>
                  </a:extLst>
                </p:cNvPr>
                <p:cNvSpPr/>
                <p:nvPr/>
              </p:nvSpPr>
              <p:spPr>
                <a:xfrm>
                  <a:off x="4456103" y="3239534"/>
                  <a:ext cx="507447" cy="29584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107E7F6E-C766-B768-CA83-6F91F3609F90}"/>
                    </a:ext>
                  </a:extLst>
                </p:cNvPr>
                <p:cNvSpPr/>
                <p:nvPr/>
              </p:nvSpPr>
              <p:spPr>
                <a:xfrm>
                  <a:off x="4432504" y="4251173"/>
                  <a:ext cx="507447" cy="29584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Arrow: Right 42">
                  <a:extLst>
                    <a:ext uri="{FF2B5EF4-FFF2-40B4-BE49-F238E27FC236}">
                      <a16:creationId xmlns:a16="http://schemas.microsoft.com/office/drawing/2014/main" id="{BF46DD3B-D0A8-B60B-F08B-7E342551ADD2}"/>
                    </a:ext>
                  </a:extLst>
                </p:cNvPr>
                <p:cNvSpPr/>
                <p:nvPr/>
              </p:nvSpPr>
              <p:spPr>
                <a:xfrm>
                  <a:off x="10188635" y="3436446"/>
                  <a:ext cx="507447" cy="29584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CA5FEC63-FA8A-AE51-7006-96C868497C7C}"/>
                    </a:ext>
                  </a:extLst>
                </p:cNvPr>
                <p:cNvSpPr txBox="1"/>
                <p:nvPr/>
              </p:nvSpPr>
              <p:spPr>
                <a:xfrm>
                  <a:off x="2442856" y="2120814"/>
                  <a:ext cx="1962459" cy="646331"/>
                </a:xfrm>
                <a:prstGeom prst="rect">
                  <a:avLst/>
                </a:prstGeom>
                <a:noFill/>
              </p:spPr>
              <p:txBody>
                <a:bodyPr wrap="square" rtlCol="0">
                  <a:spAutoFit/>
                </a:bodyPr>
                <a:lstStyle/>
                <a:p>
                  <a:r>
                    <a:rPr lang="en-IN" dirty="0">
                      <a:latin typeface="Bodoni MT" panose="02070603080606020203" pitchFamily="18" charset="0"/>
                    </a:rPr>
                    <a:t>Temperature &amp; Humidity Sensor</a:t>
                  </a:r>
                </a:p>
              </p:txBody>
            </p:sp>
            <p:sp>
              <p:nvSpPr>
                <p:cNvPr id="45" name="TextBox 44">
                  <a:extLst>
                    <a:ext uri="{FF2B5EF4-FFF2-40B4-BE49-F238E27FC236}">
                      <a16:creationId xmlns:a16="http://schemas.microsoft.com/office/drawing/2014/main" id="{2D3CDFE7-24D0-E490-9C01-4FEB2D66EFED}"/>
                    </a:ext>
                  </a:extLst>
                </p:cNvPr>
                <p:cNvSpPr txBox="1"/>
                <p:nvPr/>
              </p:nvSpPr>
              <p:spPr>
                <a:xfrm>
                  <a:off x="2568711" y="3073851"/>
                  <a:ext cx="1855694" cy="646331"/>
                </a:xfrm>
                <a:prstGeom prst="rect">
                  <a:avLst/>
                </a:prstGeom>
                <a:noFill/>
              </p:spPr>
              <p:txBody>
                <a:bodyPr wrap="square" rtlCol="0">
                  <a:spAutoFit/>
                </a:bodyPr>
                <a:lstStyle/>
                <a:p>
                  <a:r>
                    <a:rPr lang="en-IN" dirty="0">
                      <a:latin typeface="Bodoni MT" panose="02070603080606020203" pitchFamily="18" charset="0"/>
                    </a:rPr>
                    <a:t>Soil Moisture Sensor</a:t>
                  </a:r>
                </a:p>
              </p:txBody>
            </p:sp>
            <p:sp>
              <p:nvSpPr>
                <p:cNvPr id="46" name="TextBox 45">
                  <a:extLst>
                    <a:ext uri="{FF2B5EF4-FFF2-40B4-BE49-F238E27FC236}">
                      <a16:creationId xmlns:a16="http://schemas.microsoft.com/office/drawing/2014/main" id="{9ED8F886-B834-A825-9EC2-0BA76B2FE0E6}"/>
                    </a:ext>
                  </a:extLst>
                </p:cNvPr>
                <p:cNvSpPr txBox="1"/>
                <p:nvPr/>
              </p:nvSpPr>
              <p:spPr>
                <a:xfrm>
                  <a:off x="2597982" y="4214428"/>
                  <a:ext cx="1764820" cy="369332"/>
                </a:xfrm>
                <a:prstGeom prst="rect">
                  <a:avLst/>
                </a:prstGeom>
                <a:noFill/>
              </p:spPr>
              <p:txBody>
                <a:bodyPr wrap="square" rtlCol="0">
                  <a:spAutoFit/>
                </a:bodyPr>
                <a:lstStyle/>
                <a:p>
                  <a:r>
                    <a:rPr lang="en-IN" dirty="0">
                      <a:latin typeface="Bodoni MT" panose="02070603080606020203" pitchFamily="18" charset="0"/>
                    </a:rPr>
                    <a:t>Soil pH Sensor</a:t>
                  </a:r>
                </a:p>
              </p:txBody>
            </p:sp>
            <p:sp>
              <p:nvSpPr>
                <p:cNvPr id="47" name="TextBox 46">
                  <a:extLst>
                    <a:ext uri="{FF2B5EF4-FFF2-40B4-BE49-F238E27FC236}">
                      <a16:creationId xmlns:a16="http://schemas.microsoft.com/office/drawing/2014/main" id="{EDFE8ECF-3555-E759-A899-8CD83261C429}"/>
                    </a:ext>
                  </a:extLst>
                </p:cNvPr>
                <p:cNvSpPr txBox="1"/>
                <p:nvPr/>
              </p:nvSpPr>
              <p:spPr>
                <a:xfrm>
                  <a:off x="11069345" y="3379856"/>
                  <a:ext cx="1625924" cy="369332"/>
                </a:xfrm>
                <a:prstGeom prst="rect">
                  <a:avLst/>
                </a:prstGeom>
                <a:noFill/>
              </p:spPr>
              <p:txBody>
                <a:bodyPr wrap="square" rtlCol="0">
                  <a:spAutoFit/>
                </a:bodyPr>
                <a:lstStyle/>
                <a:p>
                  <a:r>
                    <a:rPr lang="en-IN" dirty="0">
                      <a:latin typeface="Bodoni MT" panose="02070603080606020203" pitchFamily="18" charset="0"/>
                    </a:rPr>
                    <a:t>Predict Crop </a:t>
                  </a:r>
                </a:p>
              </p:txBody>
            </p:sp>
            <p:sp>
              <p:nvSpPr>
                <p:cNvPr id="52" name="TextBox 51">
                  <a:extLst>
                    <a:ext uri="{FF2B5EF4-FFF2-40B4-BE49-F238E27FC236}">
                      <a16:creationId xmlns:a16="http://schemas.microsoft.com/office/drawing/2014/main" id="{7EDAACEB-D44E-A2C5-6FC6-BB315FE54356}"/>
                    </a:ext>
                  </a:extLst>
                </p:cNvPr>
                <p:cNvSpPr txBox="1"/>
                <p:nvPr/>
              </p:nvSpPr>
              <p:spPr>
                <a:xfrm>
                  <a:off x="8409100" y="3432737"/>
                  <a:ext cx="1625924" cy="369332"/>
                </a:xfrm>
                <a:prstGeom prst="rect">
                  <a:avLst/>
                </a:prstGeom>
                <a:noFill/>
              </p:spPr>
              <p:txBody>
                <a:bodyPr wrap="square" rtlCol="0">
                  <a:spAutoFit/>
                </a:bodyPr>
                <a:lstStyle/>
                <a:p>
                  <a:r>
                    <a:rPr lang="en-IN" dirty="0">
                      <a:latin typeface="Bodoni MT" panose="02070603080606020203" pitchFamily="18" charset="0"/>
                    </a:rPr>
                    <a:t>Cloud Server </a:t>
                  </a:r>
                </a:p>
              </p:txBody>
            </p:sp>
          </p:grpSp>
          <p:sp>
            <p:nvSpPr>
              <p:cNvPr id="3" name="Rectangle 2">
                <a:extLst>
                  <a:ext uri="{FF2B5EF4-FFF2-40B4-BE49-F238E27FC236}">
                    <a16:creationId xmlns:a16="http://schemas.microsoft.com/office/drawing/2014/main" id="{96233C21-CB84-C5E1-FA3A-2A14EDC122D2}"/>
                  </a:ext>
                </a:extLst>
              </p:cNvPr>
              <p:cNvSpPr/>
              <p:nvPr/>
            </p:nvSpPr>
            <p:spPr>
              <a:xfrm>
                <a:off x="5454847" y="3534531"/>
                <a:ext cx="2057400" cy="1235692"/>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 name="Straight Connector 9">
                <a:extLst>
                  <a:ext uri="{FF2B5EF4-FFF2-40B4-BE49-F238E27FC236}">
                    <a16:creationId xmlns:a16="http://schemas.microsoft.com/office/drawing/2014/main" id="{DB185452-DC1E-1F82-D182-B3453D431DED}"/>
                  </a:ext>
                </a:extLst>
              </p:cNvPr>
              <p:cNvCxnSpPr>
                <a:cxnSpLocks/>
              </p:cNvCxnSpPr>
              <p:nvPr/>
            </p:nvCxnSpPr>
            <p:spPr>
              <a:xfrm flipH="1">
                <a:off x="5213854" y="3637982"/>
                <a:ext cx="219635" cy="0"/>
              </a:xfrm>
              <a:prstGeom prst="line">
                <a:avLst/>
              </a:prstGeom>
              <a:solidFill>
                <a:schemeClr val="bg1">
                  <a:lumMod val="95000"/>
                </a:schemeClr>
              </a:solidFill>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6F9F10E-971A-9B9B-CFF8-1856BC52484B}"/>
                  </a:ext>
                </a:extLst>
              </p:cNvPr>
              <p:cNvCxnSpPr>
                <a:cxnSpLocks/>
              </p:cNvCxnSpPr>
              <p:nvPr/>
            </p:nvCxnSpPr>
            <p:spPr>
              <a:xfrm flipH="1">
                <a:off x="5213854" y="3817276"/>
                <a:ext cx="219635" cy="0"/>
              </a:xfrm>
              <a:prstGeom prst="line">
                <a:avLst/>
              </a:prstGeom>
              <a:solidFill>
                <a:schemeClr val="bg1">
                  <a:lumMod val="95000"/>
                </a:schemeClr>
              </a:solidFill>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482DDD3-B6F8-C5D0-BFA5-BE823724C563}"/>
                  </a:ext>
                </a:extLst>
              </p:cNvPr>
              <p:cNvCxnSpPr>
                <a:cxnSpLocks/>
              </p:cNvCxnSpPr>
              <p:nvPr/>
            </p:nvCxnSpPr>
            <p:spPr>
              <a:xfrm flipH="1">
                <a:off x="5213854" y="4014500"/>
                <a:ext cx="219635" cy="0"/>
              </a:xfrm>
              <a:prstGeom prst="line">
                <a:avLst/>
              </a:prstGeom>
              <a:solidFill>
                <a:schemeClr val="bg1">
                  <a:lumMod val="95000"/>
                </a:schemeClr>
              </a:solidFill>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5BA824B-4358-E1EF-35EA-EB5FE58B26D7}"/>
                  </a:ext>
                </a:extLst>
              </p:cNvPr>
              <p:cNvCxnSpPr>
                <a:cxnSpLocks/>
              </p:cNvCxnSpPr>
              <p:nvPr/>
            </p:nvCxnSpPr>
            <p:spPr>
              <a:xfrm flipH="1">
                <a:off x="5213854" y="4184829"/>
                <a:ext cx="219635" cy="0"/>
              </a:xfrm>
              <a:prstGeom prst="line">
                <a:avLst/>
              </a:prstGeom>
              <a:solidFill>
                <a:schemeClr val="bg1">
                  <a:lumMod val="95000"/>
                </a:schemeClr>
              </a:solidFill>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46D7B91-EC55-D7D8-A31F-E89F3D7FF9E8}"/>
                  </a:ext>
                </a:extLst>
              </p:cNvPr>
              <p:cNvCxnSpPr>
                <a:cxnSpLocks/>
              </p:cNvCxnSpPr>
              <p:nvPr/>
            </p:nvCxnSpPr>
            <p:spPr>
              <a:xfrm flipH="1">
                <a:off x="5225057" y="4407735"/>
                <a:ext cx="219635" cy="0"/>
              </a:xfrm>
              <a:prstGeom prst="line">
                <a:avLst/>
              </a:prstGeom>
              <a:solidFill>
                <a:schemeClr val="bg1">
                  <a:lumMod val="95000"/>
                </a:schemeClr>
              </a:solidFill>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29A5EAB-6D6D-E56E-53E6-A5852627ABB7}"/>
                  </a:ext>
                </a:extLst>
              </p:cNvPr>
              <p:cNvCxnSpPr>
                <a:cxnSpLocks/>
              </p:cNvCxnSpPr>
              <p:nvPr/>
            </p:nvCxnSpPr>
            <p:spPr>
              <a:xfrm flipH="1">
                <a:off x="5225057" y="4624100"/>
                <a:ext cx="219635" cy="0"/>
              </a:xfrm>
              <a:prstGeom prst="line">
                <a:avLst/>
              </a:prstGeom>
              <a:solidFill>
                <a:schemeClr val="bg1">
                  <a:lumMod val="95000"/>
                </a:schemeClr>
              </a:solidFill>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56FEAA8-5697-D587-28C7-6C56E502538A}"/>
                  </a:ext>
                </a:extLst>
              </p:cNvPr>
              <p:cNvCxnSpPr>
                <a:cxnSpLocks/>
              </p:cNvCxnSpPr>
              <p:nvPr/>
            </p:nvCxnSpPr>
            <p:spPr>
              <a:xfrm flipH="1">
                <a:off x="7488363" y="3808311"/>
                <a:ext cx="219635" cy="0"/>
              </a:xfrm>
              <a:prstGeom prst="line">
                <a:avLst/>
              </a:prstGeom>
              <a:solidFill>
                <a:schemeClr val="bg1">
                  <a:lumMod val="95000"/>
                </a:schemeClr>
              </a:solidFill>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5C7B5C9-8A11-8876-F010-7F5AEB444D0A}"/>
                  </a:ext>
                </a:extLst>
              </p:cNvPr>
              <p:cNvCxnSpPr>
                <a:cxnSpLocks/>
              </p:cNvCxnSpPr>
              <p:nvPr/>
            </p:nvCxnSpPr>
            <p:spPr>
              <a:xfrm flipH="1">
                <a:off x="7488363" y="3996571"/>
                <a:ext cx="219635" cy="0"/>
              </a:xfrm>
              <a:prstGeom prst="line">
                <a:avLst/>
              </a:prstGeom>
              <a:solidFill>
                <a:schemeClr val="bg1">
                  <a:lumMod val="95000"/>
                </a:schemeClr>
              </a:solidFill>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B8DA754-B9FB-1341-5E97-B2134F55C777}"/>
                  </a:ext>
                </a:extLst>
              </p:cNvPr>
              <p:cNvCxnSpPr>
                <a:cxnSpLocks/>
              </p:cNvCxnSpPr>
              <p:nvPr/>
            </p:nvCxnSpPr>
            <p:spPr>
              <a:xfrm flipH="1">
                <a:off x="7488363" y="4184829"/>
                <a:ext cx="219635" cy="0"/>
              </a:xfrm>
              <a:prstGeom prst="line">
                <a:avLst/>
              </a:prstGeom>
              <a:solidFill>
                <a:schemeClr val="bg1">
                  <a:lumMod val="95000"/>
                </a:schemeClr>
              </a:solidFill>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51ACA68-5225-6464-7AA8-B5F15ACBAFA6}"/>
                  </a:ext>
                </a:extLst>
              </p:cNvPr>
              <p:cNvCxnSpPr>
                <a:cxnSpLocks/>
              </p:cNvCxnSpPr>
              <p:nvPr/>
            </p:nvCxnSpPr>
            <p:spPr>
              <a:xfrm flipH="1">
                <a:off x="7490604" y="4399376"/>
                <a:ext cx="219635" cy="0"/>
              </a:xfrm>
              <a:prstGeom prst="line">
                <a:avLst/>
              </a:prstGeom>
              <a:solidFill>
                <a:schemeClr val="bg1">
                  <a:lumMod val="95000"/>
                </a:schemeClr>
              </a:solidFill>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07C570-2957-5A7E-4C9A-631B3E7AF5CA}"/>
                  </a:ext>
                </a:extLst>
              </p:cNvPr>
              <p:cNvCxnSpPr>
                <a:cxnSpLocks/>
              </p:cNvCxnSpPr>
              <p:nvPr/>
            </p:nvCxnSpPr>
            <p:spPr>
              <a:xfrm flipH="1">
                <a:off x="7488363" y="4597206"/>
                <a:ext cx="219635" cy="0"/>
              </a:xfrm>
              <a:prstGeom prst="line">
                <a:avLst/>
              </a:prstGeom>
              <a:solidFill>
                <a:schemeClr val="bg1">
                  <a:lumMod val="95000"/>
                </a:schemeClr>
              </a:solidFill>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6DDA2F9-4FCC-E436-99D7-CC1712ABB2B4}"/>
                  </a:ext>
                </a:extLst>
              </p:cNvPr>
              <p:cNvSpPr txBox="1"/>
              <p:nvPr/>
            </p:nvSpPr>
            <p:spPr>
              <a:xfrm>
                <a:off x="5824845" y="3836864"/>
                <a:ext cx="1682180" cy="338554"/>
              </a:xfrm>
              <a:prstGeom prst="rect">
                <a:avLst/>
              </a:prstGeom>
              <a:noFill/>
            </p:spPr>
            <p:txBody>
              <a:bodyPr wrap="square" rtlCol="0">
                <a:spAutoFit/>
              </a:bodyPr>
              <a:lstStyle/>
              <a:p>
                <a:r>
                  <a:rPr lang="en-IN" sz="1600" dirty="0">
                    <a:latin typeface="Arial Black" panose="020B0A04020102020204" pitchFamily="34" charset="0"/>
                  </a:rPr>
                  <a:t>ARDUINO </a:t>
                </a:r>
              </a:p>
            </p:txBody>
          </p:sp>
          <p:sp>
            <p:nvSpPr>
              <p:cNvPr id="65" name="TextBox 64">
                <a:extLst>
                  <a:ext uri="{FF2B5EF4-FFF2-40B4-BE49-F238E27FC236}">
                    <a16:creationId xmlns:a16="http://schemas.microsoft.com/office/drawing/2014/main" id="{DA52E91C-20C1-5C9E-8DB6-EF6478ACAA42}"/>
                  </a:ext>
                </a:extLst>
              </p:cNvPr>
              <p:cNvSpPr txBox="1"/>
              <p:nvPr/>
            </p:nvSpPr>
            <p:spPr>
              <a:xfrm>
                <a:off x="6065417" y="4116348"/>
                <a:ext cx="1434353" cy="369332"/>
              </a:xfrm>
              <a:prstGeom prst="rect">
                <a:avLst/>
              </a:prstGeom>
              <a:noFill/>
            </p:spPr>
            <p:txBody>
              <a:bodyPr wrap="square" rtlCol="0">
                <a:spAutoFit/>
              </a:bodyPr>
              <a:lstStyle/>
              <a:p>
                <a:r>
                  <a:rPr lang="en-IN" dirty="0">
                    <a:latin typeface="Bodoni MT" panose="02070603080606020203" pitchFamily="18" charset="0"/>
                  </a:rPr>
                  <a:t>UNO</a:t>
                </a:r>
              </a:p>
            </p:txBody>
          </p:sp>
        </p:grpSp>
        <p:sp>
          <p:nvSpPr>
            <p:cNvPr id="94" name="Arrow: Right 93">
              <a:extLst>
                <a:ext uri="{FF2B5EF4-FFF2-40B4-BE49-F238E27FC236}">
                  <a16:creationId xmlns:a16="http://schemas.microsoft.com/office/drawing/2014/main" id="{7890407F-C61C-452D-8E29-400FB3DEAAE9}"/>
                </a:ext>
              </a:extLst>
            </p:cNvPr>
            <p:cNvSpPr/>
            <p:nvPr/>
          </p:nvSpPr>
          <p:spPr>
            <a:xfrm>
              <a:off x="6695270" y="3457915"/>
              <a:ext cx="488970" cy="29584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814196776"/>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11DFD4-A17B-79C4-8867-F4D2CA8C765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42B13CF-CF5F-4A20-77D7-D8ADE2B5D6AA}"/>
              </a:ext>
            </a:extLst>
          </p:cNvPr>
          <p:cNvSpPr/>
          <p:nvPr/>
        </p:nvSpPr>
        <p:spPr>
          <a:xfrm>
            <a:off x="1" y="0"/>
            <a:ext cx="1255058" cy="6858000"/>
          </a:xfrm>
          <a:prstGeom prst="rect">
            <a:avLst/>
          </a:prstGeom>
          <a:solidFill>
            <a:srgbClr val="3F4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C6C81FE7-CAB7-AD16-E4E8-DBEC52937B5D}"/>
              </a:ext>
            </a:extLst>
          </p:cNvPr>
          <p:cNvSpPr txBox="1"/>
          <p:nvPr/>
        </p:nvSpPr>
        <p:spPr>
          <a:xfrm>
            <a:off x="3576561" y="450600"/>
            <a:ext cx="7019925" cy="646331"/>
          </a:xfrm>
          <a:prstGeom prst="rect">
            <a:avLst/>
          </a:prstGeom>
          <a:noFill/>
        </p:spPr>
        <p:txBody>
          <a:bodyPr wrap="square" rtlCol="0">
            <a:spAutoFit/>
          </a:bodyPr>
          <a:lstStyle/>
          <a:p>
            <a:r>
              <a:rPr lang="en-US" sz="3600" dirty="0">
                <a:solidFill>
                  <a:schemeClr val="tx2">
                    <a:lumMod val="75000"/>
                  </a:schemeClr>
                </a:solidFill>
                <a:latin typeface="Britannic Bold" panose="020B0903060703020204" pitchFamily="34" charset="0"/>
              </a:rPr>
              <a:t>HARDWARE ARCHITECTURE </a:t>
            </a:r>
            <a:endParaRPr lang="en-IN" sz="3600" dirty="0">
              <a:solidFill>
                <a:schemeClr val="tx2">
                  <a:lumMod val="75000"/>
                </a:schemeClr>
              </a:solidFill>
              <a:latin typeface="Britannic Bold" panose="020B0903060703020204" pitchFamily="34" charset="0"/>
            </a:endParaRPr>
          </a:p>
        </p:txBody>
      </p:sp>
      <p:cxnSp>
        <p:nvCxnSpPr>
          <p:cNvPr id="102" name="Straight Connector 101">
            <a:extLst>
              <a:ext uri="{FF2B5EF4-FFF2-40B4-BE49-F238E27FC236}">
                <a16:creationId xmlns:a16="http://schemas.microsoft.com/office/drawing/2014/main" id="{B8C45B9A-92DA-BCA8-F58D-EF245B57372A}"/>
              </a:ext>
            </a:extLst>
          </p:cNvPr>
          <p:cNvCxnSpPr>
            <a:cxnSpLocks/>
          </p:cNvCxnSpPr>
          <p:nvPr/>
        </p:nvCxnSpPr>
        <p:spPr>
          <a:xfrm>
            <a:off x="9368926" y="4234138"/>
            <a:ext cx="0" cy="112798"/>
          </a:xfrm>
          <a:prstGeom prst="line">
            <a:avLst/>
          </a:prstGeom>
        </p:spPr>
        <p:style>
          <a:lnRef idx="1">
            <a:schemeClr val="accent1"/>
          </a:lnRef>
          <a:fillRef idx="0">
            <a:schemeClr val="accent1"/>
          </a:fillRef>
          <a:effectRef idx="0">
            <a:schemeClr val="accent1"/>
          </a:effectRef>
          <a:fontRef idx="minor">
            <a:schemeClr val="tx1"/>
          </a:fontRef>
        </p:style>
      </p:cxnSp>
      <p:grpSp>
        <p:nvGrpSpPr>
          <p:cNvPr id="132" name="Group 131">
            <a:extLst>
              <a:ext uri="{FF2B5EF4-FFF2-40B4-BE49-F238E27FC236}">
                <a16:creationId xmlns:a16="http://schemas.microsoft.com/office/drawing/2014/main" id="{971740A6-FE7F-12DA-67EA-4FCB80BC1438}"/>
              </a:ext>
            </a:extLst>
          </p:cNvPr>
          <p:cNvGrpSpPr/>
          <p:nvPr/>
        </p:nvGrpSpPr>
        <p:grpSpPr>
          <a:xfrm>
            <a:off x="3231480" y="1816611"/>
            <a:ext cx="6077911" cy="4622461"/>
            <a:chOff x="2897526" y="1238332"/>
            <a:chExt cx="6077911" cy="4682058"/>
          </a:xfrm>
        </p:grpSpPr>
        <p:grpSp>
          <p:nvGrpSpPr>
            <p:cNvPr id="14" name="Group 13">
              <a:extLst>
                <a:ext uri="{FF2B5EF4-FFF2-40B4-BE49-F238E27FC236}">
                  <a16:creationId xmlns:a16="http://schemas.microsoft.com/office/drawing/2014/main" id="{EA2C50ED-03BD-80C6-8FA8-B6B943A0FF04}"/>
                </a:ext>
              </a:extLst>
            </p:cNvPr>
            <p:cNvGrpSpPr/>
            <p:nvPr/>
          </p:nvGrpSpPr>
          <p:grpSpPr>
            <a:xfrm>
              <a:off x="5123662" y="3567837"/>
              <a:ext cx="1903662" cy="2352553"/>
              <a:chOff x="2657952" y="3394376"/>
              <a:chExt cx="1838127" cy="2626031"/>
            </a:xfrm>
          </p:grpSpPr>
          <p:pic>
            <p:nvPicPr>
              <p:cNvPr id="12" name="Picture 11">
                <a:extLst>
                  <a:ext uri="{FF2B5EF4-FFF2-40B4-BE49-F238E27FC236}">
                    <a16:creationId xmlns:a16="http://schemas.microsoft.com/office/drawing/2014/main" id="{2F0E75E1-C752-0C4D-7654-094A0445A2F5}"/>
                  </a:ext>
                </a:extLst>
              </p:cNvPr>
              <p:cNvPicPr>
                <a:picLocks noChangeAspect="1"/>
              </p:cNvPicPr>
              <p:nvPr/>
            </p:nvPicPr>
            <p:blipFill>
              <a:blip r:embed="rId2"/>
              <a:stretch>
                <a:fillRect/>
              </a:stretch>
            </p:blipFill>
            <p:spPr>
              <a:xfrm>
                <a:off x="2657952" y="3394376"/>
                <a:ext cx="1838127" cy="2626031"/>
              </a:xfrm>
              <a:prstGeom prst="rect">
                <a:avLst/>
              </a:prstGeom>
            </p:spPr>
          </p:pic>
          <p:sp>
            <p:nvSpPr>
              <p:cNvPr id="13" name="Rectangle 12">
                <a:extLst>
                  <a:ext uri="{FF2B5EF4-FFF2-40B4-BE49-F238E27FC236}">
                    <a16:creationId xmlns:a16="http://schemas.microsoft.com/office/drawing/2014/main" id="{DA54ADDA-4AE9-F10D-029E-06E88C19E118}"/>
                  </a:ext>
                </a:extLst>
              </p:cNvPr>
              <p:cNvSpPr/>
              <p:nvPr/>
            </p:nvSpPr>
            <p:spPr>
              <a:xfrm>
                <a:off x="3215843" y="4226884"/>
                <a:ext cx="672353" cy="36307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NodeMCU</a:t>
                </a:r>
              </a:p>
              <a:p>
                <a:pPr algn="ctr"/>
                <a:r>
                  <a:rPr lang="en-IN" sz="800" dirty="0">
                    <a:solidFill>
                      <a:schemeClr val="tx1"/>
                    </a:solidFill>
                  </a:rPr>
                  <a:t>ESP8266</a:t>
                </a:r>
              </a:p>
            </p:txBody>
          </p:sp>
        </p:grpSp>
        <p:grpSp>
          <p:nvGrpSpPr>
            <p:cNvPr id="59" name="Group 58">
              <a:extLst>
                <a:ext uri="{FF2B5EF4-FFF2-40B4-BE49-F238E27FC236}">
                  <a16:creationId xmlns:a16="http://schemas.microsoft.com/office/drawing/2014/main" id="{DFC989B4-261B-08A8-EC05-4277EF1465D8}"/>
                </a:ext>
              </a:extLst>
            </p:cNvPr>
            <p:cNvGrpSpPr/>
            <p:nvPr/>
          </p:nvGrpSpPr>
          <p:grpSpPr>
            <a:xfrm>
              <a:off x="7664000" y="4580125"/>
              <a:ext cx="902122" cy="530946"/>
              <a:chOff x="8659397" y="5023447"/>
              <a:chExt cx="902122" cy="530946"/>
            </a:xfrm>
          </p:grpSpPr>
          <p:sp>
            <p:nvSpPr>
              <p:cNvPr id="23" name="Rectangle 22">
                <a:extLst>
                  <a:ext uri="{FF2B5EF4-FFF2-40B4-BE49-F238E27FC236}">
                    <a16:creationId xmlns:a16="http://schemas.microsoft.com/office/drawing/2014/main" id="{B968AA12-5598-C4BB-4C56-A30A6F3041B6}"/>
                  </a:ext>
                </a:extLst>
              </p:cNvPr>
              <p:cNvSpPr/>
              <p:nvPr/>
            </p:nvSpPr>
            <p:spPr>
              <a:xfrm>
                <a:off x="8898357" y="5023447"/>
                <a:ext cx="507174" cy="53094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a:extLst>
                  <a:ext uri="{FF2B5EF4-FFF2-40B4-BE49-F238E27FC236}">
                    <a16:creationId xmlns:a16="http://schemas.microsoft.com/office/drawing/2014/main" id="{40428BFE-F2EF-B382-C27E-E9357669384F}"/>
                  </a:ext>
                </a:extLst>
              </p:cNvPr>
              <p:cNvCxnSpPr>
                <a:cxnSpLocks/>
              </p:cNvCxnSpPr>
              <p:nvPr/>
            </p:nvCxnSpPr>
            <p:spPr>
              <a:xfrm>
                <a:off x="8659397" y="5110392"/>
                <a:ext cx="238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B834DAF-DC6F-0273-DAA8-57A2647700FE}"/>
                  </a:ext>
                </a:extLst>
              </p:cNvPr>
              <p:cNvCxnSpPr>
                <a:cxnSpLocks/>
              </p:cNvCxnSpPr>
              <p:nvPr/>
            </p:nvCxnSpPr>
            <p:spPr>
              <a:xfrm>
                <a:off x="8659397" y="5429723"/>
                <a:ext cx="238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1E9FBD-8204-03B9-6A2D-F1B362674DD1}"/>
                  </a:ext>
                </a:extLst>
              </p:cNvPr>
              <p:cNvCxnSpPr>
                <a:cxnSpLocks/>
              </p:cNvCxnSpPr>
              <p:nvPr/>
            </p:nvCxnSpPr>
            <p:spPr>
              <a:xfrm>
                <a:off x="8659397" y="5288920"/>
                <a:ext cx="23896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8C3C803-0932-FF75-294C-6C1B0263B916}"/>
                  </a:ext>
                </a:extLst>
              </p:cNvPr>
              <p:cNvSpPr txBox="1"/>
              <p:nvPr/>
            </p:nvSpPr>
            <p:spPr>
              <a:xfrm>
                <a:off x="8996835" y="5028200"/>
                <a:ext cx="564684" cy="413587"/>
              </a:xfrm>
              <a:prstGeom prst="rect">
                <a:avLst/>
              </a:prstGeom>
              <a:noFill/>
            </p:spPr>
            <p:txBody>
              <a:bodyPr wrap="square" rtlCol="0">
                <a:spAutoFit/>
              </a:bodyPr>
              <a:lstStyle/>
              <a:p>
                <a:r>
                  <a:rPr lang="en-IN" sz="800" dirty="0"/>
                  <a:t>VCC</a:t>
                </a:r>
              </a:p>
              <a:p>
                <a:r>
                  <a:rPr lang="en-IN" sz="800" dirty="0"/>
                  <a:t>DATA</a:t>
                </a:r>
              </a:p>
              <a:p>
                <a:r>
                  <a:rPr lang="en-IN" sz="800" dirty="0"/>
                  <a:t>GND</a:t>
                </a:r>
              </a:p>
            </p:txBody>
          </p:sp>
        </p:grpSp>
        <p:pic>
          <p:nvPicPr>
            <p:cNvPr id="55" name="Picture 54">
              <a:extLst>
                <a:ext uri="{FF2B5EF4-FFF2-40B4-BE49-F238E27FC236}">
                  <a16:creationId xmlns:a16="http://schemas.microsoft.com/office/drawing/2014/main" id="{FFCC5ADF-6EF6-CD6C-57AC-6380EC8E7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011" y="1238332"/>
              <a:ext cx="2016317" cy="2147356"/>
            </a:xfrm>
            <a:prstGeom prst="rect">
              <a:avLst/>
            </a:prstGeom>
          </p:spPr>
        </p:pic>
        <p:grpSp>
          <p:nvGrpSpPr>
            <p:cNvPr id="117" name="Group 116">
              <a:extLst>
                <a:ext uri="{FF2B5EF4-FFF2-40B4-BE49-F238E27FC236}">
                  <a16:creationId xmlns:a16="http://schemas.microsoft.com/office/drawing/2014/main" id="{03D391C3-063B-5DF6-BFD4-47AEFCAA5A71}"/>
                </a:ext>
              </a:extLst>
            </p:cNvPr>
            <p:cNvGrpSpPr/>
            <p:nvPr/>
          </p:nvGrpSpPr>
          <p:grpSpPr>
            <a:xfrm>
              <a:off x="3362236" y="1692074"/>
              <a:ext cx="1637780" cy="1029660"/>
              <a:chOff x="3362236" y="1692074"/>
              <a:chExt cx="1637780" cy="1029660"/>
            </a:xfrm>
          </p:grpSpPr>
          <p:grpSp>
            <p:nvGrpSpPr>
              <p:cNvPr id="56" name="Group 55">
                <a:extLst>
                  <a:ext uri="{FF2B5EF4-FFF2-40B4-BE49-F238E27FC236}">
                    <a16:creationId xmlns:a16="http://schemas.microsoft.com/office/drawing/2014/main" id="{F43FE636-DD3E-E0E9-4E85-8702A65D1F81}"/>
                  </a:ext>
                </a:extLst>
              </p:cNvPr>
              <p:cNvGrpSpPr/>
              <p:nvPr/>
            </p:nvGrpSpPr>
            <p:grpSpPr>
              <a:xfrm>
                <a:off x="3935707" y="1692074"/>
                <a:ext cx="398716" cy="771072"/>
                <a:chOff x="3586842" y="1280992"/>
                <a:chExt cx="398716" cy="771072"/>
              </a:xfrm>
            </p:grpSpPr>
            <p:sp>
              <p:nvSpPr>
                <p:cNvPr id="7" name="Rectangle 6">
                  <a:extLst>
                    <a:ext uri="{FF2B5EF4-FFF2-40B4-BE49-F238E27FC236}">
                      <a16:creationId xmlns:a16="http://schemas.microsoft.com/office/drawing/2014/main" id="{1BA1268A-7EE7-06FE-C47A-172D5A540E88}"/>
                    </a:ext>
                  </a:extLst>
                </p:cNvPr>
                <p:cNvSpPr/>
                <p:nvPr/>
              </p:nvSpPr>
              <p:spPr>
                <a:xfrm>
                  <a:off x="3653750" y="1465944"/>
                  <a:ext cx="264885" cy="1643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1" name="Group 30">
                  <a:extLst>
                    <a:ext uri="{FF2B5EF4-FFF2-40B4-BE49-F238E27FC236}">
                      <a16:creationId xmlns:a16="http://schemas.microsoft.com/office/drawing/2014/main" id="{3C9B71C3-5979-0C4E-0355-54EA87D88528}"/>
                    </a:ext>
                  </a:extLst>
                </p:cNvPr>
                <p:cNvGrpSpPr/>
                <p:nvPr/>
              </p:nvGrpSpPr>
              <p:grpSpPr>
                <a:xfrm>
                  <a:off x="3586842" y="1280992"/>
                  <a:ext cx="398716" cy="771072"/>
                  <a:chOff x="2259001" y="1939144"/>
                  <a:chExt cx="398716" cy="771072"/>
                </a:xfrm>
              </p:grpSpPr>
              <p:sp>
                <p:nvSpPr>
                  <p:cNvPr id="3" name="Rectangle 2">
                    <a:extLst>
                      <a:ext uri="{FF2B5EF4-FFF2-40B4-BE49-F238E27FC236}">
                        <a16:creationId xmlns:a16="http://schemas.microsoft.com/office/drawing/2014/main" id="{5C0A3F14-CA41-819A-AACD-2D2B3C524E77}"/>
                      </a:ext>
                    </a:extLst>
                  </p:cNvPr>
                  <p:cNvSpPr/>
                  <p:nvPr/>
                </p:nvSpPr>
                <p:spPr>
                  <a:xfrm>
                    <a:off x="2259001" y="1939144"/>
                    <a:ext cx="398716" cy="4734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a:extLst>
                      <a:ext uri="{FF2B5EF4-FFF2-40B4-BE49-F238E27FC236}">
                        <a16:creationId xmlns:a16="http://schemas.microsoft.com/office/drawing/2014/main" id="{5E671322-B18F-05A7-EF6E-5A7FC1724B1A}"/>
                      </a:ext>
                    </a:extLst>
                  </p:cNvPr>
                  <p:cNvSpPr/>
                  <p:nvPr/>
                </p:nvSpPr>
                <p:spPr>
                  <a:xfrm>
                    <a:off x="2479279" y="2157838"/>
                    <a:ext cx="50282" cy="838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6ACD77E6-5E59-B466-4C6C-30A7FECE131A}"/>
                      </a:ext>
                    </a:extLst>
                  </p:cNvPr>
                  <p:cNvSpPr/>
                  <p:nvPr/>
                </p:nvSpPr>
                <p:spPr>
                  <a:xfrm>
                    <a:off x="2399914" y="2152422"/>
                    <a:ext cx="50282" cy="838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DC4DC0C0-28A4-5CDF-99E9-A203FC101B36}"/>
                      </a:ext>
                    </a:extLst>
                  </p:cNvPr>
                  <p:cNvCxnSpPr/>
                  <p:nvPr/>
                </p:nvCxnSpPr>
                <p:spPr>
                  <a:xfrm>
                    <a:off x="2322426" y="2409517"/>
                    <a:ext cx="0" cy="2885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6755357-AFA3-6F14-986D-5858B1771F44}"/>
                      </a:ext>
                    </a:extLst>
                  </p:cNvPr>
                  <p:cNvCxnSpPr/>
                  <p:nvPr/>
                </p:nvCxnSpPr>
                <p:spPr>
                  <a:xfrm>
                    <a:off x="2458352" y="2421692"/>
                    <a:ext cx="0" cy="2885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2062EEE-C8C6-90ED-EC8E-05ACBB787217}"/>
                      </a:ext>
                    </a:extLst>
                  </p:cNvPr>
                  <p:cNvCxnSpPr/>
                  <p:nvPr/>
                </p:nvCxnSpPr>
                <p:spPr>
                  <a:xfrm>
                    <a:off x="2581814" y="2401040"/>
                    <a:ext cx="0" cy="2885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1" name="Rectangle 110">
                <a:extLst>
                  <a:ext uri="{FF2B5EF4-FFF2-40B4-BE49-F238E27FC236}">
                    <a16:creationId xmlns:a16="http://schemas.microsoft.com/office/drawing/2014/main" id="{6126D8EF-9F10-7273-7FE9-9A8DF7B79B28}"/>
                  </a:ext>
                </a:extLst>
              </p:cNvPr>
              <p:cNvSpPr/>
              <p:nvPr/>
            </p:nvSpPr>
            <p:spPr>
              <a:xfrm>
                <a:off x="3362236" y="2483195"/>
                <a:ext cx="1637780" cy="23853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Soil Ph Sensor</a:t>
                </a:r>
              </a:p>
            </p:txBody>
          </p:sp>
        </p:grpSp>
        <p:grpSp>
          <p:nvGrpSpPr>
            <p:cNvPr id="116" name="Group 115">
              <a:extLst>
                <a:ext uri="{FF2B5EF4-FFF2-40B4-BE49-F238E27FC236}">
                  <a16:creationId xmlns:a16="http://schemas.microsoft.com/office/drawing/2014/main" id="{AC70E927-A350-0CE0-1A9C-D882EF737C84}"/>
                </a:ext>
              </a:extLst>
            </p:cNvPr>
            <p:cNvGrpSpPr/>
            <p:nvPr/>
          </p:nvGrpSpPr>
          <p:grpSpPr>
            <a:xfrm>
              <a:off x="2897526" y="3760753"/>
              <a:ext cx="1697091" cy="1564303"/>
              <a:chOff x="2897526" y="3760753"/>
              <a:chExt cx="1697091" cy="1564303"/>
            </a:xfrm>
          </p:grpSpPr>
          <p:grpSp>
            <p:nvGrpSpPr>
              <p:cNvPr id="52" name="Group 51">
                <a:extLst>
                  <a:ext uri="{FF2B5EF4-FFF2-40B4-BE49-F238E27FC236}">
                    <a16:creationId xmlns:a16="http://schemas.microsoft.com/office/drawing/2014/main" id="{1C4528C6-E168-E30A-0C30-8F1DB1132019}"/>
                  </a:ext>
                </a:extLst>
              </p:cNvPr>
              <p:cNvGrpSpPr/>
              <p:nvPr/>
            </p:nvGrpSpPr>
            <p:grpSpPr>
              <a:xfrm>
                <a:off x="2897526" y="3760753"/>
                <a:ext cx="1316867" cy="1564303"/>
                <a:chOff x="2160378" y="2109200"/>
                <a:chExt cx="1164152" cy="1414055"/>
              </a:xfrm>
            </p:grpSpPr>
            <p:pic>
              <p:nvPicPr>
                <p:cNvPr id="48" name="Picture 47">
                  <a:extLst>
                    <a:ext uri="{FF2B5EF4-FFF2-40B4-BE49-F238E27FC236}">
                      <a16:creationId xmlns:a16="http://schemas.microsoft.com/office/drawing/2014/main" id="{D0A18DBA-0624-A6EF-78DF-2D23D0283F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5201" y="2109200"/>
                  <a:ext cx="709329" cy="1055419"/>
                </a:xfrm>
                <a:prstGeom prst="rect">
                  <a:avLst/>
                </a:prstGeom>
              </p:spPr>
            </p:pic>
            <p:sp>
              <p:nvSpPr>
                <p:cNvPr id="50" name="Rectangle 49">
                  <a:extLst>
                    <a:ext uri="{FF2B5EF4-FFF2-40B4-BE49-F238E27FC236}">
                      <a16:creationId xmlns:a16="http://schemas.microsoft.com/office/drawing/2014/main" id="{4CB70D0D-E0B3-F3F7-B889-DC4C167EDB4D}"/>
                    </a:ext>
                  </a:extLst>
                </p:cNvPr>
                <p:cNvSpPr/>
                <p:nvPr/>
              </p:nvSpPr>
              <p:spPr>
                <a:xfrm>
                  <a:off x="2160378" y="2556459"/>
                  <a:ext cx="795130" cy="9667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3" name="Rectangle 112">
                <a:extLst>
                  <a:ext uri="{FF2B5EF4-FFF2-40B4-BE49-F238E27FC236}">
                    <a16:creationId xmlns:a16="http://schemas.microsoft.com/office/drawing/2014/main" id="{EA4F843E-42FC-EE90-C9BC-B2D82CEB6E59}"/>
                  </a:ext>
                </a:extLst>
              </p:cNvPr>
              <p:cNvSpPr/>
              <p:nvPr/>
            </p:nvSpPr>
            <p:spPr>
              <a:xfrm>
                <a:off x="3477226" y="5046656"/>
                <a:ext cx="1117391" cy="23853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Soil Moisture Sensor</a:t>
                </a:r>
              </a:p>
            </p:txBody>
          </p:sp>
        </p:grpSp>
        <p:grpSp>
          <p:nvGrpSpPr>
            <p:cNvPr id="115" name="Group 114">
              <a:extLst>
                <a:ext uri="{FF2B5EF4-FFF2-40B4-BE49-F238E27FC236}">
                  <a16:creationId xmlns:a16="http://schemas.microsoft.com/office/drawing/2014/main" id="{CCD4DD6A-66E3-C3FB-DB0C-49E5E55ADC74}"/>
                </a:ext>
              </a:extLst>
            </p:cNvPr>
            <p:cNvGrpSpPr/>
            <p:nvPr/>
          </p:nvGrpSpPr>
          <p:grpSpPr>
            <a:xfrm>
              <a:off x="7452371" y="1802304"/>
              <a:ext cx="1142161" cy="1249115"/>
              <a:chOff x="7452371" y="1802304"/>
              <a:chExt cx="1142161" cy="1249115"/>
            </a:xfrm>
          </p:grpSpPr>
          <p:grpSp>
            <p:nvGrpSpPr>
              <p:cNvPr id="65" name="Group 64">
                <a:extLst>
                  <a:ext uri="{FF2B5EF4-FFF2-40B4-BE49-F238E27FC236}">
                    <a16:creationId xmlns:a16="http://schemas.microsoft.com/office/drawing/2014/main" id="{2D08E13C-1958-6B32-4223-B14C6BC7779E}"/>
                  </a:ext>
                </a:extLst>
              </p:cNvPr>
              <p:cNvGrpSpPr/>
              <p:nvPr/>
            </p:nvGrpSpPr>
            <p:grpSpPr>
              <a:xfrm>
                <a:off x="7549205" y="1802304"/>
                <a:ext cx="948494" cy="885653"/>
                <a:chOff x="7662521" y="1454841"/>
                <a:chExt cx="1180152" cy="1200154"/>
              </a:xfrm>
            </p:grpSpPr>
            <p:pic>
              <p:nvPicPr>
                <p:cNvPr id="61" name="Picture 60">
                  <a:extLst>
                    <a:ext uri="{FF2B5EF4-FFF2-40B4-BE49-F238E27FC236}">
                      <a16:creationId xmlns:a16="http://schemas.microsoft.com/office/drawing/2014/main" id="{AFD9D8D2-651C-C7AB-00A7-A57BBADA12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2521" y="1454841"/>
                  <a:ext cx="1180152" cy="1200154"/>
                </a:xfrm>
                <a:prstGeom prst="rect">
                  <a:avLst/>
                </a:prstGeom>
              </p:spPr>
            </p:pic>
            <p:sp>
              <p:nvSpPr>
                <p:cNvPr id="63" name="Rectangle 62">
                  <a:extLst>
                    <a:ext uri="{FF2B5EF4-FFF2-40B4-BE49-F238E27FC236}">
                      <a16:creationId xmlns:a16="http://schemas.microsoft.com/office/drawing/2014/main" id="{675906B6-72DC-EDAF-F826-64CB436F0EED}"/>
                    </a:ext>
                  </a:extLst>
                </p:cNvPr>
                <p:cNvSpPr/>
                <p:nvPr/>
              </p:nvSpPr>
              <p:spPr>
                <a:xfrm>
                  <a:off x="8135737" y="1507083"/>
                  <a:ext cx="684688" cy="28571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4" name="Rectangle 113">
                <a:extLst>
                  <a:ext uri="{FF2B5EF4-FFF2-40B4-BE49-F238E27FC236}">
                    <a16:creationId xmlns:a16="http://schemas.microsoft.com/office/drawing/2014/main" id="{980EF161-E349-EFBB-97C4-9550E08C8DDF}"/>
                  </a:ext>
                </a:extLst>
              </p:cNvPr>
              <p:cNvSpPr/>
              <p:nvPr/>
            </p:nvSpPr>
            <p:spPr>
              <a:xfrm>
                <a:off x="7452371" y="2753878"/>
                <a:ext cx="1142161" cy="29754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ESP8266 WIFI Module</a:t>
                </a:r>
              </a:p>
            </p:txBody>
          </p:sp>
        </p:grpSp>
        <p:sp>
          <p:nvSpPr>
            <p:cNvPr id="118" name="Rectangle 117">
              <a:extLst>
                <a:ext uri="{FF2B5EF4-FFF2-40B4-BE49-F238E27FC236}">
                  <a16:creationId xmlns:a16="http://schemas.microsoft.com/office/drawing/2014/main" id="{AD9912CB-864D-253D-4CD5-D4FBC87CE44F}"/>
                </a:ext>
              </a:extLst>
            </p:cNvPr>
            <p:cNvSpPr/>
            <p:nvPr/>
          </p:nvSpPr>
          <p:spPr>
            <a:xfrm>
              <a:off x="7337657" y="5205786"/>
              <a:ext cx="1637780" cy="23853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DHT11 Temperature and Humidity Sensor</a:t>
              </a:r>
            </a:p>
          </p:txBody>
        </p:sp>
        <p:cxnSp>
          <p:nvCxnSpPr>
            <p:cNvPr id="122" name="Connector: Elbow 121">
              <a:extLst>
                <a:ext uri="{FF2B5EF4-FFF2-40B4-BE49-F238E27FC236}">
                  <a16:creationId xmlns:a16="http://schemas.microsoft.com/office/drawing/2014/main" id="{B036C46C-0975-A749-2CBD-BE6B14D41027}"/>
                </a:ext>
              </a:extLst>
            </p:cNvPr>
            <p:cNvCxnSpPr>
              <a:cxnSpLocks/>
            </p:cNvCxnSpPr>
            <p:nvPr/>
          </p:nvCxnSpPr>
          <p:spPr>
            <a:xfrm>
              <a:off x="4379459" y="2027486"/>
              <a:ext cx="851734" cy="54149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1AB3703E-34EC-4CFE-495A-99AA34CA51FF}"/>
                </a:ext>
              </a:extLst>
            </p:cNvPr>
            <p:cNvCxnSpPr>
              <a:cxnSpLocks/>
            </p:cNvCxnSpPr>
            <p:nvPr/>
          </p:nvCxnSpPr>
          <p:spPr>
            <a:xfrm>
              <a:off x="4267500" y="4313647"/>
              <a:ext cx="79661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FCC4FC1-226B-8128-42F8-D1D412C4ED38}"/>
                </a:ext>
              </a:extLst>
            </p:cNvPr>
            <p:cNvCxnSpPr>
              <a:cxnSpLocks/>
            </p:cNvCxnSpPr>
            <p:nvPr/>
          </p:nvCxnSpPr>
          <p:spPr>
            <a:xfrm>
              <a:off x="7086524" y="4829225"/>
              <a:ext cx="49514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0CAA2555-CCC2-2035-8F0D-C89B32F930CD}"/>
                </a:ext>
              </a:extLst>
            </p:cNvPr>
            <p:cNvCxnSpPr>
              <a:cxnSpLocks/>
            </p:cNvCxnSpPr>
            <p:nvPr/>
          </p:nvCxnSpPr>
          <p:spPr>
            <a:xfrm>
              <a:off x="6914674" y="2320872"/>
              <a:ext cx="5376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7906294"/>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2FF035FE-7434-56EC-CFDA-B1637E4C93D2}"/>
              </a:ext>
            </a:extLst>
          </p:cNvPr>
          <p:cNvGrpSpPr/>
          <p:nvPr/>
        </p:nvGrpSpPr>
        <p:grpSpPr>
          <a:xfrm>
            <a:off x="1817774" y="553567"/>
            <a:ext cx="8697998" cy="5750865"/>
            <a:chOff x="1817774" y="553567"/>
            <a:chExt cx="8697998" cy="5750865"/>
          </a:xfrm>
        </p:grpSpPr>
        <p:grpSp>
          <p:nvGrpSpPr>
            <p:cNvPr id="22" name="Group 21">
              <a:extLst>
                <a:ext uri="{FF2B5EF4-FFF2-40B4-BE49-F238E27FC236}">
                  <a16:creationId xmlns:a16="http://schemas.microsoft.com/office/drawing/2014/main" id="{B2A148CF-1814-5017-815B-DFA996585CE3}"/>
                </a:ext>
              </a:extLst>
            </p:cNvPr>
            <p:cNvGrpSpPr/>
            <p:nvPr/>
          </p:nvGrpSpPr>
          <p:grpSpPr>
            <a:xfrm>
              <a:off x="1817774" y="553567"/>
              <a:ext cx="8697998" cy="5750865"/>
              <a:chOff x="1679228" y="605112"/>
              <a:chExt cx="8697998" cy="5750865"/>
            </a:xfrm>
          </p:grpSpPr>
          <p:sp>
            <p:nvSpPr>
              <p:cNvPr id="7" name="Rectangle 6">
                <a:extLst>
                  <a:ext uri="{FF2B5EF4-FFF2-40B4-BE49-F238E27FC236}">
                    <a16:creationId xmlns:a16="http://schemas.microsoft.com/office/drawing/2014/main" id="{F756C34B-D413-1DB5-0117-ABAD8DB9F384}"/>
                  </a:ext>
                </a:extLst>
              </p:cNvPr>
              <p:cNvSpPr/>
              <p:nvPr/>
            </p:nvSpPr>
            <p:spPr>
              <a:xfrm>
                <a:off x="4479576" y="2326338"/>
                <a:ext cx="3047997" cy="2250143"/>
              </a:xfrm>
              <a:prstGeom prst="rect">
                <a:avLst/>
              </a:prstGeom>
              <a:solidFill>
                <a:srgbClr val="3644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6">
                        <a:lumMod val="75000"/>
                      </a:schemeClr>
                    </a:solidFill>
                    <a:latin typeface="Arial Rounded MT Bold" panose="020F0704030504030204" pitchFamily="34" charset="0"/>
                  </a:rPr>
                  <a:t>KYC</a:t>
                </a:r>
              </a:p>
              <a:p>
                <a:pPr algn="ctr"/>
                <a:r>
                  <a:rPr lang="en-IN" dirty="0">
                    <a:latin typeface="Arial Rounded MT Bold" panose="020F0704030504030204" pitchFamily="34" charset="0"/>
                  </a:rPr>
                  <a:t> Know Your Crop</a:t>
                </a:r>
              </a:p>
            </p:txBody>
          </p:sp>
          <p:grpSp>
            <p:nvGrpSpPr>
              <p:cNvPr id="21" name="Group 20">
                <a:extLst>
                  <a:ext uri="{FF2B5EF4-FFF2-40B4-BE49-F238E27FC236}">
                    <a16:creationId xmlns:a16="http://schemas.microsoft.com/office/drawing/2014/main" id="{DA6984D7-075D-1666-8D0B-6131BB6F3133}"/>
                  </a:ext>
                </a:extLst>
              </p:cNvPr>
              <p:cNvGrpSpPr/>
              <p:nvPr/>
            </p:nvGrpSpPr>
            <p:grpSpPr>
              <a:xfrm>
                <a:off x="1679228" y="605112"/>
                <a:ext cx="8697998" cy="5750865"/>
                <a:chOff x="1243859" y="757516"/>
                <a:chExt cx="8697998" cy="5750865"/>
              </a:xfrm>
            </p:grpSpPr>
            <p:sp>
              <p:nvSpPr>
                <p:cNvPr id="2" name="Oval 1">
                  <a:extLst>
                    <a:ext uri="{FF2B5EF4-FFF2-40B4-BE49-F238E27FC236}">
                      <a16:creationId xmlns:a16="http://schemas.microsoft.com/office/drawing/2014/main" id="{1EABC6D8-9A79-2F63-C931-11A178518AE1}"/>
                    </a:ext>
                  </a:extLst>
                </p:cNvPr>
                <p:cNvSpPr/>
                <p:nvPr/>
              </p:nvSpPr>
              <p:spPr>
                <a:xfrm>
                  <a:off x="7512425" y="4258238"/>
                  <a:ext cx="2429432" cy="225014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5691A306-B908-FBE6-9E50-6A47605FF5EF}"/>
                    </a:ext>
                  </a:extLst>
                </p:cNvPr>
                <p:cNvSpPr/>
                <p:nvPr/>
              </p:nvSpPr>
              <p:spPr>
                <a:xfrm>
                  <a:off x="1243859" y="757516"/>
                  <a:ext cx="2429432" cy="225014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4E61C237-755A-0550-398C-3A30831BDB74}"/>
                    </a:ext>
                  </a:extLst>
                </p:cNvPr>
                <p:cNvSpPr/>
                <p:nvPr/>
              </p:nvSpPr>
              <p:spPr>
                <a:xfrm>
                  <a:off x="1243859" y="4258236"/>
                  <a:ext cx="2429432" cy="225014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F040629C-D1B8-B244-0947-BE9C508E4E04}"/>
                    </a:ext>
                  </a:extLst>
                </p:cNvPr>
                <p:cNvSpPr/>
                <p:nvPr/>
              </p:nvSpPr>
              <p:spPr>
                <a:xfrm>
                  <a:off x="7487772" y="757517"/>
                  <a:ext cx="2429432" cy="225014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Graphic 13" descr="Database">
                  <a:extLst>
                    <a:ext uri="{FF2B5EF4-FFF2-40B4-BE49-F238E27FC236}">
                      <a16:creationId xmlns:a16="http://schemas.microsoft.com/office/drawing/2014/main" id="{089EC5BD-8A54-8F09-6751-602644A8F3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81683" y="4728885"/>
                  <a:ext cx="1308847" cy="1308847"/>
                </a:xfrm>
                <a:prstGeom prst="rect">
                  <a:avLst/>
                </a:prstGeom>
              </p:spPr>
            </p:pic>
            <p:pic>
              <p:nvPicPr>
                <p:cNvPr id="16" name="Graphic 15" descr="Corn">
                  <a:extLst>
                    <a:ext uri="{FF2B5EF4-FFF2-40B4-BE49-F238E27FC236}">
                      <a16:creationId xmlns:a16="http://schemas.microsoft.com/office/drawing/2014/main" id="{6822838A-4923-0B20-9ECD-6FF8E92D04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39152" y="1140758"/>
                  <a:ext cx="1432113" cy="1432113"/>
                </a:xfrm>
                <a:prstGeom prst="rect">
                  <a:avLst/>
                </a:prstGeom>
              </p:spPr>
            </p:pic>
            <p:pic>
              <p:nvPicPr>
                <p:cNvPr id="18" name="Graphic 17" descr="Partial sun">
                  <a:extLst>
                    <a:ext uri="{FF2B5EF4-FFF2-40B4-BE49-F238E27FC236}">
                      <a16:creationId xmlns:a16="http://schemas.microsoft.com/office/drawing/2014/main" id="{60CBD9CB-6A72-5C9E-B33D-210E256358D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87069" y="4728885"/>
                  <a:ext cx="1160927" cy="1160927"/>
                </a:xfrm>
                <a:prstGeom prst="rect">
                  <a:avLst/>
                </a:prstGeom>
              </p:spPr>
            </p:pic>
            <p:pic>
              <p:nvPicPr>
                <p:cNvPr id="20" name="Graphic 19" descr="Thermometer">
                  <a:extLst>
                    <a:ext uri="{FF2B5EF4-FFF2-40B4-BE49-F238E27FC236}">
                      <a16:creationId xmlns:a16="http://schemas.microsoft.com/office/drawing/2014/main" id="{DEA3CB64-AB5A-4B19-6A0B-125CDA7EB05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81683" y="1258420"/>
                  <a:ext cx="1196788" cy="1196788"/>
                </a:xfrm>
                <a:prstGeom prst="rect">
                  <a:avLst/>
                </a:prstGeom>
              </p:spPr>
            </p:pic>
          </p:grpSp>
        </p:grpSp>
        <p:cxnSp>
          <p:nvCxnSpPr>
            <p:cNvPr id="24" name="Connector: Elbow 23">
              <a:extLst>
                <a:ext uri="{FF2B5EF4-FFF2-40B4-BE49-F238E27FC236}">
                  <a16:creationId xmlns:a16="http://schemas.microsoft.com/office/drawing/2014/main" id="{75AA7C11-2448-8C30-38DF-955C98B57CDD}"/>
                </a:ext>
              </a:extLst>
            </p:cNvPr>
            <p:cNvCxnSpPr>
              <a:cxnSpLocks/>
              <a:stCxn id="8" idx="6"/>
              <a:endCxn id="7" idx="1"/>
            </p:cNvCxnSpPr>
            <p:nvPr/>
          </p:nvCxnSpPr>
          <p:spPr>
            <a:xfrm>
              <a:off x="4247206" y="1678639"/>
              <a:ext cx="370916" cy="172122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AAF617F8-E1F2-9C48-C63F-F7B76AF3E84D}"/>
                </a:ext>
              </a:extLst>
            </p:cNvPr>
            <p:cNvCxnSpPr>
              <a:cxnSpLocks/>
              <a:stCxn id="7" idx="0"/>
              <a:endCxn id="10" idx="1"/>
            </p:cNvCxnSpPr>
            <p:nvPr/>
          </p:nvCxnSpPr>
          <p:spPr>
            <a:xfrm rot="5400000" flipH="1" flipV="1">
              <a:off x="6583946" y="441270"/>
              <a:ext cx="1391699" cy="2275348"/>
            </a:xfrm>
            <a:prstGeom prst="bentConnector3">
              <a:avLst>
                <a:gd name="adj1" fmla="val 100283"/>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4AF46A71-E138-75A9-00C7-03C349768B16}"/>
                </a:ext>
              </a:extLst>
            </p:cNvPr>
            <p:cNvCxnSpPr>
              <a:stCxn id="7" idx="3"/>
              <a:endCxn id="2" idx="4"/>
            </p:cNvCxnSpPr>
            <p:nvPr/>
          </p:nvCxnSpPr>
          <p:spPr>
            <a:xfrm>
              <a:off x="7666119" y="3399865"/>
              <a:ext cx="1634937" cy="2904567"/>
            </a:xfrm>
            <a:prstGeom prst="bentConnector4">
              <a:avLst>
                <a:gd name="adj1" fmla="val 12851"/>
                <a:gd name="adj2" fmla="val 107870"/>
              </a:avLst>
            </a:prstGeom>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1D5886DB-7E0A-71D7-A57F-8B723E2F4440}"/>
                </a:ext>
              </a:extLst>
            </p:cNvPr>
            <p:cNvCxnSpPr>
              <a:cxnSpLocks/>
              <a:stCxn id="9" idx="6"/>
              <a:endCxn id="7" idx="2"/>
            </p:cNvCxnSpPr>
            <p:nvPr/>
          </p:nvCxnSpPr>
          <p:spPr>
            <a:xfrm flipV="1">
              <a:off x="4247206" y="4524936"/>
              <a:ext cx="1894915" cy="654423"/>
            </a:xfrm>
            <a:prstGeom prst="bentConnector2">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850383"/>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5886D3-6B65-49E5-744E-28314E4DF9E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65EBA86-43B8-6832-1E17-887CB33AC3A6}"/>
              </a:ext>
            </a:extLst>
          </p:cNvPr>
          <p:cNvSpPr/>
          <p:nvPr/>
        </p:nvSpPr>
        <p:spPr>
          <a:xfrm>
            <a:off x="1" y="0"/>
            <a:ext cx="1255058" cy="6858000"/>
          </a:xfrm>
          <a:prstGeom prst="rect">
            <a:avLst/>
          </a:prstGeom>
          <a:solidFill>
            <a:srgbClr val="3F4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A512B11F-62BB-E3A3-BF8B-C4076EEB2249}"/>
              </a:ext>
            </a:extLst>
          </p:cNvPr>
          <p:cNvSpPr txBox="1"/>
          <p:nvPr/>
        </p:nvSpPr>
        <p:spPr>
          <a:xfrm>
            <a:off x="4333042" y="655969"/>
            <a:ext cx="7019925" cy="646331"/>
          </a:xfrm>
          <a:prstGeom prst="rect">
            <a:avLst/>
          </a:prstGeom>
          <a:noFill/>
        </p:spPr>
        <p:txBody>
          <a:bodyPr wrap="square" rtlCol="0">
            <a:spAutoFit/>
          </a:bodyPr>
          <a:lstStyle/>
          <a:p>
            <a:r>
              <a:rPr lang="en-US" sz="3600" dirty="0">
                <a:solidFill>
                  <a:schemeClr val="tx2">
                    <a:lumMod val="75000"/>
                  </a:schemeClr>
                </a:solidFill>
                <a:latin typeface="Britannic Bold" panose="020B0903060703020204" pitchFamily="34" charset="0"/>
              </a:rPr>
              <a:t>RESULT AND ANALYSIS</a:t>
            </a:r>
            <a:endParaRPr lang="en-IN" sz="3600" dirty="0">
              <a:solidFill>
                <a:schemeClr val="tx2">
                  <a:lumMod val="75000"/>
                </a:schemeClr>
              </a:solidFill>
              <a:latin typeface="Britannic Bold" panose="020B0903060703020204" pitchFamily="34" charset="0"/>
            </a:endParaRPr>
          </a:p>
        </p:txBody>
      </p:sp>
      <p:sp>
        <p:nvSpPr>
          <p:cNvPr id="4" name="TextBox 3">
            <a:extLst>
              <a:ext uri="{FF2B5EF4-FFF2-40B4-BE49-F238E27FC236}">
                <a16:creationId xmlns:a16="http://schemas.microsoft.com/office/drawing/2014/main" id="{11E3F186-89A3-DF60-DB4B-7F86B2AA6C35}"/>
              </a:ext>
            </a:extLst>
          </p:cNvPr>
          <p:cNvSpPr txBox="1"/>
          <p:nvPr/>
        </p:nvSpPr>
        <p:spPr>
          <a:xfrm>
            <a:off x="2575933" y="2267208"/>
            <a:ext cx="8422268" cy="2677656"/>
          </a:xfrm>
          <a:prstGeom prst="rect">
            <a:avLst/>
          </a:prstGeom>
          <a:noFill/>
        </p:spPr>
        <p:txBody>
          <a:bodyPr wrap="square">
            <a:spAutoFit/>
          </a:bodyPr>
          <a:lstStyle/>
          <a:p>
            <a:pPr marL="342900"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Accurate predictions of which crops are most suitable for a given area or field based on given characteristics. </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Continuous monitoring of soil conditions and adjustments to crop recommendations based on real-time data.</a:t>
            </a:r>
          </a:p>
          <a:p>
            <a:endParaRPr lang="en-IN" dirty="0"/>
          </a:p>
        </p:txBody>
      </p:sp>
    </p:spTree>
    <p:extLst>
      <p:ext uri="{BB962C8B-B14F-4D97-AF65-F5344CB8AC3E}">
        <p14:creationId xmlns:p14="http://schemas.microsoft.com/office/powerpoint/2010/main" val="73303326"/>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34845B-3C6F-4798-B493-D2C2C37B0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22719957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0F0C25-7142-02DA-74E7-911E3572A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0792569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469118-F2CC-A771-65A0-75F9B8FF2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697489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530DD1-B63B-2F36-8E2E-207564711261}"/>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00EBBC1D-BDE8-0BA0-755E-A2BA7882A572}"/>
              </a:ext>
            </a:extLst>
          </p:cNvPr>
          <p:cNvGrpSpPr/>
          <p:nvPr/>
        </p:nvGrpSpPr>
        <p:grpSpPr>
          <a:xfrm>
            <a:off x="2898274" y="2510135"/>
            <a:ext cx="7104143" cy="1323439"/>
            <a:chOff x="3094216" y="2510135"/>
            <a:chExt cx="7104143" cy="1323439"/>
          </a:xfrm>
        </p:grpSpPr>
        <p:sp>
          <p:nvSpPr>
            <p:cNvPr id="4" name="Rectangle 3">
              <a:extLst>
                <a:ext uri="{FF2B5EF4-FFF2-40B4-BE49-F238E27FC236}">
                  <a16:creationId xmlns:a16="http://schemas.microsoft.com/office/drawing/2014/main" id="{AF294625-7BD3-2EE3-349E-088A02A69046}"/>
                </a:ext>
              </a:extLst>
            </p:cNvPr>
            <p:cNvSpPr/>
            <p:nvPr/>
          </p:nvSpPr>
          <p:spPr>
            <a:xfrm>
              <a:off x="3094216" y="2510135"/>
              <a:ext cx="6003567" cy="1323439"/>
            </a:xfrm>
            <a:prstGeom prst="rect">
              <a:avLst/>
            </a:prstGeom>
            <a:noFill/>
          </p:spPr>
          <p:txBody>
            <a:bodyPr wrap="none" lIns="91440" tIns="45720" rIns="91440" bIns="45720">
              <a:spAutoFit/>
            </a:bodyPr>
            <a:lstStyle/>
            <a:p>
              <a:pPr algn="ctr"/>
              <a:r>
                <a:rPr lang="en-US" sz="8000" b="1" cap="none" spc="0" dirty="0">
                  <a:ln w="13462">
                    <a:solidFill>
                      <a:schemeClr val="accent1">
                        <a:lumMod val="50000"/>
                      </a:schemeClr>
                    </a:solidFill>
                    <a:prstDash val="solid"/>
                  </a:ln>
                  <a:solidFill>
                    <a:srgbClr val="2B4B39"/>
                  </a:solidFill>
                  <a:effectLst>
                    <a:reflection blurRad="50800" stA="65000" endPos="60000" dist="29997" dir="5400000" sy="-100000" algn="bl" rotWithShape="0"/>
                  </a:effectLst>
                  <a:latin typeface="Berlin Sans FB Demi" panose="020E0802020502020306" pitchFamily="34" charset="0"/>
                </a:rPr>
                <a:t>THANK</a:t>
              </a:r>
              <a:r>
                <a:rPr lang="en-US" sz="8000" b="1" cap="none" spc="0" dirty="0">
                  <a:ln w="13462">
                    <a:solidFill>
                      <a:schemeClr val="accent1">
                        <a:lumMod val="50000"/>
                      </a:schemeClr>
                    </a:solidFill>
                    <a:prstDash val="solid"/>
                  </a:ln>
                  <a:solidFill>
                    <a:schemeClr val="tx2">
                      <a:lumMod val="75000"/>
                    </a:schemeClr>
                  </a:solidFill>
                  <a:effectLst>
                    <a:outerShdw dist="38100" dir="2700000" algn="bl" rotWithShape="0">
                      <a:schemeClr val="accent5"/>
                    </a:outerShdw>
                    <a:reflection blurRad="50800" stA="65000" endPos="60000" dist="29997" dir="5400000" sy="-100000" algn="bl" rotWithShape="0"/>
                  </a:effectLst>
                  <a:latin typeface="Berlin Sans FB Demi" panose="020E0802020502020306" pitchFamily="34" charset="0"/>
                </a:rPr>
                <a:t> </a:t>
              </a:r>
              <a:r>
                <a:rPr lang="en-US" sz="8000" b="1" cap="none" spc="0" dirty="0">
                  <a:ln w="13462">
                    <a:solidFill>
                      <a:schemeClr val="accent1">
                        <a:lumMod val="50000"/>
                      </a:schemeClr>
                    </a:solidFill>
                    <a:prstDash val="solid"/>
                  </a:ln>
                  <a:solidFill>
                    <a:schemeClr val="tx2">
                      <a:lumMod val="75000"/>
                    </a:schemeClr>
                  </a:solidFill>
                  <a:effectLst>
                    <a:reflection blurRad="50800" stA="65000" endPos="60000" dist="29997" dir="5400000" sy="-100000" algn="bl" rotWithShape="0"/>
                  </a:effectLst>
                  <a:latin typeface="Berlin Sans FB Demi" panose="020E0802020502020306" pitchFamily="34" charset="0"/>
                </a:rPr>
                <a:t>YOU</a:t>
              </a:r>
            </a:p>
          </p:txBody>
        </p:sp>
        <p:pic>
          <p:nvPicPr>
            <p:cNvPr id="3" name="Graphic 2" descr="Plant">
              <a:extLst>
                <a:ext uri="{FF2B5EF4-FFF2-40B4-BE49-F238E27FC236}">
                  <a16:creationId xmlns:a16="http://schemas.microsoft.com/office/drawing/2014/main" id="{7C5B4E47-736D-4BFF-6739-F0AC771789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66199" y="2599266"/>
              <a:ext cx="1232160" cy="1234308"/>
            </a:xfrm>
            <a:prstGeom prst="rect">
              <a:avLst/>
            </a:prstGeom>
          </p:spPr>
        </p:pic>
      </p:grpSp>
    </p:spTree>
    <p:extLst>
      <p:ext uri="{BB962C8B-B14F-4D97-AF65-F5344CB8AC3E}">
        <p14:creationId xmlns:p14="http://schemas.microsoft.com/office/powerpoint/2010/main" val="2321671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8D4FD694-B376-44B6-B858-D927DF2FED44}"/>
              </a:ext>
            </a:extLst>
          </p:cNvPr>
          <p:cNvSpPr/>
          <p:nvPr/>
        </p:nvSpPr>
        <p:spPr>
          <a:xfrm>
            <a:off x="595423" y="414666"/>
            <a:ext cx="3948224" cy="6273213"/>
          </a:xfrm>
          <a:custGeom>
            <a:avLst/>
            <a:gdLst>
              <a:gd name="connsiteX0" fmla="*/ 1431851 w 3948224"/>
              <a:gd name="connsiteY0" fmla="*/ 4231762 h 6273213"/>
              <a:gd name="connsiteX1" fmla="*/ 2643963 w 3948224"/>
              <a:gd name="connsiteY1" fmla="*/ 4231762 h 6273213"/>
              <a:gd name="connsiteX2" fmla="*/ 2643963 w 3948224"/>
              <a:gd name="connsiteY2" fmla="*/ 6273213 h 6273213"/>
              <a:gd name="connsiteX3" fmla="*/ 1431851 w 3948224"/>
              <a:gd name="connsiteY3" fmla="*/ 6273213 h 6273213"/>
              <a:gd name="connsiteX4" fmla="*/ 0 w 3948224"/>
              <a:gd name="connsiteY4" fmla="*/ 4210497 h 6273213"/>
              <a:gd name="connsiteX5" fmla="*/ 1212112 w 3948224"/>
              <a:gd name="connsiteY5" fmla="*/ 4210497 h 6273213"/>
              <a:gd name="connsiteX6" fmla="*/ 1212112 w 3948224"/>
              <a:gd name="connsiteY6" fmla="*/ 6251948 h 6273213"/>
              <a:gd name="connsiteX7" fmla="*/ 0 w 3948224"/>
              <a:gd name="connsiteY7" fmla="*/ 6251948 h 6273213"/>
              <a:gd name="connsiteX8" fmla="*/ 0 w 3948224"/>
              <a:gd name="connsiteY8" fmla="*/ 3 h 6273213"/>
              <a:gd name="connsiteX9" fmla="*/ 1212112 w 3948224"/>
              <a:gd name="connsiteY9" fmla="*/ 3 h 6273213"/>
              <a:gd name="connsiteX10" fmla="*/ 1212112 w 3948224"/>
              <a:gd name="connsiteY10" fmla="*/ 2041454 h 6273213"/>
              <a:gd name="connsiteX11" fmla="*/ 0 w 3948224"/>
              <a:gd name="connsiteY11" fmla="*/ 2041454 h 6273213"/>
              <a:gd name="connsiteX12" fmla="*/ 2736112 w 3948224"/>
              <a:gd name="connsiteY12" fmla="*/ 0 h 6273213"/>
              <a:gd name="connsiteX13" fmla="*/ 3948224 w 3948224"/>
              <a:gd name="connsiteY13" fmla="*/ 0 h 6273213"/>
              <a:gd name="connsiteX14" fmla="*/ 3948224 w 3948224"/>
              <a:gd name="connsiteY14" fmla="*/ 2041451 h 6273213"/>
              <a:gd name="connsiteX15" fmla="*/ 2736112 w 3948224"/>
              <a:gd name="connsiteY15" fmla="*/ 2041451 h 6273213"/>
              <a:gd name="connsiteX16" fmla="*/ 1364511 w 3948224"/>
              <a:gd name="connsiteY16" fmla="*/ 0 h 6273213"/>
              <a:gd name="connsiteX17" fmla="*/ 2576623 w 3948224"/>
              <a:gd name="connsiteY17" fmla="*/ 0 h 6273213"/>
              <a:gd name="connsiteX18" fmla="*/ 2576623 w 3948224"/>
              <a:gd name="connsiteY18" fmla="*/ 2041451 h 6273213"/>
              <a:gd name="connsiteX19" fmla="*/ 1364511 w 3948224"/>
              <a:gd name="connsiteY19" fmla="*/ 2041451 h 627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48224" h="6273213">
                <a:moveTo>
                  <a:pt x="1431851" y="4231762"/>
                </a:moveTo>
                <a:lnTo>
                  <a:pt x="2643963" y="4231762"/>
                </a:lnTo>
                <a:lnTo>
                  <a:pt x="2643963" y="6273213"/>
                </a:lnTo>
                <a:lnTo>
                  <a:pt x="1431851" y="6273213"/>
                </a:lnTo>
                <a:close/>
                <a:moveTo>
                  <a:pt x="0" y="4210497"/>
                </a:moveTo>
                <a:lnTo>
                  <a:pt x="1212112" y="4210497"/>
                </a:lnTo>
                <a:lnTo>
                  <a:pt x="1212112" y="6251948"/>
                </a:lnTo>
                <a:lnTo>
                  <a:pt x="0" y="6251948"/>
                </a:lnTo>
                <a:close/>
                <a:moveTo>
                  <a:pt x="0" y="3"/>
                </a:moveTo>
                <a:lnTo>
                  <a:pt x="1212112" y="3"/>
                </a:lnTo>
                <a:lnTo>
                  <a:pt x="1212112" y="2041454"/>
                </a:lnTo>
                <a:lnTo>
                  <a:pt x="0" y="2041454"/>
                </a:lnTo>
                <a:close/>
                <a:moveTo>
                  <a:pt x="2736112" y="0"/>
                </a:moveTo>
                <a:lnTo>
                  <a:pt x="3948224" y="0"/>
                </a:lnTo>
                <a:lnTo>
                  <a:pt x="3948224" y="2041451"/>
                </a:lnTo>
                <a:lnTo>
                  <a:pt x="2736112" y="2041451"/>
                </a:lnTo>
                <a:close/>
                <a:moveTo>
                  <a:pt x="1364511" y="0"/>
                </a:moveTo>
                <a:lnTo>
                  <a:pt x="2576623" y="0"/>
                </a:lnTo>
                <a:lnTo>
                  <a:pt x="2576623" y="2041451"/>
                </a:lnTo>
                <a:lnTo>
                  <a:pt x="1364511" y="2041451"/>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 name="TextBox 2">
            <a:extLst>
              <a:ext uri="{FF2B5EF4-FFF2-40B4-BE49-F238E27FC236}">
                <a16:creationId xmlns:a16="http://schemas.microsoft.com/office/drawing/2014/main" id="{963EEB1E-7955-A9F3-FDC9-B0F89880B967}"/>
              </a:ext>
            </a:extLst>
          </p:cNvPr>
          <p:cNvSpPr txBox="1"/>
          <p:nvPr/>
        </p:nvSpPr>
        <p:spPr>
          <a:xfrm>
            <a:off x="595423" y="2987749"/>
            <a:ext cx="4253023" cy="1107996"/>
          </a:xfrm>
          <a:prstGeom prst="rect">
            <a:avLst/>
          </a:prstGeom>
          <a:noFill/>
        </p:spPr>
        <p:txBody>
          <a:bodyPr wrap="square" rtlCol="0">
            <a:spAutoFit/>
          </a:bodyPr>
          <a:lstStyle/>
          <a:p>
            <a:r>
              <a:rPr lang="en-IN" sz="6600" dirty="0">
                <a:solidFill>
                  <a:srgbClr val="2E4C3C"/>
                </a:solidFill>
                <a:latin typeface="Britannic Bold" panose="020B0903060703020204" pitchFamily="34" charset="0"/>
              </a:rPr>
              <a:t>CONTENTS</a:t>
            </a:r>
          </a:p>
        </p:txBody>
      </p:sp>
      <p:sp>
        <p:nvSpPr>
          <p:cNvPr id="4" name="TextBox 3">
            <a:extLst>
              <a:ext uri="{FF2B5EF4-FFF2-40B4-BE49-F238E27FC236}">
                <a16:creationId xmlns:a16="http://schemas.microsoft.com/office/drawing/2014/main" id="{B66D3084-8184-DE54-4F76-BC9E0D4F0092}"/>
              </a:ext>
            </a:extLst>
          </p:cNvPr>
          <p:cNvSpPr txBox="1"/>
          <p:nvPr/>
        </p:nvSpPr>
        <p:spPr>
          <a:xfrm>
            <a:off x="6524510" y="769962"/>
            <a:ext cx="6780028" cy="5543569"/>
          </a:xfrm>
          <a:prstGeom prst="rect">
            <a:avLst/>
          </a:prstGeom>
          <a:noFill/>
        </p:spPr>
        <p:txBody>
          <a:bodyPr wrap="square" rtlCol="0">
            <a:spAutoFit/>
          </a:bodyPr>
          <a:lstStyle/>
          <a:p>
            <a:pPr marL="342900" indent="-342900" algn="just">
              <a:lnSpc>
                <a:spcPct val="200000"/>
              </a:lnSpc>
              <a:buFont typeface="Courier New" panose="02070309020205020404" pitchFamily="49" charset="0"/>
              <a:buChar char="o"/>
            </a:pPr>
            <a:r>
              <a:rPr lang="en-IN" dirty="0">
                <a:latin typeface="Century Schoolbook" panose="02040604050505020304" pitchFamily="18" charset="0"/>
              </a:rPr>
              <a:t>INTRODUCTION</a:t>
            </a:r>
          </a:p>
          <a:p>
            <a:pPr marL="342900" indent="-342900" algn="just">
              <a:lnSpc>
                <a:spcPct val="200000"/>
              </a:lnSpc>
              <a:buFont typeface="Courier New" panose="02070309020205020404" pitchFamily="49" charset="0"/>
              <a:buChar char="o"/>
            </a:pPr>
            <a:r>
              <a:rPr lang="en-IN" dirty="0">
                <a:latin typeface="Century Schoolbook" panose="02040604050505020304" pitchFamily="18" charset="0"/>
              </a:rPr>
              <a:t>EXISTING SYSTEM</a:t>
            </a:r>
          </a:p>
          <a:p>
            <a:pPr marL="342900" indent="-342900" algn="just">
              <a:lnSpc>
                <a:spcPct val="200000"/>
              </a:lnSpc>
              <a:buFont typeface="Courier New" panose="02070309020205020404" pitchFamily="49" charset="0"/>
              <a:buChar char="o"/>
            </a:pPr>
            <a:r>
              <a:rPr lang="en-IN" dirty="0">
                <a:latin typeface="Century Schoolbook" panose="02040604050505020304" pitchFamily="18" charset="0"/>
              </a:rPr>
              <a:t>PROPOSED SYSTEM</a:t>
            </a:r>
          </a:p>
          <a:p>
            <a:pPr marL="342900" indent="-342900" algn="just">
              <a:lnSpc>
                <a:spcPct val="200000"/>
              </a:lnSpc>
              <a:buFont typeface="Courier New" panose="02070309020205020404" pitchFamily="49" charset="0"/>
              <a:buChar char="o"/>
            </a:pPr>
            <a:r>
              <a:rPr lang="en-IN" dirty="0">
                <a:latin typeface="Century Schoolbook" panose="02040604050505020304" pitchFamily="18" charset="0"/>
              </a:rPr>
              <a:t>LITREATURE REVIEW</a:t>
            </a:r>
          </a:p>
          <a:p>
            <a:pPr marL="342900" indent="-342900" algn="just">
              <a:lnSpc>
                <a:spcPct val="200000"/>
              </a:lnSpc>
              <a:buFont typeface="Courier New" panose="02070309020205020404" pitchFamily="49" charset="0"/>
              <a:buChar char="o"/>
            </a:pPr>
            <a:r>
              <a:rPr lang="en-IN" dirty="0">
                <a:latin typeface="Century Schoolbook" panose="02040604050505020304" pitchFamily="18" charset="0"/>
              </a:rPr>
              <a:t>DATASET</a:t>
            </a:r>
          </a:p>
          <a:p>
            <a:pPr marL="342900" indent="-342900" algn="just">
              <a:lnSpc>
                <a:spcPct val="200000"/>
              </a:lnSpc>
              <a:buFont typeface="Courier New" panose="02070309020205020404" pitchFamily="49" charset="0"/>
              <a:buChar char="o"/>
            </a:pPr>
            <a:r>
              <a:rPr lang="en-IN" dirty="0">
                <a:latin typeface="Century Schoolbook" panose="02040604050505020304" pitchFamily="18" charset="0"/>
              </a:rPr>
              <a:t>ALGORITHM</a:t>
            </a:r>
          </a:p>
          <a:p>
            <a:pPr marL="342900" indent="-342900" algn="just">
              <a:lnSpc>
                <a:spcPct val="200000"/>
              </a:lnSpc>
              <a:buFont typeface="Courier New" panose="02070309020205020404" pitchFamily="49" charset="0"/>
              <a:buChar char="o"/>
            </a:pPr>
            <a:r>
              <a:rPr lang="en-IN" dirty="0">
                <a:latin typeface="Century Schoolbook" panose="02040604050505020304" pitchFamily="18" charset="0"/>
              </a:rPr>
              <a:t>HARDWARE COMPONENTS</a:t>
            </a:r>
          </a:p>
          <a:p>
            <a:pPr marL="342900" indent="-342900" algn="just">
              <a:lnSpc>
                <a:spcPct val="200000"/>
              </a:lnSpc>
              <a:buFont typeface="Courier New" panose="02070309020205020404" pitchFamily="49" charset="0"/>
              <a:buChar char="o"/>
            </a:pPr>
            <a:r>
              <a:rPr lang="en-IN" dirty="0">
                <a:latin typeface="Century Schoolbook" panose="02040604050505020304" pitchFamily="18" charset="0"/>
              </a:rPr>
              <a:t>SOFTWARE SPECIFICATIONS</a:t>
            </a:r>
          </a:p>
          <a:p>
            <a:pPr marL="342900" indent="-342900" algn="just">
              <a:lnSpc>
                <a:spcPct val="200000"/>
              </a:lnSpc>
              <a:buFont typeface="Courier New" panose="02070309020205020404" pitchFamily="49" charset="0"/>
              <a:buChar char="o"/>
            </a:pPr>
            <a:r>
              <a:rPr lang="en-IN" dirty="0">
                <a:latin typeface="Century Schoolbook" panose="02040604050505020304" pitchFamily="18" charset="0"/>
              </a:rPr>
              <a:t>WORKING</a:t>
            </a:r>
          </a:p>
          <a:p>
            <a:pPr marL="342900" indent="-342900" algn="just">
              <a:lnSpc>
                <a:spcPct val="200000"/>
              </a:lnSpc>
              <a:buFont typeface="Courier New" panose="02070309020205020404" pitchFamily="49" charset="0"/>
              <a:buChar char="o"/>
            </a:pPr>
            <a:r>
              <a:rPr lang="en-IN" dirty="0">
                <a:latin typeface="Century Schoolbook" panose="02040604050505020304" pitchFamily="18" charset="0"/>
              </a:rPr>
              <a:t>RESULT AND ANALYSIS</a:t>
            </a:r>
          </a:p>
        </p:txBody>
      </p:sp>
    </p:spTree>
    <p:extLst>
      <p:ext uri="{BB962C8B-B14F-4D97-AF65-F5344CB8AC3E}">
        <p14:creationId xmlns:p14="http://schemas.microsoft.com/office/powerpoint/2010/main" val="4239647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820C4D-327A-EDF0-9AA6-94AB28EB5F26}"/>
              </a:ext>
            </a:extLst>
          </p:cNvPr>
          <p:cNvSpPr/>
          <p:nvPr/>
        </p:nvSpPr>
        <p:spPr>
          <a:xfrm>
            <a:off x="1" y="0"/>
            <a:ext cx="1255058" cy="6858000"/>
          </a:xfrm>
          <a:prstGeom prst="rect">
            <a:avLst/>
          </a:prstGeom>
          <a:solidFill>
            <a:srgbClr val="3F4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4950DDCD-FF93-06D4-6332-C99FA0B64DAB}"/>
              </a:ext>
            </a:extLst>
          </p:cNvPr>
          <p:cNvSpPr txBox="1"/>
          <p:nvPr/>
        </p:nvSpPr>
        <p:spPr>
          <a:xfrm>
            <a:off x="2406072" y="2119474"/>
            <a:ext cx="8530869" cy="3281155"/>
          </a:xfrm>
          <a:prstGeom prst="rect">
            <a:avLst/>
          </a:prstGeom>
          <a:noFill/>
        </p:spPr>
        <p:txBody>
          <a:bodyPr wrap="square" rtlCol="0">
            <a:spAutoFit/>
          </a:bodyPr>
          <a:lstStyle/>
          <a:p>
            <a:pPr marR="0" lvl="0" algn="just" defTabSz="914400" rtl="0" eaLnBrk="1" fontAlgn="auto" latinLnBrk="0" hangingPunct="1">
              <a:lnSpc>
                <a:spcPct val="150000"/>
              </a:lnSpc>
              <a:spcBef>
                <a:spcPct val="0"/>
              </a:spcBef>
              <a:spcAft>
                <a:spcPts val="0"/>
              </a:spcAft>
              <a:buClrTx/>
              <a:buSzTx/>
              <a:tabLst/>
              <a:defRPr/>
            </a:pPr>
            <a:r>
              <a:rPr kumimoji="0" lang="en-US" sz="2400" i="0" u="none" strike="noStrike" kern="1200" cap="none" spc="10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Better soil, Better Future. As a farmer it is necessary to know the nature of soil and which crop is best suitable for the soil. </a:t>
            </a:r>
            <a:r>
              <a:rPr kumimoji="0" lang="en-US" sz="2400" b="1" i="0" u="none" strike="noStrike" kern="1200" cap="none" spc="10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2400" b="1" i="0" u="none" strike="noStrike" kern="1200" cap="none" spc="100" normalizeH="0" baseline="0" noProof="0" dirty="0">
                <a:ln>
                  <a:noFill/>
                </a:ln>
                <a:solidFill>
                  <a:schemeClr val="accent6">
                    <a:lumMod val="75000"/>
                  </a:schemeClr>
                </a:solidFill>
                <a:effectLst/>
                <a:uLnTx/>
                <a:uFillTx/>
                <a:latin typeface="Times New Roman" panose="02020603050405020304" pitchFamily="18" charset="0"/>
                <a:cs typeface="Times New Roman" panose="02020603050405020304" pitchFamily="18" charset="0"/>
              </a:rPr>
              <a:t>K</a:t>
            </a:r>
            <a:r>
              <a:rPr kumimoji="0" lang="en-US" sz="2400" b="1" i="0" u="none" strike="noStrike" kern="1200" cap="none" spc="10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NOW </a:t>
            </a:r>
            <a:r>
              <a:rPr kumimoji="0" lang="en-US" sz="2400" b="1" i="0" u="none" strike="noStrike" kern="1200" cap="none" spc="100" normalizeH="0" baseline="0" noProof="0" dirty="0">
                <a:ln>
                  <a:noFill/>
                </a:ln>
                <a:solidFill>
                  <a:schemeClr val="accent6">
                    <a:lumMod val="75000"/>
                  </a:schemeClr>
                </a:solidFill>
                <a:effectLst/>
                <a:uLnTx/>
                <a:uFillTx/>
                <a:latin typeface="Times New Roman" panose="02020603050405020304" pitchFamily="18" charset="0"/>
                <a:cs typeface="Times New Roman" panose="02020603050405020304" pitchFamily="18" charset="0"/>
              </a:rPr>
              <a:t>Y</a:t>
            </a:r>
            <a:r>
              <a:rPr kumimoji="0" lang="en-US" sz="2400" b="1" i="0" u="none" strike="noStrike" kern="1200" cap="none" spc="10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OUR </a:t>
            </a:r>
            <a:r>
              <a:rPr kumimoji="0" lang="en-US" sz="2400" b="1" i="0" u="none" strike="noStrike" kern="1200" cap="none" spc="100" normalizeH="0" baseline="0" noProof="0" dirty="0">
                <a:ln>
                  <a:noFill/>
                </a:ln>
                <a:solidFill>
                  <a:schemeClr val="accent6">
                    <a:lumMod val="75000"/>
                  </a:schemeClr>
                </a:solidFill>
                <a:effectLst/>
                <a:uLnTx/>
                <a:uFillTx/>
                <a:latin typeface="Times New Roman" panose="02020603050405020304" pitchFamily="18" charset="0"/>
                <a:cs typeface="Times New Roman" panose="02020603050405020304" pitchFamily="18" charset="0"/>
              </a:rPr>
              <a:t>C</a:t>
            </a:r>
            <a:r>
              <a:rPr kumimoji="0" lang="en-US" sz="2400" b="1" i="0" u="none" strike="noStrike" kern="1200" cap="none" spc="10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ROP ” </a:t>
            </a:r>
            <a:r>
              <a:rPr kumimoji="0" lang="en-US" sz="2400" i="0" u="none" strike="noStrike" kern="1200" cap="none" spc="10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 soil monitoring system enabled by the IoT allows farmers to predict which crops will grow based on soil factors.</a:t>
            </a:r>
          </a:p>
          <a:p>
            <a:pPr marR="0" lvl="0" algn="just" defTabSz="914400" rtl="0" eaLnBrk="1" fontAlgn="auto" latinLnBrk="0" hangingPunct="1">
              <a:lnSpc>
                <a:spcPct val="150000"/>
              </a:lnSpc>
              <a:spcBef>
                <a:spcPct val="0"/>
              </a:spcBef>
              <a:spcAft>
                <a:spcPts val="0"/>
              </a:spcAft>
              <a:buClrTx/>
              <a:buSzTx/>
              <a:tabLst/>
              <a:defRPr/>
            </a:pPr>
            <a:r>
              <a:rPr kumimoji="0" lang="en-US" sz="2000" b="1" i="0" u="none" strike="noStrike" kern="1200" cap="none" spc="100" normalizeH="0" baseline="0" noProof="0" dirty="0">
                <a:ln>
                  <a:noFill/>
                </a:ln>
                <a:solidFill>
                  <a:prstClr val="black"/>
                </a:solidFill>
                <a:effectLst/>
                <a:uLnTx/>
                <a:uFillTx/>
                <a:latin typeface="Bell MT" panose="02020503060305020303" pitchFamily="18" charset="0"/>
                <a:cs typeface="Arial"/>
              </a:rPr>
              <a:t> </a:t>
            </a:r>
          </a:p>
        </p:txBody>
      </p:sp>
      <p:sp>
        <p:nvSpPr>
          <p:cNvPr id="4" name="TextBox 3">
            <a:extLst>
              <a:ext uri="{FF2B5EF4-FFF2-40B4-BE49-F238E27FC236}">
                <a16:creationId xmlns:a16="http://schemas.microsoft.com/office/drawing/2014/main" id="{9DB0B397-620F-A4A1-F4EF-4178C8F11CE3}"/>
              </a:ext>
            </a:extLst>
          </p:cNvPr>
          <p:cNvSpPr txBox="1"/>
          <p:nvPr/>
        </p:nvSpPr>
        <p:spPr>
          <a:xfrm>
            <a:off x="4799752" y="716600"/>
            <a:ext cx="7019925" cy="646331"/>
          </a:xfrm>
          <a:prstGeom prst="rect">
            <a:avLst/>
          </a:prstGeom>
          <a:noFill/>
        </p:spPr>
        <p:txBody>
          <a:bodyPr wrap="square" rtlCol="0">
            <a:spAutoFit/>
          </a:bodyPr>
          <a:lstStyle/>
          <a:p>
            <a:r>
              <a:rPr lang="en-US" sz="3600" dirty="0">
                <a:solidFill>
                  <a:schemeClr val="tx2">
                    <a:lumMod val="75000"/>
                  </a:schemeClr>
                </a:solidFill>
                <a:latin typeface="Britannic Bold" panose="020B0903060703020204" pitchFamily="34" charset="0"/>
              </a:rPr>
              <a:t>INTRODUCTION</a:t>
            </a:r>
            <a:endParaRPr lang="en-IN" sz="3600" dirty="0">
              <a:solidFill>
                <a:schemeClr val="tx2">
                  <a:lumMod val="75000"/>
                </a:schemeClr>
              </a:solidFill>
              <a:latin typeface="Britannic Bold" panose="020B0903060703020204" pitchFamily="34" charset="0"/>
            </a:endParaRPr>
          </a:p>
        </p:txBody>
      </p:sp>
      <p:sp>
        <p:nvSpPr>
          <p:cNvPr id="6" name="Rectangle 5">
            <a:extLst>
              <a:ext uri="{FF2B5EF4-FFF2-40B4-BE49-F238E27FC236}">
                <a16:creationId xmlns:a16="http://schemas.microsoft.com/office/drawing/2014/main" id="{7D2D0BF9-D237-8939-20E4-CADBCCE6F62E}"/>
              </a:ext>
            </a:extLst>
          </p:cNvPr>
          <p:cNvSpPr/>
          <p:nvPr/>
        </p:nvSpPr>
        <p:spPr>
          <a:xfrm>
            <a:off x="1726867" y="1800794"/>
            <a:ext cx="9889277" cy="4257182"/>
          </a:xfrm>
          <a:prstGeom prst="rect">
            <a:avLst/>
          </a:prstGeom>
          <a:solidFill>
            <a:schemeClr val="bg1">
              <a:lumMod val="85000"/>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309063060"/>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8EAF4E-0126-FEA9-A4B4-399A806B20F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8586F63-AE9E-5CCC-133F-BC25388A9516}"/>
              </a:ext>
            </a:extLst>
          </p:cNvPr>
          <p:cNvSpPr/>
          <p:nvPr/>
        </p:nvSpPr>
        <p:spPr>
          <a:xfrm>
            <a:off x="1" y="0"/>
            <a:ext cx="1255058" cy="6858000"/>
          </a:xfrm>
          <a:prstGeom prst="rect">
            <a:avLst/>
          </a:prstGeom>
          <a:solidFill>
            <a:srgbClr val="3F4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D9AA7644-0B96-974F-6C85-A4D7660FF028}"/>
              </a:ext>
            </a:extLst>
          </p:cNvPr>
          <p:cNvSpPr txBox="1"/>
          <p:nvPr/>
        </p:nvSpPr>
        <p:spPr>
          <a:xfrm>
            <a:off x="1877291" y="1429193"/>
            <a:ext cx="9429106" cy="4389150"/>
          </a:xfrm>
          <a:prstGeom prst="rect">
            <a:avLst/>
          </a:prstGeom>
          <a:noFill/>
        </p:spPr>
        <p:txBody>
          <a:bodyPr wrap="square" rtlCol="0">
            <a:spAutoFit/>
          </a:bodyPr>
          <a:lstStyle/>
          <a:p>
            <a:pPr marL="342900" marR="0" lvl="0" indent="-342900" algn="just" defTabSz="914400" rtl="0" eaLnBrk="1" fontAlgn="auto" latinLnBrk="0" hangingPunct="1">
              <a:lnSpc>
                <a:spcPct val="150000"/>
              </a:lnSpc>
              <a:spcBef>
                <a:spcPct val="0"/>
              </a:spcBef>
              <a:spcAft>
                <a:spcPts val="0"/>
              </a:spcAft>
              <a:buClrTx/>
              <a:buSzTx/>
              <a:buFont typeface="Wingdings" panose="05000000000000000000" pitchFamily="2" charset="2"/>
              <a:buChar char="ü"/>
              <a:tabLst/>
              <a:defRPr/>
            </a:pPr>
            <a:r>
              <a:rPr kumimoji="0" lang="en-US" sz="2400" i="0" u="none" strike="noStrike" kern="1200" cap="none" spc="10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Our goal is to create a crop predicting tool </a:t>
            </a:r>
            <a:r>
              <a:rPr lang="en-US" sz="2400" spc="100" dirty="0">
                <a:solidFill>
                  <a:prstClr val="black"/>
                </a:solidFill>
                <a:latin typeface="Times New Roman" panose="02020603050405020304" pitchFamily="18" charset="0"/>
                <a:cs typeface="Times New Roman" panose="02020603050405020304" pitchFamily="18" charset="0"/>
              </a:rPr>
              <a:t>by</a:t>
            </a:r>
            <a:r>
              <a:rPr kumimoji="0" lang="en-US" sz="2400" i="0" u="none" strike="noStrike" kern="1200" cap="none" spc="10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temperature, moisture, humidity, </a:t>
            </a:r>
            <a:r>
              <a:rPr lang="en-US" sz="2400" spc="100" dirty="0">
                <a:solidFill>
                  <a:prstClr val="black"/>
                </a:solidFill>
                <a:latin typeface="Times New Roman" panose="02020603050405020304" pitchFamily="18" charset="0"/>
                <a:cs typeface="Times New Roman" panose="02020603050405020304" pitchFamily="18" charset="0"/>
              </a:rPr>
              <a:t>and pH-value</a:t>
            </a:r>
            <a:r>
              <a:rPr kumimoji="0" lang="en-US" sz="2400" i="0" u="none" strike="noStrike" kern="1200" cap="none" spc="10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are monitored using IOT sensors. </a:t>
            </a:r>
          </a:p>
          <a:p>
            <a:pPr marL="342900" marR="0" lvl="0" indent="-342900" algn="just" defTabSz="914400" rtl="0" eaLnBrk="1" fontAlgn="auto" latinLnBrk="0" hangingPunct="1">
              <a:lnSpc>
                <a:spcPct val="150000"/>
              </a:lnSpc>
              <a:spcBef>
                <a:spcPct val="0"/>
              </a:spcBef>
              <a:spcAft>
                <a:spcPts val="0"/>
              </a:spcAft>
              <a:buClrTx/>
              <a:buSzTx/>
              <a:buFont typeface="Wingdings" panose="05000000000000000000" pitchFamily="2" charset="2"/>
              <a:buChar char="ü"/>
              <a:tabLst/>
              <a:defRPr/>
            </a:pPr>
            <a:r>
              <a:rPr kumimoji="0" lang="en-US" sz="2400" i="0" u="none" strike="noStrike" kern="1200" cap="none" spc="10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Data from IoT sensors can then  particular soil type. be transferred to a central location for pattern detection, processing and visualization.</a:t>
            </a:r>
          </a:p>
          <a:p>
            <a:pPr marL="342900" marR="0" lvl="0" indent="-342900" algn="just" defTabSz="914400" rtl="0" eaLnBrk="1" fontAlgn="auto" latinLnBrk="0" hangingPunct="1">
              <a:lnSpc>
                <a:spcPct val="150000"/>
              </a:lnSpc>
              <a:spcBef>
                <a:spcPct val="0"/>
              </a:spcBef>
              <a:spcAft>
                <a:spcPts val="0"/>
              </a:spcAft>
              <a:buClrTx/>
              <a:buSzTx/>
              <a:buFont typeface="Wingdings" panose="05000000000000000000" pitchFamily="2" charset="2"/>
              <a:buChar char="ü"/>
              <a:tabLst/>
              <a:defRPr/>
            </a:pPr>
            <a:r>
              <a:rPr kumimoji="0" lang="en-US" sz="2400" i="0" u="none" strike="noStrike" kern="1200" cap="none" spc="10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This will help the new farmers to seed the proper crops.</a:t>
            </a:r>
          </a:p>
          <a:p>
            <a:pPr marR="0" lvl="0" algn="just" defTabSz="914400" rtl="0" eaLnBrk="1" fontAlgn="auto" latinLnBrk="0" hangingPunct="1">
              <a:lnSpc>
                <a:spcPct val="150000"/>
              </a:lnSpc>
              <a:spcBef>
                <a:spcPct val="0"/>
              </a:spcBef>
              <a:spcAft>
                <a:spcPts val="0"/>
              </a:spcAft>
              <a:buClrTx/>
              <a:buSzTx/>
              <a:tabLst/>
              <a:defRPr/>
            </a:pPr>
            <a:endParaRPr kumimoji="0" lang="en-US" sz="2000" b="1" i="0" u="none" strike="noStrike" kern="1200" cap="none" spc="100" normalizeH="0" baseline="0" noProof="0" dirty="0">
              <a:ln>
                <a:noFill/>
              </a:ln>
              <a:solidFill>
                <a:prstClr val="black"/>
              </a:solidFill>
              <a:effectLst/>
              <a:uLnTx/>
              <a:uFillTx/>
              <a:latin typeface="Bell MT" panose="02020503060305020303" pitchFamily="18" charset="0"/>
              <a:cs typeface="Arial"/>
            </a:endParaRPr>
          </a:p>
        </p:txBody>
      </p:sp>
    </p:spTree>
    <p:extLst>
      <p:ext uri="{BB962C8B-B14F-4D97-AF65-F5344CB8AC3E}">
        <p14:creationId xmlns:p14="http://schemas.microsoft.com/office/powerpoint/2010/main" val="238683169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F43330-E8BF-AE8F-275E-CC09857C8E7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991EA31-54A0-E8DF-C2AD-6F68B6A5AB57}"/>
              </a:ext>
            </a:extLst>
          </p:cNvPr>
          <p:cNvSpPr/>
          <p:nvPr/>
        </p:nvSpPr>
        <p:spPr>
          <a:xfrm>
            <a:off x="1" y="0"/>
            <a:ext cx="1255058" cy="6858000"/>
          </a:xfrm>
          <a:prstGeom prst="rect">
            <a:avLst/>
          </a:prstGeom>
          <a:solidFill>
            <a:srgbClr val="3F4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0B2D7C22-172A-84DE-7C9C-69F5BFB80A96}"/>
              </a:ext>
            </a:extLst>
          </p:cNvPr>
          <p:cNvSpPr txBox="1"/>
          <p:nvPr/>
        </p:nvSpPr>
        <p:spPr>
          <a:xfrm>
            <a:off x="2137132" y="2209120"/>
            <a:ext cx="9288098" cy="3281155"/>
          </a:xfrm>
          <a:prstGeom prst="rect">
            <a:avLst/>
          </a:prstGeom>
          <a:noFill/>
        </p:spPr>
        <p:txBody>
          <a:bodyPr wrap="square" rtlCol="0">
            <a:spAutoFit/>
          </a:bodyPr>
          <a:lstStyle/>
          <a:p>
            <a:pPr marR="0" lvl="0" algn="just" defTabSz="914400" rtl="0" eaLnBrk="1" fontAlgn="auto" latinLnBrk="0" hangingPunct="1">
              <a:lnSpc>
                <a:spcPct val="150000"/>
              </a:lnSpc>
              <a:spcBef>
                <a:spcPct val="0"/>
              </a:spcBef>
              <a:spcAft>
                <a:spcPts val="0"/>
              </a:spcAft>
              <a:buClrTx/>
              <a:buSzTx/>
              <a:tabLst/>
              <a:defRPr/>
            </a:pPr>
            <a:r>
              <a:rPr kumimoji="0" lang="en-US" sz="2400" i="0" u="none" strike="noStrike" kern="1200" cap="none" spc="10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existing system for crop prediction using soil analysis typically involves manual methods, limited data sources, and less sophisticated technology. Farmers collect soil samples from their fields and send them to local agricultural laboratories for testing. This process is time-consuming and can delay decision-making.</a:t>
            </a:r>
          </a:p>
          <a:p>
            <a:pPr marR="0" lvl="0" algn="just" defTabSz="914400" rtl="0" eaLnBrk="1" fontAlgn="auto" latinLnBrk="0" hangingPunct="1">
              <a:lnSpc>
                <a:spcPct val="150000"/>
              </a:lnSpc>
              <a:spcBef>
                <a:spcPct val="0"/>
              </a:spcBef>
              <a:spcAft>
                <a:spcPts val="0"/>
              </a:spcAft>
              <a:buClrTx/>
              <a:buSzTx/>
              <a:tabLst/>
              <a:defRPr/>
            </a:pPr>
            <a:r>
              <a:rPr kumimoji="0" lang="en-US" sz="2000" b="1" i="0" u="none" strike="noStrike" kern="1200" cap="none" spc="100" normalizeH="0" baseline="0" noProof="0" dirty="0">
                <a:ln>
                  <a:noFill/>
                </a:ln>
                <a:solidFill>
                  <a:prstClr val="black"/>
                </a:solidFill>
                <a:effectLst/>
                <a:uLnTx/>
                <a:uFillTx/>
                <a:latin typeface="Bell MT" panose="02020503060305020303" pitchFamily="18" charset="0"/>
                <a:cs typeface="Arial"/>
              </a:rPr>
              <a:t> </a:t>
            </a:r>
          </a:p>
        </p:txBody>
      </p:sp>
      <p:sp>
        <p:nvSpPr>
          <p:cNvPr id="4" name="TextBox 3">
            <a:extLst>
              <a:ext uri="{FF2B5EF4-FFF2-40B4-BE49-F238E27FC236}">
                <a16:creationId xmlns:a16="http://schemas.microsoft.com/office/drawing/2014/main" id="{DF38D391-7975-1ABF-309E-FB22A3613E47}"/>
              </a:ext>
            </a:extLst>
          </p:cNvPr>
          <p:cNvSpPr txBox="1"/>
          <p:nvPr/>
        </p:nvSpPr>
        <p:spPr>
          <a:xfrm>
            <a:off x="4575634" y="811040"/>
            <a:ext cx="7019925" cy="646331"/>
          </a:xfrm>
          <a:prstGeom prst="rect">
            <a:avLst/>
          </a:prstGeom>
          <a:noFill/>
        </p:spPr>
        <p:txBody>
          <a:bodyPr wrap="square" rtlCol="0">
            <a:spAutoFit/>
          </a:bodyPr>
          <a:lstStyle/>
          <a:p>
            <a:r>
              <a:rPr lang="en-US" sz="3600" dirty="0">
                <a:solidFill>
                  <a:schemeClr val="tx2">
                    <a:lumMod val="60000"/>
                    <a:lumOff val="40000"/>
                  </a:schemeClr>
                </a:solidFill>
                <a:latin typeface="Britannic Bold" panose="020B0903060703020204" pitchFamily="34" charset="0"/>
              </a:rPr>
              <a:t>EXISTING SYSTEM </a:t>
            </a:r>
            <a:endParaRPr lang="en-IN" sz="3600" dirty="0">
              <a:solidFill>
                <a:schemeClr val="tx2">
                  <a:lumMod val="60000"/>
                  <a:lumOff val="40000"/>
                </a:schemeClr>
              </a:solidFill>
              <a:latin typeface="Britannic Bold" panose="020B0903060703020204" pitchFamily="34" charset="0"/>
            </a:endParaRPr>
          </a:p>
        </p:txBody>
      </p:sp>
    </p:spTree>
    <p:extLst>
      <p:ext uri="{BB962C8B-B14F-4D97-AF65-F5344CB8AC3E}">
        <p14:creationId xmlns:p14="http://schemas.microsoft.com/office/powerpoint/2010/main" val="148786005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ED8258-32E9-E175-857B-758AF52C631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E917B8C-1D9D-81AD-2C9E-388719872FEF}"/>
              </a:ext>
            </a:extLst>
          </p:cNvPr>
          <p:cNvSpPr/>
          <p:nvPr/>
        </p:nvSpPr>
        <p:spPr>
          <a:xfrm>
            <a:off x="1" y="0"/>
            <a:ext cx="1255058" cy="6858000"/>
          </a:xfrm>
          <a:prstGeom prst="rect">
            <a:avLst/>
          </a:prstGeom>
          <a:solidFill>
            <a:srgbClr val="3F4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60540498-BA90-C690-9F9C-E8D933D47F57}"/>
              </a:ext>
            </a:extLst>
          </p:cNvPr>
          <p:cNvSpPr txBox="1"/>
          <p:nvPr/>
        </p:nvSpPr>
        <p:spPr>
          <a:xfrm>
            <a:off x="2406072" y="2119474"/>
            <a:ext cx="8530869" cy="3835152"/>
          </a:xfrm>
          <a:prstGeom prst="rect">
            <a:avLst/>
          </a:prstGeom>
          <a:noFill/>
        </p:spPr>
        <p:txBody>
          <a:bodyPr wrap="square" rtlCol="0">
            <a:spAutoFit/>
          </a:bodyPr>
          <a:lstStyle/>
          <a:p>
            <a:pPr marR="0" lvl="0" algn="just" defTabSz="914400" rtl="0" eaLnBrk="1" fontAlgn="auto" latinLnBrk="0" hangingPunct="1">
              <a:lnSpc>
                <a:spcPct val="150000"/>
              </a:lnSpc>
              <a:spcBef>
                <a:spcPct val="0"/>
              </a:spcBef>
              <a:spcAft>
                <a:spcPts val="0"/>
              </a:spcAft>
              <a:buClrTx/>
              <a:buSzTx/>
              <a:tabLst/>
              <a:defRPr/>
            </a:pPr>
            <a:r>
              <a:rPr kumimoji="0" lang="en-US" sz="2400" i="0" u="none" strike="noStrike" kern="1200" cap="none" spc="10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Proposed system for crop prediction using soil analysis implement IoT sensors in the fields to continuously monitor soil parameters like moisture levels, temperature, humidity and pH-Value. This real-time data can be transmitted to a centralized system. The system aims to help farmers for smart decision while predicting the crops.</a:t>
            </a:r>
          </a:p>
          <a:p>
            <a:pPr marR="0" lvl="0" algn="just" defTabSz="914400" rtl="0" eaLnBrk="1" fontAlgn="auto" latinLnBrk="0" hangingPunct="1">
              <a:lnSpc>
                <a:spcPct val="150000"/>
              </a:lnSpc>
              <a:spcBef>
                <a:spcPct val="0"/>
              </a:spcBef>
              <a:spcAft>
                <a:spcPts val="0"/>
              </a:spcAft>
              <a:buClrTx/>
              <a:buSzTx/>
              <a:tabLst/>
              <a:defRPr/>
            </a:pPr>
            <a:r>
              <a:rPr kumimoji="0" lang="en-US" sz="2000" b="1" i="0" u="none" strike="noStrike" kern="1200" cap="none" spc="100" normalizeH="0" baseline="0" noProof="0" dirty="0">
                <a:ln>
                  <a:noFill/>
                </a:ln>
                <a:solidFill>
                  <a:prstClr val="black"/>
                </a:solidFill>
                <a:effectLst/>
                <a:uLnTx/>
                <a:uFillTx/>
                <a:latin typeface="Bell MT" panose="02020503060305020303" pitchFamily="18" charset="0"/>
                <a:cs typeface="Arial"/>
              </a:rPr>
              <a:t> </a:t>
            </a:r>
          </a:p>
        </p:txBody>
      </p:sp>
      <p:sp>
        <p:nvSpPr>
          <p:cNvPr id="4" name="TextBox 3">
            <a:extLst>
              <a:ext uri="{FF2B5EF4-FFF2-40B4-BE49-F238E27FC236}">
                <a16:creationId xmlns:a16="http://schemas.microsoft.com/office/drawing/2014/main" id="{654C4049-64D8-E89C-21EE-49E4F9C92BA4}"/>
              </a:ext>
            </a:extLst>
          </p:cNvPr>
          <p:cNvSpPr txBox="1"/>
          <p:nvPr/>
        </p:nvSpPr>
        <p:spPr>
          <a:xfrm>
            <a:off x="4387375" y="811040"/>
            <a:ext cx="7019925" cy="646331"/>
          </a:xfrm>
          <a:prstGeom prst="rect">
            <a:avLst/>
          </a:prstGeom>
          <a:noFill/>
        </p:spPr>
        <p:txBody>
          <a:bodyPr wrap="square" rtlCol="0">
            <a:spAutoFit/>
          </a:bodyPr>
          <a:lstStyle/>
          <a:p>
            <a:r>
              <a:rPr lang="en-US" sz="3600" dirty="0">
                <a:solidFill>
                  <a:schemeClr val="tx2">
                    <a:lumMod val="75000"/>
                  </a:schemeClr>
                </a:solidFill>
                <a:latin typeface="Britannic Bold" panose="020B0903060703020204" pitchFamily="34" charset="0"/>
              </a:rPr>
              <a:t>PROPOSED SYSTEM </a:t>
            </a:r>
            <a:endParaRPr lang="en-IN" sz="3600" dirty="0">
              <a:solidFill>
                <a:schemeClr val="tx2">
                  <a:lumMod val="75000"/>
                </a:schemeClr>
              </a:solidFill>
              <a:latin typeface="Britannic Bold" panose="020B0903060703020204" pitchFamily="34" charset="0"/>
            </a:endParaRPr>
          </a:p>
        </p:txBody>
      </p:sp>
    </p:spTree>
    <p:extLst>
      <p:ext uri="{BB962C8B-B14F-4D97-AF65-F5344CB8AC3E}">
        <p14:creationId xmlns:p14="http://schemas.microsoft.com/office/powerpoint/2010/main" val="3334924452"/>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EB71B2-7AEE-589A-0DC6-A27A730D939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4D9A0A5-0DBB-03F3-823D-26FCFF7D72ED}"/>
              </a:ext>
            </a:extLst>
          </p:cNvPr>
          <p:cNvSpPr/>
          <p:nvPr/>
        </p:nvSpPr>
        <p:spPr>
          <a:xfrm>
            <a:off x="1" y="0"/>
            <a:ext cx="1255058" cy="6858000"/>
          </a:xfrm>
          <a:prstGeom prst="rect">
            <a:avLst/>
          </a:prstGeom>
          <a:solidFill>
            <a:srgbClr val="3F4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6727A47B-2DB1-18FD-4F91-9F5402A69641}"/>
              </a:ext>
            </a:extLst>
          </p:cNvPr>
          <p:cNvSpPr txBox="1"/>
          <p:nvPr/>
        </p:nvSpPr>
        <p:spPr>
          <a:xfrm>
            <a:off x="2406072" y="2119474"/>
            <a:ext cx="8530869" cy="511166"/>
          </a:xfrm>
          <a:prstGeom prst="rect">
            <a:avLst/>
          </a:prstGeom>
          <a:noFill/>
        </p:spPr>
        <p:txBody>
          <a:bodyPr wrap="square" rtlCol="0">
            <a:spAutoFit/>
          </a:bodyPr>
          <a:lstStyle/>
          <a:p>
            <a:pPr marR="0" lvl="0" algn="just" defTabSz="914400" rtl="0" eaLnBrk="1" fontAlgn="auto" latinLnBrk="0" hangingPunct="1">
              <a:lnSpc>
                <a:spcPct val="150000"/>
              </a:lnSpc>
              <a:spcBef>
                <a:spcPct val="0"/>
              </a:spcBef>
              <a:spcAft>
                <a:spcPts val="0"/>
              </a:spcAft>
              <a:buClrTx/>
              <a:buSzTx/>
              <a:tabLst/>
              <a:defRPr/>
            </a:pPr>
            <a:r>
              <a:rPr kumimoji="0" lang="en-US" sz="2000" b="1" i="0" u="none" strike="noStrike" kern="1200" cap="none" spc="100" normalizeH="0" baseline="0" noProof="0" dirty="0">
                <a:ln>
                  <a:noFill/>
                </a:ln>
                <a:solidFill>
                  <a:prstClr val="black"/>
                </a:solidFill>
                <a:effectLst/>
                <a:uLnTx/>
                <a:uFillTx/>
                <a:latin typeface="Bell MT" panose="02020503060305020303" pitchFamily="18" charset="0"/>
                <a:cs typeface="Arial"/>
              </a:rPr>
              <a:t> </a:t>
            </a:r>
          </a:p>
        </p:txBody>
      </p:sp>
      <p:sp>
        <p:nvSpPr>
          <p:cNvPr id="4" name="TextBox 3">
            <a:extLst>
              <a:ext uri="{FF2B5EF4-FFF2-40B4-BE49-F238E27FC236}">
                <a16:creationId xmlns:a16="http://schemas.microsoft.com/office/drawing/2014/main" id="{594C983B-9E98-CF21-79D4-6A3E22B4EDD6}"/>
              </a:ext>
            </a:extLst>
          </p:cNvPr>
          <p:cNvSpPr txBox="1"/>
          <p:nvPr/>
        </p:nvSpPr>
        <p:spPr>
          <a:xfrm>
            <a:off x="4369446" y="666317"/>
            <a:ext cx="7019925" cy="646331"/>
          </a:xfrm>
          <a:prstGeom prst="rect">
            <a:avLst/>
          </a:prstGeom>
          <a:noFill/>
        </p:spPr>
        <p:txBody>
          <a:bodyPr wrap="square" rtlCol="0">
            <a:spAutoFit/>
          </a:bodyPr>
          <a:lstStyle/>
          <a:p>
            <a:r>
              <a:rPr lang="en-US" sz="3600" dirty="0">
                <a:solidFill>
                  <a:schemeClr val="tx2">
                    <a:lumMod val="75000"/>
                  </a:schemeClr>
                </a:solidFill>
                <a:latin typeface="Britannic Bold" panose="020B0903060703020204" pitchFamily="34" charset="0"/>
              </a:rPr>
              <a:t>LITREATURE REVIEW </a:t>
            </a:r>
            <a:endParaRPr lang="en-IN" sz="3600" dirty="0">
              <a:solidFill>
                <a:schemeClr val="tx2">
                  <a:lumMod val="75000"/>
                </a:schemeClr>
              </a:solidFill>
              <a:latin typeface="Britannic Bold" panose="020B0903060703020204" pitchFamily="34" charset="0"/>
            </a:endParaRPr>
          </a:p>
        </p:txBody>
      </p:sp>
      <p:graphicFrame>
        <p:nvGraphicFramePr>
          <p:cNvPr id="5" name="Table 4">
            <a:extLst>
              <a:ext uri="{FF2B5EF4-FFF2-40B4-BE49-F238E27FC236}">
                <a16:creationId xmlns:a16="http://schemas.microsoft.com/office/drawing/2014/main" id="{4AD7D8A0-D6A3-84D7-591E-F754D74D732B}"/>
              </a:ext>
            </a:extLst>
          </p:cNvPr>
          <p:cNvGraphicFramePr>
            <a:graphicFrameLocks noGrp="1"/>
          </p:cNvGraphicFramePr>
          <p:nvPr>
            <p:extLst>
              <p:ext uri="{D42A27DB-BD31-4B8C-83A1-F6EECF244321}">
                <p14:modId xmlns:p14="http://schemas.microsoft.com/office/powerpoint/2010/main" val="2336791880"/>
              </p:ext>
            </p:extLst>
          </p:nvPr>
        </p:nvGraphicFramePr>
        <p:xfrm>
          <a:off x="1897799" y="2119474"/>
          <a:ext cx="9749256" cy="3741652"/>
        </p:xfrm>
        <a:graphic>
          <a:graphicData uri="http://schemas.openxmlformats.org/drawingml/2006/table">
            <a:tbl>
              <a:tblPr firstRow="1" bandRow="1">
                <a:tableStyleId>{7DF18680-E054-41AD-8BC1-D1AEF772440D}</a:tableStyleId>
              </a:tblPr>
              <a:tblGrid>
                <a:gridCol w="3249752">
                  <a:extLst>
                    <a:ext uri="{9D8B030D-6E8A-4147-A177-3AD203B41FA5}">
                      <a16:colId xmlns:a16="http://schemas.microsoft.com/office/drawing/2014/main" val="2662319836"/>
                    </a:ext>
                  </a:extLst>
                </a:gridCol>
                <a:gridCol w="3286368">
                  <a:extLst>
                    <a:ext uri="{9D8B030D-6E8A-4147-A177-3AD203B41FA5}">
                      <a16:colId xmlns:a16="http://schemas.microsoft.com/office/drawing/2014/main" val="3939362845"/>
                    </a:ext>
                  </a:extLst>
                </a:gridCol>
                <a:gridCol w="3213136">
                  <a:extLst>
                    <a:ext uri="{9D8B030D-6E8A-4147-A177-3AD203B41FA5}">
                      <a16:colId xmlns:a16="http://schemas.microsoft.com/office/drawing/2014/main" val="428595147"/>
                    </a:ext>
                  </a:extLst>
                </a:gridCol>
              </a:tblGrid>
              <a:tr h="937492">
                <a:tc>
                  <a:txBody>
                    <a:bodyPr/>
                    <a:lstStyle/>
                    <a:p>
                      <a:endParaRPr lang="en-IN" dirty="0"/>
                    </a:p>
                    <a:p>
                      <a:r>
                        <a:rPr lang="en-IN" dirty="0"/>
                        <a:t>                     TITLE</a:t>
                      </a:r>
                    </a:p>
                  </a:txBody>
                  <a:tcPr>
                    <a:solidFill>
                      <a:schemeClr val="accent6">
                        <a:lumMod val="50000"/>
                        <a:alpha val="92000"/>
                      </a:schemeClr>
                    </a:solidFill>
                  </a:tcPr>
                </a:tc>
                <a:tc>
                  <a:txBody>
                    <a:bodyPr/>
                    <a:lstStyle/>
                    <a:p>
                      <a:endParaRPr lang="en-IN" dirty="0"/>
                    </a:p>
                    <a:p>
                      <a:r>
                        <a:rPr lang="en-IN" dirty="0"/>
                        <a:t>               AUTHORS</a:t>
                      </a:r>
                    </a:p>
                  </a:txBody>
                  <a:tcPr>
                    <a:solidFill>
                      <a:schemeClr val="accent6">
                        <a:lumMod val="50000"/>
                        <a:alpha val="92000"/>
                      </a:schemeClr>
                    </a:solidFill>
                  </a:tcPr>
                </a:tc>
                <a:tc>
                  <a:txBody>
                    <a:bodyPr/>
                    <a:lstStyle/>
                    <a:p>
                      <a:endParaRPr lang="en-IN" dirty="0"/>
                    </a:p>
                    <a:p>
                      <a:r>
                        <a:rPr lang="en-IN" dirty="0"/>
                        <a:t>                METHODS</a:t>
                      </a:r>
                    </a:p>
                  </a:txBody>
                  <a:tcPr>
                    <a:solidFill>
                      <a:schemeClr val="accent6">
                        <a:lumMod val="50000"/>
                        <a:alpha val="92000"/>
                      </a:schemeClr>
                    </a:solidFill>
                  </a:tcPr>
                </a:tc>
                <a:extLst>
                  <a:ext uri="{0D108BD9-81ED-4DB2-BD59-A6C34878D82A}">
                    <a16:rowId xmlns:a16="http://schemas.microsoft.com/office/drawing/2014/main" val="2988717451"/>
                  </a:ext>
                </a:extLst>
              </a:tr>
              <a:tr h="1415156">
                <a:tc>
                  <a:txBody>
                    <a:bodyPr/>
                    <a:lstStyle/>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Smart Crop Prediction using IoT    </a:t>
                      </a:r>
                    </a:p>
                    <a:p>
                      <a:r>
                        <a:rPr lang="en-US" sz="1600" dirty="0">
                          <a:latin typeface="Times New Roman" panose="02020603050405020304" pitchFamily="18" charset="0"/>
                          <a:cs typeface="Times New Roman" panose="02020603050405020304" pitchFamily="18" charset="0"/>
                        </a:rPr>
                        <a:t> and Machine Learning</a:t>
                      </a:r>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Archana Gupta, Dharmil Nagda,     </a:t>
                      </a:r>
                    </a:p>
                    <a:p>
                      <a:r>
                        <a:rPr lang="en-IN" sz="1600" dirty="0">
                          <a:latin typeface="Times New Roman" panose="02020603050405020304" pitchFamily="18" charset="0"/>
                          <a:cs typeface="Times New Roman" panose="02020603050405020304" pitchFamily="18" charset="0"/>
                        </a:rPr>
                        <a:t> Pratiksha Nikhare,   Atharva </a:t>
                      </a:r>
                    </a:p>
                    <a:p>
                      <a:r>
                        <a:rPr lang="en-IN" sz="1600" dirty="0">
                          <a:latin typeface="Times New Roman" panose="02020603050405020304" pitchFamily="18" charset="0"/>
                          <a:cs typeface="Times New Roman" panose="02020603050405020304" pitchFamily="18" charset="0"/>
                        </a:rPr>
                        <a:t> Sandbhor</a:t>
                      </a:r>
                    </a:p>
                  </a:txBody>
                  <a:tcPr>
                    <a:solidFill>
                      <a:schemeClr val="bg1">
                        <a:lumMod val="85000"/>
                      </a:schemeClr>
                    </a:solidFill>
                  </a:tcPr>
                </a:tc>
                <a:tc>
                  <a:txBody>
                    <a:bodyPr/>
                    <a:lstStyle/>
                    <a:p>
                      <a:endParaRPr lang="en-IN" dirty="0"/>
                    </a:p>
                    <a:p>
                      <a:pPr>
                        <a:lnSpc>
                          <a:spcPct val="100000"/>
                        </a:lnSpc>
                      </a:pPr>
                      <a:r>
                        <a:rPr lang="en-US" sz="1600" dirty="0">
                          <a:latin typeface="Times New Roman" panose="02020603050405020304" pitchFamily="18" charset="0"/>
                          <a:cs typeface="Times New Roman" panose="02020603050405020304" pitchFamily="18" charset="0"/>
                        </a:rPr>
                        <a:t>It involves monitoring soil properties to recommend suitable crops. </a:t>
                      </a:r>
                    </a:p>
                    <a:p>
                      <a:pPr>
                        <a:lnSpc>
                          <a:spcPct val="100000"/>
                        </a:lnSpc>
                      </a:pPr>
                      <a:r>
                        <a:rPr lang="en-US" sz="1600" dirty="0">
                          <a:latin typeface="Times New Roman" panose="02020603050405020304" pitchFamily="18" charset="0"/>
                          <a:cs typeface="Times New Roman" panose="02020603050405020304" pitchFamily="18" charset="0"/>
                        </a:rPr>
                        <a:t>Machine learning techniques like Decision Tree, K-nearest neighbors, and Support Vector Machine are applied to analyze data and provide accurate crop predictions.</a:t>
                      </a:r>
                    </a:p>
                    <a:p>
                      <a:pPr>
                        <a:lnSpc>
                          <a:spcPct val="100000"/>
                        </a:lnSpc>
                      </a:pPr>
                      <a:r>
                        <a:rPr lang="en-US" sz="1600" dirty="0">
                          <a:latin typeface="Times New Roman" panose="02020603050405020304" pitchFamily="18" charset="0"/>
                          <a:cs typeface="Times New Roman" panose="02020603050405020304" pitchFamily="18" charset="0"/>
                        </a:rPr>
                        <a:t>Accuracy: Above 90 % </a:t>
                      </a:r>
                    </a:p>
                    <a:p>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1917399189"/>
                  </a:ext>
                </a:extLst>
              </a:tr>
            </a:tbl>
          </a:graphicData>
        </a:graphic>
      </p:graphicFrame>
    </p:spTree>
    <p:extLst>
      <p:ext uri="{BB962C8B-B14F-4D97-AF65-F5344CB8AC3E}">
        <p14:creationId xmlns:p14="http://schemas.microsoft.com/office/powerpoint/2010/main" val="19784448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46E8BA-E434-5EAF-8906-7397C824507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86EE3FB-FDBD-017C-B584-36415A0FB577}"/>
              </a:ext>
            </a:extLst>
          </p:cNvPr>
          <p:cNvSpPr/>
          <p:nvPr/>
        </p:nvSpPr>
        <p:spPr>
          <a:xfrm>
            <a:off x="1" y="0"/>
            <a:ext cx="1255058" cy="6858000"/>
          </a:xfrm>
          <a:prstGeom prst="rect">
            <a:avLst/>
          </a:prstGeom>
          <a:solidFill>
            <a:srgbClr val="3F4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B6EE1A99-6A10-218B-DAE6-AA70AAE10CA2}"/>
              </a:ext>
            </a:extLst>
          </p:cNvPr>
          <p:cNvSpPr txBox="1"/>
          <p:nvPr/>
        </p:nvSpPr>
        <p:spPr>
          <a:xfrm>
            <a:off x="2406072" y="2119474"/>
            <a:ext cx="8530869" cy="511166"/>
          </a:xfrm>
          <a:prstGeom prst="rect">
            <a:avLst/>
          </a:prstGeom>
          <a:noFill/>
        </p:spPr>
        <p:txBody>
          <a:bodyPr wrap="square" rtlCol="0">
            <a:spAutoFit/>
          </a:bodyPr>
          <a:lstStyle/>
          <a:p>
            <a:pPr marR="0" lvl="0" algn="just" defTabSz="914400" rtl="0" eaLnBrk="1" fontAlgn="auto" latinLnBrk="0" hangingPunct="1">
              <a:lnSpc>
                <a:spcPct val="150000"/>
              </a:lnSpc>
              <a:spcBef>
                <a:spcPct val="0"/>
              </a:spcBef>
              <a:spcAft>
                <a:spcPts val="0"/>
              </a:spcAft>
              <a:buClrTx/>
              <a:buSzTx/>
              <a:tabLst/>
              <a:defRPr/>
            </a:pPr>
            <a:r>
              <a:rPr kumimoji="0" lang="en-US" sz="2000" b="1" i="0" u="none" strike="noStrike" kern="1200" cap="none" spc="100" normalizeH="0" baseline="0" noProof="0" dirty="0">
                <a:ln>
                  <a:noFill/>
                </a:ln>
                <a:solidFill>
                  <a:prstClr val="black"/>
                </a:solidFill>
                <a:effectLst/>
                <a:uLnTx/>
                <a:uFillTx/>
                <a:latin typeface="Bell MT" panose="02020503060305020303" pitchFamily="18" charset="0"/>
                <a:cs typeface="Arial"/>
              </a:rPr>
              <a:t> </a:t>
            </a:r>
          </a:p>
        </p:txBody>
      </p:sp>
      <p:sp>
        <p:nvSpPr>
          <p:cNvPr id="4" name="TextBox 3">
            <a:extLst>
              <a:ext uri="{FF2B5EF4-FFF2-40B4-BE49-F238E27FC236}">
                <a16:creationId xmlns:a16="http://schemas.microsoft.com/office/drawing/2014/main" id="{4FCBE2A8-3E92-09ED-F317-75295CBD4BED}"/>
              </a:ext>
            </a:extLst>
          </p:cNvPr>
          <p:cNvSpPr txBox="1"/>
          <p:nvPr/>
        </p:nvSpPr>
        <p:spPr>
          <a:xfrm>
            <a:off x="4387375" y="811040"/>
            <a:ext cx="7019925" cy="646331"/>
          </a:xfrm>
          <a:prstGeom prst="rect">
            <a:avLst/>
          </a:prstGeom>
          <a:noFill/>
        </p:spPr>
        <p:txBody>
          <a:bodyPr wrap="square" rtlCol="0">
            <a:spAutoFit/>
          </a:bodyPr>
          <a:lstStyle/>
          <a:p>
            <a:r>
              <a:rPr lang="en-US" sz="3600" dirty="0">
                <a:solidFill>
                  <a:schemeClr val="tx1">
                    <a:lumMod val="50000"/>
                  </a:schemeClr>
                </a:solidFill>
                <a:latin typeface="Britannic Bold" panose="020B0903060703020204" pitchFamily="34" charset="0"/>
              </a:rPr>
              <a:t> </a:t>
            </a:r>
            <a:endParaRPr lang="en-IN" sz="3600" dirty="0">
              <a:solidFill>
                <a:schemeClr val="tx1">
                  <a:lumMod val="50000"/>
                </a:schemeClr>
              </a:solidFill>
              <a:latin typeface="Britannic Bold" panose="020B0903060703020204" pitchFamily="34" charset="0"/>
            </a:endParaRPr>
          </a:p>
        </p:txBody>
      </p:sp>
      <p:graphicFrame>
        <p:nvGraphicFramePr>
          <p:cNvPr id="5" name="Table 4">
            <a:extLst>
              <a:ext uri="{FF2B5EF4-FFF2-40B4-BE49-F238E27FC236}">
                <a16:creationId xmlns:a16="http://schemas.microsoft.com/office/drawing/2014/main" id="{E83E192E-A40F-1BA6-06D6-DF2181303636}"/>
              </a:ext>
            </a:extLst>
          </p:cNvPr>
          <p:cNvGraphicFramePr>
            <a:graphicFrameLocks noGrp="1"/>
          </p:cNvGraphicFramePr>
          <p:nvPr>
            <p:extLst>
              <p:ext uri="{D42A27DB-BD31-4B8C-83A1-F6EECF244321}">
                <p14:modId xmlns:p14="http://schemas.microsoft.com/office/powerpoint/2010/main" val="3247835572"/>
              </p:ext>
            </p:extLst>
          </p:nvPr>
        </p:nvGraphicFramePr>
        <p:xfrm>
          <a:off x="1927683" y="301093"/>
          <a:ext cx="9690846" cy="6011974"/>
        </p:xfrm>
        <a:graphic>
          <a:graphicData uri="http://schemas.openxmlformats.org/drawingml/2006/table">
            <a:tbl>
              <a:tblPr firstRow="1" bandRow="1">
                <a:tableStyleId>{7DF18680-E054-41AD-8BC1-D1AEF772440D}</a:tableStyleId>
              </a:tblPr>
              <a:tblGrid>
                <a:gridCol w="3230282">
                  <a:extLst>
                    <a:ext uri="{9D8B030D-6E8A-4147-A177-3AD203B41FA5}">
                      <a16:colId xmlns:a16="http://schemas.microsoft.com/office/drawing/2014/main" val="2662319836"/>
                    </a:ext>
                  </a:extLst>
                </a:gridCol>
                <a:gridCol w="3230282">
                  <a:extLst>
                    <a:ext uri="{9D8B030D-6E8A-4147-A177-3AD203B41FA5}">
                      <a16:colId xmlns:a16="http://schemas.microsoft.com/office/drawing/2014/main" val="3939362845"/>
                    </a:ext>
                  </a:extLst>
                </a:gridCol>
                <a:gridCol w="3230282">
                  <a:extLst>
                    <a:ext uri="{9D8B030D-6E8A-4147-A177-3AD203B41FA5}">
                      <a16:colId xmlns:a16="http://schemas.microsoft.com/office/drawing/2014/main" val="428595147"/>
                    </a:ext>
                  </a:extLst>
                </a:gridCol>
              </a:tblGrid>
              <a:tr h="952294">
                <a:tc>
                  <a:txBody>
                    <a:bodyPr/>
                    <a:lstStyle/>
                    <a:p>
                      <a:endParaRPr lang="en-IN" dirty="0"/>
                    </a:p>
                    <a:p>
                      <a:r>
                        <a:rPr lang="en-IN" dirty="0"/>
                        <a:t>                     TITLE</a:t>
                      </a:r>
                    </a:p>
                  </a:txBody>
                  <a:tcPr>
                    <a:solidFill>
                      <a:schemeClr val="accent6">
                        <a:lumMod val="50000"/>
                        <a:alpha val="92000"/>
                      </a:schemeClr>
                    </a:solidFill>
                  </a:tcPr>
                </a:tc>
                <a:tc>
                  <a:txBody>
                    <a:bodyPr/>
                    <a:lstStyle/>
                    <a:p>
                      <a:endParaRPr lang="en-IN" dirty="0"/>
                    </a:p>
                    <a:p>
                      <a:r>
                        <a:rPr lang="en-IN" dirty="0"/>
                        <a:t>               AUTHORS</a:t>
                      </a:r>
                    </a:p>
                  </a:txBody>
                  <a:tcPr>
                    <a:solidFill>
                      <a:schemeClr val="accent6">
                        <a:lumMod val="50000"/>
                        <a:alpha val="92000"/>
                      </a:schemeClr>
                    </a:solidFill>
                  </a:tcPr>
                </a:tc>
                <a:tc>
                  <a:txBody>
                    <a:bodyPr/>
                    <a:lstStyle/>
                    <a:p>
                      <a:endParaRPr lang="en-IN" dirty="0"/>
                    </a:p>
                    <a:p>
                      <a:r>
                        <a:rPr lang="en-IN" dirty="0"/>
                        <a:t>                METHODS</a:t>
                      </a:r>
                    </a:p>
                  </a:txBody>
                  <a:tcPr>
                    <a:solidFill>
                      <a:schemeClr val="accent6">
                        <a:lumMod val="50000"/>
                        <a:alpha val="92000"/>
                      </a:schemeClr>
                    </a:solidFill>
                  </a:tcPr>
                </a:tc>
                <a:extLst>
                  <a:ext uri="{0D108BD9-81ED-4DB2-BD59-A6C34878D82A}">
                    <a16:rowId xmlns:a16="http://schemas.microsoft.com/office/drawing/2014/main" val="2988717451"/>
                  </a:ext>
                </a:extLst>
              </a:tr>
              <a:tr h="1623111">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Crop Prediction Using Machine  </a:t>
                      </a:r>
                    </a:p>
                    <a:p>
                      <a:r>
                        <a:rPr lang="en-IN" sz="1600" dirty="0">
                          <a:latin typeface="Times New Roman" panose="02020603050405020304" pitchFamily="18" charset="0"/>
                          <a:cs typeface="Times New Roman" panose="02020603050405020304" pitchFamily="18" charset="0"/>
                        </a:rPr>
                        <a:t> Learning</a:t>
                      </a:r>
                    </a:p>
                  </a:txBody>
                  <a:tcPr>
                    <a:solidFill>
                      <a:schemeClr val="bg1">
                        <a:lumMod val="85000"/>
                      </a:schemeClr>
                    </a:solidFill>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Madhuri Shripathi Rao, Arushi  </a:t>
                      </a:r>
                    </a:p>
                    <a:p>
                      <a:r>
                        <a:rPr lang="en-IN" sz="1600" dirty="0">
                          <a:latin typeface="Times New Roman" panose="02020603050405020304" pitchFamily="18" charset="0"/>
                          <a:cs typeface="Times New Roman" panose="02020603050405020304" pitchFamily="18" charset="0"/>
                        </a:rPr>
                        <a:t>  Singh, N.V. Subba Reddy, and </a:t>
                      </a:r>
                    </a:p>
                    <a:p>
                      <a:r>
                        <a:rPr lang="en-IN" sz="1600" dirty="0">
                          <a:latin typeface="Times New Roman" panose="02020603050405020304" pitchFamily="18" charset="0"/>
                          <a:cs typeface="Times New Roman" panose="02020603050405020304" pitchFamily="18" charset="0"/>
                        </a:rPr>
                        <a:t>  Dinesh U Acharya</a:t>
                      </a:r>
                    </a:p>
                  </a:txBody>
                  <a:tcPr>
                    <a:solidFill>
                      <a:schemeClr val="bg1">
                        <a:lumMod val="85000"/>
                      </a:schemeClr>
                    </a:solidFill>
                  </a:tcPr>
                </a:tc>
                <a:tc>
                  <a:txBody>
                    <a:bodyPr/>
                    <a:lstStyle/>
                    <a:p>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Compares popular algorithms such </a:t>
                      </a:r>
                    </a:p>
                    <a:p>
                      <a:r>
                        <a:rPr lang="en-US" sz="1600" dirty="0">
                          <a:latin typeface="Times New Roman" panose="02020603050405020304" pitchFamily="18" charset="0"/>
                          <a:cs typeface="Times New Roman" panose="02020603050405020304" pitchFamily="18" charset="0"/>
                        </a:rPr>
                        <a:t> as K-Nearest Neighbor (KNN), </a:t>
                      </a:r>
                    </a:p>
                    <a:p>
                      <a:r>
                        <a:rPr lang="en-US" sz="1600" dirty="0">
                          <a:latin typeface="Times New Roman" panose="02020603050405020304" pitchFamily="18" charset="0"/>
                          <a:cs typeface="Times New Roman" panose="02020603050405020304" pitchFamily="18" charset="0"/>
                        </a:rPr>
                        <a:t> Decision Tree, and Random Forest </a:t>
                      </a:r>
                    </a:p>
                    <a:p>
                      <a:r>
                        <a:rPr lang="en-US" sz="1600" dirty="0">
                          <a:latin typeface="Times New Roman" panose="02020603050405020304" pitchFamily="18" charset="0"/>
                          <a:cs typeface="Times New Roman" panose="02020603050405020304" pitchFamily="18" charset="0"/>
                        </a:rPr>
                        <a:t> Classifier using two different </a:t>
                      </a:r>
                    </a:p>
                    <a:p>
                      <a:r>
                        <a:rPr lang="en-US" sz="1600" dirty="0">
                          <a:latin typeface="Times New Roman" panose="02020603050405020304" pitchFamily="18" charset="0"/>
                          <a:cs typeface="Times New Roman" panose="02020603050405020304" pitchFamily="18" charset="0"/>
                        </a:rPr>
                        <a:t> criteria – Gain  and Entropy.</a:t>
                      </a:r>
                    </a:p>
                    <a:p>
                      <a:r>
                        <a:rPr lang="en-IN" sz="1600" dirty="0">
                          <a:latin typeface="Times New Roman" panose="02020603050405020304" pitchFamily="18" charset="0"/>
                          <a:cs typeface="Times New Roman" panose="02020603050405020304" pitchFamily="18" charset="0"/>
                        </a:rPr>
                        <a:t> Accuracy : 99.32% for Random </a:t>
                      </a:r>
                    </a:p>
                    <a:p>
                      <a:r>
                        <a:rPr lang="en-IN" sz="1600" dirty="0">
                          <a:latin typeface="Times New Roman" panose="02020603050405020304" pitchFamily="18" charset="0"/>
                          <a:cs typeface="Times New Roman" panose="02020603050405020304" pitchFamily="18" charset="0"/>
                        </a:rPr>
                        <a:t> Forest, 97.4 for KNN, 98.6 for </a:t>
                      </a:r>
                    </a:p>
                    <a:p>
                      <a:r>
                        <a:rPr lang="en-IN" sz="1600" dirty="0">
                          <a:latin typeface="Times New Roman" panose="02020603050405020304" pitchFamily="18" charset="0"/>
                          <a:cs typeface="Times New Roman" panose="02020603050405020304" pitchFamily="18" charset="0"/>
                        </a:rPr>
                        <a:t> Decision Tree</a:t>
                      </a:r>
                    </a:p>
                    <a:p>
                      <a:endParaRPr lang="en-IN"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1917399189"/>
                  </a:ext>
                </a:extLst>
              </a:tr>
              <a:tr h="1623111">
                <a:tc>
                  <a:txBody>
                    <a:bodyPr/>
                    <a:lstStyle/>
                    <a:p>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Real-time soil fertility analyzer and crop prediction system</a:t>
                      </a:r>
                      <a:endParaRPr lang="en-IN" sz="1600" dirty="0">
                        <a:latin typeface="Times New Roman" panose="02020603050405020304" pitchFamily="18" charset="0"/>
                        <a:cs typeface="Times New Roman" panose="02020603050405020304" pitchFamily="18" charset="0"/>
                      </a:endParaRPr>
                    </a:p>
                  </a:txBody>
                  <a:tcPr>
                    <a:solidFill>
                      <a:schemeClr val="bg1">
                        <a:lumMod val="75000"/>
                      </a:schemeClr>
                    </a:solidFill>
                  </a:tcPr>
                </a:tc>
                <a:tc>
                  <a:txBody>
                    <a:bodyPr/>
                    <a:lstStyle/>
                    <a:p>
                      <a:endParaRPr lang="en-IN" sz="1600" dirty="0">
                        <a:latin typeface="Times New Roman" panose="02020603050405020304" pitchFamily="18" charset="0"/>
                        <a:cs typeface="Times New Roman" panose="02020603050405020304" pitchFamily="18" charset="0"/>
                      </a:endParaRPr>
                    </a:p>
                    <a:p>
                      <a:r>
                        <a:rPr lang="nn-NO" sz="1600" dirty="0">
                          <a:latin typeface="Times New Roman" panose="02020603050405020304" pitchFamily="18" charset="0"/>
                          <a:cs typeface="Times New Roman" panose="02020603050405020304" pitchFamily="18" charset="0"/>
                        </a:rPr>
                        <a:t>Dharesh Vadalia, Minal Vaity, Krutika Tawate, and Dynaneshwar Kapse.</a:t>
                      </a:r>
                      <a:endParaRPr lang="en-IN" sz="1600" dirty="0">
                        <a:latin typeface="Times New Roman" panose="02020603050405020304" pitchFamily="18" charset="0"/>
                        <a:cs typeface="Times New Roman" panose="02020603050405020304" pitchFamily="18" charset="0"/>
                      </a:endParaRPr>
                    </a:p>
                  </a:txBody>
                  <a:tcPr>
                    <a:solidFill>
                      <a:schemeClr val="bg1">
                        <a:lumMod val="75000"/>
                      </a:schemeClr>
                    </a:solidFill>
                  </a:tcPr>
                </a:tc>
                <a:tc>
                  <a:txBody>
                    <a:bodyPr/>
                    <a:lstStyle/>
                    <a:p>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Involves using sensors to calculate the soil nutrient contents (nitrogen, phosphorus, and potassium) by measuring the pH of the soil and electrical conductivity. The system averages the results of multiple soil tests to determine the approximate fertility of the total land. </a:t>
                      </a:r>
                    </a:p>
                    <a:p>
                      <a:endParaRPr lang="en-IN" sz="1600" dirty="0">
                        <a:latin typeface="Times New Roman" panose="02020603050405020304" pitchFamily="18" charset="0"/>
                        <a:cs typeface="Times New Roman" panose="02020603050405020304" pitchFamily="18" charset="0"/>
                      </a:endParaRPr>
                    </a:p>
                  </a:txBody>
                  <a:tcPr>
                    <a:solidFill>
                      <a:schemeClr val="bg1">
                        <a:lumMod val="75000"/>
                      </a:schemeClr>
                    </a:solidFill>
                  </a:tcPr>
                </a:tc>
                <a:extLst>
                  <a:ext uri="{0D108BD9-81ED-4DB2-BD59-A6C34878D82A}">
                    <a16:rowId xmlns:a16="http://schemas.microsoft.com/office/drawing/2014/main" val="1118002912"/>
                  </a:ext>
                </a:extLst>
              </a:tr>
            </a:tbl>
          </a:graphicData>
        </a:graphic>
      </p:graphicFrame>
    </p:spTree>
    <p:extLst>
      <p:ext uri="{BB962C8B-B14F-4D97-AF65-F5344CB8AC3E}">
        <p14:creationId xmlns:p14="http://schemas.microsoft.com/office/powerpoint/2010/main" val="1755780370"/>
      </p:ext>
    </p:extLst>
  </p:cSld>
  <p:clrMapOvr>
    <a:masterClrMapping/>
  </p:clrMapOvr>
  <p:transition spd="slow">
    <p:cover/>
  </p:transition>
</p:sld>
</file>

<file path=ppt/tags/tag1.xml><?xml version="1.0" encoding="utf-8"?>
<p:tagLst xmlns:a="http://schemas.openxmlformats.org/drawingml/2006/main" xmlns:r="http://schemas.openxmlformats.org/officeDocument/2006/relationships" xmlns:p="http://schemas.openxmlformats.org/presentationml/2006/main">
  <p:tag name="HTTP://SCHEMA.OFFICEATWORK365.COM/2015/DESIGNSETTINGS_SIZE" val="1"/>
  <p:tag name="HTTP://SCHEMA.OFFICEATWORK365.COM/2015/DESIGNSETTINGS_0" val="b2ZmaWNlYXR3b3JrRG9jdW1lbnRQYXJ0OlUyRnNkR1ZrWDE4Rk1aVFdHTXNWaFBxSDFiQlloalBNVkdiZXloTGxhZTJ0SFg1R09KS1NZSDdQcG1EZWpzeDc0MXJFcmJMMUFUOHRoK0lTSm1SVHY5cFVYTmY1eHNxYTQzSVlnemt0bkp5TlRLdTlJK09EQ1UxTVE3Y3ZLT0tBRWF4LzU0bUNHekw5MDBrQzNnZUV5RzB5NWdvRHJHNFhSSWx2YlFlWUhNeG90dnB3aUI5UjZ1SXpnZlV4NGsybFc0WkV2bFhiNG5BYStITkpFbnFHSFhjWUdCZk13c3dVc1k2UHBveXQrM1pZOVRrWFZrdi9CdXdMUlBvTlpZRENIdFNxcjZ0UjFZV0dNVFI0cnRBcGNNYWRoa2NJR0xnVWZrTitVRWFhZ2psOE82YUpGN1F3ZEV4TzdCQU95Qyt4YTF0VEZ6d2gvTXVMMTVYZmF6VUpKUnI2MXZoQWFQWnFqUzNqbFIvTjQ4Z3dGQ2pGd2RJWHRQaEo4Qk9YQXkyNFArZHR5cnpxRHg0c29UYTJyTTNsRXN2ekRqUU53OWVBS29rQ0dxSGZVeUplSXpzRmhFVW5OWHlyVjQvZkdmaCtobEQ4ZVQrcjZpY3V4R1NBemVoS0ZneHdmR2d2dWdCUTZqRXpDM2xOMW5seXBGNlVDVGk0dHZkM1lyaEhvRHg4Q3dMZjRpOFdLbC8vUm8rZzdJYyt1UzhHeWZnUGdjV3ZiTmU1WlZHMVJ3VWFTK0Ewa04yakpCUFRqcEJENUwzeWJBRDBXbkp0VmNvVko3VU13eW1ZSGh4TmkxZk9hYW5YQnNDOXlmcDNCbi9uTHlkdXY4THFUUTJJZHhDUVhVZFVSRnVDQkpVM1lkNitpQ0QyZjIxRnNhckphcUJvNHZld0ZaSUVtZ2Jsd09hOStxTmQwRWoraE1KNXVXaHI3L1NMclVxRlJ2U2liSHliZUR1SU0xc1JDbStvS2lPZHo0MmNDYTZtWUthSDVXM2FwQkloaGJNWndOQkE0QkpUUytzYzIwUHJGaEd5THM3WHZvVVZZRVVNamVHR2ZEc2RXZSs4dFVNUEdnWnVVeWxQTzBtc2dXb3kxZUJjeXhmb1AyR29qVUhwRE5rOE52NVloS2paenZFdDN1anliYUViZmx5QWRSU25PK2UvZ0xVNlJ5MFRZdDEvd3NHV2ZRU01FQ0JaSllGOXJEcVA4bGI1a09QNFNTeXdBdHAzMWNEaHp6QzEzZlJjM3JoSVFZdEpsdDkzSDNwZ2ZzMk1iQVZYd0YwWXpFcmpHOGdPTlRZQUxvV2FYczk0Zlo4QkxmNjI3TnZuY1pPcDl6dVQvUFhFaDdFa3k1Y2ZXWWNUOUM0UXpONkEwNlRXbU9EbUJUNXRsb21QRVpOUFVQK2JrbUxyKzhXMWhMMXhya0N2dVA4dGNSZ2hkYXpKR2JQMjJ1cTJ2SXpIdXg1d0FWclV3T3M0ZlVYM3B1U0p5TTdBMFhTWXBZd3hWWGpTS1hxK2ZwM1RieU1BRmlEclB5YWpqRmkvMm1OangyQzF6dEN2RG1zeXVKNnpiQTlKZ1pxVjdWcDEySkpSUnFjZ3htdjBLQ1ozNUNxTEV5SnpDNjdxY2VTUVpIcVFOa0RvY0F1T20vQVFJN21xeCtXTlI0WEFWRzBzNWxyZXRKajFJVmlUdjRGaEN4am5BOTZPQlpGTlNQeUxmTG90RGlNZ0swRUcydmQzMUYrU3YwZ1VHZFIyMlFWc003QWtVME9BczVoRUFCRUY1a2RNTmpCK2pSOGN2NHJXTVRYZ05XZ0daNGNSd1ZtVE0vaVcvN0xHd05tNjZ3VktvdWczQkRpSUtUemp6UGc0UnlNOWEwTEQ0Rlp6RWRKeExXaU95WnV4akgwekRENnlJMkM0cEZjR1hoanoxMVNpT2xyZURWK29TM0NiTXZyYlhqamxRZkV6a2JRQ1dWN2lPSDdYSm5Nd0dlSW92akxNQXoraWhwd3VlWHNyLzJmYzVWYitNRXdFa3NnK1lJWTdxQ2VOaFUwQWdpelprcWV4WHlFYWJPYUR6UkxsWmx4amNjS1Y4TGhQZjlKM1BDVG9KaW5hcVJyOVFaUnkvcis1MXlsTkdUc05KRmJhRmFJdExTUmtKLzU1V0Z1M05Ic1FNSkdYdGJld2Q1M0c3d3FVZ3FBQkxXc2lEOWI1Z3VmNWJyNHhVd3JIN1VmS3V6dFQvT2d4S2hLRWtvVGxDOWUzcGYzdGVCaWwvWmtMY085WmRwZ0hYcVMzWDF0aTdUcEFZQmlqQ1JmVW1BOVl2SWkyL1phRDRES1ZxbzhDeU1lSC9GdlEvZlpTMFYzQUNTVEw3SkFtQVdwVzc0WmxlL1dEQkZJRjF6ZkhTKy91aDBaN2FBRmRXemo3SWR3a3ErY1BRdlY5WThLQ2F6YUc3cUJGQWQ5bW82QkpzMWpaK2llRi85c095U2Z3aDA1Y1dickhKZHBSTVNta1FoaXFMNXJCSGNpbGZWSXZuMm5wTzdUMU92MkRBWnA2alJzYTkwSVdQRmcyTG1QL3M3ZTJuVkU3SENGSUF1YW4wL2RRZW56WXNsTzdQS25uSW1PTEF1MldTejFXZ2VJVk5JOHNaNHpZM2VhYllZanlHUytiVjA1WklDeWdxKzhmd0s2dGJRSFkxZEZLM3VCNWt3bmUzM1hnT3IrRmNsdXJHSHFMRmJDWUdNditaclZ5ZXZHZ203Nno4OTNjR05DTEhwNjBLbGlPVSt5RU0ybnRwZmQ3UUJvZlMyOU5jbkFwWEFINkhpSVJkcUpEL3hoMC9abjFDOStGVlRBa1ZqRmMzeDVia2R6K3JxMXRBOXJPaXdHTGQ1djZPdWZ3eVNJSGpERHdTTHJwTHdXd1pSV0NPTzBEeTRMRjFEcFBKZzIrQ05ISlRsSnc3ZnBwUkRYbnNjYjhSOFlCc3V0ZFRKU2ovRmdJUlhsL1F1YWNBYVNDUzlTalQ3cFdkRkUzRTNHaTliZ1grWkg4LzBTY2k0cTVwZDVLTUlkNHk5eWpZRWZJME8rbDBqOGVHaDlMU2ZWdzJsRmFGSTM3OVJpZjRCN092RFExOGlhRUo5L2haVjMvMjl5MWppT3NSaVhQN0lvaEJqR0JIWDhwU2szN3ZBdkZpVS8rT3pWZHRRdEREKzRCOEUvZS90N0IzaTkvdFBwRDdtZmFDU2FtZGNuRnQ4VDNJd3FYV1E0Rld2NStrQmtaWGxHZ1Vta3M4UHNSK3VmaEl2UTRLS3pWMjVMU21jSVZEZTRHQ3o3cTN4K0dKRi9oTEJWM2ZZMWo3MFVPOStGOStYK2Y4bndwSWY4TXRJd0xCNEkzQ3NvdEtYa1I2WE45aTlXRzlGdVc2bk9DWlVkOWJmaFdoc0ErUDZXeDJJaXNOZnh5eXh2NWNvUXpVZ0VSelZYaXRhZXN0V1ljYnh6eDdicDRnSG1YUHJtaGNMdkdPLzg2MXB3SytWVnl2ckZZM2p4TTZvZ2JEVWF4RHhxb01wK08vTE5VSUlWOHRleXNUTi9PZk5kRkxxNjVKSzNzR0hucTZZRXJsMFkzM3JPM1padEtycTNnQlpNclp2a3dQUmp4Vy8rS2N1T3R6TlZBQ0hrekMrTW5GVFdia3FZajB6bHlGNzVYYU9qZENSb3MvTHBraGxWd0swQ3JQTWFvU0hBeldvb0x1cXZpNmRrT1NjeXZMRjNzNXY5Sjhmd1llWkY1UVZ6MUV2djd4OHA0THIyeWw1UkMzUytuSmxObW1XWHVlWStKWHN3bndXYjREc2YvL016LzRkQkIyRERRazE3KzVFdzhjSGhMMFB3cUloSUtyT3ZZeGJBWmllVWV5Q3RsZHZCcDAwUUtnajhwVm5LbHEwZkpQN2VyS0x2R3dVMEZoMkFKdzNENFZtM2k2MnRtQUd3RlBMRnlhZTNGTjd5UTVDU3NPVDV0TUJ3WTd1cWtjVG0xTHQ2SmMvVWtYTEk4SGF0OWcyczZvTEkvdXlVMldnQ2lkc3JRWU1CUXkrc3F5L1N3OW1hK3A0M1dYMHVnbG03aitMczcwRXhTQVBhNHM0MUw1bGRDZHlYZXF4b2J0VngvZktmSmpIUWVvYVIxNzZ6RXNjMEpjOTBBaTFyby82UmJTMTFicncxd1gvcEpDSE5aKzFWRlRPeXBlMk82b0JlekZrbWZkeGdxT3BkR1c3WWJxdi9aeG1PdlRMNzk3UUdEWFVoMGNrb1hYY2puTitGd1VZZlN2TUtEY0xRN0lqYXI0VVhwaHdiczBYbVB1MHVFWHZqOFdDRWxzd0lrS2hFNktZK1JkUVVoSEVibGpoWlNkV083emIzWkE1OENLbVkvdmhYTzIyN2lNUEs0RGJOVk9hOTAzVTdic0hLM0JjMlVmUjVwcEJEc0NjWDkySlAwUUV3c3JPeGhSQUVNSG5saG9hQnhKUzI5djNlOFdnb0VYdjMzc2pXUzVQRXNRWTF4Vi9XSGxSNStndHY0UElvdjZrT2ZkSVhvbEVpRTBteWJUWGRsQy9HeXdTQkZ3OHhINmRaWGhKNHEvRGNZUUNvUG1vdTkvL2FzQkdaVEQvWjhSM002enNmSDkrRWlMam5sdFBsRjZYNjl5WWhwMVQ5NHZyQmZBYzVOSnB5RXZERXlNbzk5YTUwcUNobllrV1JqMVRBT0Q5V05DcjljM3dnWG40c2lDbkNrV0N5dThGbjRaRGN5QkwwcUJiMGdjUGR5S1ZyZlRRZEhLamRDenJ5UEp5eExXRnJjT1IyRi9NdVROUDkwSTNJUWZYSU9UVG8zUjNoSU4wMzVGQWlpMlBCTE5WaXdzVjdXd1p3U3N4NXViV0ErL1NKOEkreVlMaHBnZUVrUUZsZy9zeVRCa3JtNU0yRzhVQy9DSUVOMjRPbWpidFptUXJVVEhBTWlOL05yZmh0SjA3ZU5BaFlrTTcxTG1VZTNoRGF1dVZLOW45WWJQZ0xGVmIrTm11dFBUWi9oZ2kza2NwbnM5VWZORUZ1TnZhdzBzQmhGTjlwVGNkZnNQOUU5NGxiYnZFY2RGbXUydlJRVktRQXgzL0pONVU3cmxubm9OWVM5VU91amhIM2x2T3VuUURNRWQ2eGhwQTU5UWdUbHNVNUFkeWQ4bTMrRUxOY2lFNnZaZ3pYeE1GRmw4ZjcxL25qd1J6dlByclRseHpaSDVIWld5dnN4UFlic1dEWjc3QnVFVGRGdGZZMTBBQW9KaXJudFNSRlFKYXJqR2E1d3I1ZjcxRU5XTGxJWUFZU0tINUVPdU1DK2tuVE5uS3NiU3FOdVlPQWdkbDVBSXdIYnZ5OVlURmNINlRSU3dLUjFQU3FJSFlGa0wzU0V5VTFFR0ZaL1BnSHRvZ0FaUTdvZG00WTVaTDQ5aTNLQ2FrTUtYR2x3S3U3dmZJODMwL1huM3RCLzdCSXVxUUROZjJCOStROG4xUmEwTGNuNGlRQ1B1aWRPZXdDME9vU25CVWJ6MFA1UWRpYzF6ajdmRVNoVjBKdGpaWkVRUGxYazZHL2ZCT3lqZUZyT0VueWZSQnRiNGhlamc1dTBtRFdSS0U3OU55STd1blNpNW9EUGlJdXF4c0xPeXlYTkIrKzIzTXRnbWVmTUEwdm10d0dmajBxUEpBME1xSzVObjNwdWFZZDF2RGc2ZFh0WXpnZVh6SHZMZXZIeGlJekhOUWd0TGVkK1VmMXhBR2p2QTlDMk1Fc25sS2puRG5iSC9DUm16QTE3bUlFeUkwL1Z0S1NPMGM3b1hpbFE2Z3d4emlLbEhvWGUwcCt6VjJLbG5VaG8rd0VVSGVta3AzRGUvbXg5Tkc0cTBWYUpHT2JSUG1DdkpMUHFvaTMzbGZnMWExVUx5YndPcDlaRWFNeUxTbE9sWmgyNW02bHZRZXFYNmZTRnFwSVl6ZVJ6eTJPM2lKWjgyRk1wK2VtVndhclRpVmFNY2NqZzhwU0swMEZLaEJUdU0vdExRKzhnZEQ1NDVNZWtjOFdyM3hRKytBRGRQUjhzajJjTGtZT2k1TVJsQlNWM2pOQmM1UTVKK1N4dTZUbWZYSlpIMVg4NE92aUlYaU1nREJJVTA4MUIwQzhmR1JaRFJVREp6bEFBT0RmdCtYb2xSbGVGbFQwcVhnRzljUEtHWlcvTGJ1N0sxNkxiek5nYW1OUjJ2ZWZZUThKcTgyY3F3Zjk3ZEQ5azhJYjRqRWZuYVVUZmJzU1ZSbVpTZGtwZXE0KzNUaS9YVkdCaDlRWHdjT3BxbjB2TC9NNlA1eVB4b2ZTMUR5ZURndW9GMFZuV1FYNGFYQWhtaGx1MjNZa0loUTVEN3hJbmdFRkQ3L1ZhWFNCMlhMaWo1djJrUjZzNmV0NWpZVFpna2gxbDBTL3ZGSXQ1Z0xnaHI1UmNCTW5kTUkzQkJ0ak9DTS9xeFp3c3piVDFJRi91S21uYzZvTWQ0ZmFOekZRN1IrTHZ4VCtuYmxiWVIyTzRlOVliQW9ISVdCMDNjeGxQcW1qZzBJQWFjUC95TTNNTFlpbzYrVkFQT2l1YmRQU3pFcjliUEYvR0VSandrcElUTHYvTUlHUUVYU1ZWMldzZzRMRHlsNHFyM0hWQ2tKUnRWN2RHVWR4S0JMcnE5amgvM0t2SGZnVDZoY2ZUMXdVNVMzaElnMCtuelA2eVRZSkpscjBWcExMSjdzc1BTSDI5QW9CZkpSTC92N1p0eGZQUzF5dlY5anU3aks1S3RxNUNsNC9BcGVYRDJqZ0l6dHQzL2doOTVMRmlULzBCdUJMT0Z2NFY2RER1SEl5emRDOHh0OTJzd2huMy9xMUtEOVMyY2VKMnVqWThUS1M1dDh5UDdtbmo3SGUvQjlCbzJnUXlIYS9NYnk0TGpWTjBTQUFrZFJpWEk3TkZzTDVHVVkxeGNUK3hMMmhqMUxpR3RvODQ0dWFEU3E2cTRuSExhWWUzS3J4SzJkdUxDVi9TV05ZM3pPRFkvL0VlNXNGWUdvRUJMSjFWU1ozQ1lDZ2s0Rys2QnpWTlpVSVVqN09jSjU2TVlxZGNzOTNKaDlrQUpFc0Q5TUYzK2F1ZC9CNElYUlpvMUdTTGhOYzNYQ0FPaW4rNlBpVUhVRUttMEFjUS9yci80V25vd0hSazNlRi9kZmZoZHR6MkxBbEtqYWNibUhPUnl6T3hsZDZXUzlnTWk4Rjk0UTlqRkdtNGlCcElhZzFkbWIxTWNobEF2Vk53Wm1EKzM1bFJXdjB6ZHN3MDVkeE5sUk1IVjM2S1o2T3JLSld2bHB5LzFQV2NyQXFBSnVQb0UvZHNXRWQzanR0b09kVTNvUGZqUVpSbFZ5by82andkUTZZRzdERUViazFza1QrcGlyaHpDS2d2SUFIR01wUy9XZVg2ek1Ta3VaV3FwY2ZHY0cyTzM4eGF0cVMyd1Z3Q0Z0bVJUUjRuaXJhZmZXVnIxalVrdHI0dXVFQlVhd1VIMFc0VlZOT1A5SXpuYTVxUUVwUkpkOXVDZyt0L1JGT29WcXI3UnV1RnNBNGlEVDIzaHNJMlZLbmVSWTVYT0h0aXhIaXVKMkNYWmRTZ3RuR2dlZk9Rdy9DbklFU2ZCODJvM0dVOEdKY20xWHJhR2l4NE5SL3BuYmFmeWkvMytWUGlocmFNc3M4RGFXcjJ2eWtFSDgwUTBXR2xsZGYzbHZYMUxFSVR0ai81Y3k3U3psMDhMSkJlRjk5azVudE1ISlVqTXh2SXhPVUc4Sk9BUzBRZEJFNWxieU9McTRWK0szYVdXay8zaitWWlF0QXBLR2E3UytlS0p5VkNaOHhUV1orYmc4SWVEMmlzWlJYdUVuYXFxNzlZSjFJNWJkOHhkTW43YWJjbTBUVnMrSGhOa0FOTEtxNWd5TWdtRUExTGFLT0dHQ3J6OU4yV3pXNElzU0NkTVhtTlN4bTBMbU9MMGNnTEx5NU9lUnZPUGVQNXNMT1U3N2ZxdHlkamN3UUhDMzB3dHFkUnBVTDNNL2JsQllTSk4zQWMvYUtDMVRmMStmS2xUUFp4TUVURTNpMTNsbCtUVEFKWUcyV3c0aDB4RmpSV2p4bkN2Q0hPY1JHSk9lYUJCSm1wZGxrcytzb21aQnE1ejJGOHVESW0yb3NHbExLY25QZjMzTHRXYmZDMFVnRXR2VlVJclBzMVNENXRpWThCRzNTcE1iSFdXQUYzVnpyZjBGaVZnZ09pTk90K29PaWQvdHBaa3VlU2dPVFFmRk9SaStGU2JacVdUS2NFK1cwTGdyeGxPUzk4bFdDS2l6aWhNbDc0VUR6RjJKcjlJU2ZTdXhWOE9WVWVyWlIvZm5rekJLd0xOQmgrVXh5V2syaUVnb2ROL0lTY0U1aFNlRzhxN2VKNDMvbXdGNTVCYUFQYjhleUJmLzFHQWNpTE9sbm4zdVB0Y09GbERmSXJFZSs3Rnc5RkhyU0VtTGRwMmxPcWl1SWhCYWtUUTNEOTA4Yzd6cC9JNUVnZGpuMkVTRWxac0QwUnVwU2ZvSld4NVJQTlJzcjNTclB0T0toREVycERoS1A0cnRrdC9wWWxYMFRMa0lzdExJNzFaYmsrU1g3MFJxMkdJZWN2aUtrME5tY2tUL0dFVDBETXhtdDhqNUttTVNIakx6Vlpqa2JWYVVadVVUS3pQVVlJbVJVSG5lRlhCS1NCK1RsV1RsU1l4MldURWowTTNPaCthblMwbFNXKzZDN3phc1I5UG9qSXhqZVVtdFlnL0lIdDlBS2ZudHN4eXhUOTJKNG1RemM2Ky9qaWFrZGRUQ3NxaDhaclFkRCsrY2FGREZCR3RMNGxZR2cyQjRPYnFRSFVEN3NmWW96QUZLQ0NVdktvVjFka0lURk1Ob2ZlZDFQay83clkrN0pjVUI0NE5OMEZkV0dNRXNhcTRlNlFSUzlxWkRuaVZRVVIrZGlyUzNmaGZrYysxRlNudVFHamlrTkorb1dRdXBQcm5najFVeXMvR3VWdm53MXdjRzcydFMyeTUyTVA3SFBGU28rdkRtSGEwNk5rRU41eTY4cEJsaGpDSUk4T1lBZFAyRVlaTkdaeVdMYXh0TlNseGVrVGVZWnFTcnJobU5DalJvOTFqcFliVU5GYlBQVXdvWnlBekN6WFJBSS9vUW9uT1I5M3pFdmtEbDY5QXExZjdqUEtEaE4zVURIeGdnY0lObS96WExBeFc3NjZkNGQ2bnd6Ri93SGY4cjFhM0EyZURZZytIOUtaZ0dRUVJXdW1GVjY3ZkRjdzNmaS9oMmxNUVllZEt6bUdWY3N2bWZ0RFVIdmRPYk5VaWpDQXhaaG1LbWZlQ2JNQVk3S0U0Z0lETzhmRXBoNUc4WHptaTFqSzRtS2tsYmpKK1EyQ3E3R0UyNWh0WUp6azJjaWphY29MNVByZDZ0RmFsWHREK2lhN09sb21HQnhtaW5ocit3WjFuS21qR2VFTlBMeERzdWg4S054NFFvUUFaeFRBMHdjNXEwNGJ0NXBEMGhWcU9zK0ZwMVFKVjFGN3llMnBpcWk5bzdCdzBEK3hnSGxXSHcyaFNlejdyVEJqc3RkQjJNK2xLTFZaZzd1UGJEdW1jTTI0S3dQUDl0bXJXNE9Cb1V1cEF4MG1LRElUTGp4d25vRElYVmtNRWpUODFyc3M5dklDdzNaaldXNkFjZlBvZWVuRzcwQ2orTGpaZmpkaVIwVjVMNWZZV1NvQzZGakJYUWR5Y0FUTXh6UmQ1SDgrUjVpVTZmMTNGM0EwSUdOTGh2N1Zua2JiN0pxUHRZNGk4b2trS1VBUk1zYVJvZk10VmgwMjkycmJ1RVcreFZ2T3NzdkRGcHUrYTJMeDMxaTVTczA2dEFVZEJLVkQyOGxiVEVpNXBMaEs5bGU2eFZQRUNRZ1J1cXkwTFZxOW1SZDBsL3ZZcVNqWFROS1lVNnlqZFRvWnZLWDY3ZDArUGtYZDlicG9sMEg0aDkrQUdjTEc1UmdldUI2L3ltVWFvUnM0UUFVcjRhTytpM2ozSzVIQ0x1K0JsMGFjdjdETWxlSWFYNU5sZnkwMHVtMjU5RWZXQlV2Z2xmN2hvNWdyRjk0S3RyZmtBRVdwbm9pQmdCQi9jQW1nd1lTSkZTYXZJQTh0MHQrdUxoL25zdDZ2YnhGOEtnV1EreEIzRUhVNW5aeGlKOFNuc0JJNUVBK2J3b1N2ei95QUR5R2FSS1NvQmJieEJQVXVQNXlLeE84WFJYNzlIZEhWVGdOS1pkZXRhRkRTQldHZWRTZGFlK1ZnWDlYeHR0dmVLWHk3bHBTTW80Vzd0clNrTFpoRjVhRHJOMXAzTGppcDM2QjJPRGhHVEZvTTJVK1FTenREaWoyeVd1czJkMThzelpxNGE0YVdMUjZoVGtJbExrc1BLcUZNZTZydkFEODYvaUluUG1EclRoZ29LTHhYNGYrWkNFSkdTNm43Z05rSU5xbml5enRoOSt4U1pIM1RyNzFnMHZiV2k0Ukl1TWt1QUpnMlh5SzBBVmxEdzMzQUp1T1Y3YVc1VUt0QXVCN0VQRnU2eit2T1RHUUZEV3Iwd3dWMmc0dmFmTVpKYWI4VjFaN1A4QnpOYkdYRmVta29aVEFPSFhTUzBHNzlFTXdrMmF6NWI4bVVCQzNSNEVoS25DZGhWZmRoTUs5azE2V3E5ZTBhL2ZkZzFEUEZ5dDI5alZDSFgrL2ovZVRBd05GWGhXSGZ2ZmJuYS95RVBOV3RJd3hYdUhETDFHdld0Zk13SkxPOTBHZ0pKQStyN0VGWTdvWWRlcjRzMjIzT3pIQUVJRVhKZGlsL3BxSFlnTnRuYWJTUXlxbm5TcjhxNC9mK3I1eVVGS3ZKWmtYMU9pVk1TU1ZBYTRzcHFlRVpJNXNZNnJycmJ1VnVJaGliSDc4ajJvU3RHMXRkRnRlMktFcmFIR2ZvSUJnMy9ZOTE5dytaR2lzbDNiK0I4YmUraDNta2YvOENHL1oyLzNvdVM3WXAvT2oxQWcxR1N5TERSNHdPaTFjc3owaExjS2VyYlMyUFVROTdyZWVXa2lmcW1MajlUa2tRLzIyeFhKa2plelBCdEV0WmZkMTkxd0VDVzhrMFNEQzcvYlFYUHZsR1pRSVNFYWVUM3ZEeG9tYm9Ha3JqR0FrSlZPUmw4dFErT0ZaREFsTDNBNXd2VnpIS1N5NUJLdkR1d0t6VndtdUVkOG92dTcrVDNBYUV2ai9lblVCRklJa29XbjlMQzNnaVdNUVNFYVdmbkR1NllIbHZoeGZwM2V1alp2OVlTU0pmV3ovK2JCR01nWnBmckVuWUptdFhBODFRWVIwOGZjYWM1aVpKRDJ0MXplUlZ1WW5URDV0S3d5MnlySTNYcnNxOU9lcyt0RlVuSFR5UUhZTWpiUks0SFFDWTdCbW1vTlNJUnRrWFMwRGFwdFRmSmdxM1ROeHhQcTd6cVVVQjNabk9LRUtOalpCaHJyQ1lPL1RwaXpFaVlRdjdUcmsxRHFOeXBUZS9sVjdYVUlIdWxUNi8zSzh2VVNGbVBsNXVLS1JEZnNtaEw2L2VhMWViRkE0YjdxWS9mbHlaQlZxbHV6RncvWkExdys3WkhnSFkwOEZlUnBhOFVZYjArRVpaTGhBSldjRnRkS0tSQTBZb05YN2h3Y3V0ZFJWcDFRN0ZvNzdoQldCSHNidW54WVQrakJvZys5RGw5d1cxYVhPOEFnWEN6bWpPTnl6RUlHOHNQZUxPWExRc1UrK1p3VGFPemtpbnUwL2RpRWo1Z1hhMy90V2VwOGNhY1M1STZWNHg5V2dTTittSmNBVmxITmVZMnJteVNWSVhWY2pzM3JMMFhzSjNya3IvSUhyUkdFNU9pZG5uZnZhcEdiSkNDVmtiaHJVU0x6SThVMkRqSHBmNlBTNlZFcDBySk8zWHFJZkJ3UlpOVWFsUlJqaXZBa2FBZG16Snoxb2h4RlloRDJma2Z0WVdCbWFVYStualBwWXpWeFRnVG9HMlRYNnArci9TVmdCZHN5ekl4dmt5RTYyanNYNE1oVzhJZ3dCTzErRDNFYXowSzYzMGJaQWRKbkljVVdBd05qMkQ0V1JyQUpXR21OWlIrUEhQTGdYYXhia0VnWWpFRDUrZmxXQTNBRlZTL0NWckl6ZzExWkdaVmJYUTc0LzFoRWsrVDJNUkJ4SjVPcmY4aXAxUFk4OHg3Q0dWUEY4UlRhb0pRdW1tRUZuc1ZOTk9zMkZVUkx4YWFFSDBnbzFFbys4OFBGdEU3K3kzd3pJcERMR3NLOE8vcDl6aWI5SnZ0TW1mNzNYRS9qb1RyY3JEVm5sSzVOTTVJWDBDbFJUckprWGVlbVRIVzVIb2JJQjFXWDNyeEZPYzc3SHg3QnJCTlF4dFV3bGJEMHVGRlF0WSt1VjdJY0pWVVM5amdFWC9KbmNkQnAydmhnTEg3b2xKZTUrNlA0aTNJQzRKMEhXKzlzS3c4ejdHVlg0VDB6TzVVZC9xcmV5V1E0dUluV0Fic2cxMkRtTlptQS9aa1U2TXY4bzZYVllXT2psZGhKNDIyVWs2M1U2SWE4WktvT2hNTEVyZ3diUU9EN05KQnNBOUhSZEQ0V2dYMWMybHpDZTlxY0VKU21pN1NDYUhIM3RzVS9iWjN6ckJtUXRhY1diL05pOE1XNVprUS9MTDVvZFJEUEZFcmZsVWg2UzFjMmhjajFqKzRpdUxRR1ZPOXpzWGd3bFN6WUJoY2xkVHZ5eDU3MEJuTFYveERKdHVFZW0xbEREY3hwMllwOE5rUVF0bEl6VlJCNS9HUEVuZ3pURE1xVXdvODJ2eTVlQXE2MTBtMG14VzhzNlRFaUtnRnFuV1BLaWgwbk0zemdHSXB0YUFMOWxWelN1MVcyTnZSbUpJODJkRDZkcjZlSmNoR2pUa3Jrdmt4R3BnR3FsOGFNbFIxWmM3UTI5Z2ZVWnhReThaNnAyd1p0QXdERkcvUkY2UkQvYkZ5R3RlUk1vRkJEdWNzb2d2dVU4dWsxTVplUmxzUzdxYlE4Z2dJU205QVB5b04vdnB6VmRoSSt5UitVOFZjUi9FS25mNDZLeTVTUzRCZzArN29DbVpxMVgyUUVGVVp6ZzJVbVVNZnBrZTRheXZ6cW5Nbk5ud0htaTZyc0pkVUpMRkxKMDV6SGpkZG1sVEFDa0tQOUJqTjBLNlMwTSs1SmVYS1JldUJuUzM1cWxJTHBBZWpia1AyMjRRUjh2Q1dSeWFFL01PNHczSXdIWUJ1RVNyalBTYW1tY01tWFlWNkRkZ0pGbUpKRXpyNXM2L3JuNUhob25nTWhGQlloMTh0ZS9veHFibVVtMmlqZXUzR3NCdExtVXU5UkhTYWwzdklTVjF5a3NtTTFkeEJZclh0dUtNcEN4ejFVZjcwY24ydVRiRHVxekpOZHcxaEo4T05DTXFmRTNxWXl2MjNvOXpZQmNORDlyaGMwOVM3TVBOUzF6Z1ZTN1RzaVBLbEZMNGpHTmZWbEllT2ZocGJHK0dhSHlZYlF0empNTTN6ZlZ1N0FJYmYxdHFJcW4wTG03VVFHOFF0TVp2d3llRlgzVUdTTW9KOTMwSldzQXJEODR5N2YvTldjckRGYkI2ck9JSmRYWmMxdUNrNEVrb1VuYUVGQTVuWXhVM25sL2JST1NoMjkvREUxdXF3Sk1uUlA2Q3JOL0IrRkJSUFBTS0Flei9zZzZWbmw4STNMWk5mWm1Dd0piRFdJUVNQdjBXMGtqcFd3TjZJRmJndCtOWEtubE43R0tlUEp4cGMzUzdEKzlNb2xnbUNEcUNyUGNKRnY1R1p6NVJWdEd3cnp1bUJXUXJoVVpnQVhNUzZ2TDlKZHFYb2NuZS9HNW1BdHY3dTUrMmlzL3FxWmNLVzRmTXlnTFNRdEN2R1o1T29MUUJLVUtoV3BHb0ovOWE1L0dyQzhFa0RrU2VGZ0lyUXpMUXNZRCtYM1JpK0ozTUUxelJ6WUNRamFRMWJlZXorbWNPdnFWajdWZTJPcmZNRUFzTWdGcW9sMjJMY0hzdlRNd2RDOVhXdG5pY1c4Z0FKZUlGcWJreWk5elQ2RmY5SC8rSm90ajlZd3VjZmhyeC9RR0lzYmkvUjVvb2wrZ3c5MEZkN0MyTWo1Tkd4WHFOMmJHRjNTN09pRWhkOGFheHE5VjhSYlYrbDBaQ2dlUVRWZzhmQ3ZtbEJUYU1EUUsrZDNEMkpYQmxJQWpGOHZpUmhac29DNG5EWlN6Si8xaURmZGZWSmZFV1Z6QzBYMWFxYXpkU1FtcDY4VE9iTFlxWmZ3TUxxQjNLR2gyRTUzckZFbWRHUDU2NExkc1BxRCs4T1lqT3VjTW1xQVE0SDNiRU5wWEdUN0N0VXVtb2l6Nk5nNUJhSTBSSE9aZElYdW1CdTZDSDZnaHY0TmttVzlnREJIbUMwdzhneFZ4SVFBMndTNnVlTWM2OW9jd3R4WlZwZzA2SzMrKzhETmYvcDVCS0tHN2JtOXEySmkwNGthUExnUERyd1BiZWxNUkR6SEJPTmVTZ2hiYm9OTHpTR1g5MWUwSVdYaXpYR2dNcU9xQUhDWkJzMzhCVk1PYXVkb0Mwb3ArbVZObFJ1Z2wvMXE4a1hXdGQ5ay9Da1ArMlMxbmU0KzBlWGFPTFAvdHhDVXlzZGJtRDhxVnJnTzdLdjNrKzROY0V5WWVpQnM0aHpCSXZNWTlMLzN4MGhGam9ROTM1ODMzYWZkakJ2WjI2T3dkeXZlVnkxTmV0aEY4cVBySGZuK3Fyc2tVT1VzOStqSWkwY2d0b2s3NWhNZ25Bd2IxZDZqM0pnbE9vNVBoaWltbDRiOUE1VjQ0ZmVDY1pUQ2FLMzhwNEVsVkwyNnplRUFFSk0wbmNNb21DcVlHSTIrRUxwaWxJdEJGeU05SWJoTWkrdGxMVzFzaEdaRTBzd281THRlOTRyTjhRNFR1d0VEUVkwZHkvQUN1YzBBSGt1dzFwM0F2eHpqZ1JKV3BmUTg3YzdTRHJuc3BjenB4L0pOalBOMmNJK0tTY2Q5Q3VxNUQ3SFpObXZRbGJoT0VkTU8xZEVZenNiZXRJMzFucE45NGVFN0N0bkxVS2RKWkNGUjlDVmkzTVNqYkRSdUdaWlJUa3RienVJRnFhR1NJREZNRXBBQXhYUjR6WE1wQVBYUjhzVjg5amp6Tlp5UjdoMmRLM2E0VDVaTW9Ud01DamhHU2Njb1BZU0RkdUtaVFNLMjFFcDFJM1hhVUNuYTJOZVVFOEhYcHd2bkhQR3k5dHpJbVRsSWE4Y1FqWVRvbVRHZlVONko4VEh0Z1JMZnBQSkJGbDYyaFRuOUxRUTBKU2hGNHJSa29mS1U5RURRK3BhV0ovYzF4WTZLOUlnNGxmZmZvY3k2THlzMFozZmxNejZUZk4weDY4a3VqOFRzclFuSmNrOVRWQURidFlrQ01TOE10SGk4NkFBU0FURG8rMkNXOFMyYzRSRjk0bzFKYzM4NzdCRmM5RHNZNlFQYmxzQVk1NnBKUXU4NVJVdTZhSkV3ZlM5R1BweldrRGMvRWUzM0xuS1FHTmZrNUk3ODBTMlZUdGZZUGQ4VFpoNU1aMXJxdnZDVWFYaDE4VWJHNmtBY1JLZXUvenlGbGlWNzhuL2IvNzRDUGRkU1JtZzNYbDBmSTZnSHpLU1RUNVhYaWZJVWxCZXRZTTYzencxRWhGM0NEd2FRNFlkcmI2RVp1dEpLcmthMDdDQ1gxKzdJRHBpK2VETG0yZlpzUnM2UVFFZVFNaDltYndJVFBFVHdOY3F6Q2VyNmJDd09NaVpaTStYVE84WWpDUklYVVlDeVZWdHA2Q1lQdm5qSFN6dmkvckZZN1gzVFhBdjJyVHVqYUpKSVB1N1RhWHRvMDJpdWJvdVpOQlVpWk9kWXV4a255WGp5V05jU3I5NGdJV2FncVBvd1dBNFlSL2lHaExaT3prZS9jSUNJejNUS0laYzAyNFUzNUpJbDAyNmpyOHozSVJFbjJNbEEyK2JWTjBOTTFFSGhvZnFRS3BXTTVpWkR4Z2QzeWJLT3lFNzFIMHZCeTliR2piaEJZZm1sbi8yakxEQUF0Q3ZOZ2g3U0cvcU5VNmhtb2hVSm5jR2ltaXlrTElJQXh3RkxkangxMDhmNnpsREY4Qkp3clFVOHhsVlB6bGJpTGkxWXJLVEJzbis5WGhpbWYveFVNOWtrMGRMcFZKTnIvc0tFSThPUGNCV0g0cGQ2cGFlOGxaRFBuSXdnTzhuUDZEeXc0dHBuUFZFckhnKzBjNzhXbVoxdjhlSlZ1OW1BUmpHZ3V4K3VvdTV2WDlwRFhlZFJ2U3AwVkNzSG9xWW41MXZmN1RFcmdicVRHY1N2TkZJY2FLWGdIVHdJK0Rtd0lDR1VicS9rbTBmS2xmN3BkUVJSMkNRYnpvcnpGcURXajhFc3BXMnFGTUhSTzVDQW1lN3BiN3lwWXZHZzZWMFlaVjF4eTJWNERYS0ZLS1R2OVhZeEErczF1T1Exd2g0QUV4R2xPVVE1VFpYWmFiT3RaVythLzdXbjJOUUJ0Y0tqQmswdStEenFZMzY0TEh1bWNURXNlVEJzMjFITjBuaDVjaDljRm4ycXpHalZndzZMWVlUb0dCMnhNblBZYnBGZUszZ0k4cE5jT1lZZEh3QndCUU8vb0g1dkdvTzFxcjhuMkJkL3crZGZlRWljcGpCOGc5c0ZKMldUTTBmK1F1VzJXSjYvSXA5dy90cFd2OU1oNklxSmhpang0akNQc1Jjc2JNV2lpQk1IUlFFWjhBbC9ReDZEbjZzNzJBek9ERWRTb1UrOU05SnFSd25OSFcvQ1RXVU00Q0swSURBbnovS3FJRktPbk45ZUd3UDJpVERVaWNqNVZOc0VselhNdGFQM05Ea0dGZ1FUZXJyekFDcjQ4RHZEUVBmUExxeUtHR0cxT0dsN3hvQUxZRU1HTnNtOWJkVkhPR3lFTzh3b21sTjlWU01BcTJwVmtrQy8wQU5SRVFnSEhlWURkVytNSFZIak5VNUlxSkdzMVIyQk93Q0tJdG1IZWJFRk5ZdDZOUGw2blZYelM2UDhQUWUxVWtyR2hXUjUvK3dDb2RRM2MxSUFZOXowbytuUDZ0WWg5dHMvd3JCQmhnRWFlaFNnTmhEY1l1THZGZll3aERIRUJtMzc2VThSS0JDOHJZVnMzd1haZUladGpLY29UVUkxbWRSSUlkQy9nd2c5VHdYSHlHd0pvNitkOXJzNlBadE5qQS9vSWlVQVdsVlNFeHNBRm1HejkzZHZYUm5HTW5ueFlPOEFRUzA3di9CL2YwMGo1M1d4OWFkWFp4UHcxT0hoa0ZlVVhrTUdkd3ZubDNhQ1Q5SmVPZTY4WG1rc2NPVTZ6cHFHMXZYUjIvZlBESGZDTThha21KOFlxS3pucFpNWDE2ZXptbTF2QjVibHVYenUrdGdZTmVuQm9OM1h1M1pjVktrMnRrb2srL0pGdFFqbUhZNjIvbm1JUEtKbFZQdHRsRmlWTGJMRlpFSDJRdXZFVFVxS0xxNk5wb21XeVN4Um03TGtDVjF4VExkYVYwRVYzYzYwbCtxTXo3TE9PZXp6RkxocVgxbjIweG9EYnUrREhuNWlEd0NkVUxwNDQ3TXVDZGlJU2tnK0hocW1hcUg4M2NqZUV1QXNjQktrQktmRHFaSkNHZFYxaVA0QnpKZUdkNzZJVXJYS0R4YkV4NkY3MEFYQXRmSFBwY0xXdDh6QXowQVRhQWd5cU9aM0EvWDZzVkNkZUZDRkFnNm9GQ2lGaHFraG0rMEhYdUN5eE1pS2NOaXhya3dmcXBNdUlHVzhuT3B5VGo3WFl6aEhIOW1oaDJ1ZDFjdnUxekZrZkNwd1VuOTVOdHI2L3hVa2tZbHRLc0pJOHV1RTM3RGk3ZmxUdnhXMGEySHdLVDM0OWhNQXd3YlZuYzZkeXU5VVNET1pFWjc1VWJUckwyWU91TGczYUF5eEdaVFJQNThtWGp0VSs0dkdmRWRQYmwwUTJuU2hkK21aWVFtMWVCNzIwRmhwRjR0UWVRYjF4Ymo0VGlTTVJjejFIc1JTNUUxUUx3S2RqWXJJMUNTcHl6UHpDR2VGZGxuOFdWejVFTlZVRTRDa1NoVlZwdzJTUXpteGYzLzIxSCttcXBUSGlNR21UcmRIODQ5NXZQV09ZTUpwZXh2Nm05UWdUV0ttVllCNHgrWEdvcG5ER3p0azNrRU5WZEE2WERjcjFJaUNQRzdXR1pTdndHSkU5WVYwSTFvQjdOcWdFeTRzL2VPVDRwNzlBYmVwQ3lnTDAyWFJzd1RTQUhRNUFuRGRUWXhieW5PWXRFT0dWTHRyUWJGN0gzODRBZWQvYjl6MGlSN2Q0M21mNFhFOHZHUzRaY3A3SjdXMVBFTkswSDYzY01IRkZqYkZNVWVvMmVuOUExVnVIbGNvWG9jTUVHdEt4T1dZeEZtei9oY001WlJEK1BvU0VrWjNrTzgrdTQ3Sno5Ui9FS3FIS0FPZjJ5a1c3cVBnRzBleW5JdFk2WTBmVFhBeWYyVE5yRjZtWWZkMDRoNVFyVlFRYVFMdGp0dTA0YUNRSVQ5ZnRzbFFJU1dVMXNpWnBCS1ZoRDZuWjNrcXEwejF1cktmbTYvazVwTktJeDIyWVNyWTVxQysyeWhIQmE1WkUyN3RFQ1AwYjc0dkdBVlpvUWE5RVBaWS9ZNHdEVFFhZm5UV2VmT2Viek9VWWQvajVmM3BzU3pjQnFoakxaTXYzdG4rbXdNaHBLU25nRkxpMTZXRmp2aEVSYTBnaTFGeW5UWkN0d2lXaG5Wby9RNk9YcTJZZHNRWGlVQ0pOdzREclA5azJiQnM2VlF6MG9XcjRCSFBXVnc3RVVtbG9XaHBFTUVEQjFuMVl3aGNEaUhBOENTeGlOT1Y4b3Faa2pCRjEwcFRqOEE2VUszY3FZSXRqWmtTYXJORWJ2QjE5Njcyb05Kd1Q5VVVCMzNNVlg5bnF6R01BOTFuTStoMHRRYkY4YnF4TTlSQTNFdDl3bU1GOVZsMStkZXdHRExnOGpLQ0txclI5aXUzUm5QOUw0RElnR2ExUnhCWFJNWTREUWdBT2oyQVBBdmNwcTlZeDFOTVhwY1NKUmFaNi84cklLL1loUGJkRGtKYVQ4b1FnckMrT2w2UHpNTXF6bXdzalU5TVpXL1RBZ2l0YWZlcmFUZnE2d052eG1rZHk1OFRBWjFudkdJdThqejBHWXNPa0dsYWUxb2hCNW9USXF1SlhJaTBQREJZRkhZQkYwbkhmakhzNFIxbk9tZGNQckRPRjJQWVFGWU9WYi9SckVlVy9GVUdYUlQ4NWYyTFRWUHNvL3dUTW0xQ0diZFQ4bDNlTWZiQWc2VmI3VytQektDS1NtZ2pRK0dYdkhuZkIzdWNueEx3M2QvbGtqMVdFU240OUlZSzJ1bElxbTBBWmtJVXRvQUpmcnhEc0gwcm9NeTVWWEVJc2tOeDFOQ1UyY0lwYmMvNnlETjZwRmRGZ0YwLyt0MnhrQ29sd2hHeDFFL0MyYUx5ZlIyVjYzdGUxVXp6bjNzYmw5Z0F3WjZlOVJkajBHckVLdUNhemRweEtYVmNEWGxuczVwaTVvSitYY0twTkRNczlqZnc0NUlleXUzaWFvZ2xTQTMyR2pYSlNqVHlMRGpuZm9xaE9sM0xxYmhnaWpzS3l0MFNHazIyd1pJZk1xeHFSSlZBRzNaQzlkQXlTUEtVM3JKTlVWZ0ZpZVZPOXBwTWlZZnZJNW9DZ3gwUXlpMlJoVGRSUzk3S1VoNlZYNFk2TlpKT042UXBhQlZXc3JtZHBpYlVCYTVtQUR0RVZvRnpxZUlYOFJueE8wOThGbG5UaVFqc1Vrc29kQUlWN3BJNHAxZWZHS2gzUVU1VzJiWlEya2Y0dUVQZ3B6Qnl4a3RLSG0vTlZNMmNXdGNlT3VnQnZtbUt0RHR4Q0l0UFVIbU54clRqcmp6bUNheXhlNm9lS3VDV1BESDJhU1hWdU1TalRXNmJGNUFIQ1l0MkZBWkE3bmlOK25KUmV0NE80Ui9TWEQ4U09wUGlIZ3l2YXhzSFVSd0FEZzdOMW5qNHR5SHlobjRVWFBMQjJueDFNOVNsa29mNEl3ZlFQYmFmWWt3eWJJbUk1Z0p6Y2ZjOEVxRVAyczNLblN0eU5KZVM3Y3NHQXdqK1ZCUmZCRlVIek5Hc1JKSWxLR253QkRmalc1Q2p0OVVQbXEzcWtueS8xZkg0MUJkUlgyV1ZzT2s1N3M1R2hTamNKR1JXZ3JJUDI1cnlWRndNb1hEZFFvb1pNV2k2Rk5qRkVRd3lFSzAxN2d0enZoblJKNTBNcS8yN1dyZGpEdEZWdWpCWWZlVGFBSXlZN1M5SUFvd0I4Q0FhVVlWQVo4eXZkK3VaTGNVSEU5VVpoNDBlWVYwYnBURXNxL1d4RFQyYjZTaGpBN21ES1BORkU5NmVRUzQyVmp5cVFmVVlkSTErRkVOQURGdnhPSjczdlc2aXRJN2plMmlLWWZEWXJzRWVkTlBpcFVvUnF0b3FQcUNQOXVGQStlQWhVQzRHTkRJUjYyY3Z1RWJLY0NRd1F2K3F2RjFzM3IrUFNqVzVZM0I5UnpCSGFaWjZpN2pMdjBJR09FVXdmZ0R0ZnM2S2hEeFFnNGp3NVZ6djkyQXU0V3pWUnMxZWYvbk9ydS9LcjVGeXY5cEdaT240U0pIWi9IWFQvZWJyMlcweE0zczZnUWUrcEpXUmVxRzR2RFNlR1g4WWRhYUNBSjF6OXVkVlhXRjdGcGpON3F6UGJBUlNIdnRxNTNDSGNPQmQvbFBsWkpjU2puZXA3VDU4aGk5anNRT3BCdllvN1BYZUR0VmVkR1NBaU1sYkhKRWhNeHFzbEp5K0IrUFVINFV2Z29oaDBDR1FBMlRLQllLWGZ3UThuQWJrUGxGOFkxRE5ZSEVXZXJYRFE1VDBhMC9RMjNCRUdxMDh3d1FUclg5UVRUa2I3SjBHbTlxN1lTMGdKRUFtOTI2cEhtK3lUTTdocXdidmVUQmFYaGljTk1JUzZhRVhhUzdXT1VYVmk3cVQ1eHEyTlMvb05SMUdpL0tOVC9YcjU1djZ4M0pGdjY3QXlpb3NieU5Wc3BKM1VMNy8yMjNMR1h1OWZUNGZsdXE5dUd6aFd0aUNIYWdmZnZxTUs5UWxSNUplU0hQQmF5ay9WN3VQU1U0d2FEVUtBZVVmTjhuQkl0L2ZDN0QwU1E3SXNRb2piRUM1L3M0aGhkNlNQdUxmZWVKbGZwSGxDN1BDMzdzeTV0cnRNMUZoN2NYWEd0OXFuMGpaMnBpeElzZTZhbjRqckIvTEZCamZMcGlRcFRDdzEwLzB0Y21Cd1doYUJjeW9zUXIyRlVHTDk4ZnlkU0txWFdFbXltclZqRDdob3ljaXJ3bUtFV1ZCZXVJdGp3RzRZRVZSc0drdGVkeDNEbWVVdDNneFVhV2JUMzVSQTVlRlpjWHc4S2NuVmo3SUVSYzNWZndMTW82UnM2cElVU2VxSW1qT01iQTNQaDN6ZkNDYVpmZWIvM04vbTU4bjVZZ1IvM08rdmRIWlZXVzdhNkZQaEx4RURPa3Vjb1lKTlRTbE5paWVzVWpoMHJKWXRKdEkwckdUYytOVmZDTnUyMWhHR2RnMndwaVEycUZBZ3E0NlYrT0Z2dGFwZGUveHEyalBBQTBDQWFpUXdTZWxHWlgwMGtjeHQwbDNzWVBWb1MyRnJURzVQSHZsU2M3a0RoeVZlSWlVOGNMYkIrZHRxQ2gyeGZzR25UcUZkR0pGTFBnY2RuVk52ck1xdDJLQ24ya0dWZVcvYkJmT0t4Q3VsSmlFWDFqcU4xWWp4Q2tSajdSV0lXalF3N0pTMkNscElSUjQrbyt0R0VlZWhOZm5uTXZHckJhbmU5L1pvYXRsSUZqWGZOR2ZTYjNkOWJnMlMvc0lVaU1qTG1kakxkODkwak8rUSszZjdIZHJJcVEyaWp3TUk0RThzWHhCRmp5TWZUdlUxemIxNXUvQWh6bGhqR3hoMkQrUnh1L2JPUmNTUGFmL29iTC9zTnRQVVVSNkFobWZ3QUozZjdZVXNJa3F1MkRod3VkRlI3RzMrWUNGNnhJZGhtYVZaSlg3ZW9tNXFPbGtTSE5lZFFJSnB5a1ovNWNFcDdtem5ycUhJVlBXR2NaYUFOODRlUXNrZkE5T0NYNjBoYjhIWlRieG5zcFFOUCtnLzVaYmQxTWZxUXRwVExoMDNFTHdhQnQrVnRjWVVSRS93c21yMmFYRDcwT3gzZVJkSmJSV1JDcUtpOWY1bWJGNGVFQ09ZSFdDS25saGY1VXpscEdSWHQ2cGI1NGkxRFhZUVZIcUZCc3l5bkxHVFZteFhoZkxzaE1JQ1c2MkZsMFk1Ym0wV0I1UytmbitKdW5oN0dRUEl4SThyTnBpZ0EvSXhUTjJ6elY1K2VQaWdWT2tqVHBVbjlrL1d2Vm8xeC9Fdm4wVkdqS2MxRUlBM1MzSXpvZExkRFkwc01VOHR5cVgxOGpiTnZWNDVnZkh4cFVGRTQrVmFIKzRiK0UyL25zSEE3QzA3N3NNRFRWdHZ5anM3NElrT3p3WFVmaXMwNjgrTE4wOHVXZ1lkZ2pYSDE1aFlrYU5rU2IwaTN4Yi9QMG1qQm9DSE5jNzM3M3dNbThnL3k1S1E0SnJWVWdKeW9QVTZqTlN5UzlXMmxoa1lTbGNnbVE5Q0tMbmRHRjVKUnRkL2VDak9BV0lkVFZxanhUYmJGMHZ5aFc2SDJ3Zzk5THJHMXovQllVY21QSEI2ODQ5bFA1YTdpRjU0eFRuSiswLy9WN3g0M2Q2SGlHNEdFNWl0UFVuU0VFYmlkZHpiSXRGV29DQmJJWWVmNFluU0FpQklxVUlzOU5yNnNFMC9RNEcrUlFVVEpBUk1uS0E3T0Urdno3U1hPK093MWtsNjlXbU9tdWRoODA4aTNQQ0VlQXVhdC9NYVBmNXlOZ0ZQclRvUjBCZ2FHMm53ZTZpUGp4UzNqcGNvZlo0elpkaUYwYkJrclFMMzBXT2xud3NOUGlsMDVUeE9pak5HZ3lXcCtCbTZUc0JjaXoyQ09aZFN1d1plYkNPVWdzRm5hRWRDUXUyR05CNFhHekZyZmVIZ0U1R3hpUXFSV3pVTHV6TXpMRTdoRXhVcEtWM1VCYXdQRGo0N1k3Q0VYUkNpMEt2OWRIMzhxNXQrUG5EcmhRUEVrZGVJWVd6ZTFVQVVWdTVhVFNUN3VTdERCYThiU0hGL1oyR3NNNGlnaEN0RldIanR3dGIxT3hpRWFrWk9EUm1ncGgrMytnUU14WUdjZmI5bUVQT2gzempSbDA0YmN3RjNtdlJDSlNuVUJrOS9CeHIvRmkwU0VVazdHQ0hlR3pHSzNnSWp1TEdJTVdEbFF4dlpDMUFEd1I4T1NFdCs2OXBOZHh6eU5GRVZ4d1IzcEZYMW5LVGJVanU2bFRVNDV3ZkFZT2Qra1BobjFRajViWXo2T00vcHBWL0QrT3AyVnFJNk8wS1U4U2liRkRsd2s0Q3QreTNEcEtwRk15RHltYVlyREgwWWswWTlVTjloZ3huOHBsQ1hzMW9jcW12N0F4NWllMTh2QXNaMURQaUxvTjRDaW10Q1pxK1o0aGJ3NGx3dzdWM3FLNi83bUdzVm1KWjdUUk1kdVBVcWFSRWxPbHhLclpWdUphVWJvNUVqcFg0bmxTNTMwSmFlb0NvNm13Z2tSZS8za012TDIwSXJiWFRtTk0wb1BaOEZTY1BZWXFiVjFoRTdZNngzVE9NU1VBbUtBaXlWcERObzgyaVIwaUw1SjZ1Sk9SVDNub0M3U0tXWnFSZTdTWUJ4YUtQeGpxK01yc0U2VTIvdFI2YW1nQU5Jb1lVUWYyTjU3aUs0aFEzSWk0aUFXV3ZYVWJHUzlucFJtblBXM3hyLzltZHA5MmtpTHBqb1FXMmNJQmg1TVFlWFJ3NGF6cnJ1ZGg4TUthaUxWYjhKeTRRUGxjNEc3Q0tETFRKZjB1NXNmMk94aWw2SjFvMGdHZzV2Q1BKYnduTTFhcER5aWcwRnNyaC81U3IvbHJQZUFyVUJwT3VOSHQzSTBOZEc5VnphM0V4d2NVa3BPZDk1N1BzSDdEd2c2amhGK3doSnZwNnpPdm1sSWZFSlJoYlJWZnNjSVVQUTdhbFFCVnJNZk5TSlZzRHhhRVVINjFCNU5MN09BT2VPOFJnOVE4SkpvVDgyOWErMWJyQW1vbExOVm1BclRPRTFka3hOcGwvVVIwUWRjb292SEVrREx6VUp6VlZzcUFQUG5rZndSZmd2S3FBSkMwRlVZTGovdjJ5TWlGankvakxQMG1abXRINmo0cUN2M2o5b0lYc0laWmt5LzU3OGdXZnZjWk5id0ZFQ0V4KzhDQUo2dUZJVGpNK0ovalBZcEhhM1dhYlV2c1cxVkdNZ0JpalA5TnEwYld0Z0F5MnVzcTEydkgwNVM5VTlqWXJubFRlQXNPa2xyK21hUFR5cE1mbFZqL1pTVWQ4dXBRZWc5UmxUZ3dObUZkbSs4RzVNbzh3b2NoYXB5Q1JzZjhiYTJCaGdlZnpxUlZtQnZ5ZEJsRS9BVHFEODA1ZUorci9JZ2ZlT1c5THVvd1V1T2xlNjJLeERLWDBPTlZKQW50V1pqbTNVUnNJckd3SnVwd0VpeU9oeldLWm5EdW5nemRTRGo5R2pqQk9jUFI0dU5YQnV5VUNEdy91anJXRXpHMjJnQnBHa2tkWktWcStiWXhaNmgyY2o1V0JvdFh4MklJZk1JL3MzazRySE9wblgzSGYxYU90U01Jdko3OHUxLzBwOEtmSVJqdkVRc0VaWXVPR09jNjg2djZGT3FRbHhSNzJaQVNRNmtrTE9VVDZPMEdzMnJQbTdyOHVuNzM2a3NhYTFzWlF0bkRMSFI2Uzlha0lidGFMZWNaeFh0ZC8vajVxRVJwUWNvb1plVXc5Z3loYlp2UXVCbm4rSkxjd21jSEJDM0VMN1JWNGVKSFd0bEh0R3l6UEFTWWdhMS92U1lLSmUybUpvaXhQZUhPUGxDb1oyNU5oenE1Q2tZL0FZYTRRMkdYcldpTDh1d0EvNEU5aUFOYjhRWUdkRC9Lcmh0b1dCaktmNzJvRkRUNHc0bkdadTJ0T3ZCaSsxMW9sQTNhZkdmS1dISWpPaXF0bXZMUHl1UDJlZXo2azJuWWovNlBYSy9xa2VmUHFOK2w1SXpFN2hpczg5cHBsMEIrRjJ4VzIrR3NFK0c3REdsNEIxbXo2OUN1ZWpnNVVVU3lBUXlva2ZkSTA2QXhzTTlHOUt2WURvTmJCeTM3bTJ2YzEzU2hLNU5DZW4raWdaa1pTVmhldzE4dEM0WjYyV1dMTDNwYW1YM1p6YkNNa2JXeXphL3A1MURTWDkyVmV2K2JQd3RQb1IxQzc2alNubEVFT2hJZDJRenNqUkZmWHFlR0VmdENrOFA4YXNjelhwWlowUWYxSnVGdElDcnhSWlBYMjNtLzFVM3hRa2hobTRWZElCcnN1SFR3MGlWN1dCUlVNSEg0RjJuQm1odGtBQ0hRV2VERUFiM0cvdHVtNis4aHdPWmJsbldlZ3lFRWlYbnRNVEMxYkEwSlR0RU1URW1HUGNvdkdCQkdJUzh4RFZmVUZBRG9iNXh3NHdFeElmNWx2dW9EWFRsM2g3T0dCNUcra2NWZkM1TklkZ2xnNTl4dTZlUHdUQjhyNlEvS2x5WGNDcTE3dkV1ZTJ2RXN2YWlaTDBKUHhydzY3RnFSK1ZtWlY1d1hoSWRTdXNlM3VvbWx4OEZ4QjlRQVpWbW1NSXNack9lTVU5UEJQWGJjN2kxRE85RjJKbkxQeERET1BqaUNqOHY4YXQrYTkwQlVoRk0yZDliMS9hamVtSFgyYmJrMG42RTdXcnJqMEc4RXNYMlNvcEhvQmo0WEY0UGJRWDJEVXJiVXR4RHBQWmg4ejhseWNPM29MVmtaOVEwdXRsYVV1T2YzSWZqeFMzbU9YWWhib1hscUMyek9yTVI1ejRnUkg4M3lsYVdZNFNtb0VpWjl2Z3Z0enNFQkxENVZ4eERESldPV2hxSTA5b2JYVVZPaFFqVExZdFhHQTdRYWFvakhRTjhpVXVlV1dPbjVWNmFQeVAwNEgwUFViVEhEUEx2alk4dGtjeS9sN0lGN2krNlBaMXJFNHZMdDc2dlg4Zi91NmQ0YW1hREJRMmRBT3lDM1oraWdGNHk2ZzkwaWd1NDBVcm13WUJhVm90ZmcwKzhSb3pWTWNsMjNzRkNKQUNyQWU1YTh3czBTdUU4QmYzTnhTMkRESUZVWkRVd2FReEtZdzF4OVhJSFc4UitqcitaMWpibVBPWDBkZlJHWTJlNE1iWlZ4Tzk3djVSWEt5T1hEYXJHV2JoQWVPUFdzZkNJNGlKWCtOYzBCekJlZzZpS05hck12RUt6WndGV0Vid2Nzd2ovTk1iNkE4V3AvRlFiMjFMSUdLZ3l1c0ZhcDhTbC94Uk4zTjRwTmVCdzYvZnl0c0dwcGN1M3JWWmxJTjErNmIyUGVKK0svbndqcWtnOUdYcEJLZmpXZThtcjY5RDh4dHI1aXd5cy9Hb0Z3UUNkTFVVTDJIUjNxUXB5MFlmdXFkeThubXhxR0VWRTMzNXhjOXV6alY4K3FVSkVPb2hXTnVUbjRrK1E3bCtrdDFWNDdxL2VDNU90MW5SVUJ5aUVucU1yQnJoQXBjbzNGMHlFbmV5VWRHdGJteHdjWTQ3OWduempaMW5wWXBtZStCV3FZYkEwQ1R2cGt0TVJ5dHJXdXdsRVp5c0JmNjRZTkdJT3pvTWg1eW5SSFhhUWZSc2MwejhGdUIrZjlIVUVPa0tReHllaWxtbE52enRDMG5OaEtxWmlDQ1QvVGN1K3gvb0dsMDhQQnBJZTFsdCtOZmNSVThiYnZKNklBbHpYNXZHUXFTQUsxVUFQTkk2eFhjM3I2eEE0WXFZekM2d3BRWmxIYnZWTjBVc2puM2IzNmVTRzFodEJQVjRHL1R3VnBLVGZSMElvdWlMVG5CK1VIU2NjNkJYVkp5Q2lYbkNUSnZWeklXUVNjS0JxSkJyMHI0NHllbzBwOFNmVVhCR3c2ZlZrTWthM2ZhN0RpT3NJMEZZR1Bsb2dzaWlyaWg4WDhLNjgrN2JLUkhicDcrOGw4YnVZK3Z5RjJITzdxajBYd0lYTjZ2WWpKZGJWWS9mNENyclRzSHB3ZDhZZCtVcTJ2UGxOQmZTcG9IV1oyb0tLQXJycTNCQWRXb3pQak9yTmZMY3dwL1JVd0VkSXpCQmFSWmdxQStDOEk4Y3FqajIyN00rQ2RVeWJoblZGb3NjbEdTWG9tQTh5aEl4WTdTZXpMVUFVc3RwWmVGN2NpeUx1YjVQSlAvcW02L1o1aEl0cXpqVWVyODBBbXVHRFhBLytJZno2NWpJQ0FtNnRGaldqUnV3WEFibmUybWI5NnRxdlR6czJnblB4dW9DSU1haWpJVmdvRi9oamZiL3F0Ujc2ZmRtSDBqY091eGpTaGx2SlpRcEtOZmJKaTQ1aHR5djhqbGhXYU90bk5ZclM1UktnbURCczBlWDJqdGdzYm56MlJUc2kxNFFGaXdjY2IzMVJKZFdWK3BOaTR6T2czR055ZS8yVkwzQkkzMkREQm1mRXBwTG5MWVJ4OWFlUEVmOGlsZFYxdkI4WGh0cEZkaE5mWkkydXBEMk53cC91UWcyRXd0WG1FWFpOaGJlQ1gwblg5aDhMSG5RSThCWldJeHVjOVdGaHJ6NXkzYUM2NjhCZDJLK1p4NUlTZEhDVm1Qc0FhSjNFdlcvNWpiUXNNM0dCUEh6dENNWkhqS2NOR3ZLUVNXSk54b2ZPVWQwamJZQnJNbnhsMFNGdHVSS3B2R21VelRURmNQRWZwMVBkYzRRZkxxS0lYazhTcXptQVplSFMvNXZzamhXK0szOW00ZlFZQjNjbXVxUDhhZFZKN0FPbjFVVkMzQ3ZMSkZoTzBYOFIvd0pxL3Uvd2VpYkdLQi83SXNPYmhXQkl6Q3hWRVIrZVI3TVpOd1gvMlAxRVFxQXZEb0VsdjVtRHMzQW1VSG0rVDlwQUtlZk5lbExqRTFPZ1BEQ1EwSTJUWWp1T0U4akVVYVV3WGhQVHZKS0xvK2Q3N05zSnF4cjFGV1RUNFFaSnJqOUQ2RGNvYkV5ODR3amV4d0poV1lDZ3lkMmZGK2M1MTVBNGk0SjQxcE0wbWFuUFlMamVoL2pKSEduOW40VmM5RzFBQnZUTG8yRUJHMUVwbi9OekNpb0hlaXhMOHZoREEzVkFtS1VQbDRCN3RocTJlZFhSUEJIS2o1RW9BWkJ4bG0rVWlGWHNnQkxaR0hKY2pCcnpkdzUzTi9PdC95SUs4NzRpZnpHMUNlTjErWWNBQTlIZE1weWtDVDNwNytSZmttNmZLeG0wZmxaU0pYeFNzeVE2djhwckM1QU9wM3FRRk1LSkFMOVlsVjY3c3J2WjJvbCs5cmd6anRQUDlSbExvQmpRQnR5Wm1NOTZ2YXZMSS9QSE0rUnhUVzJjTm1MWnFQT21Ncm0vT2diUUhoT1ovbExyK0FOQ0h5WG1HVU5zUHNrNVIwUFJvNGhhZXd0S09pTXVlbHpDbXVHWEJlb2hoOHNlYm5lRXVSa25pRXBpaWV4Z05JSVY0clhjTGVKWnYxYVZMa3pXWjNVQVptaG9sdDNMKytlZUN5c21lelZkWFZyeUhvZlhnU1phRklnQ3dNNUV2cEVHcmpLTjQ0K0NiUmY2Q1FSUnBXTUJYK1MwWWdkaUEyb1EwU1piTnJnUXE4a1JWM08yaWpHQVFLeXJ2VjNRSDVkR1pweUxSdWJWdXA5RzI1bXR1RUZWWmNWRE15MXhzaXd0RjVYU1JZeks3bUhYSnZVQ0tMNjBHZjB0ZlkwaDQwVCtsVWtOclhVZWRvUVJqaFhwWVF2TE1EdTRrYmZGZ3VYZmlISkFPcElBQ3J3QVNjNUdmV3cvVVR3dVVkN2gxRWF4U2MvbzEwdGEzNlF6SXNzOEdZMzd2U3RYYW5uRk5LQkZqREtIdjlzM1ZBYXZFd3B4cTJqVHdJMm5UR2dVQS9PTlkyQlMzWGwvRHh5U25hTVhPZElsY1R2K1A5dTBzenJZcmVrdWJ4WmxBc0hlT3h3aW02UGF5d21CdWZGK1hlSnNydzJOYStpaXJ1YWVkeFZ5K2g5V3RSWlJsbEdLVkt5blNnc1A4bXRuR1BwcjdZYUxFS2FBb1JKZ3BkZHNRL1pUTkxERnhoYSs4c3haVFUrbjJ1WWduMm5VajFPcFpaUVk1VXYzWUJLOGhKeUVoaHd0SDRzejRuY1dVRituV25oN21SenFLTTZnU3RiUDJ5cjRtcGJzQ08vYWlnQ0IvdnV1QUVVRWpKWEJEMVRnSU81eGFrb2lONGtscEJiOU14aE9KN1RweTdxYk9qWktYQkxhemt2SXNka09xYzRhdUZLaURsZ0IvcGVGQTBLMkM1UmliR0kyWm1oSWJJYlExZ0hzN0Job05DR0oxN3VwV0JKZDhDRWJJblUxbXdheWZTbldDalp0aFIxRGdtK1dUeEtMUzVTWmhzNkNTN2pTYVpRRHdjdDM2N3ZTbTkyaTlMUnFxK3U1U2tuejhrK3pQbTBEN3ppa1orNWNidHZ5cWJXT3B2VFc1Qm05S3J4NW50SkdPWkI1bFpwQ2NwbW1XK3F5TzRTTDVRT1dxVmJWNDk5RDE1VERlaDNKTktRcFdSVEVOeEtsOWZSTHg2UndQZlRJMUZBMVZiaTB5bngxMytqSnBIcEFxVnhyd056bXlMWnpNNGJ0ejRZblBBelQzQTJQZ1R5dGROTlhjdzRLVDFFVnlXWVFUK1VVUVpYNEhzK3RFSG9lSzJoOU5iRGFHYTIveFdKbGl6a0MrYnFsN3NkRk1mWHVRY1hIcG84bUxzSVFZUm50aTlCT2xzS1VFUkZrR05ZcEpFK0EyQVd1d1RFTi95YlpMTFpPME1pQzB3QlE1K2VvU0NpM3diTExyMHhPS1hHOEZuT0RXanl2OXlwMVU3K0dKM2Yyb0tMb1lncy9IZjlTR1YzaEx2QUErM0daYjIxRWJRWVlqN0tvL2tqTWNCVk9VaU1aOUhURys2VEVndlVNeXB4L0NLUGtHU3dBWUd6bEYyc1ZmSUtGL2F5Ym9qVlFYUHczWGlWYlJnRGU4c3JOUzFsaDFhY2dNMXRPcXV0ZTNOOHplNWlZYkJQaHN0L21jUlBBZ0tMQnFZZEVucEhIZDV2V2JjRktPTGR4VnpJSWVaTlVoU2ZXTnpQOEpBenNSaWh0ZjJqcDdha0VLOXl2ZTMxNlZBV2FEU0xzMEtoczZXaVArRWVCVTR6amtuREEzVUVaZlZtMTBJcG1EZ0FFZ014NXVjVCtoaGtoNjVZWTQ1bGRVZ3liUU5kemNSNGRvaTc3SEFiaFZUMWEvSElkNEZabzZLMzNGaFlhSmV2dHo3S2NiUGNDMTNsMWZGQnQvR29XQklQMDQ5b2RVa1c1bTFhZXc5UldrcWhVRmNrcTN1SkdwMUlMZERaWTRGVDVnYlF4TEtrdXF1QXhOMlBFK0FsdXJ0WC9QSWZPV08rNzBETEtsODlmRFFhUE1YZDNGcER3VFlrbkNSdld0eFhKTG1KRkowWTVVc0RYRjNsZVdtYkQ2RitYTTJhNGN4VXRQQXpFcmdNS3Y3ZGlGUFJpN1ZxZDAxSDMvSndNV0h0WTJPVlI3V2Rsa2s2NVlzWnNObnZmbDRQNmU1TnRHV3MxMVg2cnR1dHE2cFF3WUdCNkJmM3FHMkJJS09kaGFrcXJQTEJWZ1VWVHVwTWw1c3VYLzRnUERyK09XdW5IZ2FIL0JDeTkvTW9NVUwzbEdEYytlbHZXY0s0N2ZQZmNRMWtnS0FRWlVuWUVzMEtSSktvakVobGFsMUNsTHhCdERUdW42QU5laDIvL2dvTVVhdTZaLy9YelViRHk0RGxTaW5MamM2aW1JYnNXUVlic3ZjZDJHNzRzeWMxRkdRZEtuK2M2MjRoNzVaNGZXMW5LWjRRemhzemx0YkhldGF6SHNJcEE1TjdUYUZtcmRkUWpJM2gyRHk3NTZpUnAyY010STNLT25OdWNqUUd5SE5VWUJwRi95Z25LNGxLQlFMUHcxRGdRVUN4UERFOFpkYjY0OW00YzBvUE9zZlAxQnJKMTEwSXc0N013VUNud1JZL0VmZTU4WlUxTXFkNjRXcitxY2dxbjdObE9kRFh3K2NvUXp1MzEzUXpwUXg5a05sdTFaYkc2dGNRNlBOTEY5TEo1YWlhQVpVK052SzJ0VFhhcXhZcDdja3RiT09BTkJhSHBtMTcyenBXdjFPVEN1ZSsvRTYzY0hEeUd0eVJzVWFRTVBpRW1jdzhnMS9iaTI5MktRWHordUNZNG85ZVB1VU9MQVY2YUNvMUh3ME1wUnlFam9qaXN0M3RGckx3V3ZXeFc5VUVtSEwyMW9jZmRTTEExUUFaVkNpYzdTQUdNaFZ4a1FxVSs5WkhQbzdjRklKZ1BrUEFnOGNuOVVDaHFRSjVDcFh6NzFwaG45TDFsSjhoVndNazAzd0hpbGh1RjkzbkphT1hCdFJGdEIwaG5iTFJheTVTWGhNOFR1TEdlbVJJZVZtWGR6SkVPdWU2ZE8yMWEzUTdTMW5IbXpmTlJ2SlFQb3RHcmlTNWV2VmNyN28wVVdJRlNVZUVLdVVqSWhmck9WZ3R4cXY4VTNuMEV3VXdjMXV2L1kyVm55OWN5YWVoc1F4VitGQlRjd3hvZzJjZFhQODVWRGhtYWE5NERSY1NSd3NkbXFhdWJnaDQ3eGNEYm9kL3Z6NzdycEd6ZFFNMDBxd2Nxa3FTQjNGb3IzMU1CZ1ViRGRRcU9BZmV3L1YzcUZlaDduVHdoV0k5YTlqYUNIN3RNQW1hQ2VNcEZ5NjdJYzJwSmtjSnRUbVVqS2NHSXVkQTZIbGRidVphSHdPc1g5TWg5VU9jdTBKK3RTVFhCVjA5ZmRXT3N2REw0RFBEV2xTTjBiT0hBaGtiRjg1MEo0UnNMN2tkTkF5L3dTNUlYNFkwYnNKV0VJL3E2VmJuSG1hcXdXVUtrZjFZd0JIaU9DWjFQMU5QMmVNTkZQS3VxSldaQ2JHb1ZmRFp1T0l6MTlNZUxQcURaZjdxRDRWY21HMHk5V0plZEZPUnFDNVkzNDFZdFdxVkxST3BCb3FZQzZvNENKdHJ5VUFQQjE2VlFuR0Q3Y21NbEpjM1NveUFqcWdwb0dmY3hKd2NXSllDaEw2MzFRaTB1azNpVVdtQmxUQ0c2MFNIOXVlRy9zbHZJMGk2TmJlWms0clZDUi9XL0ZsZjlON0wvK2lTUDBPYW40WjR1cnVpak53ZHR3MCtBTVowdXBIdmF4UE5NSnhFZm14T1diZkwxdnArYmxwZnhHdUlDNlBCeXp4ZXJ2Z0dlUDM4VnJQV2UwUVNzWDY2QnVUdkRNTC95VTFObTc0ZExWcE1Xd25LQzg5ZWQxSnRuUXVXZEtZMnlTRGljdWZGYjdCVGpWT3hsR24wTldidmJJaW41eENzR2hDRzNWZnN3ZmRNQ2tTU0Zkc3VvempUdGZaR094a0JFNU1vckNtby9xdlBpT2puR0hDVjdRZmYybStTWFRtZlhIb1JVeG4yV3Nlc0d6VDlNRzM3bllyUjU4N2l5d3l0V05tczhQRjdRcFdoVTBaY1MycjFXZTRjL2xHSnhYREJNNXMrR1UvODJFR2V0aXFTcVNsNjYvWnZJaVdVd3Z0RHFGUUdaR3FwYVVNZ0w4MUk2T3VVVEZtZmVmc2xCMEVTZjRlc21LTXkyOTJVYmE3M09BV09KSUtFUHpqa2ZWQzY0dmRnZnM4Y3poYWlKWHBiWFlFWG9KVlkzWnRGOHQ4N0pVWCt6bkNQZzlHWlNWZ0FjTEhYazhxM0QwU2dCVFZaemJyd2RLUXJIUFU0bzZWbVh4M0svb3liR1ZBaEVDWDVpWnJmN2k5Snd1bm9vblcyNFA5WkFMS0RtT0l3REQzUHM0QjVOQk1aNi9NTFBhZ2xtS2ptTW1pVzRVL1JNQ2lZRUF1Z3ZCc0tYN2k3bzhsOFdxNitPWmhTSHJHMU5OWEZyYjdtNWIvMzc5aVpFTGJYZzhXczZSMXdvNTZXTWxqaWMrS002ZHNialhtWDJmV3ZmMTdJc3pYZkZUM0ovcHhlMGM1aWZyOHcwZFlMVkFTZnY3bGwrSVduNDY1QngxTmk5TlpFNlg1VGU4K1QyeGt5UWRleXZNQUZoT3U1c0ZsQUVTRkw4eGJwWHB5Y244bTRLcnc3cnZRQmM1VVBLOVVVWFBGYjZHYVNtVXZ2WG5WMnNkVWVzZmxHU1VqbjFLZjd4dFZ1VDUyZ1BQUFB0bVJVdHNUYUlzNE5YaE5ReXFETEZGdFl6bnZiNitNL3Q2cWVVV2ZzOGxNRnJLVGcySCtHTTBtNk1oK21pcGNFQkNsTit3bzdNZjloSVBiaDB5WlF5VWZNdnZxK3hwUHA2QVlFQU5rNkpGenhlUHh4bHNMZWpoOGFrblBQb0JmQ1pETkNQZDZtY0h4M1hDbFdHSUhrNGljUmNBWTE2TWdkNzQrZXNTcDI1d21GNHR4REt6U3JhQStyS0M5aHhPdm5hZUx2RjVWczlMWkVTd1Q4VFN2enRMV2tFQkxJYVJBYy9vYmtSbVhnNUVXYmNPVFNyMjh3eEtGMkhUS0hzdGJqZkt3MGdJZk9FL3ZHRE9qMlpQbDBJL3IvL2o2THpIZWVlcjRJOWc5Z3JCbVBtTVg3SWlyR2pLc284a1RLSWxDb2xlWm8rWWdSR0U4UFhUQS80dWhmeWIyTDBTM3d2ZWRCemZ3UUR0TFY3MmRvbTIxVmFYM1VSbnRRZUJ0aTdIMXdNRlRpd2ZZMjJmN0kzcldsTEdpaC93eEZsOE52SHE3dXcxRy9udE04RkU2aEpISXh0dWl3WWhUVFlvdTdEVHRMaEEwUkZhUmNPN3g3M2hhOUxmazU3U1JVVmw3ODMwZWM2eDZNcWRWV01nMGVYK1pySHBlUnlWSEgxdGcrY2NMZXRweFYvZThwMzZIOXVwMU5hY1ZwMFRvM1pwVGR1WG42TFdaNVdIaURHbDR3WXhVaVpUMXlSQkdBcG9VUWhaUm1vdStWcFEyaFJ4SFVsdDFjSnFueUpybldxd1NFL0U1S3ZzSGVwcXVOYXRFU2VLSVJKVjdrbmg1TEdWclljTU5seldVeldvRnF2aG8vaDd1V0pRVHRWdFAzakFDQUNTNHc0VXJrRHltWXhSM2k1QXFGQlh1M3Jlb1R4aHNNLzRSR1lUUFFOandSOGtJYWMwM21IeCtBeVZqUzg1SjVLd1ZDb2hGbUNYbkxkelFQZEE2UEg4N0IvQkFBcXJMaHgwR2JXWE92RStYMWdKeWtiS1FxdkJiUDBIbUovdnk5Yks0TExMTmZmY1k3aWkyZU9JWmxXeDhWZVhsaDRCa3dCdHd2bEVaZkMxdFdGMGVFU3pkUUt1U2EwcnVkeHAvTWVJTzJGRkhTM29HdzJaTFpuUldJcjRBOXNHYUZZWTNFYnJ2cTVCNU1aNmdLU3dlcUZGMjdLV0tXMlFPQk5KQmNUeDNEclFmUFZQZ1ppcDRuZkhjYmxtYU1qUHdPTWFTMEJpWi9yMktmaExIMXRjakR4RHBRV3kxQkxUSGJjcDBmWkRvcWRWOFdzVlBVdU5YWEU3SFRRNHZyblhpWEkvNW5PbnM4N3BmVFFrRElIOFlqQUJaNmpPRVNrbUNxREQ5NkRzMk5adnBZWncyZHVxOWU3VGFxeFFNN2o4SUhkNjVLNXdZNnRMYmEza0gvdk04SldLbE5QYXJSSk9wb1R0OTFpTXpwTXlWWFptaUg1a0cwd0xuNWlCc3YyNGtNOGdyck5TZFpHYjcrZWlKZTVmV3dFOEMreVg5ZU9hb1pCYy9WMzdWOG0wUmlEQ2R4M0pYbThOb3N4dTJSSjJzdkdnakdub2dqa1JGd1IxWkdxbUdESUtQZDhCWXNkeU0zNGxHZGJjVlIydDF2blQ0Ry9jY3Z4dGlaNHRySEswcVpMb2ZjWWhSTU81eXZmdnRlSnVWcXJqVDNQclJMdXNQUGRHOVFpTkpmS0l1U3BQbHNqMkxKek9Ddy9nWWZ5T3hmdnlEUUVpQldsOG9yYktGZi80K0ovRlZZdm5ZK3FZYlhkMktQaGZsU0lJdXFUQTJteXZoQTJHRVJTMi9GNUFYZXlnc1JTYzNWREhidGp6VGwvWktXT09PS3dZQXhFK3pudllEengxeER1Z2JETGZ4NnV2Qm9nZkxJd2hmWFYyRDFCMnRiRnQ1TXgxSVVIdmRySHhSWktsYWJYMmtJTnhEZHZLS2J4M1YwWEZORG9ZSkJIWS82Nkc1WnhZUEM5TE5EY2R1d3pYUFplTDE4SnRxRm53VlczV01KUzVueGs2ZHhiOFpwS3lrTWNybXpyenRMU1d4U1UvVlhscWZMTzYxR20rTTc0OTBOS0J2UnJyU2tJOHh5Z3pJSU1WVitLbVlOMTBQTzJrMXJ4dWd3eHN1cVBXTVZvNlhkVXZIcUpkUnpuL2VwV0o4Y3FwamVwYmh5dHUzS2dPaHNNYnlMTVg5UGd1ZXV5YTkyVGV5Y2k2UFVraXdCbjlFRlUybkttZjZod2VJdzB6bjBJQTFPUXJKa1NrMmc3QnFpMnhLMWw4UVAxRjVwcXJxeENLT0FpSGh2S0gyNUQzcUZNTjlZUEQ1NDVDRkY0S0hOdHE4NEo5VXQ3UWFXRkQzQUhkUE4xSkJpWTJnY0gxYWVrVWdhZmlxY3VJMzV4elVmZ2VOOHkycVdyUkw0MjlyRTlZQXN6R0pJeDVaRnZZNEpWL0hQbWkyczU2UFBLcnQwTElocE5Zd0wrcThZNklySGc3L1M4MTN3ZkpXRHo4QUJDVmpqZWlETzRSZ09hbThIa1lvR0JEeU9XYTN4NDJIY0VVWXZSR1J3eWZpUkltMFdrNzZIc1Y4ZkZKOHhVK3l0TDJDVldMV1J4Rk82TUFwM0RhYzk2SmcwMEpMODB6VTZ2TGV0WkMrSDhPaVZsbUpralNzS3hRTXpidjZjSWJTTGp3dHpTUFltbTcrRUlLcm1odlkweWFWWlM3azBGcFZKOTczSWJYVmg4UTYzNnQrdExxdlNOM3RzVWxEY3VQNTFrdGs2QVNvU3dod1dVTDlYSVh5d0ozU2txbVZaS1pVNzl6MC9vYTlKK2VheFF1dFFmS0gvTEhUcEV0TTVtb2FUWUc1QVZVQmgwT05zZGZZL0pCOUdDMHpkWnZZaUM1Zmxha1czYi9uYXpyeCtQb2RSK1MwT0dBU0xwZzAvcGxzbmxMWVVvWmd2ZG1WclhsOWt0d0tHemkzdGxpYzMzKzZUNGUwWVhwWWRGVFhtSURQU3E4anNzNlduay9zV3FlcldKbXRTR0xCMk8yc0RySW13V2RKZzFYekltNWNkWndYWXRsZW0xRnJlUU1iZ3NDa0I2cDVhNExTdWdwZEgwei92QU9MWlZJSExwVGZYKzI1djV2bldvT01wUG13ZGloSlE4QXhJZzRPNEk0OHM5Q0pNOUp2OWd2akFxVGVrMitibnNnR1hISUt2ZGFMVEdnR3VQTWMwVUYvbzl0aC9ROFI1eUNuZXNVUG9GeENCc0x5dHJFRkhQaHZta3NSS0RpN2RJYk12aWYreHU2Q2EwV05YSzV5QXpvd1AxS1FOMEtpMDhscnBVWEtuN0FoRHlZWEFEVitXRWI4ajZ2dzlGdER1KzZPeXhQWnI3WHN1dHEybFhIcDZCZjdvUzEydzh5R1k1Z0tSelJReWFUdzBGcDlvYWVoRDRXa0NvdnhYWm5lYlM4RlphK1hZTG1PbWdSOCtjVjhpWWtSM3FWVHRFQ296endQc1hkR3IvV1kvdFMxU2ZBZHNIOFVWbEhJWkU3cldVcGExK0JaT2JHZ2lacVplM0hrUTd1Wlp4SDU5ZFlrTEVvQmJoOHR0VWRnSjFjRmkvdXhlM3F5WGs5ZVlPQ3VaNDFwTFp3UlIvT1pEMjhTLzA5enhpVDFoWm9jUHh3T2poYU9CKzZERDRXanI0L0syTFNCVVl0TjRwWmtYa3RKOHMyWmhGZVRvL3hnaktSdFFYb0hob0ZNeEZ6eVhjUzdkakJpcUZydXdlWDJGWlBPaHN2QjRXRDd1dWRxQjE5OTJRajQ5K1JBaGd6TzFweW5weWVkZFJnQklFeDE1Rmh3U294QnM1eWJDVUxrLzBWcmwyendaSmVnRFBqdWpTZDRCeHlJTlJoNjRvazdjTWR3VnI1bnIxZmUvaVdKcHlha0E3cnNaSGZDSFNTL0duWDBEMUVOQVVMNHpJMll0Wm4xTTdjVUZGZExnYWY0elJNWkFPMlB0dnRFR3RjWEVkMi9lM2twd3ByZ1Judk91U3E0YWVQT3E5ci9leVgrMFhtaXMrTkExTFA4TnJYSXRZVjRGUCtiY0FCTnlaSERVZVJiOEF5RHArNDlqTVdGa0tYemxwclVQbEozRTJMbVI0bVlXNzRPbUEwZlYzem8xVXJOK0x4K1k4a1UvMU9WNVJ6VWY5UldtTzdlUVp6bjUxS00vR0ZZbUNnSStMRWl4SnJJVEZjYnVjNUx6Q2lXU3VqNG43MytrQlNGMEZwWkhjOUtvVlJ3MGExb2x2OG55ZnJSSTdkbUlsK1REaGpYYVpoODFkdUNtZ010WFB0dGtWaFZrcU9QZTBITlZtbng0MmJjNVdCSi9zNGZTZjNtOVFaL3RhOXAwdGlKS2ZtT3BMUUxBQncxajh6VnFsd3RPWjRrVGpsT2czc29pS0pZd0Q3ODBhSGdlQmZQQUQ3S055YVRqVW5NVDFXNjJxSE8vT0tDN2hkMjRiR05zWWlmbjd5RlN4Q1BDbFJsTEczV1k1eUtwaUcyb1BVZkptZkxNcTVXc25TTUtkS2kzY25jMlEvRk1ycTRndlM5RzVQaXEzZXZwcTRuUWpKQ2c0RCt3S2xpTGhhSHZFRDhPdWVZNnhKYmw3US9tVjM0Z0FSUXlXYTFDejJzK2ozaFpQV3VQWW5palhsdXAyR0VzQjF5NGc3dkM4aElSTkpvL2J3SDB4aHN5dmNkbU1DNlNKVWZDKzdSL1hyL1VLR3JOVm9rT3U5QURQVVlWUnN4ZzNkOEJWVytjajJpamFBcHFpVVlQQTcyQTkwQm1DRmNZSzM4YllUT1Z6dE9DbmpvZmFVRE8xRTF4SllYaTBocUp5d3hONW9aSGxpek1FY3VBcHFIQ2pnb0ttR200alZmZWt2eEJKdVdadlNuazNrNkpkTkNTcXBxRzQxY3hSMVA3RFpTOE9pdXovTTVtT013Ti9qdkRrcUlqYlRYSktpaURScjRVbEVzK0Z0clBXV3R1ZWlyUDAxaVZQU0xtSGZtNnBQRmNhVmcwVkdSQkZZcHhuT2tsSTFYR0hWbi82b0hCck4yQ2Jmc29iV3kxOE5hbzdNQk1WMDZrVExWMDlTZGlBV0FPbmVOWXBGOC9aM01KUlZEcDQwN0o4eDFyMlBDVmMvMkl0RVVabDNFcmpoSXJCR2V6Y2dCTjR1R2hpVFJPTmV2ODlJek05aElWYlVML1U2czlxZ2ViQVQ0TnhPTmtzTXlYQWY0dTJocmJ1Q0V1YkEzU0NNQVU2ZUYyRGQvblFXWHRMdGhYVlpKT3lZenN3cTBkb204SjVEaUo4M0tjRUl3UDNzRTFaZW9ma0k1QWVjL2ZXUEZCYS9ySDFURUJtdklTenh5bnhRMXA1eVNlaG9kcEdzY2RvVEFOQXpyQ0xTUG9GZ1gzVWJ0c3dwanZnZzFWRkRSTWVqTUNnQ2ZOcWRDREF6cVV3aUtSUHJEeWI5VEpRdHBaT2FoU2ZHVjRMK2k3anpoYUZMT2hUQ3h0T0k5NXg5UDc1a1FZcHBmaWdBMnVHQlcwRkxqK0dJZUtGLzFaNklQQ0tMTm1MTkhHMkttdXZBNTB3dnF3K3NheXNIVkp5cjQxSHdVSExMb0x0TnFieGdYV2oxRVp1YjBoK1N6YXgzZGdyMHQvTHh1SjdPRlMzQTA4Rlg5QkRqYUZ6cVM3eXowNlhPV21Bd3U5dS9FcnlvSll0T00xdTJldkd3YThCMEV5UDhiT3dWNWhCWnBWZVR0bHBJM3RIYWNMdGZpUVIrZzN6aHdnN3AzeW1SVmpHdXFTOFJPcEgzQ1ZIZ2lKckNRcEw2NmtiMTFWWlpJQjBEWlJjK2hFUmdObXp0RXdVZDNYUERqQXFNTmZIMmxXWE9sdWdHN3pSYkdMRGNubkZ6ODRXLzZtNngwd0RJQjVuMGkvdVJuYytvVUNjNi9oZlV3UGlxNlh6eTc5Nml2UnV3V3JYdnRpK25kcVNmcDZUazY2TU1EMkd1SjlMSElON3diVExQWHdCUHZDM1ZkcGZEaWdrUE9KbndUYjRpNGE3L0trY0U1SUw5azhrdmRrdDBvTUpFSkd1Q3l3Y3hNSTMrSGJGRWxzY3ZwTlBPR1hLNHMwTTZBajViZjdzTW5zRlF6SG1VUmhoWXIxWnE2bERqdkluT3VmWU1GSTJzajlOOTBmb1EwNVBHU1FPZ2xYZUJGa3VKalRwUGJmTHhQRmhzbGxmdm5nN25BWGtURkNmV1ZTU3dWaktVVmhqSndvNTZGNDNYenIyaVAzSm1TWGdHRlY3YkJpMU4xYys1KzRkMGMwT2U5ZTVDVDBoaFkyNHBXMTd5dEdmVDB6TE9MUThxOEJvbE4yOHZQVWZRMUpKOXJKOVpubitoaWpuMy9abEI4eTFXcTRDRGhoZ2JnODF4d2swWGZkM1FTNHp5Nkd0ZkFSeTJuWTVjWHBmT2lEQjRjQmpCeGU2RW53dDdYWjdDZFZwREswdmhBbUJmeElEUjNWY0svZjExbmJGNkhZV0VTMGI4RFNOd1dmVkVOMVRCamR1NGdpcEU3ejB2SGZVRm8xZWVQekZhd0E1b1lDZ2FYS3B1ajRUOVdyNjZEcEdJK1JLZTlzTW4rSHczOTEwQnhqYlNpWlZhbXdKYjgycVRNd0FhQ1RCUTZCSnQ1ak12Yi9xL0ZiT2RJbmVRdFFrQVZqcXpYbm95WWhrRkpzKzdkUjRBNlRLR21iaTgrdVpITlR0cGxuV3llZEZnSUN4TkVJN1AxcUxMSzhhSTBzRlhDbVdtdVNRSU1KRzFOM0d2MDFJeVNVWUtYTDZSYUVXdU5uVmZGa0hJQkt0TFlvRW4xd3BlU3JJV3U3RTNvTFR5eE1vYlpzdFBMYk1wSFVVMGtzVkNhcWU3NmZYdEVreEdmZzR5dHdqeFI2N2ZFYm1RUmRJbllLbnltR1hiV1V2clA2TGZiQmF2MVJVRTZOQm5zejcvSVovTGdyci84QWhtSjczNG1JYmhQQ2JKVkUxQVZrTWhnVUZxQ3ZqSit0bmMrZCtlZ2UwdlYveWJVYkpDSDVZbWo5b0NtUkdFOWh4SlRDSEM0dHNqWGZxZ3BiQzdXZ1VubWVzOXFNRjllWmNJTW03bmVzK3UwbndnN2tjVDBYTVIzUW9ZUThySXpNRlNZUFNsa3hlbStXekF5YVhmZTdoV1pCYzhKZm80dHBycHZLeE5lcUhib3Fjclp0a0Mwd2dyVWlQd1J5a2lxSmI0ZTlJdHVKZHg0aHl2SFBVNlZERG82bENWZUZVb1hDRkZKYnlENU5vWWZkQlNiOXVjb3IxQzR5cE44UGs2WUt5OUxUaDM1ZkFrUlhKcEVSbUdvSlp4RGVuVnl4NVNpYzhwdk1YNnZuNitRRi9KWGFISGxaQXZTQ3Y1VmQxK3RoT0ozNC9ac3JKZWdZSnIvbWx1bFZhcWxRSmVpU2RxYk9uMkJsMG5SRjR4RUJKWkxYNXdZK2UxamsxcEN1cXkxdXM3c3lFQ2JWK2kyQW5PUjZ0QVRKL2J2YUVINVRHVTN5TkZTM05nVXYyZXdMeStvYjNsa2dEM0dhNmFDR3J4bC9kZUViVWJtQXZHMEFINE51Z0Z4aU1zUk1zb1NnQXVhdDFTTFkwSG94azRLQnN6emwxVFRZT0pDQ1gybURWT2dvamkrWFRVaitGZlJZRE00WWNjY2JaMUU2K0Q2M3pxREQxelRrNVpGTFNlNlBqNmVSdnpHZFRRM0dhRjRzc3FLeUNrcEdRUncybVZtUFNCMU1XcmFXcE1WaFJ0d2w4VER1S1l0YWdFU1c4TmZSWnFUd0h3bEVWR3dNV2tqdkd0MWhXSDFUdGtzbkcwNzFyUURGc25aYktvS1RrN2N2T2ZyWjR5dmNBZjcydDZLd3NzY0hieStIcDhZZVh6K2JJR1kxenY5ZGVqREdjKzUwNGtha1lvNUErbTQzZFU5RzBsd3BaUDRTQVlPR2Q4QWRFSG40V2QwVWN2amxYa243TUJvUnRwdjVzelhVTkJ5bUxxeUdkZnZEUVJqVXZSWEE2VHcxU29BR2taZ3QzSnlLbERQT0QwM2MxTkdRWWtBeCtZbTZvTDI3YTY4SElYUW5BcU1xMWFOWGI3eVVWR2d3dDR6SExwREErUFB1RUxZR2NPVDh0cm5lZ0lHYUtsRGhLcHRUVXdObjBnQ1NjakNRWVZvRWkrazlvM1V3L2VMNmRXbmR4SVlsaEVpMkYvTit0QWJvWmtDMEtUc0RuS1NnZFc5UVlXdUZmUkNzNjhNV2NFUGpmeVdWbGY1YWR0YlNuNnpjRmZMWERpdTlPYS9XUVpHczBra2dsMk5IelExRVFkTkMrUUpJZ09DS0t0d203UWltdEpObm82ajk5M0NoNGszeVEvYmdnL2NTYlkxTVl6WlFIY2h0dlhsOGx0SlcvSld1VGRPVXNTSW5wYlhFUHNNbVdLOXl2NG9MSlNqVjFlM2p6OE5zd0ZvSEh0MXpKUzM4bEs4RlZJR0xoRXNQV2pnanpIYTBxNkUvdXBpbXkyL2s4UHMxaXhCaGJVOUo5VkJKVXk1ZTZWYTZtOHR2TWdGSnRGV3ZZb2tPQ1NwUkt5S3ZHTGV1TmwvN2VCRmVzMWhYNXdrR0FCZmJPZklDQytrWEhZOGE5UkRBUElIeEFXZ3pmQTRuOXN5SDN2ZDVScGlMT212YmN6V1JsZEZtUUlPamhMbGVmbllMcHZyVFFneGxqak0vK0RoSEVqdDUxSEF5N0x4Q2trdWY2cUptenZnRlp1V2x6YzlMU29KaTR1VU5RYlhHdEFvRkVHS1VSL29wckpCL3FsWGVOWDg3YTdrSXpGUmRrd0V5Z1ZibDcvTXpXazNiR1k4NDVaRzYvK1BVcnJPTFdBcnZ0VXdFbEtCZlZrNmwyQ0VvWWhlOUhDYllxckNKSXpvNENXbzR5bVJ1UHZoYm1CWXljWjR1QmVDQUROZThqQkN6aGZieFZzSUo0MW05K1lHRFJ4TmZGaUFsbTh1amNQM0RQQU5xWVM1dGx6ZndkRjllaFU3M3FjcGFnN2d4c0dBM3o0UWJZV3FNSWZSbmRqVUN5RFhxRnUxeDZRK1I5b3lZZGEvdEkzRy9FNXJKbGpsczgraXhwa0xlcEhTZFI1Ujl2WGlsRmpQYUhpdDRySCtVUEM1emRKZi9mUlVDb2RnTWFuak5hUHNvRGNQR09IMEViVWtXNFp1aU9NcndRcnU5OHVQRW04bCs0bnR2WnVVaVJWYnovWUpKaityVXFGUmhIL1l2ZWkzMWh2Z0ZpYVdmMnZVQ1BPb0Q2bzRuMUlIcUJGMUdZVlNLa0wrdVFNYkFJMldSSHJLZ0hlODJtTVk0WVRMc3JmQnV6bFUwdmJ1NTZjWDNZanhlcjduSWNOalRuTk4zN3czZk1GcG5wN1RBemFQSDdKZjNWSVFkSCthNmhpNTRUV2Uwa3hCN0RmZ1dwK1NIblI1ZW5ENHFHcHBNWTdUa1ZjQmpCTFZjZDI2aFFQaTB2VUN5aFpSUDJuRG9jdS9DSlZKUWx2c0JoVnR3TDhIZTNUQTlOYlAwTm5BeGlneENma1JLOHpjT29YOTlOTXJWU21YMDdwODFIc093dmZFWTkvOEZPQnlBOXA5RlRqb2lYS0Y1cllRc2pNVHNsUzNYdGRHbEZtUTJVcWRCdjMzRUwxQ3BuSmJ3MW5ZM2J6NEVXZGpxbElJYThKZE9EUGZBKzVjZjJoK2NtOHluTXFFN2JXeE1XaXZ5YnlIY1pHL3NoUVIxN2s1REU3bS8zYmU4cVlualpHU0lTSlkzNzVPL3RQSXp4MUdaU3VoK0FnYlZnaTJIT05saE03QkRhbXI0QzhnakZZYi80ZXZ2bEJsYXUxMG1EbitYaFhzR0t6bzBGNUp3VnRhb2V0TG9RYjVRa1VTSlFCYm03THh5Unk3aTJ6RFV5a05mZUd1TGhKVlFnaUZOeDVXbXVZT3BDbGNBREpCcEVJaHc1MTlHYkU2eGx2YjEyeXlQNWhRWVpFakJNS0xmMi9DeldLa3J4Vy95enY1NjJaQ2dHM2dLbnppYWRiUFBCakVibkJ6cmNDcndNNjRaZHA4R1c1TnF0eWMxeFMyTGdramNYN1hac0EvQjB1d2FkZlVpc2RudGV0dVgyVFdHSjVydEdkVlMxUjdYSGZlcXVxNVNzOWVFckpaTW1HVmtJdFBKQnZhYzJiN1hhWVhHZlg5K3lxTW81NTJuOXA2Q2VPY2ZPUTFhb3V1aFFNYWpkWHdzUlVEOENiNWhZQnFDTmQ3T1hkRlkxd2VFZnJYa2tsVDc4amhXRkZoMVZmcm8wYnp5VmUveEovWUlXdGxubmlhL1FtL2dDQkxPdEQ4TDRjQ3ROVDkwdHp0Nmg5cmhlazhLQjZBSUpOUWhwaVRjSkFmbVlhaDl0Tk80NkdBSCs1V1p3UDJydEFFbFZaTlJoRmM2UHl0aENCWnd1UnBGL09pSlM4dVZudk1wN2t0VlVhT1daeDM3dk9hNUJha1p4WHB4VTh1MVBEU3creHM3V2pHSm12ck1ZaEpxUU9vWlRRT2RURVprRTlxL3JYZW5UQlM3cFFURjk0bk5Wd0MyMTZCalM3RWFid2RRZW0yZzhaZkNyZzZWNWUrNFVFT3hEUXMrN211OXlaQmJoTy8vekN5RGZ4NW5TL2Z0VGdxbzg0bEVCUCsyT2dWSFlCTkFIS0pFWERKbWYxVlFqRFAweWRWcExKTFBIOHJUQytGMlEwUzFHSXdtVTJwT0FYbU1hcTZlOHBPWjdWWW9pcjJTSFZOOU9OTVhUdEpGTHlQcTF0OG9nSEprN2NHZmYxamNqVmdQQ1pabUI0eEo4OU9jL0dYbmlTVnFwTmtlQndCc1NmS0FhTTYzSVhUbHhTLzZqVzRpSFN0YTRIZCt5d0JVTXNjY1JDTC9zSU14MjNNODlvUXNQNUhsQmFkU3pvdkVjTWs1cmh1R25FdE9FMXFIR0pTWlVOdWIrWUJFV2VsWW1xZHdRVUlMN1dNcGxZQ0tISURuSGpwY1VSSTBsVFJ3c0NHMmFyeUNtMHdHODZaS1JNQnM2SjZtNVp1ZDZOb09QeXVoSjFIdEh6bkVSVnY4cThydFUwN0FmSFd6a1Jyc3o0M3QvQzdMc1dsZS9GNU0yYlk2TWxOTlFVTHo5Z2RJMzNaeHRidlJqZTBCemVlekJpY2lraFNYdkw3SS8va1VhcVczdHZjUW1McHc2MDZ4QzZJb0VtU0U3Mmx5czk3MVc5NHVkeFR3Z3VzMWZCcTJlOHpLMmxzNldKUDFoT1hlQ1F6SXZDalV2TVZrYlc1c29YQ29McFdVMitLRGVyV0FJd1lJSXN5ZGJqTllRcXV0anBIbzlkeExsWXZhOFNNckdqaHFpdnlVd1EwSXBEYWExdmRxNU5SeTI3VlMzSVVocUsxVVJXcnJLU1FNcWRqVFZXd2RzSDJiNHA3ZElJRFpBa0pDczFybytRS1A4cWoyU0hvOHZtT05PeFVPZ0VpQTQwcmJRWUE2bXNqNjJpWCtJV0VKTDNUTjUyWXZFOTBuVDNvQ2pzTmxPZnZqaFYrZXh3UUFvWWpJQTd4SWw5YlEydlIrMG1WeVN2SnIyeHRsMGV4T2xkVkY5M2o3UlR1Y2VlbElFTmdTMnR6bTRleE5HcUp5N2lub0kvV3F2ZFNqaXZJZlVDTmllanhhb0NZMXlzS0dvRkkwZURhdGtwR3dJK1VBaW13M29rekp2endqaEdPTmpWV0o2dFU0eW5BOE9jZXQzV21OeEVyVnVlWDVUMGdCVEpWekZva25UL2lpTXFMRWtYemFnek9WOFlsRDVhSlVjQnYwRzY1OTJQN3pVb2tMYVpzM3RSdEFBSWJSdlJ0MTRlY0ZaWnFDZ0M1UUJjZFd4TlMrMC9YNjhWYVJYL1V2eTQ4VEM1VWdUYkE1NzVFekYyZUZOWitlazRjcTdMdEtmYi8zVC9yMTlidE1YVkdwa2VXbk5VWUlsdndSdlQwVHdJbUQybzVyQmlLYWprQ0k5eDg5ZVlwbzhCZU5tV29ENTFCaUUwZkFlSElmU3lFNDFKbWd5SFZBN0VxdlFha3lqcWNFYnBiNC9qQ0lMUm0zZG41U1NPZEtDRFUxNzlzRzVGNWFRUGE3Q1Z0Q1VJMFBDcEJtQ2h0RlFiZDkvRzFEM3ErcTBGVGJJc3FIenpvRUc3eEhRb3AzMys5Y3N1ZlpjRWRRQlRwb01XQzkvWmZzNzN2b0dkYytxZUR5YlNxalZuTEhJczFmYjNDT3pCWDZVejVHN1BIZWtpVFBnMi9hZDl3b3draVRDQkUzZmpYazdjZkN6ckFObGVNU1VlUlptd3MzazBMRnREcjZsMGFWR3VqRUtYVFVnam9QZzBkLzdWRFJqOC9zclY4aVlNS1NQTXRxdTd5cDhCYW9YTEQ3S3FBSEVodEV4NmM5QktRSnNQNGRITWp0SStxcGhFMnp5Zjg0WGIxRU5RTlJ2SFBCUUVESWJGc1h0eGg5UVRJTmlaQXF5SHFrK1JXc1R5L3F5VkdLeGZsZGtOTVFqNVF0ckY1MCtabi93NlBQMms3MUk5QlVrNTdpMm5pS3psTFlZQ3EyN3RMYWFoM1IwcHBPa0xYZTVVdzVnSXZkRzlvWUh6TkJ5aU5sU3pLZmJsTTNib2Znc09XNk5uYzhyMkZEcFJaZjJ1Sk9hVUFtbXdvM1ZKNUloc0FUZkpqcEJCeHl6TlJZTHU2d3RlVUx3a3lhQkIvUDQ1eWtscmJnclNUWmFxRGVKazFuaXRiS3lxYnJkUDh6Yk13Q2wxOGhoZEUzRVlDZ2RQR2ZTU2poTlB0WTNKMzRvVldCNzEyNW9hVjZKQ0ozM1lGaCtqM3RBaE1ZdFVETjd5bWZUSWRvNHc1bXdFUmJPNVhEaVF3ZWRmcDVEalZTcHMzWjRBT0FaUy91dlljQlVGT0k1cHcvV3RxUVdGTmttaUJTbGQrMGVSSlU0SWpHRGlDK2xsMHI4Rk44RXpJcmkyeGJzQkpMaEVrYnRMOHF2MFEzdmpya1QyMXZ1SFFHMHk0b29qYm5NZ0xNdkZvK1RVYmxrUGFnZUZPUkg3L0hUZmVlaStvcGFtMVpsR20veDl6QTlIbzNhTnpoVzJWTTA0UjBSMWhkV3J5TzY5WjFlR2ZxeUxpeHJzaEprQlB5Mm1yUlJMYnJMTHEveEdHaEZDcjZuam1kSlFIT2I3T0N6RC9QZXZQU1gwVkY2dFFlUmtDTUxXblFBdlM4T1BONVJlM2ROVTdPQzdBdFgrRzN5YTFQTHh6TFVhb2lUQWRPTEhXZVZXUUZiekhXSWZQNk9iVjBFdFdQUW1uc0swRFpqMnFuTzFLR0N1NXJaOWpOalRxM2czdDJ6am5tUTRIaGlLamZTOStoZWh0Nk5MYkRwbEgvN2VUWEcrZk1COVJzZ2lva0Qzd2IwV0IrOEk1a3JscDZxUS84MzhwdXBYd2YwTFcrbC9sY053MkpIV1R3eW5vd0xvMkdFNUw5NVNJd0s0TnBkQlVHZkwrVlVhMmJuTTcwcmRYc3NCN3dYSjdpNVVvaldWektEcjhmM0N5cklqZllVWnZGRm94ckZkKzBzUU9LZEJSUmtEVHNtL1NzeTRSWm8wUEJ6aHBkY0R4NGY4Y0NNT0RnZzEwU0lTVTR4V2JQZ08wNDhObk9TTHVBbWpSbDlpTVhZK1BOSDRHSStURkQxVU9ITE4vRGVrMlVrckRzUFU0VFBFZ0NzUHlzbElZOUZEQXVNQTM4RGVBWXJZRFErM3hkQ2hrdWltZFhyckVHSmMvOWc0Wm9sbWw0QXdvc0JPeCtISExXNUtlMndNcHdLZU1uR3UxYVRQMlhLR1dpUFFxYmZtSi9SSFBJbE53WEJXcEtXQXFLQUVXVWpSd2x2TG90VXVvcHcvZGJWV2dFNHI2ejVuVmZ5WWJHVWtYUzRVUitBcGM5Vkcrak5ZSERWN2JiMHBvd2E5NnZpeW5mTFBVbXd2Z2YvaDl1VzFBQTFWOW1Bc0ppNHBUVmJtUmtHMTdjS29ZVzlwS3NrUUpsYmplaWJoRitQdlVoenJDUnJjdEs4MEJxK3p2bll5NGhwNlVwdWhTM0FBemUyelFkZ1graHFzdkdPd3ZzMmJVaHgxTXNYT2FPa3daTStiSUYyN1VaV1dOK0V4bFRiY2VCS3dFZ2FJL0NVWkNON013T2N5K2hPa241VWZLWmR2Q3Y0OWE2Nk15dUwxaXByK2NWN3NIcWJuanR6WkR5MXFRK1dvd2ZLQkQ1TThZKzFLWkp6OHUvbjVJRFcwUU9jZ3ZEN3FNYmJYR2NhRm83M2R3eWlpejJUa1k1NVJTSHRFbm84bUk3clFENVZPenA5UnIraENTTlhnZlVhZTF6ZloyZmFqR2JoRnc4dUgxczNBbTN4aTVMNGdPTTRRd1JlRjIwZ2c2ZTc1SFFHOU0vbmJIN2lTRVAzb2F1QmVkVTlvcUtONVorb1ArcUsrMTlId2FRVTcvNjk4amZlR1psYkR2NjA1bUh5RGFCWXBjRnluSlhvZzhsUERoYjZ5RXNDaWJtNW5xdjIwb1ZEUmdjU3BFczdvMUV4TjZDaVR1SFgzdzd3czE1RGV0K25RZTlrOENkWmxtUW4wbWdPcFJvZGpudTJTRXZ5UDhtSlhrMnRWM0t2K1ZMSk9YWWpEV3dEWjVzZmZ6Z290aE5OTjdNa25obHk1QWdhcWFlTnI2NEd3Y3hReWFwQnZHenFsT0JkdDJPZ28vamx6eXh0TW1QdlRSTXpnZUttSE9vSmZJM0dXOXFlcm54Q0pScVh4cHNwSDZQUVVONE5LZU4yc01MYWoyTnZCUkRZa0pvakRxZXRwREYrNVBLWVoreEp2ZklPUW45NnFHbkgzeGoyaTdjaVBxeW9ORG5SbXY4ckF4UXJ6cUxWQ3BQS1lGK1I3aStYOUFPZ1ZXRlMrb1ZIbnllUkhTZjVrWVRvT0RxRXcyUGR1eWVnR1BpYmF5d1VlWEdTWnpRei9VVzlWbEFCY3FDeTVyRW5nNlNEOFhkS2lYMVR4R3ozK0JDNWxmYk5FeGM3Tm43S3BSUTVRYXZuWWVmYmJHY213U3JEcjVrZkhxYUJnM21HaXpoVW5CakhaTDg4VUhHOVhGOGd5K3l2Mk5WenN1dXBURjZ4emk1SWs4SEZIOC9KOVRZNWlpaVdPU3RoTVM4UFQzY3BmYTM4SFMzcUtLTVNyeGFOdE1id3RaYldMZWRjVzl2dVVnME1aSlNneVgybjdGSGQvd2pzdm1FQy9GOHR5VGZPakRNd0ZXRTlURDJxUjJ3eEkrN1F0WVdSSlFqVFlzYmwrdFFqNnBZYVBTMHR5dG9NUG5CMGZ4V3diQUVpcW1MeE92OGF0cytTSmJscVhnK0V5S3cwbE5TMGx5bnpHM3N3UHJBZzJnWk1WYUg0QUxMQUQ3bWROSmE2NURjMG9xdXh0YkpXQU5Hb0kxL1N6MEQ2UE05cHF3eDNYUW82RVZLK1hvNnB0NDNjZUNVS0l6Y0I5Q0JFYk9WSU9vYTBZNzRnMXNJTWp1YkE2QUVOMjJvc2pyZmJycEkwbTI5eUMzZ0tqb0ZjVWtHRUZnczQ5M3QwUkFhYzVYQm82WHR5REdIaVBJL1JjbkpybmpzeDNsUDk4d1J5YUZmdXBZbCtXZnFWQ2o4cjNkUE9ad1pYckJMSHZ2d0F4VnVzYzAwOGJ3ck1ud0ROUzVGZ0Z6aC9oVDE1WHZxcGR0YUZFTVMrYjhGb2NiME5QZWFoamhueU1qMTZXUzd3TVJGQmVWTVlFWTZZUUxFU2pxRTVNemdldFVMcWFKM2pJc2JmeHRUaEMrcUFaeVhYWExGbnJxa3VkdkpuSElNa01VMVFuZ2RwTThXM09RTUx2Q0dVU3JtR0RwRzMzTEw0QmdOa2Q0SEpncnNpaHowMm5ReGhSM1JER0pVd0NKS1p1c0ttR3orOWpiMldiNGNiZFYvL2xrUWYzSkFIak1DRURrWVJ4WHdmTVZnY1R0ZkdRdzltb1RKZmExSlZZcGtTN3pLWWZ5M2ZPNms0YzQxdVZQZHFQV3p1RjAzYW0yVVdRd0hxY2RMUVA0SElrMjgyNnVxeTdCTk93YUdPcTF0ZmRKM1RGR0Y3VVpqdXFYMGJvRXFNUkFtMUd0OVMreEJlUWYrc1Z1R0JwcitlTmpBNnEvT3hidzl4Q0JnVW16R3lkdUxBNk8zMkN4bXpOeWhEcjc0TklpbUNPK3FZbDFFYmtMdkVNTTMrbjkrMHdRenIwRUdhMEF3RGUrOW8wVkZYUWRtN24zemlXVDR6R1BMM051ZFc4UDNzV0QwbzY5dHNmRERIVy9jUXBJK3g3YlQ5T0c2cTVUOHQvYUdqSEZCZk5CMlY1YVVFa0ZvbHBoTUxDNkltL2gyNnZ0SGhTR1dGRkpWeFJOQWs1NTlrbmlRYVdoZk5JdWJudFpIY3dibDI3SDRzOHVSUkNTNFlrOFFBZk1yNElzUm9QWHdQWHlMQTllUkczV1RDSnlOTFlaTnJEYVNxVG54NzN2RDdiUjhSQ1BsM2U1WDRiUUx6aEFGeVEzcHYxZmpKYmEwS09ERFZ1VU5ObGJHc0NhK3V0aFQ3WURtRGpLY3lURzR2NElKLy9FSzRGWUM0QitIdDZpbkx5VCtnTzNETWxZMElLZVVpZ1VyVnpmMFRGRDJZUXluVWtxcFZHNktRbmpFbUJRMldsR1hYcWhmZGdKU0J1SHdlQm1ST0JaR1F6Mk45U3o5Umg0TUlHbEgwK0luMlBRUGVaZmhGZWRDWFNRSDg1bG5WRHlpUXZ3K0g4VFpFQjA4b1JhdGIrTFdnN0gvTFVQeTlCWXVZR2lKNndHcldZVHRzT2YzT0lkYWZKMHJPeWhtS3RvY3J6Q20wK2lvUWlBTmtPZWlEeU8wWlpyb3VtQ3pGclUrby9XUC9aNnpmSGp5Z0QwZU1oTnFOV3h3dHRNNTR3S2dTaERjVW5jZG55REJuTkVGSkJCZW9ScWl5UEpTdmVtOTJvRXZpV3I0VGlqSlJuN3FXK2tOTTM4dHMrNFgwSHpGa1MxV1pTSFVMM0JZaWswbU5OT3A5Unk4QU5xQ3hrMFhDS3h4NlBNL3ljOUNUSnRyTXRyekdhVTU1aGgwOStPZUlnMkhLclprVFI3enpwT3lXRDdLNzRsYVpvMnlsVHdQSVVRZzUzRzFEblF3VXBZek5BVTRrNWZsVFRlV2wwSEZJK1IxOStUMjdYSktaOUNqcFpYQ2JNVWJDclVaakxiUmQzcURwMEJOL3VBRDRiUjRXdzN2RmxtbEFIMDFsV002eTMzMTVRa3ZNN0NhQXlWRlZLaTB0WXUrTnZLdllaSVA2TXhNcGNTNzQrQnlVNXFJdG1SRXVvSUNXOUpaRVBsTkx2ZUZRbUxweW50MDhtUGtQdW9DS3JMRW9iYk50QUdMNGZBM0wzZS9hYXpjaGhCWjh4NDhOYkpTcU9rODFXT25wbklFejZEWVNlMFNDOHJDREdUQ09ocVNZeVRBODB2Q09nVXpkWllERzZTdlc1QVRjOUhnVGhWR29hbTJmL1V3L1JtQjl6ZXBEOFc2QUxPTE9vd2MrWWx3T3VJNmVlekIrS1pmL29TT2EvOThNZ0dObmJ6OWxtUnZhMGtrZkRPUGMxSktReHhoMVBOaURJYW9vVE84TGwvVXlLS3FEWGt4MXM3ckdya2V0NXhZYlFrWG9wRTkyZXN3bVFNZWxqVmhVQ1JNa3dFTnRRSUliRlNoUzlKWEhSTC9lVHlnOEhqUWd5NDJ6cFBSQnFTYVhnM2VIS004a2JKbDlob0lQRk92QUZhMUVzMGNkRzI2ejVQc2R1MmVUZHliZzE3WHUyMGtwVEpKcHBYZUd3OFZLNVJLTTd3YjA0Z05KblFEbDVvS0tobFJYbGhUUWJuS05mcEoxZXlwcVd5bTFjdVRyb1g5WFpqcGdRdlIwVHZyZVk0bkorZzBUWkJKQzVnSnZyWHVJWHhUK3dBZUs1bkI2KzR1RmN2K0dadHdvR2RwbXpLbUJTb1huK25ENzdhbTlUZU5BQis2aEl4aklRNFl6bXpBV1NEd2diRkFTUXVveXFnTmluZGZTUUUxd1NENlBsaU12dTRjL3M2RksyL3F3TWpCN2VQZHk1dFJaUmlVS0d3Q2R1VFlLYjNKSG8zNDdJeHdIbk5EZTZpUDJTQ0NSZXhxcE1kYTJTVEZGck50NGtlSlZRdW9KQjJqUXUzZVFHTytPTlBXSGcwaHRONmtnRWMrTnZHZVJGbERYOWpGUmhGdFdPYUJMdzlUazdGTEdCQi9XWE10dWIvOUYrcjRMem8yUWttQlcwR2QzTUhkYWpjUGE4djR1bVphZnlVQU55aXNtTXg5UWYrQzMzcS91SiszNkRlc0t5d1RtRlEyVTVZZkJCTXRJSjBPRXZrdUxQUTV2NW5FcDNiVm1ERU1uNXptdzdjc1NBd3d0WFBiUlJQYjV5M3E4S3RBQzJRalMwZkJzOXdtaWRwclZXVzFMU2pIQisyVC8yN25SbEpIR1B4VXQ5aktybnk5cFczU1Z1WHFNNERjdUZuVTRVWm0vcmtmenhhRW0wUTZLTm1xVG5rcTlFQ1R4WDBUSlVHeW9oQThRcmtLcVk0SnIxNnNDQ0ZDSCtialBJWnlURmZ6UlNWaFExRUV5MHl4OEl6S1ZVZjFtaVRlSjBJS0dKTjdMRkFUQ21Ob1J5Y0dYd1l4OTF5VGdNd2tyQlFXdHlBbmVSb1RlS3NQVzIzUk8yNWt6aE0yNnJieGtpcmIvTkJtUUs3cXpkWEdGMEZ4ZVlXb2NCNVY4eDJrWDUyOERPY0RiRThML1phTTJsS21DMlQ3UlUxNlUvQW1Hek1ycEtSSC9xcThQRXpIVUJnaTJuMitUUEE1ZjdHNk9YM2VZalF2ZWRKL2thU0hOOGhqSkhrL2JIZ1QwTFR4TWNsbFpPcDg2dldFN21vcFV5Y2puYWFnSTR6bkxaR2VkMHBYSVpQQ2hoKzhDZnJEOWtPV2gzYWhGcmt6YjFmN1d0bVFmT1A3TURmMDhJQXFTTDR1MTdjem0weCtOaGxOVFNuRkFEeVlFL0dQYkJlUjBJWHBINys3cDlLd0M5dUpFem8xSkpDYTNxdE1ZOThQNVhVd0ppd1owQ1Bpb0pRKzE1NVk3dUQ5UWdabDBucVZkcEVXcE9sWHhzeWcrY3hGMVVZL1V2N1dsQW4rczd1VjFQS2ZQZ0JXQStCV0w0TVd0bk9kUDZ6WHVLZGljVEJCSkEzTjlIc250TmRienhMemtLQTNrMmNvTzBmTm5uaWUyTGd3eGE0UWdpNndJZFpaK3E2U3RJa3NzMi9IS213NE5tK3dtQ0ladFpaalJ0NGkrOENrUVNzb2VWZzc4RmtSa3RnNDlXRHBKTFZnSUFUazZTZjhBd2lYeWY1VElTWnU1YWZ0VHZ2Z1lreG9xdFVYdUYrU21yQnN4Y3U1Ky9kQnV2SEV6bWJWaStVRlR0Rm5kM2d2am5FdCtnZkROSDBnNFczVWFXTHNhb1BDOVJiOTU4MkNERjlCYnRidytSWS9BQTJTVlZrSWQvOC9tNTJVZ2hJWUNNak83THVMbzhveGdlYkZIVEpoOWU1WTdoQzI5M1V3NStoVkJOSDg0SHhqVDA2SmRxMXlrd2dTOG1vQnhtOGV5Z0xHd2wwcVdCd25TV3pVTTFvdWI0Q2hOWi82SGp6OXFmekF1YVdiM1Q2Q1huUG1scmRhaHZGN1hDeVN5TlZpdnlhRXJWdDlzTmp0bUtqa3hCWWJ4L1dNSmlNUkpJejlzQ1RQVVVrQTdvRlVJejdCUjF1cDNuNVA2TGsrc0hZRGhPN0tJN1JhQUxQQk0rcklTZEltWUtxRmxjbTdWSmZEMjlzZ0lkVVJjUVZoUUo2VkhqV1RraS9YTnNCTlptNFJsaGl0Sk9QNzVrcEJYMk9YUGVlZnk3eUtIYTdkQXNkUEJ5WVdNdDJYY0hBTXg5R1JPU1ZtNlNYYTVLUkVpSDNYMklBMEhONDlCbmZCbzR5ZFU2dE1jL3kwUFd0N2x1TmVKMGt1N1doMy9vTTY5RkZqbjZqaXdMSUtINnlzSVBLQmJ5UHl1bjkxdXVUSW5EaEdMWUZqRGZmMUR3c3FNdnhKeHRBTlBsODhWcm1OdDh2TVRILzFxekovMlB4dTVQNnlTN0RRWW5zbXFrSUNNeTg0SmM0dnV6SnlDYnNyZjM1dHBxVXpadWdJU1ZFdlpCTGtXZ3o1QnoyMnpqd3ExUUJER0p1cDN2aVJ6SlBNTmhWSXJsSXpYeCswWXdFazNpaEYxRGFaZ1EzQVdOT3NPUmNFVUtsTUpnWER6eUN6bm4zNUl3REhQL1dzVXh0cllIdVMyK25Pd2pKcm43Z056RW10Wm1TaWJHWEtsQ3N1TU5kSlRmT0pqS3JpeENEbVUrbnM5RzllRWVIVWdMclB3eVMwOC8zY2dRZVlLV1NzMnMrODJ0dU9HUTNyV3MwWnNNTXV2dWkzSVpvRnZDZndGeFYvcTZjOVppU2ZtejFNU21rRk9XK1BOUGxkYlMvcS9PRGxpbVV6WmxSQWxVUVQ3ckJwRzVqMTY2a2FXQTdIOGVwMlY4K01iMjdDUFBTakh4dzlKQWpHNE5nOU5EdDVIQVZVbmNuOEJDY1E5SzhMa2YxYUJPUloxQjE5L0NhSFhsdnpWS1Azc3JxM1pyem5kVWhnUlcrL1NOeWV4bzZQbGF3SnNEbEFiRjRXVmJFckdEajJBeUtjMzVRdm40eWtORzcwSjFPWDFZeExPTGQya3hvMDkzVFFDdStkdzJFNUo5dWcxTWJkUHErd0tGRmt6ZmtOUnJqMlEyN0thV2pLM2liQW1uc2VQODFKM0RkLy9KVERMQm1pL3RuV085RWZuRTFWeVc1YXlsR3BuaE9iUFdoWWFlWVJISldYbjczRHNhWDBaazhXdEV6aVVzRlpRSWZCWjZzVXliazVlSkYrcDUrM3dDd0t1ZWZXcEplMklES2Jac2VrWG9CQi9UaTR1T3JvL0hmTlhJL3Z2N21DWDFNVnBtaVBBRXlNV0hkc25Rc0d6K0p6eExjclBOdFZZM3VScHptMTJlYmEvZDliRFVZMWMreDJtbUp3WjNJSkJ3aS9vN2lSejVIVWNxUlFGbGl4VE40bk1NamQrQVZlMG5uRXBNZGdXTmw0S1gwRnhVVStZSUJSY2srV080dUpXK0l2cmV2WjhSTlM1V2lTTUo5MnNWelhKNkZHKzg0eEJGTnRzNGFxWm5HckhuZ29kd2MvS1dkMjV5UlpMdFFqNVVjVDBaOFlML2dtRGNWb1BRT2VhUU9oYzRXOHdzaTNXby9XWjVmbWVGcXdpWFpNYUtENyt6dFp6RFVDMU16empHV0J1VllUY2Q4UWlET1FWVGFZQ05ObE5XRVBsRjFoWG1lMmxkeW53RUhzdHVKNnJXbS9ZK1h0NUk4QUltVmlVdHIxTUV4SDVvaU50OVlBUVpNMWREc2JlOFZCWVhmbDJqYnlmWVd2MytvQkZqdTlNQ0hRWGxPbXlsaGRuL0xNMVJwaUFpdk1XVk5TS0dHZGZvQWltZDZmaXJzWTFZN2hpZ0pEd0Y0MmtBVXFTWVlodE16WW1xK002N3hBT1d6YlpCYXJtVDZVWWJBSTJkZnZFa0p5dkYxdExOaEtnRHlrY3AvT2JQc2FOaitMZ2NkdEpNMUVJV1ZEdXZZWEswQUlMNFpvc040SkNDVC96SmZmUkNOaE9kZUFtVk05TldndmM3TFFnanZOWlBVODdrbGgvOXJsKzhUUzBKenkvaWsyVzF0SjBDVzFOU1Ryai9KMkNFVzdVQXhaeHlMbjdwL3JBL3ZTSU1vRVNETmoxcGJONk1MWjBXQ0w2M2UzbFY5WlBmVm5HcTcxQmg2RjY0RWZqb2ZQL1l5MzJ3eEt5OWhqNWZTby9QYkhKZXpsSDdSUm1JODEvbERyVUJ4U3ZGNWw0R0p2SVIvNGpqd3FQbTNEOXVDclVXYlZnRE9wSHd2NDJ4SERyMHdxUUdxWFZsNWxBUlR2SUxMMDVnN1h6THlGbFhJYVY1ejVxaGpvRkpWSTBreXl4NTY2MExCdHhSbVRzcVQ3N1FCcVpOUE1vd3RGbnM2U3lDU2g2eDM0THptbWJvYzRyMU9tellpR1dockhtRkt2bjFsUHF3UDg0ZXZmd1VhendUQVJiOHZMVHZ2YlFGalpRWmZacGI5ZmxTT3NjQlY5MUNNSlFwRkdmYTA0UTl2bW9VWHRYLzJKT1dsOFc2VFJuNEQvUkR0T3pEMjlhWUd6Mlh5ZkdiMWFyYVFCYS9SR29LYWo5Qy9QNFNVbCtTSTZzTVRQZ1d5dUtyZXZLZ0tRcVdCWXY2QVpWZjNubFkvVUVyVnNmam9KYlNNaHU3MDA4TXFtMmxzc0hXWXdCQ2FXM1JHMmJwamxrbUE2VTZTRTRvTXMvK290aDF6RkV1eHJ5aUNEdWNaQXdxQUk1ZGVRcG5EZ1lSbnhUWWIzNmRXNythN1V1c2RwQUxjZDFsMHc3cWRWRDA0SVFMNDRXdjJKa0JrRUhUejZJRkJLbGpaOTU4eGlvTjE0Y0pNUEZ5WHYxbEthd1phbkNId1JsNk5UU0o2VnBkcmZ5bEhpcGZYVmRuV2FrbXRPZVl1UDdMTHdJT1VjVHJPcVRlUzZSZGRaSU11K2c0WGJiVG9jMXlaNHhpUlVaZGtDWGcveWxGbDFraFBza0hTcEdTL1RCdzZ6dkdWc3ZpeGV5N1RGbFR0bFRqQkNVZDBjVW1VcDZ5bDYzM3l3KzgxQnA2aWxZc1RKTlI3VjhDRmlYS2VkVWFITGpIL3VleS8yY2tsUXZyRytpR2FzRHRGdjgwZlAvRnRMUjNKak5DcDUwbWd6QktYLzFRYUlGQ29mRXZmRHhuMXZWZGo4dG83MnljMUkvVXYySlVWV0tJS0xXVXFTMnNjMTZuTDB6dzN4VUlwYUkycnljWDVTV0Q5YkJtNU9KVFZQS2krTlkyaGZiTTc3TXJFdFhLU3BSVWphMlFuc1BkdXNERnhHNmVZMWJqT3kvc0JLQUZQOEJ6QXhBS1FTMytncXlUQnU5U3RlaFRkd1Fyd3d6QWtSTjhtd2hPeDQ1QnZJbDdlNFlTb2Q0ZFhjOWF1bGcrTXp0MkV4T09aWU1xVFpxT1FQS280VVU0Y2lpZkJpR1hoMkFUN0NTSk1GK28rRVdGU1dQMUJ6T29vajgyeU1DRUQvKzczVStxbHN6T0E2QU9PVnA3dkdoR3ZSaHRNTGhMN04rOU9Hd2U0aDhYVHYzSlNBVEZhOG90Si84Q3RBNCtwVjcxTmdESklTcUx6WmtqMUY0czc3dDFKUnd0U0wvRzdQTzV2T0VwRkxjaEVSYlJGeUUxSVh0WHFRd1RVMGZsR1pXZ3QyQ0pVUzgzaWhiaUhCZ3JLd2xBQ25BVEVyYUNCZ2VHajc1UG1DOXFWOFpVR05ZNzlSQjBhOXBETVlKbGRtZ3hUcUxTVGFaVWIraHdrV2o1blhRbXVULzdJcnI3ZFBhTlVid2VWazMzU1pqSEJKUE1IU0tsMmZyQ3JjWDFxYWlXTG1RSEFhZ2hmdHVhcWlEYUdES2dNeG83SVZ6Rm9CMjRsSXpSZ2piQkRvTXljbFdUSVEwNFIvdDBBcXhVNzdpQnhjSXUzUVFmN094ZzR1YVFhNWtBM1N2MjBhUGEyVnRUdWVQZnJPZitJaDQ1QlZlb2V3ZnQ4aCtoWnZZR3RsU0s5d2IzL3VRK1dqSEl5aWlSbU5MSlRHbnRiUkp3ZW1KS3ZGMlVHQ0hlaHlkblRqSGFyYTZsd2pnZUxGTFpOcTFEZGRSZnh0MmIyemNNb3o0dVYyNC9EbEU5V3BrZTJONlZIM05UVWxqUEExRkxvbHk5cXBSM0ZLSjRLYlNoS1hONUhKL0k2a0FYZnc0UzlRNFp6Zjl1Q0ZrZ1RmRlVOT2V0UXYwL0xEa2R2MHllclZxTWNCN1JEdFpqcmlNVDNZR1ZLeGRqcXJ6S2VnRXpvSjc3THhZSzN6WmVmK0ZvRVZTZ21SQ1hFb3RLbVBjc3pTTGtBT1A0YnEzUm9qZ0tvKzZFT2FpYVpiWHdvbU5zelcwbHRYT3FTeVV6VjR0bjRGaFVKYmlaK1pBSEZMb1g0MXhML28vWmpBM3hyOFQxODR3NnRCZ1BGK2NNNFJCTFNWQ2lwaWNONFVGWkxmczhJaldSN2FTTEpQeEtWSVEzTFQ4ODBNUGh4T2x6ZkZTd0IzTUZwVU9YVllyVTFYb0wrL3ROeTBDY3B0Q0ZKbDhJZXUxc0pKVWJBak5KVWVubGlsdW1yQ0lQVUlKdE1DUDZrVzV2THlnZ0hhazg3S3JCQ3BXQ2puQkJCVUNUWHU2aXUwLzBhelNFL2lTVzZWOFd5WUxrVWtQakNBbEYvNWdscDJEY01xcnhDNWs4Q2MrZ1FCcElIdzU1azJyVFlDZVdyc0pTUitSa3I5U05uUnhCeEZpM1NHYjBYVFpBL2pvR1YwQU9QQ0puWmZNcDVxaFZOY3luQzdSelQrQklXWkRHaC95UXdIeVBwUSs4V00wOG1ITDFRbkJYTU5Gd0NMRk4vaDFLTlhDcFE3RWNUUm40VEV6dmRwcWEwUENhVU5JREZsN0NLbFVkaXFjV0MzblF0aXhyVElDUiswSkxiZkhBY0ttZEhxcUdmR3lKeFA4d2xPdnJXbmsrTVpJL3RUWm1nSmR3dkd1em0zZVM1NjVKck9YcmcxSklJR1ByaExPQkk5dXNtTWF4azRpaWt6bzRCZTBST1h3d1NVNU9NcFE5cVp2U1pLSjNEVXBMTTVKSENZMmxlN3dkaGFEWnN6eW9FV0UycjEzdmRhcjZsRG9vZ29QeVpybjRrNXVTM0FIUlREUTN5YXZWUUJvVFdWeXowSkRSYlovTldlR1dIRzlqRnU1T2hHZ2FlWTRtbCs1VUVDblhhVDhJY1RrQ2JnYjQwclh6S1BVTE9tMGxRUGw3SndhUExkUnVkQTNMUG9haVNud3NvS3Eyc1NsSEJKRlBYYUtCdjR1Nm13eit4U0pVUENHaWFuY2lDNTg2Q1B4ZUsyZFZBZTZic3czOWFDQWU1NFdRaEFJcDVyVTRpV1Y5bzlOZVRzZzNwUE55eitsTWx1MTBmRFVUVk1OcU5KeDE2NjZSWHJBQ1BtWFVNblM2R1Z2NmFDckMyRU15blRPdXJ2Nkh1NzhzdzljczNMSU1kb0Z4ZWVlNncram0rb29kQmpvYUhPSXEwcy8rZDJnbmJzRDJwbGMxdmxhZHJFdXcvUkQxY1FaTWFNU0xrcTBKUndzY2hjRFU0dEhpNnovd0Z1TmFtRC9FSmhYOHJvU1o0NDNWYkVkcHNJUnlmMEE5aDNmcDVXTjNpY1ZGbjFqYWdmaDRUbFROak8wQy9ERHdSYThuTDJUUWprSWVybjY4aEFoRlRDOEcwMGVoa242TytIY1BGK2JJaWgwaDVvcWhYbUVLT0VRUWlTU0VIWGFYRzAwajlLWFJPdVE3cTJjVFMxck5TSzdycTd0V1I2d0RjWnd4VGZIc0VSZG1vUW85RTRCYUVxSDhoZjlkVEp5MGc2UmsrdUNHVmFGWlQzb1paL1kzM3lXYlN3Y0xOZEZWTVJ0ZzNjS1VEckJLQXh6Z0dzQi9DYXc0MEdKWHNDRFZWQnVteGNOWEpRMzkxMElwSis2bytUc0ZFNXJPUHBUMzA2TEpHa0xsOWJDOHNSakVjS1I1djZ2UEphdUp0eG1WSU15ancvK1Z6ZXJ5WmVFZy9pZEh5MjJPbTRUdjUvbFJQaFBpSHo4bCtVRS9zYTFSb3lmK09tcGc3VFg5c1hZbFpQT1ZKYi9GNGV1QW0vakdiQ25HekVuVGQ3L012WDdETWhFWGdHcjN5aXJIRlVMODR4bEQwU3ZLVTVBQ1NIZjN0dFdxVDRaczdqbi92YmpmbnJwZ2ZZOGFiaFBPaUdRaDVBRzl6ODJhQkIyeFdvNVNXSGNNSzA5U05DL2dEemNCYXQ0ZExTV0c4OEpaWnJRTWJoZ28zbVNZTWNVTWtzSjVaNVdVR3BIUGZFY2grZHpHN29OUUJJUFhLRTc1a2lJZkcxWFFURDFQaEtsNWxUWGg2YzlTTng4SnBPV2tkVWFDNjMwNXNsNFA0NExIcDhYVSt1TGNaWXYxZFFjUTZUd0RLYWR3aFBwVkZjNlcwbEtoSFk4ajZrSEtITEZTSHMxVCtkZXhnMFJ3Z1VINFdtcEk3VzN1eVV1SjJvYTFHc1R3a1g3MFRPZ3lwaHlwa0ZHS2RqNTRUampkZ3EzNSs1ajk3VmNmb0ZTdVpxNENWY3djSTErT3hpTFdVcTc3VGhkWTJCdlF1bnU3V21SVjJoeVhYNmtybVFwcHNmaVd4OXkvTHBtZTJIV3BKaWtBZDZiNXN4TzBYVEs2aDhxRCtxMW5HWFRRREpMTVFDVWtDdTFISzdjYjE2cUcyNHd0b0ZReEsxazBHU016ak8wcStTdkR3eVc3MmdwRFZYYkFaVmpYOW1ISmJuWGpCdTd5Nk0rd09NSTVKWEM3a1JZWFQxbWRwL2J3Qk5udEF1Y0FEUlJjSHc1STQ1cHRtYW9SRWRYQytYei9DMGg4Zk5BRlZLNEhRZ3kwR3llOTZkQUowcFMzLzlSTzRjdWc3N1lwVGh4cSsxQWo3UHVOTzlyOXlBRHlNSTQvbjlxOGl0dVk3RkZ3b3NJajQ3Z3pjbHdMWnBJd2VqazF4bGY0M2lTcFZWYzB0RENGUW9Kbk5IZlpQanJGdFp5V1ZpRXJ6K0RJRHVDRGE5V3NhbEkzMnZvckpMYms1UFVudXRFZjR6TGVqSDlxOGhIL0JxS2MxVk80Sk1UNnFLMjFkZ1c4ZWJnSEs5MEx5a3BGNThUVmhhZVFDY1BISEMrbHV3OHkwTGJjRTRUcEUxakRhbk9aUURmeHVNQ0dhbzd5bUdKcVpmemVncklPdmthR2E2QjJxNTVDWHIxd0ZKaEJpYmtvQXpmRFF4VWhkclk3ZTNsL24vUmYvNXpUcUZ0WDZQL21hVkYxWjdZN2NwY1VuckJ1aU5PSUVPbXBsUGxPTXhKOEEvclVOVzJwV216cFJKSEU2Yk9ZZ2JsUkJtc21pa3RnOHdQd2FPUWpKaXo1MEUxQnhibWxoYm85bENrV3NjcFp0bWFhM3JieWg2UVdwNWJ3WGlCUVFlRElqK215VzN6WnBFTUJOR0xKSlZPVmtNZlArc3V3QitXSU1aQjRWcW9waTRhdDV2QkV0elEwUTR6a1NVSG41bG5jNnhqeVJEeXJFR2RkcEJWazdENE9FNEhaY04vL3hTUFI0SUs2bDZyczA2SzlNR2pxQklPTTJGNTNiVHhxQ1VZK3doM2g0TlRaYVhUd2VaTzRkV0pLZWxUYVpIa245RHhiV3B0dTZKUFJyTzA3NFlzalh6anVmdkF5Zm5VTFN2ZnVsWUpvUXlzTDkybkl5cVA4NENqVDdvaDRTRlVlMmF0UExQR3QxSEY5TEY2UklyYUd5UCtKRFM4ME0zK0Qrb0FMVi9tdXREbnpEOUE4elEzOEx6VkFJdDFOMkdFNG5rcmxsZHNyL3VNc3c5YWRiTTdpSzNmVjhVYlNldWRGay8yWFhNRmcybUhKOGNuNlQ1dUw5WFBCZ1RSUS9HRG5GNWpRM0J5Nnp3dmpycGdiRDFFSy9WM3BzUFFnQW02cFBuenZnZzZEU1hPaWxsQytDZlpSa01sRmo2QzlqOG13OVBvaXFkZEFWVHhwcklqd1h3ellYRldIejN2MUw5cVBzUDEwUFZ4bjNTbjZQOWVmNzZIZGk4ZGp5QkFqZHIzUklhMkEwTytEZS9SUmZtcGJvbm93anNOQzIzMUpzd1BtQ0dzRnFXRHhDNGxQajlIK3crWnN5MCtERlphYitod25IMHJWTTFsaHBEcUhiS3pvWHByYXRHSHFPY3dNM2NHamd6RFNWaUcyL1F6bENBUGU0TkFCK2hsL1l5WHFzTXpZZGRndVJJV3I4NVdtVC93czVMNHUvd2pkK0g5N01TZzNGUGlZOGZmaXZ0YnZacTR0ZzNxU0RJaTBxRkkzdkIxUkViYVZNRlpESzNYYlNTWXFiUFcrbEREUUJDb2NRSjZZK3FOZUNDVWNva3FxeG82ZmxaNFFwaXVPM2Z0bjZhUk12S2pnZkhUdlJNbndOQ01FQW9uL25ZZCt3VXpzdmh2YTM0NlZqTCtzQVRpcUd1ck9FVVc2eFFaWnNiVEtFVzdRcmJ1R2NVZmFlNDBScmx2bS9iWnM0aURhYmRhbzcrYUlkMWlZQlQ4ZVJVdDQ4ZjRUbkZyNW5jYTgwOXdvQTlxaE1nMmtKOE1KOVhHa1VneTVKb1h6Tm9ZbUJPaVhya0thOTd0SldrbG5SVUorYlJ5N2MwNWJiSU1NVytKam54MGlkNy8reWlJZlpkbHlodG5YZGxrcFVMd1pYQ2RDcHZxZE42aWgxUk12bHUvN0JHN2RmZkpON2hDRzdNbFZNdWVvSEdBdUNxeHQ4M3hNcnBwekFJckhhMithRm52a3V5ZlpySW8yeVBzdW5FT1lyS2RLZ3NSaWVVK3NMYXRzZ25kUXlMK2dyOHVuMEtSK1d3Z3ROOVlZdWNKK1M3L1llQ01LaDNNWjlvZmJuTEFVODdwMGhRVXpWOUw0dlBLNTFVOTRJb2ZNYVpYT1ZlOXUyb0sya1hmbXFKenJlQlJrNk5JSFJFaGNvcjJhaTBOdHdKZnhuRjd1K1g4NFBJYkhiUG5CVjBONzB5TXdaL0hLaUJpNVhaSHdsT1B0M1BWekUySCtSYnYwQmxHNlpycVNxOU8xbVJ2alQvdzg5M3ZmdWhVS1oyUlcvMk1GUHJVeTNXQS93MmNYZ0pUay9BKzJvTXRIdUwyVmFSbFNvZUx2RW4rQ2l1dUJZVUNGb3ByTUltbWxOZzNtUktNQk0rR2FvaWF5aEptNkZFbER1VTNsUEdpM1I1eWFIVUw2QUc3c1AzcHhnMnptemNhSzVIcmxBL1FBQ2FkdHhXZm9wL1kxWWRacnhOWjI1SXh2b1MrN1Z0WkVyQmMvSmswcjhDVG4weXBTOEpQazhuTlQySW0rU2VySnZpN0dTZEVCMEQ4eXVsbnJWdGJ2TFRIOXp3aXNEQVVoMTFlYlIrRlNjTTMvN3NacG5McmVQZVBDSFFsZ1hBVHJ3NEhQZXgxc0VRMENMREtyMUpucCsyd2Z2S21OMkhPRjBZaVdJU3FUdmwySE5IdC94Tm8yYzhmL05XOC9TMWI1TFZrQyt4QWV4Z283N2pWNXh4L3lRK3JUV3dqZVdFY2premYzYUx2VTZlWUtSUUU5Zm9NbzhPSHRzaU8xOGxEdVArdzh0b0c4aDI2aUQ5djFsL3FubzFhaFp1NStoandjS1lIMjRhaGZaL2hRRE5qWTN0TUVZMDVIT0RPYll0d1orQ29tZzM4dWpORDVnWks3alo2cERuZ0xwTDl5MHl5Z2FSQUdzZ29OTnNkNVQzWGpRS3BETStEQ2NzU05uMDBkRlAxWmlKSFd1Q1ZtZGl0S1FwRUQyQ0ViVFpIcXh1SDU3Zld5VGRqUW94akFKd3pTVkNXN0llSnp0QjdwQ0paNmFyR1pUdTNlcWZqVGs4bDN5eTZhQ0VBWkRYMmpCR0hqUlBvK2R3YytjSm55RW55MUgrY0VoRFVSZ1U2UW9QUkxxQVJnM2FSTXR2RFRORENrU0JQOEZld3NoOG02RnhRdmdURzk1c1NBRGkvVkdtN3IrUld5TDVHU0hhTGg5SHV6T1h2SktCdFgwUEpTZ2tJNllXZ2VKSFptejNrVEJrSEZ6M0pDYVZ1c2I4L3dPQWM3WnJaRFVnRTVxZTdsNzhlRngxVGpzKzlrUUFGdzBtUlh3Y2lrek9iSTVqaXRJdG5ETzFyMHIyQzgwVjJLNnBZOC81WjRERUJzOUVURHNJR2xia2lsbkc5UW9GTlhORzJpSjZkdUJWQzRHckw4SmNEb2xaYXhremx0TnpwZFhUd1A3RkRrT28vcDFveXBOU0ZFOVFDRXNWOUxINytISXBNVHVSVG9vLzk4cW4zM2NNQWZXb21xckNwb0Q1RVlwTjgzdWIwTXRSa2kyS1VkT08rZzdXMEtBM2cydEcrbk9nMzJOMWdNdTdxc21rK3RBb0VYVWlxcVVMSzlRNjJVS28yVy9QQjZPQ0htc3RuZnBqd29GWkpwQXczWjNDeTZaT3gvSjNCbTVBcmJhdThpdzBUSEQ3S2I0Q3dkSENKaEVPMWZyaXVNSVJDNFo3S0dLNlNtUGRCS3Q0S0VSUGxSY0hNRlpUUys1U25USWhBZ245VTU4YWtUeHAyeUNoUE9sMmdYWFpzN29ldU9OVjAyNWhCcTJYZHp0UUgrVDByMllZdXY4SUxleDMxb3pQU3N0dlovdVFPSVVuZE1vbm1vTWQyeFRRbSsvUnh6QXFIL2owUFE2Z3hyQjZXdHMzSm95cm1vc2poMnhERE5aSlcyOFV2T0Nid0Zya3FOY25hY3JidUNaY1VBQ2Fud3JLSThKT0lxUjlUQi9YTzJuWnhURDhXbGlBVUI2Tzh4SmV2a0QrdkdEazZ1QnE1ZnZ1RURuQnBtSWJyTmtDaXhjNWVaOXE0S01RQUFSWm5DN2RvYVdPMlBxb0xoV0VQSjVJNU5VVXBNdlk1SXhuTFc2QndTYnQ5UjBzRndCNVBoQ004WFdwdkJoaW5CODNpL3AvMGZvUjhSSTdMdzNZaG1PY1paWWlKaDEyNXZmWkh5ajloTVJOL1BTNjU2M05rdHU5MWlpLzAzSytyd1FOMG9NUW9uZmtiaEdLdEphR0V4MFJUNXVONTlBU2xyTEgvbWxDTVJhVjRMTGxUa1BKbDZ5NnhxZE9wN0k4TDVEMThsZjAxVkJLclcraktrZHFTU09QbnUvK1NkNjJrdkloQ0F6S2lkWkJ6UE1JT3FBNW9xaXBjaWE2QTI5eEdFREZ6QUI0NGhMY0JoRENOTDg2aWY5V0xqT1ZSQk1FK0VKRytkVmFQUzF6cUhOeC9OSm9BR3RUcnlWbktBSEEvMldYUklWWW5HYmVlVm9EQVJBZlRnSWJlQnE3ZHBhYVNnNEFTYlAyWXMraWtSVzhTRzA3ZXZlWWFvS3Rkbm1qT20rMTVLU3l1a3FwZEE0QVNpdUhCQnlpZGRKekFrUG9JdnBPMHU1dVU5R3VPOGVjT3AzWjhiNlp5S3BpZFBCVXNDeUFRTFA0UkVaWnVhOHVMQVVEcmg1OFFzcUZHc2RDUEtGN3p3VDRJdW1zdUdieFFyWUtCUEllQTV1MEtvb0JUN1RTVGIxbG9Tb2llTVc1clZRL1ZaRnhlRWd3TkhmamtJQVUyMkpKNjFPdWNobFV4Sk1URWxGb1BnODBaaENUWVhWck1tZXdEQkRkWkVyeUFiZ29mOHplRVpYcGhIOW0xdElkUGFVMHUvQjhrazNDblZIeXVrQWlLemlERHAxWXFkODFtd3NYVmVrdVFxeklpcEZIcjU1Y2NuOFJEcEoreGVuODgwcXRsTzZPK1daZTFRcjNSU0RKYSt5L25Zd3czb0xFbFJIQnAwcElNUlZkcWxVcHFLbHBhWjY3ejYrRVFRNDNVa3I1dkd3MWIvL3RXenVGRkw4anFhNnVERzVuN0MrUVVQaTNRTERDSWNEZjUrYW5ORjA3Vml3WXdPRUFDQW1FUHJRTWhpWnRURHJ2ZnRMaSt0TmdaSm9Ec0dveDRDVGQ1NkVhWDJLY0w3V1dQTzRpQmQ3c2FCeFVXRWRNeEpITVhyY0dGL0U1WWptRzBoRGU3SUIyUldyTlk2bVAyVXBmRlBZZ3lxZi9mQjJhZmx4YlhoRUg5TTFlaGhhdzl2ZU1IdGhEMUpnVkh5aFkvRUp2ZExPZkNZRTJmcysxRndpL2t3QVBiWm51eWFRTmlFcVk0cTRUR3NvbjZmeW1QUlRVQzhoVjc1Ky9OM2ZlWXQrR3hWaUhnbTA5Ymx2VncyekxNdG90Y0pxZVpKWkFFYjBWUit1Rnh6SzRDa3RadjRzZkwvV215bmcxMnlCWnl2d2xKY2wzT3dMeXNYL2JKNlhyNW81bkx1MGVuL0Q0ajBoS211OWMyamtWK2ZpMStLeVNpWXY3bnFwaG91L3MxNkJWckVmRk1ZSnBtazdST3ZhRm1DTTdINVpSMldpcWxNTExMK3JBV0NhRURQMi9PUzZ0NTlyd1pCVnY3cG1hVHBvTXp1emZIU3ExKytqYnpPd3FQdXV4aWd3dDhZN3laaU1Id1BvOUs5d3JmcUN5YTcwMGVZSnEyelJUWmxHN3FoSVdneTdock5WL0MwS3pZNTNqRUhMb1krdHhvV1ZXQ3FPQ3o2VC82aEZsdzUvalRBTmxjWm9GaTFEdm1vTnZseTJCMUFXL3Vxd0ZXUm9ucG55TU5WSk52aSttN1paQnBVaE1GNkY0SnNrQzlBZlFJT1B4UWN3QUFUajFGbzhZQ1NCcDhvWXRicnpaU25uWE41VURLNEppZDI1dmdDcXhpQnBBNk1tNmkyQXJSSkYzUGFtV0h1cm9hM2NMS0hmNE54SzJrK0Eza01EMVYzSXhBM1E4amlZMGRtT2RaQ0JMbGNMd0RIYmgzOGFUTnQ5VXQxU0QwNW9CVGFNUnZESDEwcmY4VHBFUXhjZDVJeGhjSUxqa2tMWnJIb1VBSHNGL1BNRzFFWDQ5RmZ0ZUp6aEdOSWhaSFBqbG4yUFRjWEpacm53ZExmVmhaZ1ZudUlyOExTdHNHa2NHVDk2SGljS1hiYkdJekh0N0J0QzR0Q3BpUll2U3hoQVhxUzY2Y1VZVDFjVldhNHpkL1N1dkczWFBHNjlhdDN3MzFsWWF2ZGxIZjk5eUgwVS8yZC9aYXNkMk5qK2JybEx3WW16RTN3cEpaOHpPcVl5SHpuZkVCWk5pY0hSdlBWUmxzOG1DaHY1NFhrWjhmN0JGYnZtbkYyOENZSVdJQnNORXBlZkNpNzVqc1k3ZW0zTjE5bVdZZGJNekhXQ2dlTkpzTkgvYmJOVmFsVFRwSHFabytNUUxXLzF3Qm4wb0REeTFkcDdSTFJXbmhldTN3dytrRGc2QnJub2F1d1I5ZXZ5Tmx2OGIzRWd0TGNLbkVXL1RhSm1jbENhNWRFT0JoWVppNXVKd3l4ekFoTTBsNktoYlp0ZTJ4T085S1N5UUNCd1IxUzJzOFFXeHhCT3Zic012N1N0Z3JuaFF4NE5zS3R1dGVUaGllSlFQeHRuNHFJSFBmUjRmZ2xvRS8yUURNYktlelhJYVBBVHRTeUV3OGhDYmJhVWZhQjNQVnQ3VTZpbysvMmoxWFJOME4zWmF5aklCU3FwSnp5a0x1blJTMmduOXpYY3NidG9XSjNmdjQ3cnoxZmpnNTVBYmJ0aTIyZStkdkRBYTMzSFBXOUcyb0UrZXNGL3dPZUs5QThXNnMvTUVCYUhUS2pScHBSUnZVOWJ1ZmwyWGVUY3RYY1pOTHpWZWNCSzlzTk5LNG5pdXRuSjVzVklBaWtpMFdXZE03NllWN2FzWnFaL09EOHV2aHNnYzZNVHZhMUNUWlBoUXdrN2xQMkJaUGk3NFpWWTFNdUZNSmN1eDY4QkdhQVFlZU9OU3czcXZITTV1WWovS0tjUktXYy8ydFh4cW9kaDJ1Wkd5YTQ2d3UzNGRuSHhobDlHVDFpOTh3WnFYNXFvbkVxK0RvY3k4eUhRdEM4aEpJc0x1TytQanFUamF0T2JyaXdsZmhJL3ZLQlFvQ2NyU1VmYWVxMDYvaTh1WExoWFI1N1FtUENLWWNSVVNOa3JmS1dpRm9oQjdhcjN6NDBHRlVwNkx0czJ6SUZ6RGY0aGVHdHJla0J3QzBVRHFNSWdXQU9ROXQ0TlV0TVFNMFZVSnpDTWRDZ0l0UVVNTkRyd0MxSU1KTzVZd2xNUFQxRzQxM0VyZ3BDeEJ1ck5DUm1kQTFUWkVqc3libjhTZkdzcVNSRzBzOVhwK2hXT2RLR3JlZzUvOVhlUjlwazh0VjE1V3IwQ3JYWXZNR2xpVGIvcEhGWDJxbjgzSHlaQ0pHenY3WDR3R05zdktseGw1VG9McWxLN3UzQlJ4ODFQSjBqenM1aGZ6eGQ2N0JkN1U5azQxYjc2R1hZT0RGYXdXZkZaOWhWUWJ6aEg1K1pSNisyenEvL0huV3hZekxKcVk5U0I4MEtjSDdtdHJTRGxoSlgvWUVoQUprZy85LzFCU2VMajdGYWxCa2FoVUR1TUtQdDJiMkNxbDNrazNneXdOM2hHWEd4VE8yMWs4VXNXSmJvQmVHZEFOdUhkNG11V25uejlUTzhRdnFHTFhQRmZsMDFRME1XSFhhR29FK0pqUm5wNk94dENqZDFNUVRvSCtUR0hkc0NDaUFhdVpPTG83akYzWTZyRTE2aG1nQ1M1Qk9LQ3Q2R3Z0WGY1ckZTUnNYQUcrRnd2QkdqS3BRTDUxTCtVb2NQMWhHaS9jL1ZIM2gvek96aGRxdGZEL2d2YzMvVVgwWU5Xc1IyZHZKREE2WU9mc2xIOU1qZmN0L05sdEh3TUlkSmNVWUhRRmRJQVpFcGpCcHJZMFV4L2tBdnJBTWNDQisrRktRaTFjQkVqYnJoYWlKSlhXVDVLdHkySVc5QWF4ekRFZTAxV3RETkZvdHJCRUpuaXhnNXdDdGNaRjRoSHNRNjlrdWVVMVR6b0hrM2tpRGlZenpoUGpRNUV4RC9uS2Z6RWxSNHVKbm92L0Fja24wQ1lwazFEbmp2UzdSR3AyZDBNckhCMzIwSVpUNTNSaU92TTlOTXVGWDFBYmFsQndMcGwvVU93eGhMN1dNN2t1amhqRWVhb25VQlY2c1lIclFtOEEvTTlrRnJhWlI5SXR0MEVmdFhxYjJNTzJ4ZklGWUgxQnhhb2k2RWhOdXZiSXNXeFFyNlVYeUlYWVR3dXY1Z2hwSHoyR3VuYm40S2RFenhZOW5KMHRwRXZvSHJqdk9TL0t1QmNvT3BueHo5cGJQVHM1L3VjQkxlcE94RFNKVjN3UWhsZE4wY2UzR1ljODRrRThJbUhaK3kwZW9jbnBqalZ2d3loN3Z3L2hVRTIzaUkrMEsrUXRLQzhMKzMzMHpNNkdBL3MrYTlYMXVwRVdTQWQ2SHpTSHV4eE1XOGpnb3Q5SnRKWWxySEJ0V2h1Rmo4cmRqMnpmVmRTME5HaXAwS2hvaVNsVktpWDJZY3hOa1RlRFRpb0V0SnIrOWxiUWdXLzhJUUh1QUg5cEE0ekc3bmthT1oyRlhiT0tlSGJTS0dIQloySHA3NEJPdDdIRDFJOENYRDZkdnpvSk4vNHBvamd2a0F0NWxERm15NG4vOEo1N0JtNFROeWZYdG9iYUE4RkxQRVV2blJJZlJZZVlSYU9aZUUzZ01pQ055S3MvclI3eE1DWFYyczBQZlpZS0FJQ0wxSlVvMm14THFyNXlCbFhJbWJ2Q29vWS9SVE1ybmZVZ0FsQXVpQW1OKzRaOUNPVjVzT281SWk3UUlWVmhjMFFFUlBLUFNuVlptYXJIL1ZCOE9EeHlpU3JCaEd3N0pLV0RtSjB2ci9LZTlIUlgwMDB5Q290WkhtMWxNZ3JQWGgzeVliT2ZCS3ZuNjBBRmhYRmVnamVmN0k4TDlNdWFSYVl4SkEweWpmcnRvTWZWNXBDMGpua0N2Ulh6STZpU3p5Rnp6RWxCb2pXdVR6SkhYVmlMSGdsV2RFcTVBUDBNclJGSWxsMVpSSzhaZXp3UzBJWGpKK0VueTZsK1Jzb0VLSGU0V0hQMFFwdldYK0JLdGdOK2VhYURtc2lkMnhjVmlMOG9jY1NlVFlncC9zNXArTTVVUStXZWtycUdjdTFwZGxUOU9EUUZJSHVOZDBjN1FEYVNKRFFaZDVzeDBlR3JGd0VHQXdKL3JLamlDOGdkUXQzb2FoUXdDWE9Rc3VCTGx2S0U5dDNZekk3cTduU3AvRE82VnFpcnk0TnVuU0JrUzA1N2d5TlRlcDV0aktrTG5GVXByWUFpUUJRWi9LbGlkazg3QkJ6VlAxRXZoanlYSjl1djRZN000YVdlL3JrUEpBYTlCdHVDR3l3cnhKVUZZNVFWTUg3aHg1WmlLWGJ6cERXRDRNaXR1N24wNjhyTWdnVGUyN0JtTHMyUDlabzN0S2RGVmpqN1NCQzJaOStLazRLZDVOeXA5bVhwWldDcHZuOXErSUlyUTBvcGxzbTV2c0hvN1NSTHMzMStyZHFiV0ZrNXIwNGNFUGZKY2RTVlRBVFI4MTFrY1dTSktRMkVvZDl1Z2cyWGFWU3RnWlBzOWtLV1NLMEhXamxQdVAvUXRTT25xNCtTVUgxQStmYjhiR2IvUVcyWGFWTFlwb0phYUJhaG5TYWNUV3BhbG1WN3JCMnV4aDMvRFppWFpNQXhGVkVaTFdiU0NDRDNrSDhuMmk2bEVOKzJ4ekx4SDBGU1JGdGVtc21talh1bjRrdnEveGVLbVhwL3FDQXNHNWs3MlhsQ0ptcHQzV0xSdGpNcitNcjQ1R0FOSHJlR09BaENYd1Y2YXBzMWl4ZzREMEw1RmVHdUpiaWdQek9RMFE3cjRIcTR5blY4T0VUQ0sxeTFPUUpKT0t5UXhjSDVBY1B3Z3hRMXlkdnZ3RnBSc1VZeGc1TXVQSm9EUUcxbTNjeDEzUDkwWlVCUmpud1orM2E4WEFhR2kraTY3SThyREdyWjJHVmFWMzNUVk8zaTJWYUJ0WnhZT2RKOFdJWC91VmQ0akYxQmJncEMxckhYaGxtVWlNMHd4TzFyak80WUZxRjJXcUZsWGZkcnBKc2F4NlNGaEJab3dtNUV4ak9Hc1EvK0lyVWRFcWF1N2lOdkpEeEE1aHF1ZStIUFc0NmN2WW93TkFNWVd6bE9oY25Nb0ZtMGZQVmw5MFljUTBDK2pKcytjYjdubEZlTU1URWdDc2NWSFdUdFE5NnMzYmdLQjRCUHNCMmt5bXN6WXZDNFFWaVNOQ3VURktNM3IvZkJ4UmNvV3BMaWNTcnJkdlZWL0tCUlJQSWZaWUppNUx4cGFJbXNsTXNLeDJBODBOS2tVNGpBeVdOWCtKQmRIYXFheTRVZWVEK1FIcnQvRzA4SlpDUnpUY0xQajc0eXpOV2kvNGlIRUN1c01zaERIZlVTMjJlQ2xwdzNma2lVUjlyNkVyenFMYnhGTGkzR2dYOG9LaEhEQWl4OEQ1bDc1TXZaME9MemFPS2hhN29FSTZpUHJDWXcyTzBkb3I4TWJKL3JaN1duUUp4RHVweDZFOW1EeUQ0TDNFZllidkNadEQ4b1drYktQbHRmQ2JsN3BFQTJXTU4vRTNsUmRHamNkMng5VE1HZ1pwMzVyT0d1ZnJsaUJTdTIxdUNua0ErVERwdTdLWGVWTGZYRHJGcGVtOVJDQ3lMblhJWmVzL0xncStxSEovczcyM3ZiQ3pYekxTeE9oOUhkSlNrbDE5UTk4RFJzUDh0VDcvSUFhNzRkVm5WZEJrdnhiYjhhTjcvWnR6Q3UzcGxHSUw4eFBQRDdYNUdOOVlRK1djT3BwRXB6NnJQd1BnSytBMEZBY1VzWWJVMFJJdXpvN204UGZRL0hmNTNaczg5VEozMk05bTVaSUdialZ3QjNXVnBtWjhMYXY5bWhnV2JTSjNreE8wSzJoc2RLZXZYNUEyMENpMFVxN2hxNDRJQTBtQ2lBMjBDK3Q0ejAwNFVMN01vRkhIbkZqN2Ywb1FYbUpUeHNZNi9IQnNnOFlUdCtiK1VMUlNVTGpKbktoemtNVkIyZlc0R2ZBQkM2YXJ2UmNkdG5ZQm9zSWxoWjl0QjI1RjdHUlluTmx5dWFyREc3OXY2V3UxMFNsdEovTGtiL2l5NGtIRXUySEkzc2JYZWYxRysySkxON3JzQWs3RjNPQWpBVDRobUFYS2F1Mm5WOVhnS2dVbHA0OGZ2YTYyNlUyaTI1M2pNZXdqMTAzUkt3cDZQU2RxU0FzR204azdtdjVUbVlsRzVhQnpCc2VtZ3hDT2RQYzJ1NkhvenhueExiSHBjaDhBTmk5V0hsYjN3aXdya0xDY0dyOXVQdU5WUFp0OHNVR3NHWVc0ZVJ1UmN2NWE1aExHZlRrM1c1S3E4QXFlS1hsc2JxMURHTlNKTDJGek1YNFJmZTBSY2k3VE01THRoZGxJNEZTNURCRmZySEpjTmQ0Rk5aanl2aklpZy91WVVPclRqdkNVWmdkUUM1dXRPQTdFeXJhbElKMlNDSHhneDQwcXBtanJmRkJoL084UTBLSGxFcFRhR0Nnd0ttUG5aUWErRVk0QnlEb2Q3Zmp2VkR6NFlJZkxMYlc0eThGUWhzTUs3MVNOZnh6YllZa2xkQk1KMTF3MjcwcXNST3c1SmF2azgxZGJ1VForUE42dXpvdnQ4dk0zdDhHVDV0dzBpMFB2WFBzRkxLQVUwNXBtVzcrUTFBVzBCNkE1UnRrVGtGQ0E3WmN2VEt5bkQ2K1JHazMvR0VOa1VSWEN3d3d3TW51amtwTWtxbVVRd012bEduYlZpdmxIaisxMkxjZUQzd3RqU3I3MWpMRUdYM0lTMDFRVkxPWkJLcmo4NmxIWkUzVU4zbk9YZTc4TlhLTHBKZ2JuM3c3UDRvZEFuUGRpTWppaDRlQktkRDF4RUlDM0xMUWxxUjh4UjRaNnFpRVlGTlJMaHY3cHd6U1p0andzNmF4VUlVNDVpOUtZRUk2YkgwbVR6YVU1elNRU0VHaThVZmxxOE10bktacnFmaTJSbHBDNGozNWVrbWdMSXRBQ1VyMjdadXIzMWU2WHJENEtXcGNKZGxlQnZpQjBZd01XQ2JqSGY0ZmRwbnRDV3Rwc3daMVh0ZjlFWjJOL3lDWU5FRStsUXM1RndldHo4K3RoT2lMczBTeW5KN01WRWIveTliZlRBMGRIODJsbUdpVmd6bWJHQW02ZnI5NGJBcFZxWjFRZzBISG1xc1VNWEVBbHNScXcrWTNtRnBZTGtBZCtHS1dQcXF3bGN0Umc2aWp5VG83V2I0UGhyT01qWTNhMEUwb3JEN3MzNWFrZXV0N2xJa2pURS9nd1ozb3ZlVGZic2ZpZExwV2NraW1MR1NObHhFeGRpc3ROdnovZEJlT21SK1c0NDAwVzhzRG1ZVkhLZkt4azA1eTM4SXVheU1Zbk1lWHNJdE9TQjg3Wk9lS3JoODBBQ09UQjZ3VjN1STZTOE1VSytjcklzU2htblRoZjdMT2tENzRmT29mVXlTSS95cmdWL0JwMlp6RUcxYjUyOE8zVndaVUdydEpOS2s1eWcvUWt3V3h0MmlyV3V2VG1pajUzM3BNeE9vNkF5R1FMajd3c3ZVOWZnc05EYUh2ZlhHZUs0aHFFb2ZrQk8zMmhrSXB1aU82ZldpajJmU3o2TU9mN21ua2JwR3kxcDBkaVNMVXhLWHVGQUEvRzZoVElpMW9tekhXKzZ5emZrbEIwRm0wckZMeHBkV051SE9SQUpJQ0FOREZ1UmJqSmtrNzQ1NnhOdXdFaTlOS1ZnTEd4R01mTk84aEpoSWdmWHJEQmFoVnZENzFsRUljZlZwbENJUXpUQ3dvaWI4b1lJWkFZblpLeFBXSStpNTJyeU5CdHJtUUZnRzZid0RBeVdUdC9iTlI2MUh0WFJyKzRPZW1idmZIT1B6U3pvSUxZOW1SQ083Z3lBZG5YMWNRZk9XRlpLbDFwUWQzb0F5UzExTnhCdTRFZ1lUK0ludy96WkxuZTh3dWt4bUxNVTJiQ2sxNmtnTCtLVUlWVVEvbnZrY1ZRVENxUXRibTEzRHRVek1SeG80bDB3NnNUZ05kbGYrS0EyMTlHS0gzOWp6Q0p5K3p0T2ZZRTF3dGNWci9EU3E0TG1ZZjZSNWpxQmoyU3VRcVQ2bDVYQ3FkL1EzYS9qS2pYbVYrbTNBU1hZaVFtbjNjN1ZoSjBXeDNvU1NETnZnUVh0dVg5QXcxWkRTcGRrMWg4VCtmOXJwSEkxTzMvWnhURkhYV293c1dhUzNScjJ0WG93OXNVeGpOZ2JaV2RDdXBtbGpLRXVrQ3RLV241dklOK3o3QWJtVDhEdURnbHhUbmhpcFRWeWRXNjM1amRqNzlINllLdzFrN0JSTTIzV3VlTmRiMGcyZURUbHhzUmM0VGVXZmVCcktMSHVGYkVTM05KY1NsTCtoTG5kemVkYVVuNEsvY2hVS0tiWTJGV2FDdHFuYlZtU1FUQndLZ3lGekpzeDJ5czRzRVljZllhMG5QNkV2K3YwK1RyaXBGOXVtZnBYbG9RWVlNbnVBQWZHcGhzbkcwYlNIenpxbGZEZXNnYml4TEcwbjJXWVNTbHphYkRoVUdTR0FLbDViMGZJbDRNTHRlOGtoM2pKWHh1NThKamN1MjFLNUs5VCtBUXVJMmUwMi9HTTAwa1FORkJaOU9WZkJEZDdwMWsyZzN0M29OZXNvMjcxelUwQVVPWUkrMmNHSWZaeS9KM1V6MnI4bEQrMXF1bEgyQWg0Y3lFT2hJVzdvSEE1OXZra3g0UGRTZnNDeE1kdC9vZUE0N1Z2MWtRK2JvZjBlaks4WjdWSFpyM2poTnZPTWdsTEEwN2RIMDFvOGhkSjR2V2l4TnRRMXdJQVBvTHBYWkdyQTVvM3MvcUJYcUEwMDhoNkJ3UHJSWWFLeVBDREtVNVBxUHZ0c0MxMVJzVUVmK0VXWEFJNlh4OGdOYmEzc2VXUkJHU2dlZ3BPRFdKbU0ya24zbVFVUnBsZjJYUithQ2NaTjkzbncwQ1RPd0RIZ0I2TWJBNkJscGtlT3QyZXFJSVNuR3VBNE5Bc0FzVElQTjk4ZDdhOEdYVmEwV2NKZXZIOFNmSGZ3K0xFNkRLVWxtZUZxdEtIaG4zbE9Ld3ZEV0FuYWc5dUxmVTZGWGJXUUNlRktQZzBTS3N5dDgvQ0ZSdlo4ek5OYXRjWHlYL1lZcS9QQmE2MWYrT0hvYjNUOWlLeUd2eDhOSDRRdDlIQWlzS01hWmV0RWNUdUZEK1VqWGMra29pMGFtcmRwSG5GK0tBZjROU0xTWE1OSERRTXJMcXJMOWwyTUFkKzNYc1FFVEhoeldlbzJlZlBvNlRiNHF4WTZjelpXU3FwUlhNSXVBRkhlcXlWbFYwU29XZE1sdHZ0Y2tOQkNiemkwemxZMGF3RFVsckVuaW53Y0ZSYWw2dDVIM1RBRzRhSFZ6Mi80L25FLzFlWlprak43UXllT2FnUDIrRWkzaWd3dFY0bnUzcnZBaFVidjRBNVJ2UXJyWm0xRlNTUVB6NzRrSFk0WFV6VGpzWlZOSm5zUGdOTUcrblk5T29CbTJqZkNuWmZEU2xBNlRVVC9SbXo3K01FRnBnTGFmYXRrQ3ZSbDAvdG54alZyY0lhSUhpcm45UXMwNHgxaVg2dEhJbmpjOEU3bCtsVVdKdG1ZaDFITFg5OVVzakM5WFk0bzhTY2JGSnBBdUw0QkIvejNKUFdxWlZsdTlhY3IzdHBmbi9mbVZkaHE4dlNvYkZ3SnVzUUJ5a3A2WGlqSzNxZEFIY2JnbG1xUnIycllYVld2QjVxY1pWRnNWVXFLR3VHQTVwUEp6RktJckc0dnc2THNkTjFLOEQzbWdROVB0N3lTZjZaYTJDWlJENzB1UlY5NlhTVnJzWW12Q1ZlU09QTHBENjNWZFFzOXoySlAycnRtOTZ0R3h3L3VSaHZwTHo4b05iNHpkMktQZG5oV0hIbVhncm5ZT2lSem9nVFhYMmpTQVZGZ1orNEtMM2wvUlN0UkNxREN0RWdId1B1L2tLc2RQNEtpTHpZMUFKbE8vTTV1cEhFWUJoZzV3OHZtc1F4K0U4WlplQ0ZLUkxlMVMwYWVKRmRaenYyaFo0VVpmanVEM2plYUhueStrdmFsRXkvZzV2RTVTNHpweGYwM3VtMldWTUNoMmxmRXJWbVBRWHZsSXVSRW9OeTh2R2NEenFrSVUwUm5nS0VDTE5KUmJQamtUc1RFWEJocTNXRGx4WmY3ZlZ0YzhhWG9YVG44NDN3U3BtaWZUdktmRXZzaXY5eDYrNnFLUlNwRkE0Yk9QeUNnRW1yaE1LSkVkSGpPRnlRdTRKd1k5d2NCQWNUSnluZ016RnYyOFRHTUZZNDZuK1l1OGI0eEdBZ2pZODdvOVNZOWJ1MWpTb3hnNW9Sd1RSbHpZNmxZc3Eyc0JyRUQwRExoOXRaQ1lnSHJLZmNHWE5jcWYxS3NseGVCV2Z3OURXOWVSdzlraS9KWGVpNitPYVVzNXRmSmp6dW92a3dsWkFieFd4VzhpUTRVb0FNYkZTWFF6TDJITElNR3lvT3piOXgvM3R2amVvY0hUc0oyaERwRlZJMHNmUEFPTzhlazZkQXpvdGh5K2NBRmNXRU1jZENrWEhTYTJtQ2h5ZjNCMFQxUVZYNGF0bVNab01CczhzWHJaOTlRRXdtT0orVENPY1NSeEZaNkl5eUowelFiMVg0c1pneVUwTDVvT1BTeFZnK2t2ZHlvV0RJMkxZTkNSc2ZMOUY2QXdJaDNQZnZaWUM3ZXVsSnZLREtyZ1pFdm9YQVlzTWNoZzNqL3JrdGRLazRlTXhQcjZHNk9aNXBCWjhOOHo4NG0vMVZ3Q0V0UFVCK2E0TXgvSUJiLzlrNjNDWWVaSXFsY3dxSlFOOXpLQXR4NFJKZm14eWkzaGVzNDBTbUN0cC9nVDBEa3J5VExxZmp3WElLRG14eFdsSmFrNVdhQzN4bUwwRXUyQzhGRTVjYnQ1SWRUbkZqL2pPRDVFMURGZDBzQjE3NElhR3Z0SWNEUDMvMzlBNjdjRUxORTV3WkJUTi8rdkt1RHhiUE1MUnprNkUwWE9NNnVPblY2NTRDekJCajFxZ0hIbytGUzQ5WlN3YVNnVTZsT3RZSUtiR1h2SkZCb1FrVEhpblIwNit5cTdGUTRmbmtGditGblI0eVBCTURCYmI0eW81ZmtFdWdsMzNKalYxUEp6bEo1L2loZ0twR2hob1ZiSTJvb3ZzTTNRdjg5MCtxbUVIUlJNMGNkN2FXZmtlZWwxYjh4dlZpWkxjZzBvTTJUM1JFSG9DZFJxaGlIVG9PZWhJeFBoZlZSc2svUGtYekY5VjB4a3YyVjZyQUEvUGJScFpaeU9udmJxYngrbG5LL0llTFJMdE9pZmlTQlhMbi9vbW1ZWFlhYnVxN1Z4TzFleGY1TldrWHhhMDJJS2hVUWk5bDRmQW8rek15NXdQNi8vSVVOY3piTDAyZ0NUSk92ZnZhYTkyN2lFM1VobEVBMDZ3N3Z6Y3M1alRPQnhyQVdOUWZjNGM5OVNWa3FYVi9SZ2RBSFBHVmtNT2Z6NVJwY0dxNkhiZGxmNjdha2lmejhUZTl3MVRkWDA4OU01NE16MEU4VVphTmM5dUxWdS9FcnhtRHpQL0FHU214Y2FhUVBaM0xtVTlGWGYyY3VpWkFrN1kvdzlIMjFLRDZuL3Ftdks4akNZZjQyNHZOQ3dDU1ROQzVFWlJ2QUVPZVM3MzU3WXcwMzRrTlIveTZYaDlOL1k0cFgyNWlmU3pTZUZxQmtXSkJ4a3FuMVVzRWNMeUxOcThMZC9sQk5FUkk2UGVaT0lQMlJjb1VkbHZwRk5MR1pQaHg1a3RQenNDZkppWTJRZWFEZ3ppVEl0UjlVcU9Fb2xIcTBNeE9EZzRtNEswU0h4bGNjdDJWRm1xSGZhYTFuV2hiM3BvZTR2YWh4YU50OXBuSnNxTEdnbytGQmpEeFBDUDRtWjV2ZmMxYkhkZWJ0Y012Qk82aGZ4eXR6WWk2amtOb2JJUkRVYzNOZlIwTFE4ZUxoODlIZm9RRTI1VVdjVVZqQXpjc05GVDF3anRiOGtzOXRRT3I4Z3hFSjZDS0FsSmJXbnJDREFxaUx3enZ4V3NOc0xvZjg2T1ZsSFhydSs5ZjFEZ3RHeFVsT081Y2FYRm56S01zVjdFMHFNMHZyV01SWUFXNlUzeEZ0Z0U1bm1PK1UzdVN2QjRJbm03NXg0a05oQ3g4RWJESlJLS29MVWlNVlN1MzB1cHZ0SE5IV2pQK2d4TWVzMmRQYXpRZ0ZpUnZEbGY1OTgxOFd3RWtwV2VGKzcramZSajFvS1Z3TVN0MmRJYk5yek54a1dadm9scW13UkRSN2QxVWVPcTB2NzhyWjkxY3YyaE12c0pGbDFPVkpVUFZUUXRuT3kxSTJURGgzZ3MvSG9jbFcxV1lNV2dFNnNUcUhNMzV5Q2ZlSzBWNHdhekhROXM4a1QxSTd3R3BDYm5makExenhDWjFyS1dFZ0tWUThyKzJBL1lRTmoyYXBiaW1QL0NHK1pHMWluN2xGNy9uaFJGanBGdE1iN1pNYnJlQ3NYQkg5WlpRMGJMRkRUekRuL1lFamVoem05a2FSZlhpSjhEM3huckVodFNENjY1U3dkM1l4TVVMU1lkL1U3MFJhUWJDVTdqU1VrbjliajVaNzhWMEhEbDlPeFRmNVZLN1NzYXlVNmlQWERuSDE2V1daYURzRDY1SjkwQitXYU9qUURPK2JaMWp2K0dsWDNTZm55eTNJN25nVXJ5aWZhNk1RS2dGWVVsQ1E5RTU0MktHNVhFVnl2b3VoZWlYU3BPWWg3UytMcHJsdEtsZUNxeVQ4VHlsak5ZWElVZ2tLWUdUbUIzbnRDVmhTdk5wMGs5TGpwakhTSjQzNG1zbk5YcmpGUGx0MWh0eFd6SWpubzMrTWdjN3Z0ZXJaSGVVbENJN2RDamFraE9lSUNuQXBGZ240azRBQ0tjQ2pCUGdoZG9JTjEwZWxxS29vamFZaTlLT2JvYnBSM0VISnY3M0xlV25meEhMZ29oQ0dHd2tLRVBTSWpyM1QzZGN3Ni9yZ2IyU3ptL3VscnZwQ0FIRGNJbmJxMVJqeDAxMWs4dk9WL283SDVYSTZPT1g2UWJ6Q21kRUFUWlNyY1hGeTBzbWhSN1Z1aVVwZFMrNTkxOUhSN0Z5aFVET2ZiTFEwLzBIamp4SmJ4enhCUEhyVXhZSzBRMEV2Y3RSZTVCbzZHcENqN2VPWllDbVJHRnlqWFFGK1Z1cEg1Q2dHY0NJS0Rrd1dkY2pwT0dsN1RDNGpYK3VwTVhRSnJHR1pjWER0UmNDa3A3YXREY2xxZzBjQ0Q0dVROWXpVVFh0UzRzQjM0d1JNTVBla2RIOW9sbEtqSDZyMlBoRERQL0NFeHBnZ091cWUzMGNkUEtzeUpXS3NacWhhZWk4aS9VbElTcnFza1FDclFMTENTWjZCZFdsRlZleWg1enNNMStuVTNZQWZrRkQrNTNBVTF0UGhKeHBLUnBXWDFNMmllNkttUFZoRElwL3VXUXVXZi94YUwwanBCV25HeEEyY0x4NEsvQllnTVhLckp3VDM0YmswTlYyZGZtMEcwQkc1R1JCcnAwYkpRbngzQXNQbTNGWWtLaWpFZnhWeUVDR2pnWk43S3B0Sm9NVElmRG9zVDRwYUw5Q3Q3K0JTS0pXcTZteWtzeWRDS0Rmejlna1NUTmNTUHNtWUhMNG1EamMvT2tyVjdMK091RDd6SmpPcVF0b0RYaHNCYlNwcVN4R2NXRlVnczM0ZFh2dmpaK2szcXhYNitzcDduckd6dzlDbHdxZkhRb2doMjNsbE9aODdWenByNmNoSUgxQzVyNEdHUkNsdnlVWnZCQnR4WlpzNXJWUW5xV1czQm5tYkRtRkdwaGZoOGJBcXN2YUtpOUx1SktGM1FDOExQRXRjN0ZDbnRobXprSnJ5SktxcUh1SGcxOFZtZWhsazEzRXFVczNEYUFRc3Q2d3dTTk9taXhoZHRKRmRJSEVhSEx3TkUxb0VaaHhkS2g1WW9qbkx2RjB6OENzS3NrMWUzd1JxZkw1WC9Pa3M0QXE3d1FnUHBUZEZDQlp1NXhIUWRNbXljdW5QWmRWQ0VlZXNQMEQ4K0xoK3FXcDM2RU9rdm5TdHNMUGhPdTkzVlpEeHoxL21JdDFLMElWRkRQbXNoSFY0VFdiSjBFUC9CaSsxZHdINy81NW0xTUpubkdVdlAzRVkrazF4T0FSL3M2N1UrRndxVzRPNDBGV2ZSWEd6Y3MyZmJXM0J3WkM3Z1ZqZ05IM3FxaU95dVJnd0hXZHZ6MnBpV3h2N3RFeDhCcjVFN0dSR3IwdnlRRDhHTDZqNURoUGNET0d0dDFWZGs3MGFlckFuZ2prNU1vUnN4WHk2L1ZjV2RSV0hISE9odENUNHU1RVdlNnNMblFoL0J5M2RTcUwrc3RncUcwcTJFbk04LzhocGc2a2lGYmZOdjI0Um5lTXZFdjgxMHNKb3grcERvUitRUnI1TG9va2s2ZE5qdWpsdUhsZ3F4QWhvd0dHVktMRnBxa0VoeHhvTW82VFh2aS8zQWhnc2V4RVo0VHVreEpSc3piNGlwWUNSQVpaMFFvMUxmTVNybVg1eVN6d2NMK1BrMSt4VGV1UUNaSC9NalhKUHhHMlBOdVNmdFUrSzRQK2pYVm5tdzRBTTNZaVBEL2VzaVVtS0FoRmJVM0NQOUplQ0VPRUkzMlVkaVprZlQwaXYzRFZMYWQrQ1V5aDhvaVJXTUNsWWx1SEl6d05SbmNWWUZFbXF5dWZWekY3ekIvTEJBTEorN1BLaDBVN1JMZnEwNHF4RzFmeCthQnZKL2htVmpvMFNuVnRPNVdmakJPVlJJZmJQLy9zcStXL0Vic1YrZkdEUWQ5OFNVbkI3eERIQ1lwbGxGeDB0cFhDclBoWjEwVTBBdmt4Uk9pNDBYcEs3eFdMa2pjQXV3NmNxRjA3bitzV0Q3Tmc1S1hSOWk4d0pmeGZOWnJJQ0RYcjFRaWFkRlYraHBIWmk4YnhSYmdaeGU5alpjdUptU2RxamRzUmh5SjJtVWdWMjRudG9kWmRRa3N5UFNEdTB3S1ArY2JmQ2tHYXc0eUkvWjFnVXFMSnJzYUJsWWtWYmQvM3cwZERCQ2VmV1N0ejR2Vm9vTlJEUjdRVXZib2J6K2h3SnBuRGdOMTFwVmdPVFFiemJaeTFqQ1duZmJLQUsyYUxYWmZqWnUxY0xBbUt6MlFHNjhxU2xnSTM5b3EwZCthMmtzUCtRc3NvVmVBdG56UjlJVmZOSzhIYUZUQXVhODNML0o5WUpvcXJBY0hVUkwwOWFWeEVkNkx6WWN4dFBXYU9tWnRCVEljK3FMdEMwQkJrTGhzOVJ5SmF3b0lCNmRjaHp3SXUveVN1Sld2VEhmengxa2VwUnBQM2tQTmVHR1NQdGYzVGhtTE0zd1dUaks0ZFl4MFlPNHFuQlpYL0pWQS9DOHJRYUtBdDVWR2ZTaGxvSGZFdjZUeEtYNSsrd0pzdGh0TjNBbUx2bEFtc21vbmFaVXdoV0dyR1EzSFNwRkVwZC84Ri9STGxFQXZuSXdKMWxTTzl0ajZod2kxU1JZK0lkQW1XY2swZWJCRGFFRGgxbGROZk5hWHVzcTBQeDB1Zm4xazYzcGlwK0x3TWxvRHpvK2RlSlE5YkduVmpWL3hwQnpiekwrNHB3c3ZkZk1CdXlUOXVvVTlmRDVSTkxtcUZsN3pvZ21NMVhUNGhqVWtXREJ6Vi8xVFNDSSt5QkRwWDA0YXU2NXh5SHBNNjV3SEVRYkViQmpKYVpaSGxGcW9saTBvOEVSVjJ1Wnp3VUNJMXp6SnV3czUxV2pKSm1WMzliYnRkbmI1S0drRVRhNU9GUHlXd3NoR1padkpJaWY2NTNMOWltRXV6djd0STdzNDdpQU90cE9CRnVxd1VHVzNzZDYrM0N3dHFjNXpxeHZkZndpWm9yQS9BV05mL3dRUklOUk8wbGdlSzNscTVQSC9rYTI1dHUrMlpLOHNwUWVuRTJSNjQvVjhSOEZRRzd1ZHoxUnh4bnBPRkRRWUMraE5NQjU3dm8xdXhaYzVER2pnOFRkdzdzOVI0MnR6M1R0UDBkMWw3cVZrVzBGRUVtUGhYM0NBV25EaDZGbW9qR3JJMUF0MDVHbklWRHZoYkI1VzNXYzZVck5Ia2xLck81d0tKdHFvaWlZWXdFMm5oalZxbExSaWdqNEdpR0NlUmw4UnVNMkg5SU1lS2JwbWkzbkdzcjdDUVVoSWtmL0I0WlFOSjI0QlRna0haY256cEVPR0c3WktVaHMwc2dSb1dpWjJjSjg3Nk5RQWhhUXRUYVhKRVZDYzRXTGRMQ0lSVnhZT0hPdVRBQTFjbEsxUGdyL3BYYjJjNWtEMlpFWkxSTHREM3czbWtwTEFLdGViWjg5cjNvUVB5RnQ3SWhmOUhjSFRlSGdEM0tXTWlaMmNrTldZNS8xRmhrcHFBb3dPMDc4VHc4bHJIMWlMT2R4ZS8rbGtJUERyNjJGZ2FOeEpQSFpOUEJPTUZLRG9QaERVZ0lzMnVSRTZWcnJ1enlWWDFQZVJBdUFNYzVhcUg4OU82T043ZVRBMjRodDV2VzM3UlR1SWJnSXBBVWdUSGZxRk8zbXBYZ3NCaG9DSkNRUXpuclFiaTYrZFl4L0RiZVhBdWVuTmlzejRJNldJdkhmZ253ZFdXWkNMMEZjRmJTdVZJNUd1NE5RWXl1TlZDMm1qOUppd3ZBQW1sRWJqNHMwZEJuN3RMZTVRajZxQVlmRHgvOStkeGRGNUIzM3B2dlU5cENwNm82R0w1M3B3YmkwOUY2YTZtb3BGSWgrbjRnT0lEdzh2OG1MQkN4N2lsRXJtSUl1ejE1SlFKME92MGV0OW42NWZRWFpJSDhmUHJvYkJ4WEpVWGVwZzFNYzQzRjhpWmF0R3NLL29JYXRIUHgzRGRyWnNZQXFjODlxRmhuQ2xPcGgvTmpqQkNjWHREK2I2dG5ib0JXTjdmWFhPcHEzSjNyalhtY3J6QmsvN2YzOFYvWDVmM0pPbGJ4OGtkWEZUYzJ2anZrck5GZi8yc255am9vUUo3TW5yV1BYSXZKQnpTTDZrMm51ZGg5L1lXMVhLdnI0UEhsUWQvOXo0ZHRTTS9GUGY1WnZJc01tM3p6VEV3dGtYeXl5QlNIUHZVQ3JueEZ2WTNTbjVGQmk0N3ZGNVd3RUZTb1g4a3hFNVJhUEpYOHlLZ2g5REdnSUY2TENZUHptUTRBd29kdHhpYUpUR2ZzMjNwWVU4cHFaajlYaW93aUpONkliWnRMbkNyZ1JsV1hOakVrdmtlSkdKdVRNNnFTL3BYWXdxRTBXcDBNa3BON1VzbkhheVduYkdhWUVTei8wSWlVV2RpL283N3pVQnpuaXpJaG1GUUV2cnZwaHY3RnlxbHJwOU5iWFkxNjRRVWIxVUJOendoRjFjeFpnT3UzeXNabTRoOFFtS3J3UGhWaE5LMzVYdEtIUGNDdUJ1ZEozTFZHOEI4bGFJTHo3QTlCNTViU2FTVWZ0aTd1S1hjVjJwdEl6anExdVNYc0Izd0JsY3JpTUVIelRnOEsxaytHRkpIRkxPeXJ3eVFqREcrYS9iTmhPRmZmRXl5RHdVSkhGZmhZWks1OTlENDB5cC84MDdkNnFvVE9GRFRKTUdXK2NEUlY0ZHdhdnZJUkR3c0dkMjU0NHFKZ2YyR0NmU2FMTWdRaHdtSE1vMlFaYXVTeDRpQnNsUWdWcUUrZWdRSk1Kd3JqVlVvVklvaEFnZGFDa3NjOXNnQmUzLytkbVlrQTJZOGZsSUJ4cm5XUlRwWHUwZjFqQW9KRGZhMTl6cHlPNU9lVHpCV3o2Q09nbHp3bFJOc1I4VnE5bUhHY0JEdHozMUZkdmh0SHB0M1hCSTAyT1hISEtaY3hjd2lQNzM5WU1lbXlYMnNwdVJjSFk4ejNodnVkTGFQOEdCRUlxaGR4eUZrM0xXRWxrbHdPb0xwdTN0eW1LSGNhL1hZekoyMlVjbW9zOEl2Vnp4dWZQYzE5NU9lOHFvS3VxVG8xK092S2VwK2xPSHNrNTVXbEtZTFJ4TVg3UVJxRWsvVzVYei8vME5NTk5rcUg5SWhOL1dTRVdZUVRjK1VZWjZRODFSekFCSnh2Tk1XM0lTMndmM1Naa0F6OU1XR2NOV2hWTVRTY2g2NGI1cWNqUkZjSHZ4YmhReVUvVU1JT0xzUkNwY3BnRDdlZ0RNOHVZN2tuTWtNVFFONHZSNWk2NHFnZVJQNGVnT1pGTFM2dkpaeFBKeTFRejlkSnlpdC9iUUVuRHJvZVNCcm5LeUFJdUlzOTF4bmdsdWp6bHJaV25laWwrOGRLR3M0QVlVNEFsVFVqWURJM1MrMVFOQjFHem1wL29vNDlBbmV2ZFJuZHdxY0ZuQkttcDJVelNNWlJqcnIyUXRnc2NMM0hORjBlOC9aRnBnRjZycUpWNGowUmRuMVRmYkxwS1c2S1RPSG92bTdtaERoZHNldy9URHhtMjZITVFHSVpSdlFFK2pkOFA0Z3h0MG9iN3JVaGpMaDcyZjJKNHBoWmRGTGZXWFl1bS83K0FuRENmTjhLc2p2c2c2aGRrZmdra1ZEcDZJTWZnamJKZjNxZXB1QjhvZ1EvRGkyM2RhbkRGY3BaOGlpOW5VY3dmcHAzMHp5dXFNcVZXL2RFTjd3QjJySUpTc0FpQlZ3cVpKRE8zeW1RWHZDaCttNzk0QkNWVnVXMGxVL1BNSzJNdU9BQXlGakxNN1V1VGNxRWRZNVNqWjB2a2RVWE5tWUdtMi93T1MxWmRzbHRRY2ZnVE5HSlEyTGVUdG5ITmRZdklHT1h2TS84MjR3aWJITEk1YXJ1eEdKOExpWlhGdkVhOUcwMVNtam1jOXJwQUJWYlhWMFhqOUdUazJpL0xxSU9ibmk2ZnNheEkzVGk4aGxNd2xGY1c0VXVhUXlKRVl6bVNMUzVQa0NxUGpIL3ZuNDZNSEFHcitzeVNLc2JvNlQ3dTRwdStnZTE2OFRySEhlZEg1QnkxMG5LQ1JDZFllbW1rVUFSWGovc0UxaDJ5bSs1OWxoT0VZcmc0OE9LVUlZQVRsMkFXQU9nK0hISUJHb3VQbUNENC90MG9UUllLcmpDV3lSdWtLNWQ5YVI3UVBmT1l2c0dsZEpBRFRNOUQ1cS81b1d0NlFVRjRSVU1yWCtXWHJPR1BBcllTV2FuUUhJc0VZRExUakN2bXB3TzRTcHZNRnErNmdnSVJyRUt5Q0NDWHFFMk53dEdURzJVa3l0OE84eWRpV2lpcTIzclNaTXdDU0N4bjJDR0RDeng5dGpEeWp1NjQyTUJ2QjVXckJaYnlwV1pEYnlpeU5odkRVZld4T1VwQ2ZSS2NHYm9aN0RvMWJ2dmQzL3ZqaEVnbU83Rk45NjhWL2ZpOU5OYkVvcXJYQk1SQ1dxbWtMMUcxZG1EVThsWHFOUXZPS1d2MlNFRW5IcnNscWFGcVhIWWNEV2wzR2V1TDE4RVlMZWw4amV0T1VTS2d2WnRQOE41WXRydjZXSGlqNU9SV0Z1aXkyK2l4b0NCWUF2M0Y1R0N4aGY0NTgwalY0ODk0RXdiR1MzZ2pQSTJKZndXY0NqdEtwZnNkMVQ0eHZ4SFJnOG81OWRSYUV2TnhCd0xUa1R1UnJkTldXK2N4NDdMVUZiMGMvU2Z0NzhiSG42U2t4c3VOb1lQT3RnMHNJUy8vcWdPRU9aeFpPSWtYV3czbE1TOHJjVythcTIrUTdob3l6c2hUYmVIejlBdlVnVW5mY3VUZ0NQdG9FMVptaHJlV1JYSGhZQVI5ejI0SG5XWDdpdlY1WWtqSllVaktQVVEvN2lrS1U1dDBSbWhYMGo4cWF2UXhMcktCYjBOSFh3VW53QUhGK2doTmNnUDZLN2s4RTJQMTNBc2lZbFdEZ2piMTZNZE9rV2h4N0VHQjlxVjR1VzRNVE4zb3RFa0JkbVBJUWNRVFNScUowT0J4Mk5jUEFkbTN6b0JzTCtsZ1MwMkRMaDJRU0E3Zm9ZYitLekFHczE3R1Q4cjdlWTJkVjk1dzN0MGJ6RzlTeWwyai9CRCtDMlhORUFCa2E0cTNkWFZyV0c2cWJiMFhBZzJGTFhPYWthUzBBVEtwaW96czB3Ui9Lc1F4WWVCek1CbXRMTWdPMWttelpjNUZMN1VSaGN0dk1iWmU4cnlvTU01UTVoWkxIYmV4NmMvaURjbmFnWm1kd3BRYXJqRVV2d2FBM0k1djg5UENYTlNrSkErdEdQczdVaW1qcTF4ZVRWN1RmVEQ2R2lYSlBXTGhNbmJSNlpCMEpoYllDTW8vZzlCRFdTMzZoMnFJaG1ZbTRDbXRENlRxV1hWUytKNWk1Q1dRRHZpTVlqeEV6cXFaR0FqREErMTBsYUJwZFNUK3ZFVDlyVjdBaFFKOHI2TXZzUEtqSzQrRnA3azFZYXFSa0ZodmtON25VWElQeldtSXRac0lzb1pMRFVpVlcrY21idnpvY0hkM0ZIQXR6VWNyMzdvUWhoSnFUSHF2UFZyYWtMdW5ZcHVwMTVLakoyWC8rS0E4KzhrTisraVdBMDRqeHF5VHdLZkE1Yk04RFJqZW4rbHprL2pFUnV3Zm1ta0NGeC9ucnNwZzVGeVR5RUtpY0lvenNDZDI0YzFQbWZGSWVoMmhmMmFTZEQ2ZTM5eHNkVlJuQUVwV2VUVTBySWluUGFvMzZXek5IczRGU29wQkdLRFJVTnlrUFRMNTJra1dUbVE3S29LeGJHanpjdlplTEFJYzBpYW9LQ3FpV1djZ1VkSXdpSmdaZVBwRGZvelhOcDRLSE02a21rRkh2UVhFSnIzRmpaL1RKeTR2SUYzUFJEQW9abEFPUGlveHc3Y3pibmZTaENYT0xtd2lCeE1pSElmdHJyYzJFMUlCM0JnMEd3ZnJSTkk4RUc4aGUyTnR2VkRjU2k3ZkNIeEhQTUd6ZkFlYzM4RHVWUTZDS1hvZUlmd1pyZzB2MkJpUC9RNTdERStrMU15YXR2cUFDTUxHUDYzUk91QzlMWHRBeUdmWitHbDlISHdvSlVwUTBtNHZYZGtTc0ZNMUwxcldINHlkSjJsaTdLdkxiOHVJcnQyVU1jbEVrbnE2Tnl2cFZnTzY5UGpFUjlOZUF1b3VsM0hFQ01rUzM3Q1JHNWFJYlVkS2t5cGx0ZWhQdEt1MzdSYnFwMTlJWmh5UEZhSXZiTjZKQVJFbmdPeW5mREFUaEJqclRsbWovbEtBRkY2bTd1eUxMSlljOHZvbkkxMVZpdWF6WjgxUFllWXNZWkllTWV4eUtTRmJEM2pVRUpwU0p3Tk9RZVNqR1BPMEVQbUIzRjEvb1BkQmo0bDJNVGZDQlJVNkdHNnhmaDFCZnhBK2ZORGE5UWl0OU9CY1pnRnZKaXlaU09WYUtkUzBIQy9ZSHJaV3BxdlNtZTlrNkJCRjA3RHlSWG9CMG1OV3U2M3kxUGRkU0hFR01KcThiNkdnK2NrVXAvU3FSeHRHblloVENwVm9PSlpIdFpJN3hnMHFnbWwzaUY0K0RiZ3VIYmdQT3VyVS9JL0hZOExGYVdoOTMxVW90M0pqNzUwdkJTTjVqcG1JOFNyZGFTcjNWT1g3VHpXWHRHdzRRUE5rK3hKeWxHQ2lXTWZGd1VuWHd2YmdKNEFOMDZqNkVERitIc1ZhZFYxLzdheFN2UTg4NzlNaVhENGFuaWYwdmZvRGd3SVYxOThBK0pGaVVFMWhCZ1h5UnZNTG5NaGREN0VaOXJ5c01yaUlTR0hUaUFzdUt3UHNMR1Q0OGdiTC9zVExucTJITDdvVWs4dlJoQ3k0S05scmFrMURoTFBnR1BDR00rMjQxQzgrcTBWRFpNVTBIZXlJcWVhNitYeUtneUtNZVpPaE9aTG9tc2U1ZjgrUWlLbEp0dThxMDVIRTQ4eHptTVFZYWRxZkxlZ09PUU5Ka1JxRVNnNnFlN1V0UWUwbGhWc252MnJ1RmRRVEhPQjB5T0F2bkJHYjZEN1FrbllRZ3Bkdk1nWVhYWTRHWnBCL29PenJzZWVHK1NTdGI0Z0V0TXRuMGRmRlhEZVFwVWdtdXRRSnhTbWgxdlUveTlRWHBCak1zeW12YU1WcG1SVG5nSFp5Q0JoaWlmdWJ2U0NqbktHQk5hRzdQWHpROHdQUVNBWDJYdmFsRHhZcXpsdmxucnRVbUZnZ1hBYVM4WWpDTzdnRG1mWWxNZlpDczVrM3FuYXJYWGtOQitkOUlCaFlDd3BCbllWbVNLekhmb2NNajhaeG5DcFhta0k2bUUzK2w3RVhGL1pkWUphRGxyRGNCYWFEWmhzcVdERVpHcDNCZmVPZmRRNzNOeVNNN2pVV2FoZW1TYllXU29Kd0VtR1NiYzVnTkU3VHVMNXFlMFhQOVVlQlo0MjBaekVXcHdOZHRKRU5GbDgwSUZVV0dsbHNUV0doUlAxbm5FU0ZudU96TUZDeGNyWEw2MWZZZjJCcXNQWVBrWDRPUG1VYk5CZW9XMkNtZlovZFAwcDd6a09SSDBYVFg0clovU2tNQWFUUTVhakw3Mjd4bUFSaHRBR0RtOFlKMFRpMXZ5eHR4azQydk1PbG9IbDQ1OFIvVlh1aGNyQ0VSK3lMcUozd2JXQUVyQld5MDhzeDQrSVgxMTFzeE1ab2hFYUNhUEtsZGkvdW9xd1FPdUJpdkYwQ3VFQnRBR3lsUThhN0IzZUtWS0tLZXV1MkN3cTZwTlJGQXduWVo5YThWWXdwV2lYVHdxcmRiUEUzQXVmUk04SDRoZVZ6R1h3eWJWZlJVR1IrbnJWZDVJWkFBRGttaVNmVzJQU1BTNSsra0JXanplRElwY2xBSVNDcUR5ZVBVYUtjaEJYTEk1NVA1Q3JPNFlQcXUvbVFIRTN6amIwMDZxYUtlbGJoUW84NlFWMURLSm11V1FqUGY2cWdFaEZIQ0RScWx2ZkdadnJORHNvV3NCUXhZRzFXM1k3Y3YxTHg1VzhjQmpSeHRkajl2TUYvWmlsU1RYU3hMVDZlRmxGb1hFTlBBZS91UzAydEE4eXhsY1huaDVGdmRMeklKY3VpTUw1S3VHSHNvN0hMamFrQUZpaDFqZ0FjVEw2dU1HRWx0cGQ0OWFiTjNTZk5uRUNqeTR1Sm5PdVNSQ3Btcy8rQzJ2cEZnRldIOEtPTDUrVWFFd053ZnFlb2VRUnp1T0RXajhxc2dnT3VxOUoyRE1DcEFTNUFsbk1VMmJlbnFzZFJGUjR3SlI2a2xPQ1Nub1A2eEFxOWxhOVFteTJiK1J2aGFXRkxaamRUR1Jtb2s0OVAyanJwNGg2YVd2b3FzWFFuV1hDZGJPNFJPRDBETWttYUJBbHlkTjdSaUhIRXdyL05zZk4xS05tV043dklsV3VKVmlCcENjd0FteVpRWlluSU1FM3ZJeDFIaWN1T2t1VlhxeW5sQzlaU2s1KzYzU1kxZnhSVWs1VmZaV090TlVXaTJ5OVJrckJ1eXFCMDhIOUFEbjdJRFp0NlF3L1VlS1lKclowaHRtdG9xb1VHNnRqSjRlWGI3WEF4OEpKaE1ZM3VWK3lSVWFlN3RDMDRQaUZWQXU5M1FiSU84QzJwSmpkdkxaaGxQU2RLdmtMRHZHQkhGaTFjOXNnUDROZ3A5QXpITzVPSUttMGFLZnZxaDROakNveWUwelNpN2NNT0RWdVNvSzhnTmtkOTFDU3dWbWlUOTZESCt3TFEzS1FTQ3JtRFVJcHpPcE10bmNvcCtyblZnSEVvOUp2N2NvS2ozQUFaVDBJMUlWOFYwd1hwVlc0T0lRTTgyQ1AwRHA0a0lod1huYmFYWUdjM3crWVdKamNmYWd1TTQrRWptSDVqNjFYc0lER2RPU0Zaa1N1dlJBSFRVdURoejZqYndoMUdpYVNIbWtZVGxwSUZCeHpiUGE3ZnBNMktRMm5VaUJ4Zm5odWZhUXJEVUQ0eCtJaU1iYWdWZXRJVGo4ZVFMYUN1RzBucUFtMVhCaXkzWG9uekh0cTRNdXRwUDllWWVMWFdZZkYwR3pxOXlZVEJtdzNhL3RoclZMK3U3RXFCTmxRbEZ5dndqb2wyL3k2WjVqU01GcjRNNVFyQlZRYUJzT09qbG1pYUxtTW9xTklIZTF6WkhXYWM4OHhjaE01bWxOUGl0WjMwK1hjQ3MxRE1hRUg2VC83WFBqaXVpVlY1bmw3N3ZwMWtuWTdoamthc0V1TEIwQXVqblU0Q1FzaExVSy9LVStrdDBYQ2NEb1E0V2hBRHFWeTF3YzdnbmgyRjZaMnRKZ1JxVml3WFBNL2lhcmZqNHJ6UWFCRmFGOGR2Ykk4MWpTUk9DbDBzUW4vbGJ1TGNkSUlzQVg1VDhZQjgweUl0ZkN1SC90NzhGVXJWV0tVMXRiS2ZmRWdVTmxSL2hzenZLTDhmbUI0M2ZNWk5CMy8rQXNvaG5SR0tmaitPcytxTHAxdHRLbCtMTkJNQXNBN01jdXh2RGI2S081V2I5U29EWW91VFBNb3N1T3FXVmJjb0x6Q0dWWllaajNwb3R0R0tUb3BtSngxdW93enRmZ3ladkNQWHYwaFlod1gvUnpSR2pPcGVhMlA2RXovYW1PU09VdWRmdjZqY0F1QkpBckwxODRaeTU0anFGNkh1UEFwbXJHMkNFSHc5OHlFR0NqdGJxWjdCUExZTjd1ZWEwa21IT3FTZEIzVEo1WmpaVS9uQ0I0d3VaMWdWNGxQM1Bwc3lhU2hST2xaSk4yQ1IrSU9Wa2xadnFkNHo2eDNOd1JvcXg2bURvQnUyMDQvdDgzZTRaRU9Fa1l2RXdSa1JKWk05dlpjRTNOZTR4c3JIREVpckE2Zm9GdmlVNDBaTGxwSXBtYkVFVjVsYURUVHFlR0o5OCs0QS92ajRqYXNDU2p4blR2dUdEZURrTmdNRXVJM0g2U2x5UVMvOFRkUmtzdDIyVkpmY0hReU9VWTlaSks0MVJEZHN1dDlMTGtGRTQ5Zk9ZUzVTOXg3bUN5c1F5M1ZMWDNyVk45bWhkZGNibDFzaUZPTktRRG04ei81RXl6cFZFZHlENWxiZHFMNTJpdVBGR01SSlpqM2xlc3Q5M2lRYVhVL1JORWwvdG10S1FkdGZURU5kbGlZM1JnVEZOamlmY3VhWGRVajJPbkIrRGVGYmw1UW9ZUCsxazQzb1RjTGFaZ2pDWFIvK1JGNnE2L0NQWTRBWHpLa2duTU96QTg5UUF2RHZ5dkdEMlc3bDl2S2J3cTJkK1Q1ZktIWkVkNUx4QXV1QWMrZWY0K2VVeG5kaWk1R2xFbnZZSzYyYUpMaUZQSlVaaGN3Z2FDNnZ0V2xZMXVvVkFReXVuRnlIVXlTcUs1ZXNnSk9EbkdrM2I2SHJURkVXVDRqbms0MVdSR0RIZFJuWXh4ME41azkrQzVDa3JzZXdPZkdEUkdIVjZhQnFPT1RBNzhnOXVTM0hrcHdxL0V5MjBVUzRXZFR3TnM0Q1FvU3dGNGNteTdNUzFXUWlrN1JmSnVSRGczQW1uK3Zva0RodGRiano4aEloMjlNRXRRdkNzKzY2NWM4N25YdFBNalJCT2JCT1ZHdHhvdXhVQmRIZlhPb2hUSHFFOGVkZlZCTjk4QndxTW14c3d2bTdTb2l1bndnVTArcUdVMWRxN2lVSFkvM3RXQ1lZdzIwRDVuYlNDTjlSWGswSkxDd0pkZWthUmpEc1o1QWsyV1dsOFExTFlhNU9NOCtIZGUwTjdzQlFENysvU2pTN1BOd1NYYTIvanZZL2NUdGUwZW1QdHVxc2U5SWlWVUtkYjh3NkZRd0hWb3FndkJ6YklGMW1zdnVSbDd4N1F3ZlQ2QU4rMnlEUlp6Q3Q1SFM3dEZBZ1pSaGpoeGd1MWYyK0d5WCsrTkhjbzduMWJkYmpNV011SDhWNjJjWFVUV0lEMW9GdDBvRUZxN0RjM1FUbWdFZG1ZcUlWRzlScTZlRjhGQlJZQVlMTWZZNkZrTDhTVFhmNkZhbzh6UGJGREhSWHhPbDB0dC9vUWd6VFFLSVpMc2ozRmp5aEtZVmFOaEd6TGF2Qkt4VzhVcU5IdzBPM3VzcDRVV1RRanRTbmExeVhyZ1VKRVg0dTVZT3lsNHhOVmdmdzFlVEdxdDlyanp4OUV6d2UwZ3piRU00QnBJWE1PU2UycTl6VHg1ZE04MXlGWURCa2o5MitOQlkxNFFVRytRK0l5eWdJdlllSzRhdmtjMWF6Z0V0MnNLelBXSkdJU1FMYkJiQmhLMzlLVkprWU5ySzhnV3BmOWM2MkNZRXdOa3lGRTI0NjE3MStVY0F0bUNwNFdYZHlDWGdsVTJaSTlESUlReGdCdDJJc3ZWVVNhRndIWkVwLzBTMlVxUXByNW5ISFRpNkpHRExQRFNIcmQrV0F6SHIzYXlCdmNuQzVBMXIvV2c4Y0RucGc2d1BzeC9DU2l5emN3WjZFalNEZmg2S3RsbFRkQWJyMW9qQzhPeEs0cTI5ZlAyZEptMjUvbHROeUlXMUdnODNQUWIxbUVTM1o1dlhrMmtwZUlYeEFVMzl1ZHBPSFc2bHFuNEYrTmxHdlBPRVlGS3YzRktXQ3JWejhhb21oNDVBbHNCYmJhcWJxL2RPZCtCY0dlL2JjQXBQRERsWGpHSUIrdEpmQkVWcDZZQ3IxN0lIaS8zaitUQlluY0MrZ2o5VlNwdmozbno2eEdDV0xGM3BxWHRaS1gyUkJIZHQ1dW5KVTRwT1Z2RndpQW1XLzJkenhXNlc0NEkzSlNuLzViTm4wa0FObk45MEpzT1ZxSHZjYkdsMi85UkpYUy8zcFFqVHdkWFRlb0p3YWdSK0VhR1BVbW90bzZvaEMzTmVJcG1LS0ZjM3ZwWkpja2U2ZzR5TTJuWUMxWm5QYmpMSjN5MVFuRFFwVjBXNVF3YlI5amp5MXJhZDUvUFlwRlQ0NFNyOFpTTGQ2K3hGZ0Vha2UrbXhNa0lKYU85VFpkb1dFcW9iL2xGczJiamh0ZlBwY1l4MXNTVVk4M1lLUGtoU05qNUNwWDRndEFtTFZwWmhTamRscEZxcDAwOEdubXBsVDlDSHdqSzlHSVV4OEs4eXJyZ2dSS2VaeDBpV3lvRW9KT292aHF1bTBnRDgzWlpQT3FnVkhaRVltZWI0Q0YwNmVvaWo0SFR1czFIaWFvcndIWG1weFFuTHVubER3alJFSXA3b1ZCY3RTUzgyNlJEd2lWd0Voalh0enBIWUNUR2FIVFN1aC8rMXcxQkE2R0MyQWJTeWFuR0FKbXVPNU95UVByWXpsLzR2R3NOM0tzSW1ZcW1VNWUvbCs4a3hMUkhTYllacWRDM3NsbGNVL0hjeDlMbXRtdkd5N1I5YWlJY0dVaDlneTZKKzIvc21Ua05jQlFqeU1lalpWd0ZQYmViamFpRlUvWiswWkpqVHJVbmZJVWMyRG1QU0FWWDE1R2loN1hiYklhUk96c2I0K2hDUFhiZ1BNTER2QzJRaUl2TXVxVVRZejNBb3cySGFiMjVnUm9ndmZqOXRjWVcxdzIveFIyL041WnpTYkNsbjgvajl3K2lJMWhzNjJkWGN3OTVwbzNsV3ZJL2xNZXVkdXpKK1VUVTNPTzhWT24vSUhGKzhrbGdqeElKUWlEM1o2MmFMeTV0SGV6cFV4Y2h4OW8wL2REekoyaS9zaWExcUJUWHdiTVdZa0t6N29HS2tQbC9DdzN4VFFNQWRld0hxenVHdlRMM0NoWWlBOG5XMldNeHRLSHo3ODhUSHVqZG1Tenk2clZmN1BnK2FZRHdhcnVhemgwV1krcVM5N3cxYld0emxYNFpUNXhKeFllUkN2YVNuOHlPTWsvTktmYXVYR24rQXFIT3JWd1BZOXg2VU5xeDFhTW9xZXhEaTZaNG13UnlSOGpBSTQ0ejdnWVcrdVdwaUVkNnBEWHh4QmVRNXRCWjRjakV1eUEyWWtZOWJFcmRVOFJ1djRFNFJMcnNZZ3lnOVk3SExPOGFlMFdDYUpLeldBbitTSGVGTWh1OUVRcS9NSDFNdjlLbXhDU1p3MkRKcmttM25nWUJZUkk5TFRmSWtQckdhSk9tTVl0aDNSM1ZDK3MrMFM3OGVISjFSQk51RWs3NlBsUmxaZFY3cmJXMUNaM1NPcDljMEdXYU1ma2RlZmJJdjBPbzB3UXdyNkdVc1M3Wkl4Ynl4TTM2eTRyci9qaGVkbkRWdElnR3drWGRjVUVxazdXS3JyRDJmbWNQcUk0a0xHQWl2V0JxRzFUNFNCZnp5eFVWcjdTUWNlS3RraDJiY1lOekdNUCthbmRJS2NFblZtRUxhYm1IOXg3OWdzY2VLWHVRcDBNMDlpM21HWG96T2JtTlpsUktLS3lKMmRUWDlXNVVOa3JxWTZkS29RZ0pRVmxOVW8raXVDMzlLVGxtMkQ4YkNtUG9kUVc2UGRwVU1PYWExU29PZnl6YTZHTkFCMERnT2FCdm9qKy9iaXg1UXVEYll0VGlqWTZTYjRoT2ordGo3YytQZWFEbVhYZXA2QXJGRTEvY3VybGY5L21xblhBYjkwbHNHSThTZW5aZFU2WmZldU93Q3B3ZXNlVWMybGhlOVNvNEJ0QlpBR0NYbVoxRFYwMGtiS2c3OEMwK1pmcnIwNnpxdlZpMVg4OGVQcXpxNjRSV3JNMUYvMGQ4UlMrQ2hPYStRakpmcWJTcVJxL3FoNU94RXRuZ1h3SmNHcG1rTEF6YitFVmtid3BRTnd0K3pGTzkrRzE0ZHloaGcxSE9ta0c5dE01enI5dnZ4U0p6UkdUcGFObitVT3pIZzd4Um5xRnBlL0ZvSlJrSGx5REVQNDNza2pjdS9xN2I1TmdoSFo4dkJkL2NVNkJQZGl3QVZhNHkvaFp2Nlp6cy9waHFCZ2I5cGNIaTRDOG1tTGhJL1ZUNzFvTzBkKzRML0NwOWoyZHZkcHNSVUpNL3haU1VwSHFtM3VtV2hrVXJMNzhHdW9NbitkQXhnZWQ4ZWhqRnM0UWozM2hRcVhDL3AzOWNkVkI4b2FUcDdXbUR3cGM3dFFpMVoxMHRDTE1EakhJNXZGMm4wTkFMSVAwSUVQeXlFa3JLL2N6VHA3d2tFeGRGSjFXakFaeW5MTGhwZHN1YnNXanMrSXRURGxaT1dIY3lFWHdDRmdXV2RDaXRVMHROS3VKRENIL003QmJVbnJNQkhLeW5hMithZmZ3L3lubVFKRGozdUtLaFBzS2gyQjM0c3AvaE1iR05TWWo0R3RoL1BCVEZTSzNKUEVpRk1tanA2bEVBVE83VnZMRTMvdzM4akFjZ0dLTWw4OWZJa2VJRDZmMkhtbnF4d3gzSlZrYlZsbFhpSFV5WWdPSG0vT0xnRk5DbmZ0ay9pNnVDVURnc3Zhd3JhUlMvK1ZKWTB6OStyYnBZYlhwMWZQaGJGZzRPY3RvR0o4UE1iUDlsVFU0WlFCcG1INXJTdzVtcEs1YnFsWUYySGxMR016NTRidlhOUFBSbTJZRkozR2l1TGRhU3JqVXltb3lITXlENExKelJNK21GZFVGdzkzOXBjQUxhMno1OHBIRFhxRlZIdkQvQ0lWZmZUOWd3cGxEUUhDTUhMOUV3MTZxeEZuRER6Q01HME9DWnpNY1BDLzhoTHRacE4rKzVDenpjWjFGTzRldkxVMC9ReDRHVkVZTUcrQS9rUjhmYlBncWE1YUtLTmJncWpJbS84amVLZzhJRzFqVnl1aFdXRnI4TERiandJc2tHYnFBbTBiTDg5cUJ3Q1pxQ3lnWmFoQWZtSERUallNSXdqbnZYQ1FZL3YyVWFqdXFUdm9UZVdpd1UxRmdUR0hjbDJUcFFJUzBlS1pIQ2tuOHF2R2VNZHZtQlFDdko2bXhmcE5IVmZaN3AxbG1wemFJTEllK1B5NW5SVk9SU0I3ZTNaUE9vM1VWVU9NYjc0bHNzL0p1ekZLREgvdit6SENFVHJ1RGxhVE9KUjExMTVLRHlMSUdjUjBjODcrb3c5Q2FXUjJmZkdOcG1TUmQwZkcvVmNIWEs3Tk9RbzcvL2VGREhka2s0Mnd3UlF3WVUybnh2dGZSMWl2WE9FM2kxRytGOGlWYXVqNWpSc3p5Z3dHS0NFRkh0WVFQaGJHRVNGY1Q2SlBQM21oQ3I5T1djREI0MmI1WjdXOGtON2xjbDBNWGlSZEZMY2FZVC9tSWU5WmRDcW5lTWwvaUdWNE90bkpHaGFNcG80S2YzNWdvdk9KRW5ZS281VFRSNERQSDBkV0ZUS05memI5aGMzWFNFREhkTzE0SlZxSTJCSjRpcDl1WUpOVjh3T3RHRXNFK3p0N3VLTWorRmlCRGpPaVNTUDVIWDBYdkNHcUp2YXA4MW4vVWhRNHd2dlN0Ny8zUnZwWTRlRkhJWUZQVUFXcis0MmQva0hScGs2MWIyZURCWUVJckpiNnlhTWxyL1cyTWk2WnZUUGEyT0kyZGc0YnpCV3FZRTF4ODhpdDJMOTdIcTFqdHd1eVdLSFlJNWcxRTRiTDNtVGduWUNnUDkvd1drZ1hhVk5GRUdMMlFVem9zaC9XU1FoOVhhNDByYVcrc0VSaHlGSmxrSVFoZDFwVGhEQ0dOUWVxN2o5cWRoV1A5SGVFdU1IenVtZXVyY1o4eERjZ0twR3d5dDNOcTZHLzhhV2d5bVRIVk4rNDQzczlWN1dPYlFtenhOZW03ditCU2ZDUVFXOE92MmpTdnErYnA2WVBjdDNLRkFPTkRCQjNYNGZlZFIrNXM0Z3ZEZkRxTWJTYXA4Z1hCNUJUZzZtVzlleWlsTS9KQnpBZFU5eE5tb1F3N3VUSmJWSGppYXM4YW1qOTgvOEVWcVRqaENqMS9raHpZYXZ6L21VclJvUnowTFNINnR1aXo4NlVOYmtiMUhMcWltMk1GaVUzSUh6SWF1WkY5cCtxTWc5K0wwd0RXVlZjU1NteklLMURZL29uTGhoVGw1eVhRSmc0clMrazdTUlRhek1xQ2J1N0J0VE9RVDIrR0xodjJiRzZLNEdNWWRXUnBnQ1JjMGMyNUczcE82eDZXK2JzZ0NUVTJwaEhBODdZLzZFL1lscWVjNHlWWmZMYkZmUlFYZFZqWlcxUElNMExxRVhSOGJOckt4UVhrdjFiclhNN0s5aEZiZnhCaUFRM1NYOFlSdzRhVFhpeVFFRlg3TjE0SE9ZYmc1ektLS2xmOWQ1ZTVOTXJzOTVQcEpJVUVNcHVNVktuWURkNGY5VytxU1l4K0ZXOEN1ZG1HR3RDYzVmY1BPYTJGMmttOVorVi9QSmlLbWJYNHJXZzBZYUhpeGJEd1ZQZGJ0Y2JhanFMSEtxSXFuVURWZGJWSVVndmM4ZVppL0dKVkxOK2kxMVJab0lyQnlqcGwzSUJ6dXE2TTRUSXh2QjkzeVFMeW55N2NPbVRsdHJlY1hMSGszbm1Hc3F0cFAxejZPVXUyRzcrY084Z3o0aklrSExobi9zbWIrYUNrSFRUOUJ1Z2k5dGU5RDB1VEVCeFBhNWNrdHFyRmxJTjEyZWdNcmFWRU5oOVVhVWJhVEN2NDRNbDJRbGJtbVg0NGJKRnVJMjlOdVpnVXBPdGtzL013Vktjazl2V3Z1b0lzdVJramEvOExXM3h4KzVMU3AyRGFtcm9KZUpDbVpVaWFsa3p4cTFpS3N4d1NEQ2tuNDVHZVBSVXpFT3NpeTJkK1JqRmFDM2ROU3liVlMyZ2hXdlR4bnpibElwRjFkQ21leWRtWE12cldiTWRUZ3g2SWNJTk9Kd2Y2djBISjBnMDF6TjM1YmgveXRDdjRPUVllUTRqWDQzbUZWdkJXbytITnU5cE91R3V2dG0zRFIxd1MyUk14TG5LTjJmZ0dCOHk4T1JPS3kyVEdnZzZiM1N4UUN1WmpnaE1KbnlDS2hpeXp4bUZOakVvbjdMSFVtM2Y1NDc1Vm5xS3RSdkc2cWwyQUhQbHRZeExNNXJxbFY5OXp2Mm1Nd3orb294NkFGeEJOTy9wazRoQTBxVys1WTZhTkYrS2dtK3NtSndDRWZleHVBdDMxdi9VZVFQQmNTVlNVamp3S3JiQTVvclN4dDc5bTBaUnBzdXkxQ2x2Mk40YXZMRHpQV3RjWTdRVFlOTWk2RVBrb0hpKzJMN2NuSm41THVDQXF6Q0huWGMzV3F3SlAyQUpmeXliSmZEeHVNU29aZlZ0bnlaZTlTRm9VaS9MWDI4QnoyRGNJdjF4Q01oVDh1U3pvNUNWeGlySkNWZzFuZ3JCRGY2aXdnY0NWOW1USDB6SkdSbTJ1QU13d1BCNlNuZkt0U01sRzd3Nnd6NGlsMm9TUXdUVFVwNEdvZkRZNm9nbnU0bjA3a1lKaHlLMFBiTkpaM1lQYUtBM2d5WHpwY1ZYSUpuYzYxbHY1clRsSlp6WXVQMDNmTGNpczFZNzJOL0cyUTN0cEQzNzcrUWEyQS9Qak55SlZrOTdsTm5yQS9sdUFBdVlEWUNkNjVvK3lMRW00WmRCeTBLb25JUUhXaEdXakJLVFNzWFpSWEpMTkpSVEZoSjcyZlc5dVhSREpLcURKMlZjZElaN3pHcFF6U1cxcURuOFY1T0Vjd200VkVBdE1TbnBBNDBTUnM4Tkl2djgvS0pwOVN1Qy9IdUVjNzEzZEFKQzl3R3A5N3FpblArYmpsVmpXUFJBSDlnOWVjMXpGR0xTNHZNYjJXaWZIZ1BSdUg1SGsyU3lOMmtYazlkMlFveituTmE1Zy9ENlVQeUZtRHRYNWltUnhNUU5MeFJTcTlkQzNRMWFoWmJ0WnM0ZDVyZ2gwakx6NUxhNGJxc0s3UUY5V2UvWGhteVpML1pJZFhVT3QwbVJyWGsra3ZGWkhKUUlwUktCWk9RMU8vVjk1amh1eWtJOFJEQVNKSjhtRitPdUF1YTRlbVlrYUFONmg5MExERDVtaVVFNHUwSDhZN3o3VmV2cEhEbmppRHMyZXRWWlY2SnZidUI1N3B0OTlJR01hczBZSUJXcW9MMjZETmc0VzhUOE9hWi8yS2h6TEd6b0hnYmFldGtyamM4bkhSRkpSeE45S2lUUHIwU2tlWXdJKzlKVXpzME5SamxqN0hmTFZWdXlnTUhubm0xcUs2UmRqeDJxbEpscHNiOFI1cHRSeVFmUGxaZFdOMTlmM0VUcXdOSnVqenZRM1VTMHBuMjhOb1RTS3pHSVgrNjBBclFaTmhLdXk5YzlBWTFhNG10M0d6MERRbk5RMlhQdndLMyswR0tIdzRkclJnbzI1OC92NHpmanFXUVkzOVo2L1lva0hwNFYwZU15V2VycCtTYmRIU0t4bHl4dURZK2UrNTB5anE4bUFtcktXb2pEQTdob2VCbHpFa2p4TFphVEVqNGlUMEVDZ1VQZlRwNjJUNFo0ZE9ZaURuZU1yeWVrWWppRWhDTDZtREYzT3JTdTIzY1JrSEJqbFErLzJrY0doRlNFQXdxWER2bnY1VkpXNC9od0k0ZDdkdXhmYllaN2JZNFNvL2cxOTNjWDY5a2xLQ3FVM3MzN1dGd2hKNWlXeHFaN0hpV3NzR3hRcVhHaFI4WENvMklDVzdGN2NIOEN6R3BkTVcyMGxmL29BbVBpRXRSc0FPMEx6eGc0YmpaUzJ4Wm15UkNwSXptRGVKM1BjaStSeWtuK1VWcllkQVVWK3RRNUlzRUlUNU5OTEIzSWZnd3F3YjZqSkliYjhUZEo0WU92allnN1pkb2QzMzZxQnEybU54QWhkajNEODFTQ3FLL3F3RFc3KzFPTVpFazVvWHZFTmlscmdjQUVrOGgyYytnT3VQeUExSmFiaFErK1JtZWdzaExQSVVZWGlPYlgzWW5EdDAyMG9KSytPT1M4Z1hIemdzYTh2SzZTcDJvcm81WVNOeUFSNDJqTkpScHdSRWt2UlJ5eU9mejVGaFdhZzdKOEd1b3dIV09KOHNraVh6eGh4eCttc0g4aVduWW9pUmtjSUhpTFJPeGJPMDVHYzBEa09kaWlCSFkvdlBaRFZFWkRCU1VWb1pmQ3p1R3BKN3BZOUF1REJFZGxTTUdYT0EzNDNEc284NXQzUGVHV1JoZTU0NTlDd0xZdGZZdHF0R0RYdVZHY1NUYXVEU055ZzI5N1I0UG1EZ1h5RXgwQWtSUy9YbEpHUFlUdCtsTlhIazNwd3RJaE5UTjdpWTlydWxGY3hEaXdMZmFJYjdvenNaaFcreGx6ZjlzOGU0UkR1LzAwZzJLT3lGSVJFK2o2aDdpQmxlbnJjTlVoRWxsaWRCM29kc0ZUVTJYZE0yQkc3WUV1MFF2elh3UllQRUt1d1JDUjh4Z1A2WTVuUHJpb3RRbk94Y3h4VlVyc0lNeS9uc0NQWlVQOC94MFN5U3BpMmxZbHVUL25qTUlKNnVBRERZRU1hWm9XM1NXc1dFKy92a2FjcFBpRElEUldteGNFZ1d6S2VCTVhwQ1AzVmg1ZDBzWTJFN2pTMW1tbmYxckVFMlRadXMxbGkxSks2WUl0dnVlamxEL1cvQlRObnpOM1VDWFp1bTc2QlRvZUJpYllhdnEyRVJKaldBOWhUamFudm5hdTlIVnJCcVpXbDN1RzE3WjhKNXNidmhlN0hKbzg0MjVrUlNEejVXNmg4NTE5NzFYUVBaN21ST1JhNUVxZnNJdGJQOWNvaWZYN3FPRFdLOHJXaXl6UEdoMC9wQ014cEtmM3hjVmZkR25IT0htbFJ1U1Z6Y3RNcXZySU9KU2dYL3B1ZXFSMVVJRUVjalBaVThEOEJFQk1MampjRjUxTHJKdWw4YWZRTTB0SE5YcUxrdHk4eXVKdzRVSXl2T3NQa2d3YzlqYi9FMmRoN21lNHltUitvcE1DTTZpVWZYckFRUnhkaEg1dDFOT0tGdzhPbkRsRDcydTNFclZOV1c4cGgwUkRzRlMrMHJZdytFUGxsSEF6OGx2cGhHbUZXdE96WTVmclIwNS90SW5yUUw4aFhmYnY4Um1ZNDBrdVpwNmlYaGRCZTljeWR0aGUyZnE4RkZvL3ZnMERkczE4NTlFdUdsQ0J5VWxlT0dEZWVaLzJOSmo2SUo5bWdGSnBXb0Z3QVQwamlpV04xczhydmh2RnJrTDlzRE1xN09yTDBnMnpDN2xKc2Q1bGdEcVZ1OXdXdFBXZGhqbThQdk9PczdCOUN5VFhWTlM1eHArNDBDYTl5ajVhNXRzRCt5Y1IxbjZQbWtNdDZ3Umw5c0ZwdDZlTnZNdWlRVWZOZzNxV0R1cDdQVlY4VzNsVXBoYTJZeHpiWVZaYUlZWldrS0h5Rk9TRUxPOHIyV3pTV2ZKTUtsVUUzN0NyaHpjTzZRc1lsZys0MEgvVmlBMjFMK21FeXNDSGRTZ3Z3ZHhxcHNsU2lIdXZrWHowdzBsUG52amlCelVGbFJibU8yZC9hU21OZU9lYW1xNktnV2JCMHlQRjU3cWVMdkd2WjJOY3hKYWhJUEVQRzFkK1JKK2xKejBqZTVaaFBUY253MTh1cTE3eFIzRGpoS1liWXVvUXkrOWxHNk9lV0RBeU9YMUNzNmI4MTc0VGNyQkNyemlDblpveHQ5TGtTSEl3Mm5lNTZIWXlDZEFDK0N6REVTYkt3Y2pucjhrT1dOQ09WK3JOaTR1UFQvVjRKamdTRkxHWUdiTjJtWDZmZ2JLZzUreTZ1ZWRXL0VGTjRXdlFUQkxzZTBPalAzMk91d1dhMW1seC9EbDVQaTZtRVN1RHg3a3hsbDFQZElENDVqRldqdkJJVnpqZGY1NkdtcTRuREhJQ1gveEw0U2t0cllEajloZUs5NzExYVJmcXIzbHpUSnZpTG9NMm1BTFUrcmRJYStIQ0U4QmFnSUlJOXBsVzFFZmRhd1NGb1lhT2tDU0NxeGRxSlhwazMxdkM3Y0c5QXVrM1g2RlFHWFduTHlQUXozYjRKMXhPQXhFdTJkc1ZUa09pRlM3MEtNMWozNzdEWFpYaDhHR3lWMk9wai9iQ3l3b095RnNKM2hYVlArN0VpeTRENUlBY3BrbzlEdGxpUXp3eng5Qy9YYjAzblp5bThvbUtDLzhHaktvcFBPL2RxVVAzaFlrdnR4M3BGNVFhb3lxenBtQnVJdGkvT2cvWmR2TWJ3YzVuZER0RTlIVzcySmx0allJZVR0Z3ZuRkxDdldGMVlvMm9QQkh3Y3JhTkI4N1V1U0pReEthdW13MEFPdjQ4TjBkak1HMUI2NlpBMW9ubXFETFFzb0prN3ZzTWFEMVVTZDNUVUZXYi9Vb1MyNHYwVDNPeXl3SFVxanRTR3R5c01icGJwMmZGUVROM0YyaytVcUlVdlRZNUFCanZPOEFEMnF0bjJrNU1GbTJGbzlSSUR2U1RYWkJxOU1CTTZmUlhHVWZrQWlXVjRCblFVWVczSDVhWU5rRUd0ZWMzRng5ZThWQkg2VXFNNThMWFQxejZiQ3VaWk1aNEticEpEdTUyTDloWlF3dUNpMCtrOHc0ZzJyRXpvN25UNFF0d20xaXlOVGx2ekJQc1pEa0NGNitwa2JqdTZMZDUybkd2MlFzdWFUckVrSUJJNzFhbnhTTDVhYzJsUnpsaVNudGZvK25wZ1pRVk5aYTlkTkhEWmZyZDBmZHZSZWlmaTlTODduUk9BcUdVN2lsL1Y5SXJRbkYySVNsRUVhcWd4MENUcDdyUTgraTJtaFJWVTBoZDhpMzBydlBDc0pHVHp2N3VnSUZvRXNWZjl4M01GS00wSkcvYXdpNjBDSnBGbSsrcUpXTUtpRmFKMG1mcm1LSERYTmNGWmZ0em5DN0xIdW5uTjN1VG9nSzhHOGFDdE02cy9IcXVYcnlKTDVsWXRjKzlpUGFTRU9SSzZnNU9QR3FOTEx2K1c3SEpIeXdHU2RVMU5WUGZtV3ZsMzFYa2ptd1hOcEtiY28rWHhqOWR3MzZsYXlUNzBwSktJZUhYaHhEakJjMjd4VTMyMmtoR2QyQUlOR1o3L0cyeXp4UmRZd2Y5dU5obVFVWkhMWk16U2drOVpuenh5RzVxK09USG1sVERQOE0veDBmUUhqTWFzaTE0QXpuWENzZ1V2ajN6RWZnZURFV01XOEFsZEQ1NndlZWRsaG1TVVAyeHV2Zy9oM1VOTHEraHdrVTR4dTNLWlRZcERycC81OHdFSk11WFBBOFFmSUNwNk5BelV2TjdlTWU0ZWdibHplL0FkUmQyNHUvd3IzWnF3OXg1dmJkWExVYys5K1hXRVcycHNMR0t3eGxwR245eUJPNSt1T2xmTHZ5SVAwZXBaV1ByQlBkbXAzUm9uRmFTTmgxd2d6MnUvR2o3QUJDTHF1NUZ1ZWY0QXdncUpDRjBLUnB0L3p5c3JoNG0veGFQUXFMYURKV1gvYXFTWmg3UnRTa0U0ekVVT2dyYkxCbTFKZ1ZnTW9yZ1ZzUm1DVEZ1dmY4L3pBaE5leDBueHJHaloreGxBUE1xQ0lRRVl6RUJkbE5La1RRY2R6UlR1dWlxaGR6YjNqWjZCZnRFek5yQ3gydW1xTlMrRG9BbWE5NzJ4VllkWjJuRmx3bS82cm1od1gvUXhTUS84elBGcXMzMXFkS0ZWQXhjcUJKMGJJUG1IanZmSmZCOC9ENnNGdjhNbTVvd3E3Rkh0ZHZUMHJSZmFyWTRLVVFlVkFYaGxFOFF4S2FWeDRCK2xDSmdaQUQ2YkFKRmlaakJ0a3FaaTk2VVoxck0zVk9OYmlxTVRKbEFSQjMxZk5SQ1dya0RGeEo0ZnhIb2luaG9Bb0orajVzc2V1ZDJneWd1eThGSFNzV0diR1lnWkcrQlBsc3VEbnB3c0RmNkdZTkFpaXV0VC9LSzROamNzYU9rUTVrbTBxQnZKUk5ZTlpEdXFEdWNidkM1TnFNbUNnN3FqaEJ5ZkFkRUdmUmFxTlcyQjNrRmRLSTJZKzlRZFhDaUFIaHBVZS9pcGNianNKTHFuSm9TT0tUdHFCSFNEdlErSlNXVERzVmtWcVZKZ04yTURUUHFkUjM4eWllbzA5NXl0THFnMDEyR1hEVWFqVThETjFQWUZPM0xYVUE1Mk40VCtvSVJ0YnZLWFYyNXB6a1UySnFJVmhaRkFjcVdKZVlrcWtiZHJYZ0pSMjFmUnZtWk9abTJmUXFuUmJEUjRMSGpPdDUxMVpRRlRWSWNnTEhzR0ZhWVBISHFQR21ETW1RTlpacFE1RkRYbVRjR0J4TEkya2VjZ3dVMFFPMTNSa1ljU29XcFdKc01RRFB3MmxsMzhUN2c3UUpieU5TRnoyMDhjVFkybVpaUmhsMTkvS2NOR01LTFU3OEIwdEU5UVdlWGsvODVZaERWM1puUDNiVThZTkJvUjZ3aE9oV013N0dMaVQyeFQ0YnplamZOOHF6Zklacm1hbHkvNG43QjczN1RyWGlPMml1TStGek5SLy9lb3ExMWpvbnRoTzk2Z0grYVVoSWlFWU5mNVJzNDlSMUxkS1hES0VpZTRqR2lHVEIzNkl1cmZ6N0x5aERqaFg5eXdEQmFOM1VGY2JQemFHUzNiTWVjQ3JZUHV0cWpMTy9ueDlLaEFCbnRhZXN3QVBSYTl1bGZDbmFXNFNncmFYeVZVeE9zaUFCajRDUUVmamFZN3dCNTVQNXg0M3RoL3RsNENrTE1sR1c5Q1dSanJnZ3N5RkpaZ3NaeDV2MG93S2MzblU2T0o2L1ZOYlFtSVBQbUxUVHpGRy9va1laWmk2ZTVPL243V2UrVm9iZncrd2RwZWg0ZGUxMHBvd0s1RlhSRlZXUmdtakdycWxheFdidjE5T054TzkyVVpXc2FxSlJTNkNnVHRiUG5KM1VGbEhKcVI2dS9TSFlVaFNVNlNkQ3czbmZSNmRPanlOOWw1MVlhb0RBTzZRY1BFbFJtZUp6S1N0Y3B2cUJBZTJORy9SUG9Uc3NrdzVnLzcrbzZ1TWFlU1Jld0g1dng4ZnBXK05kT3pZL1JRdE81ZHRyaFdTK3dJKytrUTRZaGJlZ2JBczVFdk1VVEl1bDFldVVKZ21iYk1KQkk3R3dMRk4rc04rUzJOSFhHQURDNkFXQzUySkVZbGRwU0ZtWlc2K2o5Y2paL2VqTktZUEtvdmtCVzVvSWxZb0ZYUGtMbCs3WDJPZE0vbkEwMWZEbHlJQ1lWMzcvWHM4cVFESDdER0hFdjQzYlovTHY4dS96aTFLK21ObVhSWHhYM29RK0xtdTdzNCs3QnJBTkNYd1VoaTdaeU1GVWN4WkJjL0dUR3hqL2pBL1pOM1VRWWQ2MC9TSDduL3dzbU10L3gxZXE0ZEpmRXFXSVkrQ21zd1JmTlN2M0FkcDdTaXIyZEZwbG5oTlgrQURJYkg1TXFqbTFXWk9SZ0Rhajg5bU5VWk91dTFJd1FIcExvRmJzSkZuL0hjTDdrNmZUUUpJMWlja1BKQXFFMXZndkYrUW9wUENpOTJOR3ZYNFRsQUN2MTIwRnQwdDV0SjNnMVpkTFIwTHQ0UElUcmFKYmZFd2ZxTFdTUnZoVlBqY2RHVDdUUUw1Uk92Nzg1ZTJSSVQ5Rnd3NmltNnBjZk9hK2Q4L0EvS3VXNElrYlBVdHRlNmxrRU8xRVllMWxJZm8zeExwWkJOOG1QaSt3OFFVWDhCZithbnM1VGdybkd2ZkI2azNBOW5sbEtveVBOM2pLU3huSVJVajdYUitZcERudzE4SHZNNGtYTDhEcFBQZXJ3WkRDNEtyUXZXQnk5OFFiOXN4Q0p6TWRiZEZWRS9zek1RMFlhNm9zaFNTam1NUFl0VHpkZ091RjV6aG1TVGNrbDhRZGo3akc2bW1xUi9MZFQrWVRYeFZnaGJmZnhEUWlIa0h2V3Z5RFdXLzJmMVhRdVZKaTNIZmQ4Y1E4bDQvdzk2ZkhQTDdiWERRdmpLQ0l2SmtPSTZJNkpTQ2o5Nk5kZUFhZ3h3WElCUHVaZjdMYk02ckZrMDdwNEVJUUJqR1lsWE96S2w4dzlCZWc4VjNzeTdXZGg0QXV4NUFxRXhVd09ZdjJpaFhETTk4V2p2WXV3ZThoYkFESzE3UCtzSk9JRjkzUjZicTBndWQyYW9uRnhXWTUwRmVqSVRxNHFBWCs3T295SzNzMzI2RmpJZ2x4ZzcrSm9KWkwyWkE2MEFsMjJyNURhaXA4OWlPOUNOSkFQckxSTWJJMHJlTjVIRWtTTmNLQXpSSVh0bCtDa3Nxdi9Jb1ZUN3dPL3hvUFgvUHhEOHMwYjYwRG05Ylh0V3E3RVhBVnhraGdZNmV4eFF0MTNIa1NPUGNLYVlzdGd5bkxqN2gxWERUV2ZKVmNhYXN0dDhzN0tMS3hOZ0ZYUWwyTjJjcVlkaGVkdXN5algzbzhXUG9Bc1Z4RWpOdnF0d250S0ZSUXN0YTdETGVzcUppeExkUCtBaTlyV0RtTWI0U0w4NGMrQ0xjVVJabnN2QVFyeWttZWVPZ0w0b2trc0JrYVNpcnlJUDdJd2pGRGJKRitRenBkYmhtbEVTdVlJNENwQXl5OHJsVnhrejlsbmtHamE1REdhQjJKejRONTZ6VjZ2Ty9pNlYzRVRTaVVCei9TeVplcEdUMkxaT2VBZXpXZWNkNEVSWEdwSmMvQTdVWGhuelRRMzVkc2wzYXcyOTBSQlhzVWR6RUFDNytORGF1U1ltUUdiN0ZibUU5WE5URno4NG9JVzRRRm4xaUoyS1VwWjkxUDVWUnNQa1RES1dCUkxWaDV4SUpacWc1ZEhWSEFrVTBPSGFMWVQwbk00OFVkTkZkSXJpMFFOVFFVNUJtT0h3TE1EUzN1SmV6MDgvRTNTY1NPcFcvZnd4SVBKWGpoV2doR08vTE9IbzRvbzJVSS9lWFA3Q2tRLzJiM2xlT2RWYUJSNG1TZUMvMHNzY3gxTzBCdHhkL3BoaEFyRE1BTHRVOHV1bmNKdnFsOXo3SHpXWmovYnprRGNuRFVlTnhrejlMRGcveE5PV2RFditMZTBnMXc4Vkw2WFBMM0RNUU12QW9jODRsMThZNFVablAzVVRYTzVBcTdkZjhqajZrMW1XeGJYRVhNTzNhaVllQiszSzhuZ01iRERmUXRveEpKbm52T2xXdXd0NHE0Wm9FSzZsTVRvYW4zaUp0cCtlTFUyTGkxaU5aMmorZE5LOVQ1Q0pvVkx2QkVWWlUvUFlxekhhTjUwWFpkWTRqcFB1V0dOUW44VjlQY1o5ZGgzSTA4TmRUZEhOUnA2ZlRVa0s5OEs3OFBKanFUYXo3MWxFQW9saWZIYnljaVZwSVZjR2tyalVJdjE0RXVqV0RlRVhOZDhRd2MrMWl4OFpaYStkaTVpalJOclpVWTZ2SFNGeXVVMWMyYkdqRDh0YTIveDJaMFBxK1M1VFN2bXlDcWQyYjNyUFdtTm9Md0hiUmRCd2ZSR3RlSDVzYW1TTjZNQnhNbE1lb1AvSTVRTmNleDErd1gwdW9PVFBZSHloVXV3SVU1dld4ZXVZMFBLNmdEelVaeHNHcHN0UVphMzd6MjdXeXR2Mm9OblArYWxuMW5GOXJFMTVBNUFCeWNmaEUzcTYrTTZDZHlDSHh1ckNWVVRJR2Q2a1dodm1JajhzVGRFdXZYSXIrUlZJK2R3d1ZNTC9zb1BVbG03ZWloSzAxcXFlTlVLMWNwWEZvN0I4d2hlWUdyVEo0NDIrSXNFYkdVVHFjL3hQWnE1ZllhUDEvMEQ0WGVPbUZLZzFqQ2NTb2lHWSszdGl2Y2I4bkhIekRlOHFKaVZwZHhLZ2Q0dmhiZW4yZ2N4VmJJN3dKd0JoM0d0TmR3YjZsY0JBdG9UY0FKbTZkUTVBeGlSaGhkUmF5Wm5vNW1malFDeHpZd3FkWjRFaGF5cmQ0M0V6NFo2TVZFWks2TzFRMWZjNHNFUWlGNXZ0Ly9mMzlLSGt3Z2FNcTkxU0lldC9yS3hxd2ZDMUF2akpTRHphTVRCUlhOcGhxdHFhSGFMUmxVZkhRcDFzY3J6ejF1ZzBONFBTQkJrQWJPdFdmYlZ0dkVwb0x0M1hrak5jTmJQVkJJZ1J4d3RpUXVOWVJBeHJGRUxVVXA0dStFQk5Jcm9BV2VUN1NNMDB6THpjSnBTT0RCSzFBK21BTjRKN1Ixek1JK1VpTTE3bEhucXRuM3U0U29IMHJkQkU4b1ZwWXhjSDMwQVlpeVd1SmhOZjkzL3ArR0wyWkhaMnRLSDAwSGtDdEF6M0tXU2ZTQnVlbnRibE8wYlBtb1U0UTN2L3ZwOE5aY3ExS1VrOTZyWmZVSzRJaUJmZnJjTzNyR2NTYWlPbGdoQVd3Q2JyTURNUFpWY3B0cE16MXUxRElCY1I4ZlZBczk0Zjg3bFJVbVNjQXBjY0JGK3BIdGFWWjN0YTh4dUhKKzlWQUJLSldsQnB4MkE0NENOTGd1azZOaGF2Qk04ZXRaa0lpT3c2Z1BOdU1JRmFoR3Y0c1pEMGYwdmJNamprZ0ViQmE5eW0vaGFyLzZzY3ZKWENJZmZSc0x4bUNreVFpeTZ1R0tYcnNwd0MzLzFHS25qUzdBTmIrY0lkTG9PZE9ybGhSNGlsb2dJUmFUNExPYng5c05TamZOUTlQYS9WaEtQdG9BZFp3WjN1VGFSb3dVZHdaRlAzSlJuMHVrZWw2aGYyazF1bXVlWk0rdCtWTVdUc2dndnM0dy9Pdkt5a2JNVkR1dXd5MVlXWkl4dGgxUkFkMUxPalBPRE5iTFlkMGZiZ2JJZDBGc041REFINGJOSVFDZEtTeWJRS2kzaFhMODM3clcydVhaNHdjMXpnSHBFSWdpZm9KQ1pIVjZwb0J5dkNDYjJ1NCt4MEtqZ3JERnRuNDlkSGNkZEtSdWxYTUdhSWk4WmIxKzUzSnBYTFhtUEx5WkJDcTFGTnJnWkN0WjEzZHlmNnNwdG1zK2FrdjNGOWJzSEp4VCtMcFp4TFl6d284YTgzL2V2cTlxNmNjRVQzVkhCTUkvbkNmeDZMVHJFRTF2eGh6QjQyL0RyQzRLejAvdVh6L2V6MytDaUMwNUw4NkljUzFBa2FEbHRTYUpuRmREK25aekljaTNqVmd3akg3a2xaZmNZV0huK082OE1tUTViUnJsUjVjbnB1TG83eU82SWdaTyt4Ymx2K3lRemw1Y28vaDdXYU5qZVI3ckdEdGg0bFJLSlp3UXNnMm9kMzF5WjJPTmlVNU5pYU9iRVFDMG96VDBWRUhibWtjSE1RZkdmZG5DaUNWa0ZneGs1dVNHdDVWdUIrcWRGQzB2OEkvaDVuZmdlZDk3RHNxcE5nY3lDa3lJVzhrVUhYSVFMRldHV3EwTENqZnlySXhpYStaL05HYnQrQWhjd2dGbWppd21BNGtyOVBwV1B1bE0vZS9nT3ZoUHpsVzM4bDlaYXNOQlVETlVjb1VKVU83Mll6aFM2WGd3U0s1M0xTK0xpVjU5cXZGVjIwdURFT0tBZ1dZeHZQc0pYWTk5K3RTdkNoSFg2MmdSVzBscjVJUlBuSnRhSERVT3BkVHg4ZWRHaUwzVTV5T0U0R3RrOG4yZ1gxVDUyRUt6bnJZTERMY1VaYS9NTTJ4T3dMOXdtTFZsblhKdXhraXFYSElYbEVDNDdIZi9mak54MW8rWXVISjlhMjkyajAzb2p5eld4TFVycHhoRjB2NG1UUnNjU1dhOVhjQjJaV1M1STdBL3djWjRyN0lBQUtYYnZmUEhpbWlJVFJTb0dsOEVwbHM0MWtlQ2pweHd6ZXZxVHI4bW9Dd3JKSGNaYUdhTWxPTUVleTdPMnNCelY2ZDc2RVlDTGxqUjhNVXdWVVBVNTl2TkRscEpCOE0yOGRraGt2ay8yUE1uMWxFVVhSeVd6WFBmQ1U0aytURlFpNHFVYzRKbXZkZ1Q5QjJibncvQzBWSXIzWHp4TEdtVVliVFYrK0JCbWRvTzZsMXpYSDVOQktNemJqYzVnazYvd1k2OFFFVjRPSUVrQk1aRTB0MVZ5UW1YTHErSnRXYkVXNGVOU01SSDZ6K3kvTmo3WCtsWkk4emlNZ3VxRDdRc05PdWlGTExSNEJGWktZc2hCbVlsUThGUVpoUHFIVXdxaDVtcUpJK1FWOHdRUWNjK3Z6UWtYQnJ0TmlFZTJHa0M1VkNWc0NzTkYwcGNvRVZidFZwR1ZURlU0Nnp2RncwUVZCemU2eVJPVzFvbTJZSmpQSTIzcDM2Z0dYSUNJZkliYzZWWnZiNWp3NmxjKzcrOXpFUm1aaURocWJZM1dqMEd6RnA2dWRGRjQvZFJkWGNxQ1hra0FSNmFkRVA4cjR0cG01ekZDanRiL1FIUHhJaG8yVjBnbFlRcjJaZDdmMmtJL0pKRzBhdEMvVE15dXpFWkZiam1TME9MaGZtQlFhRHJpV1FadnlCcUlRY1orVEpLbWpxYitzR28yOW5FbHliczcyeUlpTG02alY2ZnE4cms1Ty9JdDhWaWVFMkZ4RHFnbVJHSlNYcTcyTDB4ZDI2YXZTaDZBK0VwWWFBaklMYkhHclFqWDk4b0I0Y2ZpOTh1TEU4Q3pMYStFYkdOMW9zU3hHYlpXU09BM3c5eWgxMmRQUldCWm1rS0RycXJmVWJnQmg3K0dnVWE0bW93YmUwL2NVNm41WXlnSWZITnZFRElHVnBtTmhsVmZ6Ym9abWJPYzcvRGh6RUFobEpNSTZNNGd2L0NwWmszOEF4dUcyUGJZM1dWVm8rRjNhT0s4WHZ5RFVPODZxRXNySFV4TS93UnRkY0hNOUNjbGVTdXhZZzZIeGl3Y0NGUHJ4TmV4SktIQWlOWmFWdk1uUnZXck5TWDZqQW85VFFab1hXanUrbDE2am1yZ0E3cHFGZVc3ZWFSUDMzZldhL3NlaHY1WmZPY3JtRm5VcHp1Q0d2QlhHRmQ3RGtZdXpqbzdheTlxTmZMbkRIQ2RacTJuVDdZSWZZalBDL1R4WFBlSTlCNjZXMjM2aUlvcjFOTE5kMjgyQ2ZEeTFEN1QzQ2xIT1NOTGoyM0V6UEV5NEM4VVRUY2pJTXp5d3RXZWRqaFdpdTN6eit1andxSDY3R25sdnBhdzgzSzlhK1RRTzN6Z0xjOTloRjkvWWZ0VVJlQi95MEkvS0N5Zm9Gb3JwOFNpbzl5Q1Zlb0Q5SjRYNlo3a3ZNRGVhekptZXRuUVFNOCs5WVhjU2poN3JqM3BZZ0dKSmtYSURDMDlmSFk2Z2FEYXdaQkdsMXFuaW8yc0drL1VaYnU3MVNScTVlclZOd1lka1ljN25GSjdFSjRMVVNHRFFZakJwQzFack1hTmY1TTY4eVJqZXQzem1xQnhVMlNlbHRWcDhneno3QkNIR2V2SFBReEtoRXVIcFpVbnRXbGxvbnVTM2Z1bVNrUlpaRUdXQVlXWmR1ZWd5SnB6RDQ4aTIrNkp4Q3BldFpzc21GYUpZaDMxZmNlWTRCaXdKdG9IejFOS3VQM29kb3VhcG1ZVGpxL21Bazh2MjlRUENXdlhvbkN1b0J1NUZyL3QrcnVvUllwKzVKSEtvNzFER1ZXVUtrUEU2NGxwUVRLZzRFcFZPQ3oySlNDeVNxQUFnUitjWkJCSzM3NDdhKysvZnozMUFrWlVYVG1NMDV0bnRTcWZwUFdGVlJPdERXcEtmMzMyVlI4a3VtekRiTFFhS0IwZGxwNUNyUGlHNFdIaDhMRDRZckEveUhGWmp5N2ovbFoxSkxMQW1sQXlnSnE0TTVUWEtRcjRweGRHejJieFJGSzg0a2MyL3dPL2IrclVNTmt2Tm91aXprd3VUbU82MzB6SG8xL016VmdSUHhNK3RTenF4WlRJcHlNeHI4Z2UwRzZDYmxPT01vVFlnUjNkQ2piRTUvMGFWUDVwL0p6d3dnbkJuc200ZENuMEd5c0RSbWhNczgvTUZ3Y0wvclJpdnE4Y01jMU5RZXBLY2NlT1pjY0ZTdU1xTVNBNFN3Z0wzN2xGeEhITlNjTTVyRi9GMGZJS0dWbW81N215NTd6VnlJLzB2eDlWdXlGZHdJUUZ2SGgxUy9rTHNMK3QxaEJ5YlVCWmYvMXBBOGl1UmdMUXpGQUtSYzBBT1crVWNyZTBHOGZkTThmQkgraUdRS1ZKaGRCVGQrK2lVaTZ5QkxmdDdoZzhlZ3gzeXorQVZET3BKM2JieTNBOGJ3Q3Fya2xCV3UyZlJFdWFycG8rMms3VUcvU2tSMURIdjhxd1QzTysrZjJxMHVkK20yMGl5QXRZbVdOWVBadEtQSlRlM2J1anBBeWV0OUQydDl3bzk4ZzkvcHNudFpCcEZYdS8weFVxNm1abG9xVURnRmNiaXc2QnRXajlVY0lNU1UyaTQ2MUZDNkJKQ0NNZ3FKY0dOakpTa0VKcHFOM0RBL2xWaExpMTdBOXA2R21hZ2plcWNpTFRpSWtQN3MrZGRQd2hQczkxcW9oVk9IRlM5VFZ3b0pmMjNjWDVlRWIvSmM2TnNQRGYyOU80WXoybWRlU0Fha2ZRWDJQS0gzMzlLVWlHV2pCMmgzYjFYSExReGlhWkZjOTV4ZWR4OXVOc0dUZVgxRHNqajhWTVFGWUlmbmFxc2hGL0VGRkhIZTdwMEFGRkt4N0U1eFNrSHc3SzFlUW56ZFdZM0txQk1KYVFZOWFsZy9mZlR6QVJBTU9QdDJNSG1HSEdORFkxNmY4MjVNd2hUcnRDdmVSUjc3TFhVK1pJS1htSkxhM3hxOHhRYi9XVFVMZWpQKzhjdWNFTHIzUHFBeE9OSzRZN2YwWWkxNHZYdnBtamRlTmZCakxWYlk5MjhVVE9lSUgxelozc1hBOCsxSGdzZGNNN09RMWp1S3dGRmFSRy8rOHoxZE5IdC84TWZ3cldzMVE0L0NuMldoRHlyejFRYmhjR1VJaGxZU000UTRoNFFscDNqM1grK0sycG13UGRaZFAwVE4vYXJjQXNmVkQ3U3pXbjBScXdXaThTeStnNCthYmZ2NVVaRHVGVDlGRWx1dzU3elVOK2dCcnFuKzBQSnNhM0pOZFhDUXZQdUE1N25aMVdUamFaS1BHdW5KbVhUYmlnZVpLZVp6MnJoWUNIWElPeFg0RlcxQTVBekFJcVowUXpzNFdnT2VjU3liMzg5cjhyR3UxMDQ1UXJlbzhWSEJRVkxiWGVyYmt6SVlDeE1EUjgzek1kWGpVSUtqUTRMWHJnYUVscjBIQzNrZFp1OEJGbFNPMzdKcHR3TVd2T3AwSTBEd29CaTNwbnhTV293Rk05TWl5cks0eS9PazV1SVNCblpOS3ZkTDl6dWJrSHVLcDdyeW8xYmtIV1E3N05oekpGOWVoblhhaCtmUzFkNWNnb293UTYwZFZiVlRaTWlXdkdKdWtwdUZjQkJWRk1tK0hZRVJEUWluUTJTMkRtRGhJa0taYVR3TkFhQnA4WFF3TTlQNm1QclVlZC94bkM5LzJ6dlNUaDdad0JuNnRvbmtKdlZIZlVCZFhheWZPQXRObkR1N1AyYi9ldTBWdUVnQnRPZHFHN1lhblpnQ0tMcmtuYWwxdTl2c1RkdDlnSmlDTXoyWWdxTG5PNDVQNGVRUXdEeWEwSHMydW9LZ0hPdVJIc3BMbCsyRUt0eXRNdncrUUh3cEZGTWxxdHFZTzR0TzRFZkRFWjdoM2FzUWJpVzNwdDdnSStEVklBVllPdjBxcyswYkZFWjhkeURDcHVLazNpbWhBMHdzUG8vWjZPeTZvaDNmZUtZZUdydExoa1orVEhVVDVPU1dvaXFIQUtvTHZ6Y1pxeExJU0RlWGhTVlBwV3NENzQxL3ZnSVZzQ1c3WGNDVmhXNUVZdzYzOVJldEE0ZlVDWjZ2YklRTnhyenFuTWt4eHIxUm1XUC9yM3Z0UnptKzdzZ2pGY3ZTU3Y1RjZkZ1U0KzdMdTVhcUVjZ3UrL0kzWXgxWmRvRFIxSXBrRzZ5QW1xRjNuZ3ZueE05dEJtR2Fkcy9Says0RmJDUHBuQXZDWSsyNlFFeU9iUkpLdjROOHoxZGNoeVZ4TFM1THY5Rko0bWRHWFNrVnVvOWRoNUFmRFJwRjNjVXZuWi9abFM1VVBNZmJyMDc0ZlhCZ0ZuMWtLU3M4amNVMmRFcDRHbWs5MTd4LzBJMGxDSERrUTNXVnk2Qk1MRGRkNDErSURMRWt4RGhKMXlEL0pxR094aDFHRlIvSFFOZ0ZKNkxSZmxONE1iK05vTVFqYmtNRWRBWnQ1T1luTU1hR0NWVWVEcGFoMmNBb25wRTBxODBYQ2lsTTB1MHZQUDM0b2Q0Ry90dFE1T2JaeVloN0UzQzRpRitQR29tS0xaZHJFTlUzRGMweGU1MHJRNGNyc1JVc3gzVUVXY3hzUUh3a1p0cUREYUNEK2ZxZUxxeG0xWU5kWm8rcldHekJ0eUpMUHhWQjI5V1Iwcmk2ZDY4NzdDc0dPcU1ZOWw4cnFKeDJ5bElUeEtycVNYckYxSThObURVWUFIRWtPMk52dlVGYTFHYmRIVVBsVERYVXVldEhHVEZNSys2Y1dTd3dvUnNHNE5EM1R1S3h1UCtlb2VrWGpqbWxvY1lLdUhsZHZDTWRkdG9xVTFMcTBZN3ltdU5DaGY2YjlyL3U2NTdMVlpJZURhcUFzMjhhY29wOWpqVENxQm9VYjZJWkw0VTAweW5Td3VEekhCMldDU0Z0a3c5dFZaVG5qUXF4QmVIc3BFNDVmRkhIaHJ6MmZTYlBlRFZ5N1JOMTlodnR6Q0llUDhmOTMvanBOcUFCMndJMmZzZ1lPVGF4bVBVd1V1VUNDS1dLQmRGNEJMS3Z2U3FDMWc3akJOQWRwSndOQlZjVkt3TVVOOGcxc0k2b2pJQWNwSEx4Rm16ekpzbFlCNHZDQU9PKzc2MWdGcVAzTE5NbkgrQ3g5NWU1VnN3a0I2RVNjLy91ZmlQay9NRDR4eTdxMWo4R3QzTlBoY2xnaEd0bzMyT1RWS2lhYUdQaVlQeERxZUlwT2dNaUxlK1N3VnRkdUpmTVFkTnFUWEdSdStjQjNoaDJ0b0RHSkwrTmZreWdWN3Q0MkRUZEJSL3FoSnVGcm45bG1tdTN0Yi9USiswVm51Ui9HRE52Vy9qUmhQT0xRU2lWWi81eG8zTmVHWEpUYU1ObzRvNDBxTDZhUW9oc2pPaWJaVkdQYy9sMFpMUENNMDNFbmVPZExMZGoxd2Vmb2Zqc1I0R2RwRTg4aVRweUNjTDlBd3dRQUhTemRjaXIvcFRpRXNHaUtyMyszSTBVWE52ei9mYzBSU0hKbVpDWVZFT0daaGNZSlAybmF5ZjhoVGNxZ3VXMjJYdDRDQUNocEkyb2pyaXQ5VnRCTFRHbXVzUWlzRkViWXZBRSt4TXRmaUFhNTFKVTZlL1NzM3QrQU10REZSRGY5UmExTG1HbU1FVmg5WGtvNjRQREdKZnlkVGsyaXp5Yys5TWNBV3duSlRTTlBtSGtNSFlxejE0L1N2bFlsYnZhLy9hNFN4WWZGMzY2UFl6WnN0VSsvMWM2Q3pSdnRYMEJhV3FNNWwrVlNYYzhPbjlBM054Z3NON0NXYVdvMGFhMVVLMDlKdUIxcStVWnJWeVlaTk4wSmtMc1FQUkw4Y3RiU2lVZTUwZDNzbEZ2L2l5bWtaem8ycHNIbG83QncxQW5mTXUyK2l5V3FGS2loTUNSQkxZeC9tNUZZWEtsSloxSzNmOXZMc1dKbWlTTlpjY3J3VkpKaW9PMU1lOUxHK0tiQ1l5VDFVR0krRnJseDlSRmg3dG9WcVg2MHJMNVUxejdvOG9QRzB6NTZ2VG1ValNWaVZ6Nk9hcmdXbXh1Ky8rV3NaeHQ0Ky9MRTVWMWJRUVdWakJ0d1F0QStFZllqVHBVdVgxb0RId08vUGpLTVBNNWJCTCtUc056VE1uLzhNM1c5blV2YnVSUG5PQ1Z3Um1IeVlPWjlJNU5xWEdSOWlOMzFNSW4vY1ljeGRjZTZ0b2UxQ2NTdHloRjV5UDFHWnUrNGdvVjFhYjdPYTZ5WEZnbkV5c09zbUNVWHpvNHd4RVhWb3BtT1NibjkrdE0yQzBnSzh1bXNMV08wSmZPdnNJVnFHb3JueUszRnFhT2tjSXRWQ0ZKQkNNMDZ5YmxYeUxnTXpCbW1XcGZ2MmIvNDZpUENUT3QvUVBxUjhUSnlHUURqN3huT2tCL0orL3Znd2Q3TTBoS2dTNlhINit4dzJZd1dvRmx3MUR5Z1gwbU5oUmkvUm5MT2hiT2ZieEw1WVRXRDd2bXMyT2JucHE0Ri9ScUdXWW1QVXpnN3YxaGE4ZEI3TEdMZEZRWVlHSFBLR3RPZXVWSGpBa2FXblcrdHlLekNyVzM3MkVodTJWTEV4a2szbnZVSnM1bGNhWWYyRnZyNlBMZGkzZUJyTXV6V3E0NmxQL3NaWC9GdktlZ0YrSTdzRHRMR1dVNkF5Zkk1RWJ0TkwzVGJFQ1UrOE43R2lLOEY4dzUvb2ZQL2xGSGxJVk9ZTXFNUVZnemNLTXpkakJOMGpmWG95bnJlNjBJSGhMTGhUK3NCWG9yS3FBMmF4SWJ1Wk83a3F4b0hFbnNyRDJMemxRUnlOUGVweVBHcERoRUkwblUybDFieHcrL2gvektaWnBlUWgvNjhHSFRyYW04RFdBM01PLzFMd0FqbFBEUnAxZ2poQ2xqdEFvQU9UdUtEQ0ZKVjljeThIcUN5aUIzKzNmN1RMM0hYK1BaaUE1K3hnenNtQlN2dzRiZ3NXekV0VTFXSDdwRFFmTUhEV043MXVpenhkblc5NTB2cTdQL083UHllaVlrMmhGaUtOR0JZcmxPTEVCblR3bWc2WWpMNUxnSkYwOXU0WW5GdERVVGtFT2NlZC9EbGpPNHYwRENnWWF0KzRTSFk4S2pKbmhCb29zQmZvTEFVVEdvc1RtVkxGVDJDdzNJRFpEZjVoMjd5RVBVYi9GYmg1VjJFa2VnR0F5blhQdWh1cEd6Z1VFZDlVTU1jdE1QeEkza2JLbE9BSzNTQVBwLzl1WEJWd0VGdnFjaFdCTHR0Rk56NkdoOUgrNE5IK3hOeC94bkoyTW04dU9mVTNadGl5VFVHQko3SmxsWnVqRkZCMksxakFqUXlYR0ZqWGJ6VnJZN3ZseGhON2d4N3FSdHJEN1ovRnltekk2Zk4rS0RQZ1kzN1Y2V1pkc3B6N3JxVGkwNSttSWhHcjU5c05JS3RocmVlNUJmNjdyK1BacDA5U0xWZmlzMjMrcGNjaWlLRnhsSVNLSlVqd1padmN0dG9DUEZYaW9wMStPYXpVUnUyMXEzV2ZudU0wdzgwanAzbklwUENVVmx4T005djd3dEVmc3haQXlNUXhONnBJUDI2SkQ3QWUzei9YdGpaMUxMMURPZTJ6L0NZdzFRMDIyazBqcHpMeVlsaUlISU5PenBCTzArSG13VEhQRDE2RTNMYmVOTW80ejBFWnUvYUg5UVNIZ3FVUHVSQ0RjYkxzQlNtRDhzbUc2U1ROMDlFWUVjTmpSV2MxQTBZa0tWTHNXNUk5UVQwTGllZFFaY28rTDVhVDFxQSt4UmQvakFrajdBUzUyMGNiazd6RWQwTGVGNVA5VVVsY3FYV0g2aTJuK1FiS2RPK3FIK3BKR3lGT0swdStYSjZuR0JHNWtIT2U3ditXa1pmbWtTZ3MzZHZqNUZQU01jam9LTGdRT1NSQk4zTldZRk1Va0JheTUxUWU1czJuL1NmS254a1RUUnBHSWRzenFIdytyRVMvcFg4T1cyaGVvS1JBUzlnRFEvaUU1V1J4K3lQY1ZJZUZ0RXU5eVNKUVVkQWNHK1VsVGVGNHE3ZDVHb3N0NmE4dGJSNTBFOVl1TmhsL01KUFcrUkFVUTJ1aVNXZzBCVmE3VXprVjlBbkU0d1gvbisyRjlkOGgrbHVhWjgvbkhwSGpya3k4T0lBZWNPeXhBNDlwb09DcEc2dGdyR1d4K1kxcHkwYU5tcEhCZGxOclRlNGs0RUI5bTZRTW1jM3Bic25xOWdCZG5WbXVXQm81TEJwbkMwYXpIRVNmSnc5QTBrVXZBRDl3QURzYldOc1hab01WTTFnanVpc1VrRnBhYTI4Y2R4aERNZUMvWEtTbGJwWHk1a0I1MEhydWRHMWQrdXlTdnF4S2JDaUdYeU50YTlxMnpBdm5QOUIrS1lxUXpiUkVQYXJtdUJ5T09KcmMvSE5ERVpzMlIzYm1YZGVMWm0rM1ZtKzc2MWZQaDN6RGNPNUpIcU10MDE0YnRjLzNFNThHN2xVVEROa1VXdHNCMHhSRGdoK0hlSmhhUG5aZXprL2RYazdwKzlOUnJXZjFXZm9EWU5td0IwaGw3bXFyWUtuMWw3TUJvR1dpdUVwS0Q2VUlKUGZzQkhaY3dDNWdPMGdSVWRUbzhXS3RtRkYrckcwTy80cElFUlZlbDlsb0Q3dlBYN3oyTEl4dTc2eEZwNXp3UlZmTUZydmVKSnIrS05ERXRZeGhTM0J0aVFiaVdoeE5aYXRvejBsM1BnUndwSGRGUmdhRkM2dmpwYmZzazVsQVNRdHdxRU5objhUL2Z1VjFSS1N0ZzBXUmNNSEJscUUrdXVibGtwMHcvd1UxaUVpMUlFNlVrZG5UNkVuK3B6cFJ0T0k3cW5ZR0hFQ0lXMlpId01GMnhmdm5uRnN3aVdIZGFGT1RYMnRxays3Umo4aEx1K3hKY2lmZExZaTZjM1JhVlBjR00yR1hPWHZKYWx1TXpPNEFuaUlocTBoUEtVUVBvZjIvSnhibGJ6a0RCS3JVT2ZQT2IrWUc4MWh5K2tUZ3NidXVOcy9WVGpabGRWQldGRm1RZDZvQnVYZlAvb0tQd3loclJHWnc0eW5yTmwrTHQ1bWFTSzJYb1JpZDFIaXRKTDcrSXRkV2x2UE5YbHFWUi9IUCtHNVloTzdOMXoyK1hKTURrSktIVStqaytSYXdSOGZpaFBCTkRYNVR6NS9JSnRYeDFtYjNJeWFYVzRGaEpwOC80dktPdW5hN0loVnVVRTRMN3VQSERrUmFuL0NJYjVabVpkWGJDdnhVWXYrWStEUzJhSGRMU2U0UzljbWVYdWUxZ3pJWmlscWxndW1UaHVpbGs3L3JNalYwQVo5R0JXQXVQaUhpWE0xZGc5TnZ4NXQrSlExTEltamVNSmhBNEFYSW1EekZyaXRlUkVOa0NVYTEwQlpkQVh0TFRYTTB6M1M3Ynd6cHJISnBFV0RTRzNvRC8rdENYNmo5ZGJYOUxDWEJnalkwMW1OK3JNT3lhaUZVakNBZ2JMa3JqeXo1bjRFMlp0T2s5UEFRbzBPUFVidHZBWWdtR0RKVzRCeFZRNmtNZjlHYnJhV1YrMTM5YTBSZmtvcGlUY0ttQlhhd2JIWFhQN1NGYnBrck9RMUhqeURId3dHK3BQeHBXUmNOcXp2aUQ0Wm9IZVVhbkZ4THJIaHdyM0dmYldsRTZ4NEkvcjBmNFhLUFJEbWVKR0xjbWpySzR1c1B2d0ZOOGl2cmV5ZEdBRVlHblBaaGFGUjVEbDhMbnc1ak1XZndGVklvclZ4MCtISkE2eFlDOXkrOWNBMG5XWHNNNUljU0tvT3Q5WERJVW9hKzh3V0d1L0N2SkVDZ1VtZ3lxV0l3T3d6Vk1tK1JiUzcwdHhycGdwRVNycFg1WTY3UEZYMGdFekJncERNb1ArMGZBUStXVElobURKbTA4QlRkMkhKWm1lN043QXhBaGF4T0FWd0FRUEJkeDR6NWdjeXVtSVA1Q3NqKzdRM1dIanJZVWdDSmErOHZiQ28wbWExczJQZ1c4eU4xNm5vVm5tK29MT0tQdWsxcU5FMnNkRDFsTndMbHl1VXk3aVg5dlN0c2R4OURCbitYdjJZZXhmVFB2T0xBQmpNK3lodGxEN096akFIZXloVGpDWEpiMGdYektrSE1CUTMwVXlPU3RrWXRoT2c5UmR3OGI2dTc1OURudiswWVhpUmhkVUdMSVdPZTJURjdhRzRjSTI5SWpJYURpVlZmL2J3WC9GOEsvaDlrNnFoQ1FtZUNvUUtEMFhWbWFvQ243Vm9WNC8zdG5KUExObjNJVGUzNENSSHprMFdKbUhRUU8wcENoRFNwL2hOWHVZZndteXZucmZMUFBreGNxMk4rQkxqUU44T2l4K01ZSDNYRTdCblBHWmlUTFQ4TC9PbEhJa3dnajVvVlFtd3RibkROU2tWK1NyTHZ5VHhCOGpwSTl1cks3bmZWRS9KWHJqY3NWZzhabDFSUlNacjE0SUVQWjhSaGJtSERMcGEyRTVnanlTeXJZY1ZYMVAwRUFYdm5sMUJyRmM2M3hVUTkzTUxwcmJPUTAveEFMWVpvZ21GRU5qQTVkZHplMDhIUzE1eVdSK3Qrc3NibU90Qlg0SGlBWWRvdzlkVldtQW45YmhCaFZyS2plcHdTaGZVSWlnUVQ5YXZzRC9KRC92S0xWOStZcmpMOGpwc3VBRmhhOXFrQzRuejlRM1RnVDA3b09EUStRUnd2R0FUYlRYcmVTZ2xiSmc4ZWJUTGZ6b1c4ZkxUeWVkWFA0M1FmbmV4ZFRnUjM2QWoyTmFJYW5QZzFkSGtvK3VBdVpXNHkxcGlnUkFSYXhhTklSM0FtRlJSWkdURi9MaitoR1RRNmpDamVxYlhZblEzRUYzYnI4MUJwUG9nRGdIc3lQaEFvWHgyRHBmdW1Jc3N4M3c3d1RmaWVMRXU5NTcwandvb25Lc2hld3MwNy84MHlrWFYyV3FMUzNIRWN5OHdSbit3bjQwOWdTOEZQSCtSazEwSWMycnBuQ1JsYWVmb2htUHYzbXBsRDZpQ081S1p3UE1IYnByeWJsd3hXdFhLU25XQzhhcDF1Ymcyd1BydzZnQWxQYndRZHd1S0dBK0xacFdSK2RGUjcvRlJqTW1XVDdiaERqL3ZrQ2ZaMkRqeGczUkhLbitjRFY3OHBTM29XVW12MUlmZnE1MmhBd3QzRXZhVE5kbEtHQXpnajdTM1c3dXZUTHdFdy9TY2kySzRhdXl5aHcwUnNsSFZPUWFWd2RXQ0k0MUIzdWJsa0k2ODFrSkNLY3FSbXVlT3EwWXJmWGlvV3hnSjZQYTQ0ZjBDZWk1TUJkV00wZmJkSngxQ2RvcHFUTHBZM2QyTjFmMVRZSkZxN1hneUVZRUJZeXg4ZEh5VmNhRmx5SnNYK0YvenMzQWI4UG5INjdvdXJLa0V3QWFobU82VlpxaVlMRWxHTEcxbXBVZ2JJcDZZSllUN0JmSWhScnRaaFFxY0UyTmVSalhNOWg1ODNLWHJPYW5NNEo1M2pwcGV6cnBORkVFYXhnRUpWeUd2U0FPc0NpTXgvQ21VM3QwOVNHUFBPWDc3VnptQjZFQkNic1Fic0ZKQWRqNURNYjBzTmxJSHBaMXYrL2dzVmo4RllSZ1ZnSmJKMGtUQ0NXc3kxOW1OQVlpb0JyM0lzTWVPeWxhZTBIcTk1dll6Qzh5SVU5VVhTN2FKNDNPNnBxZlVpbSs0WW5hNUtWVlNsQjM5VUI4U3oyTDNBWFdLMU9ldzRJbCtJMUVWaENFbW9OYzNtWWFJUEhHWEUvRFFzVVJVMDl3eVFMQ0YzSW5xdytQS2NVNmRKVENUa2plMURBU250TFZSV1pZNjNYNVZFNHNGVGxUczdUNzZVOXBFZnZDZmxESVE5ZXNxUVlCcUMzejJXM0dFd2pDN1lKaWh5a0xNV1h0YzA0RHF6T3Ewd04vbnlkZHpra0FJeXUybVNvTmFEZEdLRmthRTJPeTZWMGk5eHdZaGp2MWhBdnpGZE95b2o3ZWc4bFp2dStmMFhlT0g2VXhSWTdWWmI2NTNhUVFEZ00zZHpwRzI0SUhieW1LVmRkWi9XeU94VUxmc2dIOTViK3l2ZitPeS9oektyZVhxU1VyYjFIblExSGpKM2dSMFdsd3R4eUdKbCs3WFBweDdtQVhyTCtIaW5rUC9mV2FiZFlRMlQ5UXMxZ09zaWlEb296bTJQZ09wQ2hGdkRHS01XN010bHd2VVJRL2U1ZUZFSlFNdERlY1oxcjZ5d1RRV3dxZHNDekFicitmV3ZhcGg2K1JjR0p1a2NheXpwODdFdERHY0dIM1NJQWdtNXphZTBRV3g2WkpGQnAxZFVCc0pDbUpzZlpFWXozQlpZV2F6TlZDekNaeHovdlkyVUw4VEE4eXhYblhqNUZNL2VCNjNjTEdyYkh1cWJLZTNJZlkyWHdJNzB1aWlvSW5ENExoVVRCa2tpZm9MTXJGTVQ2MVYxYkhYSEVidlZJbytjVnZtSTVGaHc1dmt3aU1rZ1FnR09KTlJZMy9zZG1HTFU2MXpqK2ZaSUwyTC9YL0pNZTl6SWpnR2F6a05tWmJVY2locm1XRGtFWmdrSXIvckcxWGxqMElScEk4WlpnL1R1cWFTczYwaUkyMmVDaEJ0UG5vdk9IOU9EWFU0dHVTQ3FaSmVqTEtJdllEZDlKTEpQT3ZaTWpMelhmTFQxTGxRYkhCem04Q1QrWFA0VGptcVNXdWV3U2c5WkxXRVBjbjFraCtXMFdtaUdldjhNWmpid0EydkpiR3R4a2Mwb1N3OHRna0dKQ0tia2FCQ1Q0dFNYN1FOM2hlSzQ2VnhoQWh1aDN3MzJXNTJ2S2cyNEJYcUZ0VW5jMy9wVnNlTlV2WHNRSEJoMzQ0aE54aDczWENBZVkvdHgzeUxZUVB2ZVp0UVIrayszVHp1SVdLVDhiaE5tODNLekp6d1pRYUV0QWpqdUV0eVpuTEhCRHZtNnB1THl2a2FvNUF3c2sxdE8weUkvZVhJMURZdk9FNXFQU3pLMWRZNXkvZzc2dDd4eFRPNkRkMld5UUQ0cHlrVWxRQzh3aSt2U08wd29KMERxUWJDd1NYOTE0bVl1cFNHYUg2cXoxdjg0S3lvd2lUbitVZExVMlB4MmN4M2tqNlNBMVF4U1F0alpWWmtmU1ZvR29vK3JycnBGY2dyaUNWVmVkQUpWWUVIOGRBczNpWG9YOVIybU9FVExYYVNnSHJEcHRyVVJPUTFOZTNYUFJDRlZMMStuWkZsQm9tNnBhWk5KdGtYTWh5Q0NDTmNGcmFobFpvVStGU091RzQ1K2FnTUU5ckpZQ0xMQms3ay9qTzRockRpOGR4VDR3Uy81Yi8xYzN0dmtBcndKVkxKeE5ZdnRTSUJBZlo3WEo2UUFIeHIxQVpGVVZRdTlTVk5Ta2VhalU0ZjByMW9HMTFJNUhUNTR6aG44eGY5OE5CcXIrTzIrQnlHUGpJSzhrNDFSMzdkdjJlRGNQMXZpV2dKbjZZamRiY3BqKzlVdmZ2TWgyYk5XYWpuWkpNZkhXQWhnK3VFbjBleFAxYy9NazhmclRVdkEzMVN2K3g2cExSVlhkb0V3MVIzdFF5TW1GcGlYcm5MNWVpajBwNjY1amlpaVZBYmN3ak1ZcmdHVDZzdTgyanhMZTFFbmNhNGExaHB3NFVaNG1QT0ZNWTJiTldNRDVzSFdyejV1aC93VjA3SHNXVmNYeXpBTVFROFkrclo5V1dqQ3B3S0JUUmRqRVpzMjhwZXhHYldEbVlNMXZ6enhpUWY4NVltd3FueVpZK2dWWTlvTkx3MVJ0NStobmdlVGhmb2dmL3V5blQ1OFNkT1QvZFAzL1hzTlpaZVJ1VGtMcjRkKzlKRXpPV1dxei9qZzY3dW96dmRXTmpRaE15Qlg5S0xLS29CNE1uRTFsajhVV2F1L0xUNGlUQ2ZLNEhSbTg1elFSajdNcU9PRENUMVViVEJMa0V1eWcvNW9MK3gvQ0tmVUJKVmxRaVRGMFFJUTY5R2NYRHpxMDBpUE5BVVIwa0hrSVMzOUFNRGh5YWpCYk52Yk1RZFM1SHpGRlJ2Y2JydW5FY3lUemFPYXVGYk12c25mZkFLdGx5ZnZLVUthSFRza1JMR0ZyVm84UXpHeEVqMGQ0ODZlQnVCZjBnRDFiMWlMUTJ0OWZrU2o2Q1Z3dXF5dWM1a1BsRzAxbFUzZ1VkcVJDbUhPQmQ0ZE01WDB5d0VueUpYVWlyTkxOQ09HcElGZzNvTmZZRERDNEdzbWJyaC9FM1hXdWNsK3FJTmJsNXFNNWFYVnF3NWRSWkxxNEVMNnMyVlFKWExVZWJ0a0tZTENmSWdPSWxxWkJBOFdNczZaWlpoVVpSSUFLVXpMZ2VPdzB4TGpzRmdMbzNoRXcvM2dFSWJuWnQ0ZTBVM3pWd01UVFVIb0NrcTRidUJNcnR6aWNRbGpXNGcwNVRCSFExOWEvWG8vS3JOMExFMHhQMitqU2p1M2ZuNlR0TmZXSklxU1pOUi9xZVVjMk8zc0dJeHREalQvZmVaVXUrcUdFaGZ4Zk1rYzJkL0d3WndzbzNYcHdmTmNGWkx2SkVpTkErWm9lTFJveCtkWWFvUit4VzI5eWZiNFdvMjUvbFN6VlJVZERURUdzcDJscmw2TzZWS0NUc3R4V1c2VDNCZVpoYmRJMlNLNVBxUUNwVXZ3WjM5MDZ3LzFJRlNNa29IRlh1WU5tUlV1RGxXc0Njc01XaTVJaUZJcXFoNUtNTjRNVjh5b0tLK1R4eGR5UVFFOVdDZ2R0S3loZmpuU1Bma1B2bkcyM1huTlBzdUVJNzY0SzdpVXZSeWNud0djcVc1Y3puWnh2UUlld0Rzazd3MTY0MUR2SVJ2M3Z1Tjdic2hvMFR3emhSOEJwZVQ1T2s0ZjJHWDFlbnZYaUpDZGlyOHBiQnd3OUF6K2J1L2VlV1BGc1BTWWxwclRndTJKaXJuemJzVWcxMG84T1pHcW1uR2Z5NndyTElTK0pad25WZlJXL3NPeEZMdDMyMlB5N1FzSTM5N0NQSWNob25lM2VIUWNtSEpobWJxYVQyL2I4ZE1JeEh0anVuTHRxMEdyZWNrN2FIMmNsd29sbjIvc2c0V2NFVHJxaEM5c3I1aHBmRU9lV3lickVuRTY1REtaVzNqTHoxME9JMGlCT3lSVHpvdVNvVCtaZ2ZjaU9GaG1mV21aZkVjeWRvK3pRMG1ZU2tVeDlseUxlcjE4K0YzUi96eWhYSmVJYU8zVFRZaEVWbG5oZitDY3crSmR4dFZxckFoMEQyZHBUZ01oUDRnczR2K05Kb2FJZGM2REFjVWx1VTFjYWpwQnJSQUhxbzVqRDBBTXNpOUg3bzVLbTBsVVJ0aEdyYlFTOG1YU3lKUE5hbEM2L3N2bjF3cWc0bjJ1ODFQMFFPcXBRMitRellrZ1BPc21Ldlp3V0FFd0tVY0lNSW9DK2NiWS80QmFJUHFsekhxUEh3b3AwL0dFRUtmc2hKTkk5ZlBNcHZzRGExc0VHZlFJeTR1azJ2OTZxR01QY29uRkRya3lJUXZ5dVpmaDQ3Wk9oMElnaUJKRTI4MUJqQ1hkenF4NlEzTGE4ZGhRQ1IwU0RnTW04MWVrY2tqNi9KY3ZrZ09WZnJwSEhKZTlRY3dPSERpQ3dsWCtKU0FKalZhdU1GTHVwR21RNFlLVHp5WU1WMU1rYTgzenpYZmI3ZzVsaHlIMy9WVi9XWGJZUENwWmlGQlhEN09Zdk9GWi9ub3hRQmdUaUNhS2VLajZCRFhpVzBENDJveGtNR254VzViRnlNRTR6TVRsVDYwdlE4QTVIVGEraFRqQzBrRVg4K2FlNWR5bzI5d1hYN0dXVDQrRUU2cXVXbVEwd0Q0N3JUWkxHcHhJR0Z4V3RudUx1ZmU5TkR6NHlnanArSlZHT1BiUTkvejZ2Q1B5M3lGNWhVMXlhMWFDbk1EZ2NEdmFHVnBwQ0k5WDkyWVZrL3IrWFJIZWJJYjNhZEpRb3FVNkVFUHVYTUlncnZTTk9rOVZzTm9JTDQ4U0xWOHVIc1gxNTBBQm1xdWlRVWlaVUpZVWxJblVYVTdmV2ppRHo0a1hzTCt1cDg4Sm9xU1dYWXBNTjRPT1FxL0tHSzJ4cjZlQ3FrTjg1Vk9JTGZGeFh5aVZ0TGs2VlMwUnpJVXJJR2hEdEpMaFRaOFQvSVMvWGYxMFRwR1g0QThoSk1iUXliTVg5WkNsckk1ZmtyQm5vdjR6ODFVNklUVDZYVUVaeVlJKzQxQUt0SVd2U3ArOFZ4YTFQMXRjOGhhb0lMUURLWXBFTVZ4Zk9sSjFHQ1QxNkVIUCs1cXh1Rk9nV1dOdS9PemFYcStzRHRqSHNRQnFKa1Q3S3JhT2lMVFppQTFTN3E0bU0rVGF6S1NONmhvTmxWcWRWYTc1Y1dVV21SMXd4MjkxZ29zLzZqMFA5cU8rRFFSSEpaM1ZqTE5lOXkya3VOeHd4SDM0Z2IyS1Evek1FWlc3c1cxY2dXZS9BZWxMMUh5U2FjaEN1c0JrUW00SkRZUWl4eUgyYkFLZnA4My9qdGpZT1YyaEc0SjhReEtNdnJPMUhGTFFrMWEwTmRqWWhRREYrRWhzWUdIcHdEL05vRHppZnBVSlVRd3VrS1dEa1B1WjVTR3pSUXlpbm9mVWlNL3Jldm1kZWhYalNYKzZEWEJYVm9PZXlRWkY1NHErV2ZadXBhMjJzdGJWVkhsTDhVbld3QzNCYUJlSllRUjZiT0IzQVg1aFdEMmQ1eSs5QWY3VlRJYnNZWlIwVzVHMlhiOHZpVU83ZWhyTWJkZzhVQzUwL0xOWXpqc1BHM3FINGdvYlpKblkzVkx6cjU0aElHQzRMTllNVGZ2dExnTnJndzJhQ3c5YTJKL2dVVWdaWlNldUNtaDVRQ0crd0NHU0pjblA0dUpHSmU5VGZHRkhsbXRIb0xBbXZLYWVHNkt5THZNQkd6UkZOUjVXRVIyY0ZlWmZYZnRYYUg0Q1l1ZjRMQTBRVjg1MnJiZWcvVFBKWW5CcmJJZXltbHJ0NmRxeUxYL0Ntcnk0cHlnREE0UHpEUGZ6bnhISEF3TEJDck8rSU50NHZjc2IrMldjcGFscW1YbExhTUp6ZDRhclAzemZaRk5VcU5sSlJ3WTk1cGVNSEdQN3NwZllwRDQwUHF0V3NwV2NSWTFnTnF6Nm8yVDVlZGlFaFVnWGNoeEJJNGoxWVpYb0tBeU1aSW1QU0dVbHVVUklNaUYvaTdXdnEyeWcyUnh6dTFpOEtKVTl6UXpVclhGUVFnWUR2MXVKQnZIZ2dYZUxnK0FTN1NSdHZnSFJtOHdwbmJNdTVpWkFqWFZQWStVbDNsT2tzcGtYREw1dWd0QzlNbFU4Z0d4U2VDVHRJT2NwU1lrcUU4eXR2a0RBcUtXemdtZFhjYnlGV0t5ajdVL2h1WVZBMUxpMXZPNkhaVU9wVFh6NzhBMGRUVTM1RkREMHJsQUVmL24raWJHOW5vTnJaYWFJK0NFV1MrYysxQVg4YnVqVko4NmIvQWJsVUgwVisrNTdYZ0NORW85TG9VelBTRkJMNm11NyszcXd0L3U4V0NqckQ4T0UrV2tzb1ZUcXZZTko4MlBkS0oyYTJ4Nmc1QktsZjJWcXJZaTJLeUplRHNQL3NIUmd0bEd1Unk4S3pSejZwRzYrTzBQKzBHbm8vYkJlK0h0YlNpTXkzVlZwMDFCa09IQkltUVpZbVJ0am5OM1pMSTRZU1gwY2MrRmY3T05pOVkyQXk5VEtRU1lkQVhFSlAvcnArdHp1NmRrWWRXc3VDTHpTMDhBdXJEbmtjTnlCQVJubXVjSXdBb21TTFc3WWVyNUcyTEEzbWdyRlVEc3l5bndHenpXZzZTOVQvVE91MkxPMG15SzJTQ1dPVUFId1VEbGN6Ni9KbnZnbG4zMzU5b3E2WUpJY0JLQVlib244TExOR2t3N1JReGIyOXF2SWhha3hHUW9ydGd5bFdDd3Jnb0VocDVIbDdueDNqWXRSUUxUcGZNVStYTkRFdW5BTVJxL2dZeWhvTHN0UWxwYTN4ZHJ6SjQxRzRHS2dHQ2pEWnkyTUxzakFFaG5IV0tUZG5jRytLTmdEcElIZG1vSlNseXh0eTJXTVd6eTRTZ01BaFhZSHdIZVJadmwrSTBONFl2ODd5cnJkalYwWDhuc05mclRVUGtISjlGUGc5dEM1TnBsR0R2ZlVrd3BBekFiOWg2YWxCTTNUUkp2dUo2OHRtQkE0MXNFd1kwbzRTVEVoRFVEZmRtS01YakpEOXpNb3I4TytuQmpZTVg0SENWMHpyMUVRVnlSQ05VdW1KWStIaDZNVXVGM2FkYTROWDFOa3o5OEEwZnc5ZFA0c0ZYSUJVTS93Ukhjd2k0V0RZaitzdWlEMU83ZnNVNDREbXRpZ0xNaGU2QmpNdVd0Y040cnFaemNNaWJjOGNqL25MVW90eXVMbGsxSHd5Z3Y3V3J0SlY2dDRjWWZTVXh0SW5qM05uM0dtbkFqNUN4UEdKaG9veXJjNWpXRkVTcjFMZVpJeFljcGVFZGI2bUFKM2xqYjA5OWYrUDRjRzVEYXJVMy9LRzdSVTlEbnpWSzYzTHZCWjVXS2dzaC9LYUhNN2ZuM1hVRmtVZDQ3c2c0ZDMxbWF0T20rdlNzV0xNRjV1empiVW9JTTMwQmw5NWdXUGJVSFU1azBZNzRsSmg4ZTlXSHZGUmNIVmlyZmlRbnFEdFJObWlVQ1pJRFdkUnRMWFk0V1EyVnpzUTNLK01nU1BUWGZiZ0Nmd1FTTk9tbkRNTkpaZnVPdm0xVmtsaEhlVENrdHZpTHViYWtiZGNyZER0OFIrYzBnc2wrOEFZQ2RKNHpKVGN0b2s0NmF1UStSS05QNVNML094OWVGNkx1U1NCUnZPMFpGRERwM2VwU1JHa1pjbVhrTm9kWjFrSGwxUGdmT0N5NmRhZVhLeUlkWk5acE00Z2xZc3JmbzlQdE5Db3lWYnBpeEtDRkk0bzR5Ly9lemVGRGNUcFl5aW5NUklub0YvN1V5Q09hOHhhdzd6T1k3Wjl4NHNyU1ptdkFIS2kyMHdsblA1T25sTkdSTUNNT2xpQ3FuNU8vV2xMbGxLK1AxUXZIMmJZc05FU0lvczEySy91TSs4ZG12VGE5TVZza1A2MHN4WExNV0wrUC9CZkVZbjZETzNNMmtmSlNkYk9lT3lCRDg4YnZQT25qMGl3YTNjckM5TmtPeDZjWm1PRVN1bWpYUFhRUHdQUjlMWUZMMUhHTnBxQ0RGQXptSTExQkFvRVB3dTBlbUhCdFQxOHlKbjZSeDRKK3dLSnVxMnZheXR6MjlzTHBJZG1vZUhFVmhZak8ybEFtc1RialhYbStnaTREaDZiL0oxY1JjNmRLdzJueHFCN0ZJcEErN0tnV3gwcisyV0hONFFUVlZlRU8rNzZ4R3FFSHFLYjdqM3NkNjl2S2lXak5wWmw5NExQeVdrTnpRYUExMGtpY045akNnUEJPWkZqcWRNbktvb3I1NXpYZWtnYU1UNWowWkRtVmZOL0c1WUo0a3pjeVlMZG00MUJ2K296eGhVZXpWRjdtNkUxSEJCQnU3K1d5TnFCYlJjSS94Q3BsMkdid3BMZHJ5NHQwMWt3NEVaR2JldzdTTndoTnVTRE16b0ZxMnZWSTZvaGc4ekVNY2w3d0RxVEF1T1lES2tJWjBMUXQ3U1pSQnNaS0JJRnB1NEU3UTUweFdiZTFmeXRqTnZ2SE9VaDA1V2RNVk1pVkVqVTFKaGhRMU4wemdGRzlpbi9HWXdMeXVVSzdWcHRRK2NCZS9zN3EwY296SmhuSUdOdFpmbXFvYnJlVWx3d0xXMW5uS0l5d1JRT1FXdTdNRTkxaE42SjRFTFFNU2FVVElLWGZzTVBiR3dzalZCWkRvd3p2a3RtaUxaeXhlbkZFdHZKYWRvK1JjVlRiSUlSRUNEUUlmU2Rzd3VRTklJdlpYeXFiWjF3cVRRaS9NNGptYUdZeFo0UFNtM3IycStJWXNldGsyYjdMSU5pYTY0c1ZoQ0tHQ2VodkVieUx4MlkyY0VUbUs4NEk2NHJxTUZRWC9xbWFMTnJNZXNJYlRBc1RZdW1PNTZwVStrK2xkQWNhZWsrOFE2SHM2MWh3c2VLZkFBYmdqM01OT2FBekRpdDlDYUJqMjBmUzdQVE42OWMva21La3hoaDRYcE1xR2NsTEx3RUhpRk1NR2F1NGh6eWV5TWZaY3lyMzFFZFRwK3FPOWJHQUlqWkpxTFkyOVY3QnpESnp3RlNCaXNjeUxROGVwTnM1NHFncnlHckpjYzlhb2xGcnV0bExteHZYTCt0bG1VU3poMGJDaWQ2THloK29QZ0VwRlJKU0w0djBnc254SlB6OGU3akNwb0lYMUV6TzRONGRqT21ybVkyM2syRS9NbVRHMTdPWkJ0Ymw1SThNWC8yWWRWcG0xaEx5b2czTUplYW9YbU1VOXZ2OTZSZXlWL1JrRGtMUkJDYUQ2WEhXNWhWeXRvekQzamp3cHczdS94TUxRdjdpZEd3M0FXTEJVN2ZMOGE4L0JaWXdrQm00YlBCb01Xc1F2QytjcUpGVFk2NWhSd1FQa2hlNnJPMC9SNWplblFEUEkrRGtqbTRDTjdRbnBTUlpuMU8welkyc3JDQXhvYW9JWjR2ZjZ3cUZlM0M4YWU3dHduV0VFU0paZUJKdHVNQWQwSExWTVBaSkRBVStnWEM4UHk5MC9BL0szTllZWFF2ZXpQUjR6K0ptTWNrUisyQlB2a040K1FIQW8wMWNlQjFLY083MVNCZlVURzJVYktON241Yld1TzE3Vk9iMVNqTmduME9TMnZmc3RIZWs1MmtGaG4wKy9TVU9xRlI2V0JYS2FKS1BJNXRORDBWY2ZFTm8yak9XUG5aRVFxQVVERzRlZE9JNVNwcWdhdDlFOSsvTmFUenhCeDR1NjhZbk1UYmVPNmVaZWVzVWxYMEhXci8rMUI0S1B2TEVPekI3TEgvVFJhWHl3V0loY0Q5dDVmai9xK1ZyaEd2T2NkQUNFMzVGUjlGbUxmZlE3SG1keTBtRTNGQ05DK3FxMXlHRGNyMkpKSnZFS0hpZWRtUWJFWUN0blFWSHVpaytHSlFpajdhbkxkUlhsaEZRNHZzNHJ2YmhXMmlYdnA1K3R3MVJzVWwwbUVnbzd5dzhHbHFWU01sQzhxNWZsc0lGV25EbE1ZNmUxelB1NUx2Smc4ekVZc3E4eVVqbDBScUJCeUluN1I4TzdtWnNmNnpZcktVL0JBdjRSMDBQbEYrS0drTis2U0RQdDFOY2Z2akpWWm91c21sdkt6RFN6VTNNY0V1TWNjSS9FRXAxU1JVTmtySWZiZUxVY0hvVDQ5NEc1UnlpMXYveVY3MHJRMDU4dU05QnhaWmFPVHNxSVVoVSt0RGp6R08zUkdFZkZnYmkrb1ZoV1p4Z25LU3cydGduM3JKMnlXQlY1VGl6WEFmVkU3SWtvbzBWTG9SazJ4QlJDRGVZWmhaVWxGMmgrTTUwREx3WTUwV05yTHZzaXZ6U010L1lZQ08xRFI3ekNHZUVEdWQraEF6UDV6VUZZZE5tN3ZYUXFodTRKWEdLNVc5UHJ4NHpQcGlLU0dmZXhaTGNLbkl1cGxndXNiRFFvYUh2by9tM0VVM2xuR3BsRXNJdUVLMm1oZHYvaEZVdGJtSUs0eFdoSWFKcUlzZFlzalU0STU2a2pSeHNqOXA0cXI5cVhpakZjTUhqWXNVREZxMjRsY3NrUXAvM240d3VoMGhidEhSYXErQnV4MGNuQ1Q1QWxYUXhkbW1GMnVtWVBuQVVYMisrNmpoeDFSSFVjOEYzR01kTlplRlk1RnFiamdOVXR5Q1RqMmg0ZUxqU3ltNFFkbE93RWlJVjJleDJ5MnM1Mk5wVGNMaUIrL2hiZCswNWRzZ2JLYjlYQ3daNk1FWFFveVdSS1V4T0J5WldMZ0QzMlV5RGRaK3MyUEcvWVhla21uM0dWTCtEeDd6djlMU3JwUUdieExXdFB4TlIvUEM3R2NDZmYycXlyUjdFN05aSnVjajdoM2xndUlCRXBmalZNZnhwaVRoc01mejRvcU9QV05lRUtUeGt5dW1pRlQ3VnBZSFoyZzRUb3QzalUxcjNoVHB0dzJ2VE9yQ0w4Tk0xZ0REYVkxdjFnOFFBaDV6YWVnZEY4cmhEZk80eFY0Ky9oU2s0MFg5cEZJOElBZGdyOEJvRjNxVTRXWFlTM2lEblpVekVwNlFIYWZYMkxkYkZLNGtieTUwUFVINlhHVnEvclplSDAxbVJaWUtoVTYxcjgxc2lxMmlrdjk4dkdiT3lBNmoyS1U3dnNUcnFzM2tuVzFNS1JaOEp0RjNzdHBYRXBhS0NXLzBVMk8xUGVUU3Nxc0dENnVFc1FsSHdKUmRCMEtLUDNzQURaY0VCSUNkamZ5NnllWWhlbEkzRm1EQ2VoWndNazZsckE2NzhUVzBnQnJmdEltWGlJbVd2L0JXVDdCQy9RUXptMkZPdmZVR0RVWnlzdE1EcXFFRmdoaVZUaExkVHEvVksxVUQ4cXpYMitNbzVNcTZha3NrRHZBb0ZrcmxOUEJ6L3hZV2lNOXc1SVk2UWxyL1FlQ1h1SzNQSEV1aE5nMUVweHRvd0Z5ZS9BdzQ4T3lLQmt4SmdmS1RWQWhKLzBTcyttYXNmVmZqTWJJNWZSbzd0a1pQNUd2dlllSkN1eG5FYWl5eWp4bG85cWZaSjJYVjJVU0haQWt1Rkc1NnR0OW1OU0xVVTBUYzFwVk9GRFdRalZ3VXVQaWVxWVZFVkxUL0NoUkJmMTRVY1F0dlZjUEY3OElzNFh6ZlBGSXcveWExYW1vbVVwUmU2QTlOMFV0cG9ZWmx3N3ZwOEdESlpQVGl4MW9pT3o0cE1YMTZhN1NDRjNOakp3S2ZRSTZpS2IvZWVOK3BIUytNVTM1UGU1aUJlOVNyL2V1ZDBDVE1hNzJSekZFSUFlZUIyTHNPWkRibFN1ZWF1OHFqWWQzUm9GRy9tc2YvK0pTSjFNTnB5OUFpbnVpbEpvTmtHS0dXOEt5VlFQZXpPM042WFpwSG11NjZSU01sOE8yYnJPV3ZWZk0rUHVyYkhuMXlzMjNkb001OWlaWFUrekE1akZWcFlxeDVsanFWSEtNVlhpNTV2UlQ2OTlhbFdCOTdJSEdqTVNUdk5qMjdZemswdmdhUWRDRkVCcEduK0k3OXdxODh4bnZRbkRlTVpBTXJuZWdRWE9ubjlPdzRSeWgyeGtWOGxDQ0NXbkhHNUJSNXlpdHJYbzhzaHpYRDJLbzdnQnRkYWVvOEFZNW9FY2VHeitUUDJCTGExNUdrM0t3N0hwSnlTL3daZEthcmdMOHJrc3hKN2lac21SZXlpRno3dnlBbm0yQjFEVjVseWhPRkdkVm83dWRtZ0hBZ2NwellOVHZScVVCeXpZblZ2bkVVdmpKVzY5enZUNzM5cVNNTXhDbkNBdEhlZDZhQ1FmWisrUGhET2RObm8xZ2pUbGJlMk44SGw1MmJzdmtFOThPQVNuT3RYRFEyaWI1UVNWc2lkTXR0Y21MNU9Ma2hNdnpTc0dQMWpxUEpITmZNNXRkWDBmNG4xdkxicHdpZ3ZSN1Q2aUVsYlRveUZReCtBc2FvZ1RGdVNmTWMrZ09yZ25seFNueGthY0s5SkRGZXBYV3BBd1V5VWxpbWVOMzJWc1NoM0RrSVZEOGV6SnVQUm9KZndocFk1N3ZPejUySEIvQmgwdTZ0UWRsL0xrNkpvTlhxQldvd0h2bTJsZTBkc1lTL1hndDVyN1crY1I4YkZqMytTQ2FnWW1xR3A1aGQ2Z0U5R0VzOHdDcGZ3RUZlQU9NdlFYeXA2RVMzeW80aUd5VW5BOC9HSEI2NEdtSjRNRmJwSDhnZVc3eWJFOEtTN3IzRlFxLzV5VFZURCs4ZWU3Z1g2UzdNK3MrKyszd0hsVjVPeVh3RGlxTjRMeHNSelNDRyttUncrZGhhTUVPdHNrSnNneTJrUlRDRGZVbWVrMzVVMmw2RGdSaDBGTzB4ZXdhT2owKy9WRnhpYTBod2xnS0NqVnJnNmE0ajU4MFJPWTJpTWFEQnhyZjA4MEp5Zis0bW5vamRrMytlNUJMV0N6QWFaRTZ0MktVUnhtaGpEUmdvWHVHQTJXUGxMU2h3dWlNR2ZTM2R0enJHbDdrMFFQeFpibVNMMVZpSjNMck0yL2NMY0NIQkJHdi9MdCtoL3A5N1oxL1pYcm9iMW16cjcvbEZRM1BNNHlQcmFsd001YXR5dEcxZU4wNFVmM1BPVC9WeEZWVVozZUhCQzhhZmFlRlF2S2tKSHRjR29OczhlNkp6V3NBVHVac3pkOUtWdVRoSXU0b0txR2d0NE95UHFyWEh5TzZvR1FqNW01Z29EVDJlelpHanhsRnJaVmFVUTFnd3RNV3FnSzFYUXJUQ2xMbEZmeTJvZWZ0K21pd0s0RmtmMEp1eDFCMU0xdHNSdE5ZUmNxU2JSV1ZKQlNhYjU0eDNCOUFueTBZYVRDdTAyTXl4Mm80SnNXb1VtdEc0MHVFVDFxSVlWYThVbDBQSjBFNExSa253cFc0U0dmaFZ0SnR4SnFpdDZzMWNNOFZWUDNzVWEvd3g0VEphVndILzk4cXovM09Oc2NHbXRUN1o0R21leC84bGs0S3p6R1A0aFdvL0VaLzlRb0Q4U0wyek1sKzlzeU15V2FzUitZOENmWUlNckFZNGUzTDVvNHE5NytRV0pGQU1MU0hKU0lONnhRN1Jtc1NxdHpLZEoxR0tDdjFMSWZXd3hYVjIraGt1TSs5bXJZWWQ3OWYvOUtPOUlpclJPQWNFbXE0UmNrWGtIdVFicDc4d3BQUVBxRG16VFVMTlpnZHJHNVl3dHlqZ2p1VWgyT2FVWXoyUmFSUTF3SWw5VkdlT3RCMHJoVFFtdnYwYXlDQk5ZSThEZi82MlVHQXkzY2diSC9kSTFSZEJ4M2ZGbFdlOVZhTzJjVWZMZ245ditDZVQvdFlNMm02NDE3RkEzSVBSeHErNWFKdzdlSCtNWkpKWEgyQ1NaVlltZTJ0QVpYVUFUUHB0eFlqRzFmZ0gyV3FqWlRncUZyUXdUdkhGck1vRGF6T3Q0bWNkL3FLZWNRdXZWLzJtL1ZxR0RLR0phNTBSSldZM3VPbkFMMWpGWlc4NEliWnhURlkvRjNPQjBUbUFGYzJKUVNwQXZ5UmRhbVJhNWxLODNiWVNvb3FyYks0SXBScGVaNEo1NHV0TDZ2bWI1L0hPNEYramxoZnlST2NRbVl4eHVRVFNCNGtwamRzUEU2UXRHa0ZjZkQvaHRBdytteGZkY0x6WW5PZGtLdnV2djdJRUhYMHhva1pDWkI1ei8xSnRLa04vN3k3UFlxdW11eXZEeVpWckVyMnR2NkZ4TGRrQjJ1cnB0Mk1uV3FQdHkzUFRVNE0rUUZta3BSTFhBR1dUcTZJdGdGOC8raXMvVXNhMlBWL1lyTUwzVEhuZFJ2TWhjU21NWCtERllGYnlPZy93eStNYXp3UkNzTUxKN1hsb2Ird3NxU0h0UmIyWHVtczYxNWdEcWhRZUlKNUd0U0U4eWhGWmJCd3NWWjJuYUUvWmMwSVAxSUJ3ZFloREhoTEpSOWRBZ0RzdDFMOWg0SXQ0VHZyelp3S1hraVNXYTdGNktJRThXb1lrOS9rWXFDN1hVbnFkVEVpdVZma0hDQU9tVDVwRGcxcUZheStxbWUxTVpReFZvYzNObCtCc1dWY2FSNi9kTHRvQStXMjVHT2F1aS9weDdZUzFHdkFkUUlIdlRJVnlNVnV4Q3RVb0I3dHlyR2hUV2NuS3c1MkdhTEVzc1hOZ2F5N0I3ajJ5Qi8xdFV0WU9XS2RjSjJsc0wxWkYyMG5FUUczejFsTHNwdStWNmIrWWFPV21YWW50QXpDRUdnNmEvWmhiN3FjbkU2WVNEUTlxa3VxdzQ5WWo5MDFPZGJZT25SZWtPbVo5cFJUU2VzS3pCd0xHOU92SjB5NGJ1TEEvRGtqc3VZRmdQeCt6a2tSdEdGVHc1MlorL3kwcTZFT3ZLWXVaU2syN20xZk9SSWVNVGJRbEpLa2VQVzNMTTUxRE9TWWFHSmwrT1poUnJNRkU3aGtKTDdBaVZnVmhBK3NjaDNuTE9WcXVpYWlJSDNiYmpCK3drZTZGYW81ZXpVUEtEdXhtanBESGVRYktuUU01ZzZoNW15TVlQQ0Fja3hCRElBQjBhUGEvWXVJbzZiY2JqSU1BMWcwcEU2WmFtZjhRR1hPdGRWNVd4aTJBQ3dDWTJKdEFjeVJyL3dpamliNUwvT2NnZzUxUnY2cXgzTWdyV0VhazhJYW0yV0Nlb0hzSjZ2MGtORnJFSzJYd0Q3YXRjQ1RKZGpRcnZYRllkWWFGZDNKMk95eGdhTkc2ZGJ2OWVlVXQ0NXJ4bEg3Y0M0Skx6UE9HbWF6bk5sSkVxaCt0d0lwaEl0WFVzZDc1NThnNlNTUGtvWXI2WklhUGZNOGFHU1FVQUpRUkpXYkRJdGtqVnJlaHhTRWlQK3RrV1lsdWJPYUhldDVXNEZvQ3BIWEs3TGYzSldpM01EeGhEQWo0eXEzTkJiWFZCS2VucWNPRExqcUxMZHR4d2xyTE1UbEl2aXg1eDFDYjNTQkZZcU0xRVNSTGVIU0hieDRqK2Jyc09jWnVWdGo5QVVHNGs4MU5ZWnR0YXhqY0pPU0pzQ0FHVDd3d01vYXpaK05pbU5GT2ZuMDJpbGhhdVNWVTRHSUx6NityRVVqeUJlRVpxRzVRdjIyblBwdmh0cE5pajJ1eHZqbldRek1LZTJPeklPeHJ5N1dGVXVFNWZZVEhRcWtnWURYZ0xlVjF5alh3TisrdFJXNldGSVp3UlZweVl4QVZQQTdBU0VET3JndUlTeUdsTWNkUGcxdFFsZlI3SFZrN1pkTXBubGYxSWNhL1dkenFqT2NMRytNdVErbXY1bVFSanBuSVV4aGZoTVhKM3lVQ0lVdTVVa3QzWE9kc05YV2g1OUI2U014OTNWVkhCK3ZYczVPazM5MzVVMHpvbUJFdC9ydEhQdFh6VzZDMEc0bFplWW9jbDVLaEhocEVKMkd5YWtVeHVXc1pGZ2wwVHY5ZEFiN0lTVm9RLzhGeVdVaGdiM2xjVDZ6L2k4Nkh3OHVkVUhWeTlmZmx2S2dySGJBcUU3TnV0L3M5YjJOdjF0b01BY3JOS0VPMDk1d1pjK0dmS1g1RTIxWWVnV2YzSlFqRGZLWFpRd2RXcjBiMi9CeWw1RHNEMGJUN29kR2taajBrZ0NkZkFkSFhWVW0xNVFYQkxVZDEyVnhvMjV0Ykc2eFVldmhaQU9XdDJaNk1hRDh1T2F5TGVxemFsM083QjZuaStwUVA2NUhRZEY0dDBNM3gxV1ovWENnb1JZMFZJb3JEcG04d1p0OFVxNVpmY21kbmhkOHJkb0lsN2lVZlhDRDRsTmJGOVNRQ2x3VHVyTS8xTWZjYm5SOFlkRkFtRXkrR01EbXAwRVR1dVUxODQrSHAwR1I2aS9ieGpSQXA3VWJJYWltTllubFV6cm56MHhjME1wTUZ6MmlZdHAyTUsyY2xzZE5XWWloSEx5VW5FdHV6VFlVd2NUZVFmZUE0a2Q2MjhDVGtUZWhBd3hCTHIxVEZkVEI1ZEl2d1VvRThrUDZibTlPZEZHRVhsYnlzdlQvUzVKWE1jWCswYjYyaXZVbUYyelc1aTc1bkx1Rm1abE84WnBEakhHdUczZ0Fpdk1YSGxFUXRJTFZoNkF5UzRLVElXRXZQQzk0VU5WdXQ1a3NCRk9ZdGFJcDFWSkd3SmpPbFBvRnBsYW1KL3BKNmlQYVNraU9Fd2RvVkpLNFRwYWtWOGRHV1FiOXVuc3NPdW1jbnBGZXFWL1pjZXNmcnljbm05WVZZdzV6a2s0a1N0TWppWmhITzNJbHBYc2tsWW9sUlcrendzWkR0QXJ1czVLQmZ4cUxOSittbnQyK2FXTFBTcnArV0Z0R0IxdkJSUllnNlFiTkxLbFpLZ1Jpd0NrbUJWTFcxaFVzcHhXbTFkRU1Tb0xKZFU5Vm5CZTBEajNPM3ZNTTc2MDZqdVh6SWo0dWN5cXpidUVld3BxWXJBNVcwSEUxeUtoZ1Vmd1RtL2dENWRqalRmLzdOT2Qwbmh2UldjUzFFc252eEFUSGJ1NFZ5VjhEenpxR2NvcFU1emRVMkxNMmlMSWlZRUpMSWVFY3lPeWlEckYyODNMWGVWdURpNnFlNWJCa25kYmtsVkhsYlZCM0tFRnp6SHlyUFA4dmt3K2tIVjRYbk5PYWR3OXVmZ2xjY1BUb2Q1Q3hNQnc1SXVDcVV2VDg1UVNGSStDdkNxWDh1cEg5OExhVGhlUHh4bFpXZmFScWl2UlVxNHMrZTFUSVk5eExPV1dEd3JWaEtMRlMveGp1WWtQUGlpeWNqdzBmTmpDbXR0Q0YwZ1FadDgvMXV3NEZjSE5TYkxkOGp1QjhRR21hODQrTFhEWUp0eWd5YUVzek0rME1tK1JQb1FmRlh2TnlYeGYvVjhSL0taZGk5ZlZhZFNFSWNoa0ZQdzJPL3o3bzcyQ3NiNkdqMXFzZys5R0RMRlFNNU5GdnlRaVhSLzJaKzVWa2xOZHhJYk9rRWNSTVpzSTF4clJTaEV2Z3pZSDNoeU1KQlEyZ1RUVERCZmVrLzNJKzJwSW5uWm5uUjVXcHpvd0dJVmFXZDFMWmgraVNKd0U2SjdKOFlWZThCRktuRmhaY3llbUNieDYvSlpiYjZxYjJ1SUM2WGV3NVMzaWNhdlpVUTArR2s1YUdqREtFaGVXSm1lbXJhZ2YremhGWWNuZzJscm5JQmxEcUZmRjZYc1dCNmRaM1Z0WU03T0U1Q3I3QktUVlJTZW5tN2VzVEtjb3g4cU12V1lXYkJNZGcvMmZha042UU9XU0I3c2ZBeFN1NnN6REdlNTlETEJNUlgxMEoxS2xXNkR5V1ZWOFY5UEhtWWgzLy9jbUFPOVo5ZEJZTC9Lb0R4cmFBTmdQL2hYZU5VRnovczkyUlMzWXV3M3U5bEo3UGkvQWg5MS9iOW43VmtxZ0hoR1dDUEpLVlF0RU5VQlFhckh5WG0xbDZLRzlEbEpVMVd2Q3JCRW9GR29CUjJQMkcxNVBBNnVRM3lTL3Urekp4Z29oUmZZNHBCWXZPd0Q4NlpBMG1aSXVYWjdRemZmcWNZemxUN01xcVdseWZ3U1NsNjd5WlB4ZjBSVm5NZWN3SXVtV1ZrcnRBcmhnN1BxZisvREhOQStNN0dTK1RlWUwrZjltb2doRWxNMmtIWWFoTFlSTXhTb2h4S1Iwejg0TXlDUXU2dWI5K0RESllzeElOdjRUTTdSd25ZSTFRbTFxYytCUHJ1K01vUWtIQzJKc0FTcW9wYW10TzVSNkRtUmYyTng2Uk52TDBZS0RJczYzZDVqUmFZRk83dUIvb3czazZmd2szOTR5SUlDMHkxbzZHMUYzeUxGWVU3RlNOb3JhUTU2WitQakNVR3NvN0JSTXhTc0lqWHQ4eEl5eUFuQXZGem5tMGJvcU81WnE1dzd2amova0grM3lTcURTaWRhcEFPOTd1YTI3VlVaMTN0NVZXZ2JLR0tmMlFzVjdOeWs2aG1Qc2pUcDNRNkYrTFNKRWJoNkRnRVRXTG1DSGNsUHZxdjBKc0N2T0p2M3pBc0RaS1dqOUJub2NzZmhGTkRYMUs0Qlh0RU5Hb0FmV0RKZy9YODg1akhMNGNRV00waGQ2ZjlFK09tMU1RdERXOGx5dGlDbitmSnVpbVFFZnFSUlcwWVE0Z0ZqNmlOSVNXVk9GZFY0M3VJMW9uVnV5eVBYWEpFNWVReDA2Wkt4VHRXUmhuRG03NTVmQndvZ2lsZXYvck5YcGlVR0RjMDhSNXhoSWQwOFh5VUMvMTJZdVJveFVsS3REY1RnVksxUEgvUE41eXU4aGJyK2FEZmo3Vm5GYnRVOHYyWjRCNDBLdFNvd2RscmtwUmJtNHVlYk8wVTFMUTZSbzlnMEFtYTIrOGZmZzIyTE1WcUhNVEx4L05HZFR5WG9tZThoMmFUUUVlM3QxemJucm00dkhDV0ZJaTJuY1VPMmRzdXVIOG1hck1sR3RTRVBzMjdvTVVKMWFOUHNMTW80WmJuUGtoRFp6M2lISituTGRKbnRBMWFCa0ZPZFFQYVJMQzE4Qktyak43T2lkVDhXem8ySVBJTCtjd2I2d1RGTjc5ZDhRT1VSbXpVOC9WTXY3eG1KZmpCdVIrOFYzamxLR3pxMHVKYWVDMnJrbDdRMGpOTGV5RWlhM1o5eHN1TzRlTEJjRFVhRDVYT1lObGdzVXpxZyt3K1RZNENFc0xzSmhlSkVlVVZqUUlkZERtcVZIYTJWZDl6ZWc5MEJsOHFXaDNGZHd1OEtYdnRoNjNrREloMU5qdGNPNmw5QzM5Tkdkd21wNFA0aGd1R1dKZ1EvTXAwT1lYcXh0WFY3SkJHc0JaQWw2VkhEQWwrNVhkVnUyT2hrVnc1QjJzVEdXY21JL3EyOWpEYmt5N1NTRlJyOGNLdGRDMmgwaGY0bGVjNVJXMFpKT1BWQUwyQnl2NHBEbkVaWmNacWdzYTNWYy9kWVQ1a1RCWUlJYUFIUDFVZFlieXBSaHpqdGZZY1JjeHkrdm03aTFLS0ovUm1zSDhTOEM4QWNKM3V1cHo4QUtSeks3TGd4MzE2TUg5NGZVYVNRSWt6YTZ0Uk5xQTRHYWNKallTbXNCRUUxUGtvL2RwN1RLNHZGbzZJS0RxMFNkYUx2T1BXcnZsMS92TWtFamp4dS9ibEwwMWpIeTFqazVrekk4OHh0bmZDb2NnL0dtWGdoL0liQ21OWEZjSnZvZ1BuaXQvYmhaUFQ1cllxcDFkK2swTWZ3TjhQeVQzN05uYkF3L1hrdHVjWWFiVVdYS21zL2Z1RXdDVzdJSHlqYU5WR2Y4alRYSHR0Ukp4eXFtRXNBVkpaSU56U0tRTnlTYmwwTmVnK1gxUFZkVGQ3aFhSZVRvT0piRGJkb0FRZGovUTJlWk4yWit3aXdwNFhjMVZUOGRJZUZKZXRGSElxQnpUNWx5MVVuaWFqNzY3Z2lyM0xNRC9XUzdBbng1WWlYRFpPRU1yVXcwYWpIL0FSSGNmQTQxc3BQSWxxeUlmT21CQjVnR1VtYjRyb0IxRnh3cmpjdW94UktzeWNaYTk0RkZsMndsWVJWamdwRXpoL25FMGxkQkxub2pBRE50N2NZZXlML1dBTWNIMFpEbnBSN1FwejV5cm44TWVkSnV0L2NVeExvVlNHS0RUc09lREpsc1kzVm4xM01zNWcvcStoNDdOd0dQUXpqTnBneUo1RkhETzZSK1ZhaUdvYUs2MXdtSFBzaTNoYVRIYmpJQkZML0NsbHQvQ1JsaDk2Q05QVHBUd1RnenN6RldmM0dRZUw1VXN3UjRsQW0ycnJWQTBlUDV4U2dJcUgzbDZ3QStOMDVETjJId3RXNVF2b2JpT1pKUUdRRzZEbUk3N2JRUTFvQXJmeURsSGtBWFdVMXlXd2NSWkZET0ZrZWttZUd0T05ydXZQRzNDSHNLTU1pNUU5elgzK0NHUjRwWGM1VFdxYzd2Vm1kSXdnYmg4NnVjTm0vUVVBbklJR0VEaVY0YmxmQnJYMHVSNlNHbEd5WTY5N2k5WDEydHBqK3M2UXV2SUxVTldYdWlBeUxRSWlwR2pNNDkwZG5aZDhyQ0RrK2NHRGVpZ21xNzZhbVlkeURSdnl0UXdlZllNU2xDS2tka1JpRUxTU2FDZ25IcEtzUFdES0pxS3U0dml5bjZ1ZzUxZXN3ZzdRcGtoL0gxVXVhaGRMdUtSWTVyM01VclJYN1d0ZGgzSWpFdHc0Mnk2MW9OaVJ1ZU9VQWpUSjlOMitLcEdvZjNzY2lmdGVDWGVaUUp3RFFCeHlNMWdRUGxnbnNKc2EyeFdab0JMN3U2MTZuTmF2YWEvQlpSd1J0ZU5LZUZmV2c0R0ZKS3dVMGF2czlwWDR0VmYxQjA5emw4U2Z1ZHNxU3JXbWh5bXVwUjY5ZDFtNlB4dWpoVG5JNkh0MWNZOC9NMVhQcE1xQ3VYYlZNRzhCbjJVTkZIOTJQSmk5YVNUZXRHT1I0SHBrU2NWNEpFbUs1TFdMclFLZ0c3ZmVabktBeWtJL280VkM1UEtEN2pjTUV5cXUwa3JIVjV4OE5PZno3SmhjQWRQZUxVNkJJZWlzb2E2STJHZWlDOWl0Um5hWnpsSmRBQ2dGaGxqUHNxdUh1bDdUZHhkUGFvQ2ZzNTVtaVJDU0JiVzZnUGY0MnY4ZGVoQlBTd1pqbjVMMXB2TVdTMEg3Rjd5cXRNUk9WaTdreFBPVUJCc3NQM05ndjlzUmI5VkxRZ010R3E2N3c3eXN6NWIxUGJIck1MU09Ba283bVhqYUV0SDVtS2oxRk8vMDI0TkFnNFZNT2NYcEsxVEdwNTlncy9pUGJWSmthOGhJWlNEdjRUdFo4QkQ4S3RwV3YwcEVkUVVqRGpRMkgvK0J3SUs3ek9UMmpUVWVNUFY4UW1ObS9GNTQ1N2FWVnFiMzZKUDNxb0RIeFUwU1lWVzFCdldkUU14NDI2d2M2eFp3Q2pKSDVtcW4wWFltQXgzZndOVWhCeDFxWStFMFdteDNKTWpOTEppOFVVY3hpM2pGa3NaV3Zmb3R6NVFlZ1Bxa0YzTkxpdGw5UEpNbGFnWG42NHFmUWFOZFBGY25QN2YvVnMzUUVlOXNUVmhXNEM4L3BRK2VXalpNU3NtVTN4ak5JV1J4aDF6bThTbHZZbjlUbHBKU3QrbnZhSjZLVkx2RmZrNHJCeDVWRzdpaXp4VkNyWjI5SzdxRnVwMWpFbDl4bmsvVlhYZjV3THZzazArSDNSb216TFVuSmZPajhJYWk3VTFVT1VXWlFrRnAzNlE2eVlhalJGaGRnajlOL1VIaEVDNmZkNDJ0WkFRcHVEUVF1aUxmdkZtQXZwKzFabWVORzVjVXVlejhDSnlHWGlPQk4xVFR0NHNoMVh0c2ZPdlBOYlllZnpRWGtoZ2pqK1cwd01Bb2dEbi9icjNRZnBYOHRoWlJOVXNiT2x4bU1jdSszZWtGZllQUXg4VXV3eGNQNVphQnFrM2ZBcFIvYmRKVmV6TnZIWlppZ2RzWSt6MkZaRkJJdUJNZ2RJNStjcmVGVnRXdzIreWQwREFTd1M1VC9DK243bHpucndXaGViOXlXaExtYWprNDEyQkx4c2xESFlVRzlEbkpJYVlOdkFWSU9FcFNkcHJTcE1YeE5oR2I2dmpzTUhPS29tNXRZajVOMU9tYTRZREdmZEluUE5KVGZVWFFvZVBkUy9CSlYzVEZtUUdFOGU5NytuK1hSUGZNUkttdFhPUkcySXpGcnEyQzdHOGpMTUtOUUxrZXRHanhZbHdDc3Y1WUR1c1owRUhGTWpYK0JoOERtaGFWS1ZtR2FZWWltSFExazFkT293T080SC84VWV6TXBBNVVNMitqMlJnM2swZU93TjNvMm5Sd1RmKytVRDhKdndnbkErNUpEM1BxWmJjOGY5NW8yZUFGZm11dThWcEprM1Nzb1FkVjRhWUNWVUpCK0xseEU4WUdVcFVhR3UrRlE1VDBoZnlnUDIxcjNMQjU3YU1SL3RveUkwaitLb3NKaEozNk1pRTlrL0txOUZ3TGFLa2F1TVVpRmVjVEVvanh4L0tJYzJacXdyMnkyQ0ExQ1pmK25QbFJhUGFXeHU5dDkrSmVOOXh2YTJzVVNLTVUwSHYyZkQ0L1QrWUwvSG1abGZBclgzcEFIZ1VEWk5PZnFlUS9FVkp2SnhFSlhQZVpNSXp6d2lBMGdJalE0RVZEYURTdm9GY1dodWZlQ0JPYUpFZXZtUVpIWFl4MzVPM3NKZGFZL1BOa0dSZ2E2clpDaGJJQVdnZEhPNDhOai9JcTNUemwzY3A1Nno1R1p2RnhKMUQ1UGxPUWFSTHo2S1Z2aVFlQXlPZzB5U25BbnljMThjK3BYaksweWpCZnRKQ1pUc29BczMwWDlNNW0rQnRkOXFaWFphS2QwbUxQTm1Ld0xCYUZRM2c5MjhXa2w1dEorbVlaa1Z0c1BKRjhkTERwbUVMTzdOdjNCWjd0QjZrN0FQcndJazFxUS90OEZxTC9RdEp2OXJWTHF4dXJuUjlTOGo4a0ZiUWFqSk5OaGR5ajVWNUdyWkllL2ZEdTM4RjU0K2ZyMkg3bzhUdlhienZlcW1KYy9SQzhwdnpWOXZJVU1XeVpBRDdFYWVUR3JXNU5tbGZNNWx0VkpvYUZ0U0xDTEVUN2pyL0dlbXNPQk5RR0FZQ2I3eTNzZ3NXLzV4enNKSVg2TVZYTmdIbnVSN01CM2pHeWJRRXZvL0NKbHZETXFTamFlSmpUOXJZT0lmL0d5eGVhRFA3WklYdWRYNkhqdzRabnpmNHlmMUxVWjBjZCt3S0JSVHlERkJMSHVMR0hQbERWbngzRWZISmkxUXZzeVdRalFPL1FGWkdITTAwU1lOdXVqT3ZiK2ZDZTZuSDR3U3pieTVxSElFYlJTYnZ3LzVvV0JiR2xGemxlOENLN3ZJbG1vSnByeG9xaXJBb0ZKUTV0VnZMWi92VkpCZnZTM2l4NHNaTUdseVhVV2RVaE5rWnluZWJQaWFkd3ZtSHdDL3R5TnJNdm1uSHgyT3UzZmZGa0NFSEhKMkZJOWxCSEFaQWpoaTdvT01DdHBueGZTZFFaclFwTktuczdQTHhTZXdoU1M2WHplTitSaXdrcHp4ZldULzJvbnQwSmFSVFBHSlRmc0cyVW5sd2FMSlJzTHBveGY3UDFDY0NvRVFqckdOT25QWkRKd1pCbFI3LzJBT0hWYUNjeDV0amhaRGpEbnp3RXljd1cyTUptTEd3VTZ3ZVlVMzluMVZjQ3VFVnB6TTdTZEZGaU1vd1JrZnJmTVJkTzdzTThhbTJkQlR5emphcnc5SDJnZnBzL0ZTRForOEIzTUVWemNYcUlqSjFvVGpIY0Nlb1pqZUdZbDRWK3Z0L1NkZDVFcG0xQWM2aVlUYWtNSHQyZW8wbngvNkFwMFNoaldEZnpsT0ZVdXNVK2N1YVJRNVlrVDNQcW9OelczeEhEQTdHanlKeFJZQ014T1YxUnBBZUN5bnpSeSt2WU1zUm4xSXc5WjdhdWY1NkxOYlVabHdwNmZzRldWT0VmVjQ5ZXRyTytwSldDLzNoK2VPZGc0aTJMUWhEUUJyL0NoaGhuQ2E2T3RxZzVPVFIzWko5Z2tGUXdNT0p6dHV3L1RESkxEY3BIS2VpVWd1L1NPenNzNmxnYVdpUnB2cFNRdkhjR1hEaGFYT1RiOWFxM2dIcXN2OHZZQVlsdUw0dU1HUjFra25uYnNxRkhreWJqRTMrdWxPSVROMkFsZk5aRGt0RS9hVkVhdzFOTzY5aWhVeXMrMGJRa2R1bTdZWXJ0WTRGZEs3SFlrZ0hzL2VTbVNZemI4RmtKM054WjVMamFNbTZ1TnhNaGFORnFRSFdNOU9hTHZKaHU1SjMzbnFKNGc1TXpHYmNYcGt5N1Q5S3dWdGNGSlBSalNDNS9TUmlsa0RFSDQyMHVvNmZaQjZNeVVqL0VKTjEyOThBL1dkUjZ0S1dvbzRkOWM2eVdNcHVKSkZEL2s1Y012SzlGd2RYVlJpNXZjemRvanBHeHIwNURCa1JDWkRJV2lJQWVjd2ZJZHFlWVFJSnlhOEdjNTExWW5UVlBteGJYQU1IdGVaNDBUUUJBYVJZSkNXcXBZQW5nVzJCRklFaTRyN3JKaVpNSEVGNENPRE5VMCtCcVpsVVpSb2pIYTcwdVpXU3BNL1JnUUNhejlreUsyQVZZYW9LVUlXM04xczNqTHFZUmd5NFU1YVFaZ3Y4am83MDhncmdLc2RObmtndXJ5YUZWSGpWbFMrOUp0dkVQRjdFcFUxY0NVd0JqVGV5YUczK0VkZWsxbjZqTUtZK1YzMmdmZ2t5SzgrTmdJVkVHZFBCc0Y4WlkxRVVtUXlKWWczcm9tTkZULys0RHBtclFqbDRERHgveElFTkErbFRFeElJWHJMOTYxY0JiOHp5MFJCdTVzMzVaalUwV0thS2x2QitJM0pCRnoxYm5Oem1XWFByUi9WSFBYVXZHTjNqS2ErVXl2M3M1Q3JhaElDV3Z0UUFRV3Y3Rk5NcnlhK3E5SVp6SEZZRHkyd0R1YnZhYldmSXgvYnNsSi9RWHkzaW9xVmN2ZlhxdkI3Wjd4MldjK2wrQlo4L2k0VmhjKzNuZmJ0QmxMajhMLys3dkY3TjY5YkI3aHVTeWUxYm1XWW9PbTZxNlNEcWh4N29yT0YzWThLbGV6cUpHVURVeDFwejVDS1duczZNemh2NWJ5Mm1FMjEzbzZVM1QzMzZzRXJIMzQ4akU0RndRN2VHa2YrL0FQcDJwbk00cjJDVTh0cFhSam9Dc3ZLSXpyQUY0bVpSMlU3akZyZ2NyUDhrNVlhN3Y4d0FydkNnck5jUVFLZlVybmpmNlFrVE5HMlEwRUdzZVFhWW1qY3A1VTJaYU8waENCVHVzTHpZSmhrdWthb3ZFc3ZYT1RCQ1lKSmVBOERNbzlodEE0Tmw5ZzRaNGxyTklMbnE3WEVFeC9TOUpFSDZPN2FHOHNaUFBwbkFFUC9POWR3dFUveE93SlJzWTBNd0hwQ2I0a0tsL3ZDR2tMZzBTVTlvOWt2MG1RWWhkQzkzOC9SQWNlV0hiS3Z5ZmFsUGhvNGxLNk1hTEtIbmgwc1lJTkhJb2preSttZzBCSlBwSlErelpiS3lKMWsrWXIwOUJsaUFITzZRT2pXZlVrWk9ndFNRVTdtL2hsMlJBZ2wyR2NrOTFRMHNXTThLVnhsbG1INFBPYm16dEpidWREWDA5ekxhQkhRZkkrRTRlTWVubjB4VmpNaWc3N0kySDduQ0VBV3ZaaWdQQkl0V2ZzZTFkZnBxc1B2c2wzWjI0VnFxSmhJSnhXaldzM0xpNEo4WDQvOWlqS1RtS3E4MFNiT2JHMHdvalNmZ3Y4UnhWMkdzU3RCVXQwNElrMHNnZUFNWTBnYXpFdEpFS0Zha1dhTnZKVUdxNkx2cW5ZYzEzRTJLTE9Hb2hmb0dIenBzV05qNXNNY0lZQ0hhVWxjM1RqbDh2N3RCMEpZb3ozSm9xM0o4a05GQXc5R3U4Q011cHlISzZMZTNSVmJ1b21pUzcreG9GdmZvYXJrbU5jRCt3R3dpWWpKSFRQY3RLMXJaVzdVYkV2RTZGeUJBWlZSTHN5Q0pmQWR3cHZ1QTRuYXJDS0FKTkpHbTBML2FlRGdEOWNlNDlGUi9pbHEwdklOa0VVVmhrcHo5YUdQSjBGSWRkQkRxMksrSFJ6MzhxWEREL092cXFWd0duay9kL2Voa3JKazdMNG5yMkZXSFlVOEdKWWRUVndLUHRDRFVmZEFVc0U2TUZhakFIWmhkZkM3NFIrVjhZOGpGdDZLY05QV1IrSU9ZaDg4WkZGa05lelJtSXV0OS93T1NnWk5kdjloTEJaRmpZOGFBOHd1a3pLK21Wc2VUSGtOZ3J1dXF0OEREZVd4K3ExcEV2S0kyVmZwRXJ3K2YrVDhxVmMxWnVyVmlWV2pTR1ZmOUJlS2dncEF2b1NBVng5MVExTzBJYkRxc2toVDhmV0xlbzJYUHVEaWhJM3hmMGIvWnJsOEJ5OCtBYjcxVDJEVThNa3Z3QVZjYm1aQVk5WnVrbmo2b3pZQWRQbDhRK3Z4aTNmakF1WlRMTHN6WENacFZ4RnlrYU5iVTBLOGtsV3hDeVVybE1YeGNwTU11TzRwMEZFTFZpTzdKWnJUNkVKOXUrUkY4QWtOeEplTDFJaUNOR2xUOTBjSkVITXRxRmZ5Q1Y0K3hqUHk2OUxOSFBOc3Vra08xb0dCUzRyeGVrRVk0N2t1UVlIeWpSazk4SWlpTTd4RmNIa1F5RXlTbHlpWE1kelh5SkdxcmxOaWFDOHd2dDBQVG1ZRkJ6RURlRDZZZi9ZaVRDRk1xK2hzT0F3UzVqZ3RNSkM0eFZhVVdzalp6Q2tYaFRwQlBCa1M4b0VRZCsrL2kyNzc3VGdXb1B6elhxb2tMalBZNlZQemdWaDJTTDdRZUFQQXZDY2ZuZ0tDNmhvcnZyS1A0dTBzTHZoZmVtRC91QkxCYW1YZTdocU5ZMFZDWkVTUXZzeVErczBvajdOdStyU2wzMlhSbGdOZUFTQnRPZ0dmeHpXV3pBbjNXcktrYmZDT3NHVmpxQmN2S0s4R0dpTktJdWtha2xOSVJvRkZLc3F2cisrK2RWSjVQNUxScm1EUGVLaVFmSSt1dUFOK0RCK0p4M1hVUmgwZnkyMDFacnd2algvdEhrOERzeldxUjlVcnMwZWJUcUM3dm9QaURrVUJnZXpvRWJXcm5OTmRXbk1lbTMveFlpVlh5L1ViZ0EvMlRXbFdEZjFCblFDTUhxZWdvbmpmZVVMWnJ5OTFyYnR6RGczNU5JV2FReHA0eDFldG01VXRzb2NjdkdxWU9vVVppV0hleXFOcWpBcXlubkROSzNhYUtNSDlCbmlmNDNNbDhFbXVXeWlZR1l3SVJZbWZ6ei9yY1kxOFVXYW5CcEtiWlpYVlFZNFQ0V29IWjNaMFZ6Ui9VLzBhSUpEMVg2UjBhSGRmQU83enA5em5NNlZxWGJCVWZUUnNwdStnRnkwL0lVckRnL2hKaVUxb2F5YThxUUNBaVZWVk9mQXVNWWExd0hHUU8ybi9aQUtKMjZKQ1habVBwckkwSVFCRTFQV09ld1IxWDFQVjNOS1kwandzQXBoS0VOTzhBeTFXRjdpM0RKUjVkTW9OV096Uml3cW5BMHJRcTU4ZEk0QTFLN2NrWSs4S3JJbHBvNXFxWXp4K0pnei92cE5KSGwxbnlTRzB2c3RFQTBKVm8ycUFVN3FtaDlrdE1ocVZ6OHl1VXQ0TjB1SFcwemlkNEtZd091cVNobFZYbWhuakhMOE0razMxbGRLcDFENXFFbzFvdjkwaFp1a2dGVEE4VWZybndHL2hlNlFrWGk2WHNRc1RvRlB0L0UwaEovMGttRU5VVllnN25mWFBuZVdjOTBIYS80U3YwOXVoQmlST3pzU3h6UzdibG9mZHRDS1J3Qk9EMWIyWFdrM290Mmc0OUtweklXaGNpdTBreXQ5M0pDZWdjcjJRSEgxbU8zUGs5TGllOURyeDRRZmg5WXpLRnpzWWNqTnVQTFZuRktoaDN4amdkbm44R3RIbVdrR2RNM2lubmN0ME5vV1gzOHk3d1RCQ1B0NlZ3Zjh2bHdkaHBiUzVvZFpjQ2VhWHh2WFpQcWdsWlh5ai9IOFZ5ZHh5SUhiN3c1L2hFYjBmK0xZTGxPdmMzNDRtZmN0a3o4WDRka1p6eHdKb05wQzA4SFBBVU9WZlZlVnNaTWdoSGhtWGYyK1FtajVtektZVXBlNHdBOGMzOUYxRWxCckNUdUxQYlBqWm0zZmJDL3JBcTFoZnJNZnpTWFZ4NGpmY1FkbmdvRllGQ2xGRnNTandzL3l3OWNjbUNBdzk1dVZPUklWVjViSlNxU0NPTHhMNGd1d01ac0FBekdpdjlqbFR1N1R0Z1YraFdWdFZGRFhJZ0J3QXhvOXBEV2lvWSsxZWw3cEtzQXJEaHJpMUNVeXFIc1J3R2t1Qm5HZTRlOG1xNTJnZ0VhcGlMa2h6ejR6SFE1alFma3B4YXJPNWhkeTUrUUNBa0lZL2pCTEw0SExxUGd3UjA4QTdtQm9ISmxjVWhvOXNDOUtZenR5M2xzM1BER2ZrVTIxRWhkeVpNdWJoeUxPRGY4R0VyWXpmbkNXaS82eEhyb3grVGhXUTdiWUtxUk50N1FMb1A3RTVYZWF1c0ovMzVkdHVmeHppeUVKZkFlZVBnaHRPYXNzck9rYnZPNGJONnZJWllLU2NhQ2pPUTZSNmd2OWJNK2M2U3duQUNkUlR3TFI4TEhhU0JIeHY1Uk15VERQVWk5eENPVjRCUmF0Z2xDcHVSSk5Ea1BITGx2M3dGYUdwMUU5dU1vN3VNSytNb1JwTUwwNnlOTVVYb2xzTDVUQ2FqeEZIcVYzVkx4S3llUzdnYnpqQnlxN2Rxcmd2K1lHNm45RlJ1eUNIWGJNYk9ERWlUckpWbDZOczdxTEdKZnczSFh3eEl5cjBYVHMzQkpwbzViUkhDQVYxTE1jVGMxa21VeU1uM3d3ZUUrMFFmdzBvMGpOc21MM0N1VHlnV1Y1MmpDMEZ0dGh5c3kyMnVLemg0UUgzMk1kLzBxK1A0bnUrbnNsRkxBOHpKUFVwaElHVGg2QU1LOTFQKzB0MVpMVEJrMEFUdXFNT3Fia201eXRFQml0a0pIV3llaGQrVjJBUlk1c3h5cUNzbDNIb2wyaENhTm5raXdtOWpqa21JeG40ZG1GQ3pZMGRlOW14MGVIWDM2MTBGSytOTkJ0N2RvNXpDT0ZGOXp0UnllaHJBamhWMDhxc0ZpWUFsc05PcG5IZUVrVytMQWVHTlprVUJwd1hzL2VseThTVXNkS2JNRk1Ncm94ZE9OamgxeWs2Z0xra0JnVzVLa09pd2I2dlBZbitDVGxTeUFmSUlJTGo1citlSnpyVGhzbjk5MDdKS2lPWHNaZGFuaUw0YWtUL0N0OTRORDFmelFSQ09Ya3M1MHhLWkZPeStzUkowckpzS1F2RzRJUzI5Ym9WZEMvSkNIdFdqcFpmbVN3Q3pueVVvN2kvU1R6cldnZndYdDhvakFCL0RmNU82cllOc3VrdHhweUx5V3YxQ0lwNEVHNmFqdERPRDBHOEYzVXE0UzBHbE5BZkhSQjEzVDhTZTRBcmFQam5tWFRLVk0rS3FFMkMyL0YwR3VLNm90SVR2Ris1Q0xrL0dWanhFTE5TRVBFOUh5YlA0NnZZL2EyM1VlVVFGS3V4SkpGb3g5T0RTaE9meGFFVlNYeU41KzcraFVIcDZVWjhCTEZFSXNsdnpnemdPcEh2ejRYS2J1ajFieXVlclNPNHM0R2IwK0JaQVZhUSswbFZYMEZvUnFnamp3VUdKNXJadStJQXFuMDU2SENzam5TWnZYWTB0UkVaekpxYmZ5L3QvbnJDdk1BT1E1Q0FQZXF3TG5WQW9aaDJkYng2SFpiTFR1QXNjaWcwdjRZa1pQVVljRUZmb1JrWFVmVzRVTUFuVWRwc216dU9SbjE4UXRZa0ZrRXV0TFlmdHZuSEhRT1hEUk15dFJJSzdpS25rNWFqckNwWlprTjNQSTJkU1BkdlRFejZnajRwaXNGcUVWdU5SLysxczE2VVNRTDJrMkdqN0FyM0tDQXNwQndCTzVnVWxndkFuYUgrL2UxOUx0S05lQjV4U0UxMVBINy9YNFJZbitveWM5dnpEWk9HbmxpKzc3U2h5TlF6NGJnT2lKUVlzc1U0cGYzT1hXZk5Uam5USWFDWDNJOWErK2NRYnRoY1VySXRObzBMemtJekFBb25PLzBqRzQwcXd5aXJFV21LK0s5VHZ5eDA3elBOYjdSY3hjdCtGdlhGZWRDeHdZOWxTdW1QdkZiZlRvMnNxaUlHa2tHUFJuR2hsMmt1TUVEKzZFbnFSZHdSL1BkMkRROXV6ajRRT0txdHNUK3lvWE9EemNSYlhsNzZKY1gzdHBRY1lEY09pVFJ5alo5TDhzR0p1YWZ3bEFyNHF1SUpjMlE1dGVzR3REUFJsM1lXZXh3SSs5WlUyK0tjUi9ndEdtNXNGWSsxMnlnZVU0RTlNYzJsVy94ZnNHVktNY0xhdGNvamlzd3h4TFFXZytIN1RaUDZoUkZjZEhkME14aGVsVUp1bitDTVMxQmloTis0ZTJOLzFSVDFNczZtM0pQbGdzaU90TXJwbzQ2b1VLaVdEL205K2FlZFd3ZVV2dXlGbjBmVTBFUE1tWU55OGd5SEU3d2lrMzdwQ2d3ei9XazZTMGxnWnJlbjd5S1RGNSsrNXdzRlcyQnIyNThNYTl4TE1GTTNPdjBubTYxY0lsNWNQK0xYSHkrWkpyeE4vYmV6UUpTd1ordWJhekoxVnRQM3ZzVUJyL2Z1TEdiVzlyMFpBc0hpNGViUVBVRzNEOWxwc0d3QjdoWmFwSGVIQjZkT3RFOEpvZGx2ZXhpZ1JqNTBGS0VxUGh6bXExbFZYMzREeEZCTGJuUUlvM0ZnaFhJUmM2bUxPcXNaMXA5YXUycVNNeWs3WnF1NWMxa3BGRXBEUTErU0NUUzJreHZFdTNjQ2FzUGNKTUsyMlpZZTZDcG5KRmd4ODNnakNEdXdacGFvTkdWS3NiTHUyR1hITlVZcVZzc1IrMlhaZkdsWGJJeDVjUGRQSjdrU3Zjd0oyMXBvdGw5TlRHTFdSTFVVZjRTSlcvL0FmME9YVEpWUEFleWh4a1FGS3RhYjMwSTNRS2Q3Q1lhSFlhZ0Y5NkZab2R3cSszVkc0b1lzbCtZclYrbGphODBEekJSQ1NzaG9tZi9aRUhtajV4dEQxMnRxQmNXMVMzUWNFSUUrRmFVN0lvZS95VXpCRGJsQ2ZhY05Da0Jhcm9tSFBqeDFmVzRnWTBPS29YcldzTDgzdTBwdGh3S29abkk1MWYwQTZVMjZaS1Zzelc3RXJSV3llSENYMTVhaHZ2aW5Yd0NNaW9NY1FNU01wUms0STBTRjRVZnR5WWJGRS8vSXd6K25JanhrazV6eVVVYjNtL0hIQ1ZDczdpczZ6S1NUYWQreUFwYkg5cDRYdkVmcS9ZMDZ3WTNEVUZYQ2d3cFgyaCtEd0pSQVFqUG8xb3FVa0xDQzNQcGYraWdkb0ZRd0xRQVBxd3FpYUEyMHlET1N3Zlp5SGtyaTJ5M3QvYUdPNUJEK0FqRzZDOVEyaE1KWXVMNm5DaUI0WVdwM29WVklyVEhuOXU4UUpSR0k3ckdZaTdYSGErLzBRQ2kvaktLMXR5QTFJeHpJUE56Wm5IS1ZmU0JBN29aaHlOL1BOOVluUWNmY1NCeXVsNnJWOTBpOVN0cUV0NU5CU09aSXVmMjJIV0tmVjQxN0NEaVpyUWhmK216UVBQQWlIWDRoNEk2a0hyQ0QwVzE3dlQ0dXY2TTJqUWdMOFBzdUJmVlZEK3dFTDFHQjlFeXhsME56Q3hjUCt4cWM2RTZXVUp6dGtmRlladEtwMVlMblF5NGJWNjQ4N0RwbE4zeTdFWlBZandFb25lMGZSdXp4L1J6VEQ2S2lrV25mVGR3TERQS2xZSEgrRk51N0Jna2tpOTBJcXRMVWVJN3hRcTc4c0hDZWhCY3V3eWZ4Zm12OHlQdVZmejFRalFZTzZWMXB2K1JlL2JRVXRQTVVkVWpwYmF0TnR2N3o4Zzc2dUVOQy9FYlJSV0hlaE1UcDFYYTM4UUxCLzNBcWZSVWI3Tit4dloreU9ZNGpBOW9VTUVJb1hoalAxNVdKeEYzcTEzWnRYdVN1eE9LaDBjYU9udEhnRzI4N2tiVlRPdkI2N3VuSlJmVXg4RlZnSkh0Si9xS1NITnBLbk1xVzd6cWJCZmlHMnZkZWgxLzR3Q0JyT0VCL3JEUFRwWkI1Zzd4clI4L0RxZlB2SU1FQTJROFBSaUVNMzQyZ3BvSElDUnVWYW9uWThzRkNYaVVLL1J0YnBPaGtBamU1REoyem1Lalo3bEpRYnlXWk00UHhzWFF5ZCtKZTlXVnhLLzM0Z1dBT01YT3AzSWRXMmlRV2hIOHlvVjZTdURLS3cyd1l3MzhQditOb2ZYVDBlK0RlRWM0SEFIVGloNkFIem5ETFVDTThhRFY1dUNxY1poRE1rRlM4NytQWXpTRDErd3IvcHdPM200WmFLVU05QktpU2hxL3pkUFk1aEVmVDQwV01ZS0w5L3FvNVhFc3BXSld1ak1xZ3c5ZW5sbjZiRW5yT1l5QjhzWVZMNGRVRVFpS2xkbWd5d25wd3ZaZWUvMXFWZjBLSVl3U012OC92RHFQQ29tL0ZHakhOWFRlYng2amppdEYvV2VKT0NhdGZzSmNwWHg4QTRnaTgyZHdrZHNNbWZBU3QvenNQYnd4bHZQdjZGQ2dIR2t2OXNFbis4QkxPbVN3UEd1M1Ftbnlyem5RZlpSYVRFRk1lNXRjSGgvcVBIc2lxblgzcjFySmE0R1ZpL25DNXQ5N1N3c3BSbC9ZUTczSjJRWkIwK2ljaU5oOVhHUjJIWXE4WEk1YkFjOFB6UGxzbnNnUFhZYUlkK1A4SUI3L3BEblpyZ1pRMjc0OElDMERmK3hORzRySVRhOTl2eExSVmpXVy9hYW1WczFTeEtNZVdaZ0gvdG81Y01RWGZTY1dnNHRnR05VQTBqWGFneVJNTlgvMHpyMjVUN0NvTUZmbzZBS1Z4TmljU0pCd2lydlZEaGprbVNyOHB0a2VqNDlmY1p4Z1p3aWcvQ1NMTlJscENBMlFSMWk4TnBNUURXb3AyZFRkREp6MG5sMnBrRG1GejkxT2I2cG5BRFNsMmoyZ3F1blNQZGhUSXJWNnJLVWpHKzNHVURCZ1huS0RsdzdvS04xL2tEUXFQZysvTklkYzE3TTJwRWVBbHpSNzVMcENnVzRIYVpMQms4czREajRWS3kwa2ZpUVFER0lMSDZlU2xMcnc0b3V3d0pYTUdqcSs4ZUVZREVpT1Riek0rMTA4RmJ6UjY4QXI4KzNraU5UZE51MGZVNEpmRGlDUFJEeHNoUGpmOWRYemYzQzRIa0ZCYWY4b01EV3E2UElTRDdHaVAzVEptZnM5b3kwb1AyR0tBL1FiWk5mRjdRckM3ZjN6K3Mwcy9jZGhNL3g2c1BWbXBlS2FjK3Jmc1ZiRWpUVjFheHdoVktKL0Y0ZkRibC9UYmxwQ2dKUFZUSGxWcmV0VHhpQ3ZvMWFyd1RpSVZRcng0TnAvMUJaVHF2Y084aFhkMXhOVTBlYmgyeDFYMEU5Z1N0ZERNUW1sdFNVUGJ4c1pWQ1JXd1RVa0IvYVhidE1CV2p6MWVVOFFGVjFwdUc4bEJYL3UzVXFmTVdCcVhuSldoYkp4SVNlNXlNL0JXRnkzZWUvTjBSMnl5eG1TNVY2QjVPSEZTTXErL2Ricmt2RTVMbVBZZkhDcDlwbllUUVc4SU10WlFhRkFwKys3eEpWMkpqU3FXWVN6cjBSVkZMM25VWU5CcEdoVXplK3JqL0Job3c0dlRPdFdPd3dZL1M3eFZvWDVBZ2J1cjVYZG9rc0dnWmFxTG43NGJKTnJiTTBGRnJ5ZEkyVDUvUTl1QVpHYUdjL2h0cTJ1RlozSDVVNXc2NHVEVFB5d2tieXFUOHZaREpmQVdWQ3BSRXo3N1dPaENiU0ZEaXp1SENWQktMU3hHRHZ5VHNpa05uYVRudFM4bVIzazRQdDhad1Z2ZXd4L05hcXFrZW5leHlNNXpNMVdJYjBLY2g2aDE2Z09UOVY3Y09JOGJINVBEa2dQWnVrb1NmeklFR3VNeUhpN3hvVTdXNTBLUEwwUlBCeVRyVFo0MzdMZFFsb1dWZXBSSWNoamtyNXBQbldCOXFSSTZUM1VYT2VPOGZqYnVMaWYyclFORE5Za3J5cGhBL0dPdjhwcmhqellldjd4elBQRnIvajd4dkQ4OGVxWWRJYmZjOXZxK01aUXdGTFZJNHlnTDNyLzBvSStSUlRUeUYxUkIxTmVnbHNRZnJnYVI3UEkyZDZVNzhITHpyU3hZOGxIdHp5eHJQVG9DVUFiU2hGa0xYU0FhQVhYa1JPbG9OWFh6djJ1aXVQRnEzVFQza24zY3FDclhOL2tiQWhGOGx6bWhDOFl6eE5COXp1clZCYzhrdUlmSGo5ZnpUU0RadmwxU0JDVERhODN6Y05SUTR3STdFSGxzdERNNmRTRXFYaWtNZWhGU3J1WnBsL3QvaG4xdnZIK2cxdzh0ZmgzZ09wRlM0L1ZrMTBEZGo3NC94d1N4enAzL3Z4WnZGejF4Qml0M0ZUdVJRcC9USk9LeG1MSGs0Tkppd0puYlNjRGdWdFdKOUFTem1JU1JPK0tzWktyK2Q5V0Z3UEhEZ25qM3d4OURLL01RZ0VkWVRiUzhvbFBxMzZSWEVGUTNvZFdCT0F1a2JOd2dUcFBtdHdlYnZoekxYVHhRbFEyeEtoVmFnQmI2b1hydDBuMndmVnRiSmxHeHZCaitGMlJIZ3pwR05BV24zcC9Sd1d3dUpKenZRcEdTbmR2MnNTdWorNi85bUhFY1dRWklCNU5PT251N0tJcUFPSTEzaWE1L1NYeHZicWZFNTc3V0xoRHM1MTRXVUhVVS9qSlVNVFZvYTdPS00wYkpvYlFKL203Wk5BNFJOODBQNGJYeW5GNWVDbkNacHR5eC9FRUJYcFp4a2xSbnZCQTJrb2V4QjlkaHk0UXBuQ3R2dTFvU3d3d3hwL3NRSGF0Rm93MlcyUVVrcGc4eFgvb2pERmlTYnU1aG1uL2lLMmJwRzZPdTRWUmdFZjdjMlg1MWxLVVFvbElHY3RvQjBhU2xOKzVkTEJHUTc4NUdrRFRiSGxhYU84NUVuNEhDY1V5b0ZCazJDVElKUHorcmh2Mi9NRmFvNkcrYXZoNS85NXZZNEFkVWZCdkhZWnNHU1ljOTYzekcycUJOazQvUEpzbmxWWW9VWjNzd2pqYno4VmhKL2ZiMWtadDEyNWp4OW10U3QzVUF4V25jYW0yWmkveGx1TERvb3o4VlZrTGZ4MnFrVTU3RUo4Sy9pdGF3NTZOK2xlZ3hUVFYwcndGSFZLTGFYMlY4OEx2RUltc1BwVy9jSzJzaDdSR29ZUGlqWEgreWN5b2l6NE8ra3BIT3FrOWxjaUhCVnlGRG8xdnBXM0FlelNrYVBIdzFCbVNqcWYrL2xJMnFRZjJCWU9DZXF3bDAzMFI3eEpYb3Zab0JsaHZlbGlGNVNvTHRzeTNQQjNuUVFlOEc2clQxaitaZCtTSjAxSkVKNHc1a3JvOHZGYzE1MnhvcmpBMzJKSjJkNnZJSnZEemt1VGNsYW41NFpBbElLTG5udU1RblVRWmpUQ0U1M0dSc3JuaWkwU0JwYzRIdTkwVTkwMXJvZzdFdmhraWZUWWNyUGs1R29yQ1RlUU14RXlybDVRNnpFQkJYRXhyU1Z6RUE3bTd3ZENrTm5tUDU1TjQ3OG5KbjlxaXNEVTJCdFFMODNLVWRJWWo1UWFPQWlLczdacVZxUlA0Z2lJZ3hQdGlqcjFDNi85UkRGUG0rYkVPNGgzY295SlpjZ1ZxdFZIMnU1akM4dENUMThpcnpucjUzKzlKMzJRZkdGYzRyOThrVjk4WDRscU5jK3VITWdTMEZTOGVoeFlyak1vRlBBYnQ1Y0pER1o2a2pWWmtnVWY5MG05REhLZ3JyQnNPNktYUjJmRjl5MEhrR3RHMzlqbmRNRzR3ZkNGUjRXWUEyZFlycmdORW1RUVNQZFRseHNiMW9uaUQ5V2VrbDVYMnFWWTV2VHNSaW0vMzZSMWJJckZ2cEZ6cW1HOGVxYnliNkxHeno3L3Y5dWc5QjdRRHovcFl0elkzQTZMR0xuckJTZ01mdjMySGtIMVNxY0xzdjFVQkdBcDFIaFVvMURCcWJlVVdsTjIxdDlOOXhKZkhKbUtOaWdqRUwxemtNTENLNk9IeWNIVHNycU1vNlhSaWN4bG5LMERwWjhCRitiSEVvdG5BR3dESTRidGwyK3o4Mk1LRDlkbWNmdzlrOE01QWs5eGxpUVZ1YVZBbHYzYWc4K1BEcUdtTk91UWtMSlM0YWk0Sm4yUUZ0K1VRb1hOQ3hMNnRZWFEwQ0VKMlMrcGtOVzRjN0oxU0xDZEc5MnNyZmJKdlo0dlJhZHE1RVdoVXVGNm1udkdTcENrNzVnTExXWTYvQUtBd2w0OENBRmtlOUIrcm9yQkk2K01CbWJVMTNXYlVSTFk3VjYxbWtSUHZRVkIxeDlyQWtpWnkxRGZFWVdzNlVNTUhod1MxM25mWlIvUzdnc29haEJlRWduUHAxb3Jsby9jWmZPN3BqMlZWR2YvY3ZQKzc1ejhiVVRRWFcxZ2JTNE5mRi9ZVk9vTEJQdUprK1lWU1F6N2VSYkNIdG5FS2ZYY2l1b1d3aG9nbGIvR290dVo1a09LOVRkUGd2dkQ1eHVXRU52c1c4VmtRQlNOeXB1cnBvV2oxb1pGQXVKNHpjMmlzY3NCY2ZDYklDTUxwQlRVRktTbVROWWZPNDFack82VmFkblJva2VNMmltRHAySkRWdFdqR0VXSk5QVTZrekxQQW5QZG5KOEFZL2JpTkxtOGdFRE5CSlVSZHZneVcvakd2aDZMYWVhYjNFMHNYNW9iVVhCbVlVbWpBb3NQMWJyUmgvRU5nc1FBT08wVnloYk9OT2cxTlhUci9wZGFzOS9ZZWt1UmtxaWJva3FjQ3drcEI3QlAxTFkvKzNMejhKWG5pTERWTnRyZFdLaW1iSTRBajRrdS93UENBc2ViaHlCdjVKSGFEVTNBRitNc2JpcmJjbHJmTzMxWEZDUjNtTXprR0I4UDJkVzdWaXFsS2VvYUplV3pPZXdockdVdUhRekczdkFabFVjdEJvRk0rTUFHdDFhbGhhSGNxdGQxcVI5ZmV3K3JETzZ6MGFLcmlvUFdtc29PUnlxYkRxN2lGd0gvUWw5STV2T2R3TER2V1dVZm93S0JRV3ltdHh5M3RGRTEvUGdncCtDTEl3YzZwanBjY3hBSW1LRW9zbFZ4TWc1OFNiVTFaN1BaY3h4LzRnYnEvUjRiVk03cklNZ2xCVzlXVXhsQUYyc1JDZDFma2xxZkpDSVVodlpTaUdNaXBHWUdtL2R3SzRqTnpQM0RsREYraVhRdGEzRjdaNVN2S0Nobys1elJqc2RPZTI1enYrdjBkdlNpcFVXUFl6ZHhVUjhVa3UzNmFQNjUvU2h5cm9iMjhUdlJvYklGeEZLZWJ2YWdZd2h6aUNJMStNK1o3YzNXdTMrZEp0dFV4UXlJMGlQTnUzeVhIU2ZTMUgzUkg4aDVVUUUzalVudHoxN3liei9aQnA4VkFDUHp2d3ord09WQXRiNGExTEZEOEVYWTFidUwzeENNM0s1VnB2VEhjRloxbzZ4Z0NsWXBnZDZwSlB2blRIcGpjd2dKQS8yYnhNYTlZUDRLR2NWMlU5cTVOOHNhenFHSjVJKzRkVWM2ZHh1VlJxcGxYNTEwUU9hTENxWkE4OUpEUDBqK0twTFlSeGlTNUU2QTRBZWJieWRoenFwanlnWmtoSlprYlNENlhacW1WbmZRNFFxeDZXMDI1am1ocVVneE9HT1cyVWN1SjB6QnpqdkR1TUhDS3krZVJJRllvdm1hZTFiRkd3WWlsSHp0ODZVaW5NSTI4cDdKczhUa2syUkowZXBiRklkM01hRUxNRElHeEtRYVp3QzJvb1NvMlhURThBL01GVjZrYkpHMUVJWDlmaGtjWkJydnJibVhrakxvUnhzMEovR0wySTEvTFBDZmMxcmtRdE9XMzBHTVBjNklLdXFUdEY3Qms0NVRuYkwrWWFHNEJvSllWUzB0YkFsMFJHS3BVWlg4VXEzbE8zOGJOOTZOOHdOczVyemR5MVE1Yk16SjVVRU84U1pBQ0ROa01TUG9WKzluQ3ZJNS80WElkNCtNVUlaZVBwMjUwRmUxLzFHVTB1SEI2RW92Ulc2TkYyNTQxTzdHeEk0V1NqNVlPLzJ2akNtTlU1ejBDU3c2Ym1FUWxDWGI3eXh5RER0MlNMYkt4MkxiLy8vOEUwdkMxbDB6ZStWcEtTRzFCRk5LNWprWVNweTdPMG5NQ1BJSFBsWVlodVBBVGUxRWhUaWFMVzlxSzIvUFI4K05CMzEvRVhuZUNGQjJqS0pDQ1crZ0NOdHcxWkxrUjZCL1ZteGY1ZnZ4aEtVMlFTRW8xQUFXbDRsaHc0UUJaSlZsZUdXVG5VRGd3WDVBcEU2NUVrS2RlSmlOSTFVMkczWmtadWFaWThhL3M3ZHlxTzRhWjZ0RlVEeWdQOVFmdEM4L1pqTUorcFhoOHE3RjJsNVVIZTM4Q3MxOHNXRkViYThOR3ZQSkFXL00xaTVobnM1QzlDTGlyT3JZYWZaSkJTQ1ZVN0drc2p6dkcxU25IUUNTdmFFcW9aWjdkcW4wRlQyVE1KY2syWGJkaWw3RmhyTVRLRmZNRW8zcUhVVzIzSGthdjUvaDlYNS9PK1YzbXM2Z3N0K3hkOSt3ekVwZWVuSFo4RmxrczVRTDg2S3JJY2lpSjRldmRaY2J5ak93YzlaSXArVmp0M0VUQ3RlbFU1YWd4WmxEMEczZTB3aG92NUEvVkljNDQ4SVhjTUJybk9rMmI1SnZWNzdEcytxQWFOKzE0Q2ZTc0xLaDJtem9Ca1ZHT00rYnpob1lBc1pRME96V0hXcDBicTYvdHBNWDhDS2NWR0RpS0tWUXlJRUFhbmF4WXNUaFpZZCtzSUcvMDRRVElXZ1VwcTc2RlBjZllpWDRxaVZqTFBMK1dERjQydVlhOEhOeDF2ZjFlMm5ZcFVmbWtwSnFwRXhMOGJVbjVKRUNBYjd0NGNzeEtKbGdMWExWaytNZkFaam5pOXdTSXc3bzIyNHFnMkxCRnFDQnZ6djJaSkFFcXVUM1Btald5algyc0lRcTF3Q1pCSnVKSFlrWUEvTytWTG9iZkZjcVM1ZkRqUkJsNGdTQTNKUHhuNzEwQzRNTHFndE95MU9vMnNQMERyTm5UdkVhMVRYcTh1eEFJUHlTVmFBZk52MWVhNEh2THRFRzZUOXNaOFlnVHk3K3VQSFRDY3o5LzNRbDE1alZRdWhHbTNIWmhoaW9QT3lNQnRLMC9HdFFZUk4vWjM3WDRqUHVoNTZjUEZJbU5uSjdhTlVUWWdvUjM2UDAxR3FHaStzUDJXRmdoTlZnNTJXdlkzdVJyNXJiVGptbDhlMzllQTVPdHZZK0dwN0EyYjBaSXJTZHJ6OXc1MkZCcURUczVaVFNWRTd3czhvbU9Hb21hUzN0ZmlXWEd4MDVKSnNqTnNZeXh1L0o1eVJjTTFGSU8rblVqODVpM3NBMUlUQ0VUSjVwb0VnRUZGOWs1V1grYzZFZENNNm5FZ3gySk5BSGlva0pSdllwZjRZZTE1eGMvcVZnQW4rRzMyMjRJT0ZqaHdOS3VlQUpwREQxelJFNEY4VGJFeDlGcGQ0R3luQTdGZnZ0WGxRc2U3QjBJQ0l6dmcrK1cxWldzelc1UDZWeVNjNDl0T0ROek0zZ2M3OGYvTVNVRXZIRFJid01uV0VjWUJ2L2NyRWkwOHpqZ2FoaXdoY1JRbGYzd25GUU5UeFZzNk9OUlJzU3RhM0dQUkkxUWxEZlB2dEx0b3Jkczl2QWtyUndPNzR4M2RkTzF3eWZRS1JpSUMxQ0VoVWJFd3FEbThtUjVsNFV3M3BidUFrcDhrcytMcG1JYlNXczVvL3NvbkZRMEhmTFA2SjRHVEdGZHJpWjhLem9mbDlySHRNSi9jSmRZamtwNEszZUJQbGFqVVJlU04wclM2bExPRGRrdnVJLzNaZW1oUzJONzBWb1QrbE8xTEtIQ2ljVlJQQ1N6K0ZpZW9TcGRrK0dxbmMzRnk2bTJnb2NxTTNJMFdXaWFSL0tpNlR5QzBRSkpsSVZMVVVLSERSRFRQaHlRSUtzQlVsMFcxcnZjMElPMzVGeUZSYUY0RUc1eUZJZnRIOG1SVXFDd1JGR0hleW1naUU3REZYQVFFVFpjZWxkVjh5Qmg2NXFJRkJ4NE9UY1BNYkQ4YnpZZktJYktla04wTUJVdEZ4TURValJHOWV3UFNpN3prdTE5YlJpcUJjVnR3VERBY285QnlDRGloOU9FRmxTRHFiaU8vaHpoMVFMZjRCdFdPZ2puT0dmdkh4Y1hvSk1GSHJkRmRHZ2gwK3J1MC9LUUNwTkNJTXpRZ2pJNW5RVXliN01nVmNHS0YvZkd6ZkxEd0dOQkUvRXdIREU3UnVpUmxkejFEQVVYT2Fla2twVlZpYk9nbEI4dmJ3NGxmazFYWkVkYXhpNGk0VzZuUzRkdzg3Yk1nSExRM1d6QTNNMGNwcUpJbzFxSjRlU1dWWmVETVUycjhZS1NmNjhzTUkrV2ZKQnBFRHRxRTlKYTd0aHRiYklqUklsWWtQRzlSNURWOGdQcXk2Z05lUXdSdmxJV1lDQzlWVVNBeG9DUjNZcmtGR25wMUFtajFNWS8wOGMwM2x5eUNSdTAvam4vbGZ1Qk1nem9rUGZkY2c1TDlzQkJWRjl3bzNJeVpycnlnbG5JRi84dXo2WDR3eDJnRlJUSHdRZzVBMHM0bkJlRmVMbnZCWGRTZm9vRXFNM3dsL3RMS1U1bXdRN0M3T0RKNVpLaFI4bGVUOStyc3dXc3k1YkdHem5naDNUSTAvakorTWw4a3d4SDl6bTVMallQWWxES3NMZ0lYaVY2Q0RFdzg2eVdjeHRYMVA2L2E0dWFEeUFWcXJxM3hKRDhtWjNBcUhRWDJtclNHQXdEeW5GeHQ5N0tkMk4vRlA0TXo4YVRTeE43M2wyWUJYdm9va1MyblZsV0QxVDNIT256c2xld2wzOFROM0R2eWc1cXBxNTV0TmZHNFQ5WlBabDJ1T2xpc3A3RUZyZnBHa2NVRE5abVdMNWtZaHdROUF3eUdCdVNJblZ0ZnhpQXV2MG03a2JjSGh2TUgwbkpSM3VtTUhycUUzUk4vUTZjaTdRanFxbktaR0RqS0lRMDF4SzFsaytwRlREVFovVWo5dmZaY25maC9HNWxkd3hPanc5TUd6N1NKUFI5dm9RL3VnTHFtTzFrQlRaNmJNU25FNy9FbEpEUGZucHhDcFgxVm84bnVCTXZHNGZRbzZxTHhMcC9yNlBnNWZIbjVZMXJSblpzMkhMY0VDSm56dWtkcU1jZXNGUUNlTEp5Q1Rnb0NDdCttWUJUQlhZMVZEV200RURxRHl3V3pxbCtEZTBlWnlZdzVhUEx3Q1o2RFA3QkVRTzFOODlBS3VaZU9NVHQ0Rk5hUXRKdXVpcU9RVXNSMzhUYmxFVWVFL3NPUlJSd0VoQXJHUS9iSzF5a2lZS1E1eG04VVppOGNndVFoc085R29mTE1GbHB5RGlMNkRFbCttR0JZWTZpT0pUc2MxQTkwaWRQK0F3MUJZYVh3UnQzbXZETzdrRnBJbGJPSXVNbWVxcFRhMCsyN201ejdIN2Q4blZZYytBeldka2JhK25mM0JmWnltYnlFblFqNTN0VzYyVkxoMmlRSVg3emlQUU12VTVZQjNPT2tnUFJmS3lkNlRzYi9FMnlNdnA0aFB5ZytuN0Y2QUZ6L2c3aWhDdlVVNmExWFlFS2o2TVNSOUR4blJTcmFxMUVReEJHa0xPKzdyYUlQbFVoTDRtRDFDNUc1Tmo3cEdWNU1pZjYxV0g0TWRwd0p4SXIxb045dWIvSzNZZjRZejdIYXNGVzRWZHVmcUo0NUpJQlhlYjdwYjYzRHJFN0YxMmZ0VXpGd2tBRzJBNkhjV3FiaU9kQ3pWMnMzckNxVDNSTFhHWDlCeVorc3Fld2g1aVlBeGVLc1ZlOFFGVFFpdDV0by9rcEVHaDRxOC94VzNJaUMycmVscUtRZGtqVDlMWElRNXNpc1JUTGxmL0FVV2hLNktkeTNPdnJPNmZ1bjhpejRzUCs3Mm5ZejRzZy9EcXh3S0Z1ZU5YWWd3L09KazE2alNzM1FuZ2JMYlU5cWVQRXZQOXdicFRuK0d5ZDRBV3F6SjRtOWc5cGczZTh2Q1dCWHhWTWNpQks5bkpiYnVwaXY1aEpPOXNPUzlrcldhOWdYeEVabllUZjlYRjJyTzdjMDhtY0tQT0RDOTgxWU4ybklCeHBCMUlIWFl6MkZRYmJRRURzQUQ0QzNrYmM2S3dsanRZaWk3SUJXZWpIZW8zQnZxbExhTGJaUkt1dlN2V2V4SDVlOElJZEVFOThTNDZDZTdYQTh4UnphUFhLSEQ4VFBWRGtpSVhES1VkTnVWa0R3Y1lxcUF1VnJPb1RML2lwM0pnNFJQdjlicGZhL0c3YTRQMlBJRmN1ZmlyMTdYKzZUWkFPOE5iMmFuRStjSXN2RXlpYTVXd1Z2dExzMmQ3T3EwckZaTGlZdHdlaXpUclROc0xVdUE2Q2VXZWZmbjVwK1dHaVNCRmxmR01abitsNjc2bjhVdTRUN2JKYUpwbWNQbjJvckljUlZjK0pYK1FEc0JIOEF0S0QwdWZxeTlZUFphY3RLeFRCM09lcXdCUXV1Rm1sd25hcW90T2V6RDh1ZlMzZ01Oc2VzUkt6akxQdW5lWS85U3c3bHRac2Z2bUc0VjJsRUt0NUhaakFTR1Q1d3oyM3hOcW8wMm8xcG1ENmJ5SmpNYS91dllOWHM1VE1RQXUvODljSmVrQWkvT2NLbS9aV0Z4M0JvVU5DbThGL0IzUllicm5sNHIyc1ZZZVVFenVFT0xRdk9yczdsaUpRWW9JZC84Ykwrei9EeTVTZzNNN1JyUmVpZkNJc0hYUi9kSWI2YVg4NnBkYkxaM3hQL1F4ZXpPQytHUWRKRktJa2s0WmJ2M09rZnJrWVU3Y3NKVkVHTVJuMmtYYzlMeG1uZWFTWm43amMvQlZQc2N0bVFMckpqWU1GbityT0QxREVKTTk5R3FrSnhKUitjem1SVnpxZXB4cnkzVS9WYmVUOCtsZDlqZURMNDJLZHZ2Qm9aU01Ndkc2Z1JZYkROV2xVOWxvRUNuTmlsays5SDFIdXgwc2NDQ2tFdjcya21OVWVOdUtOOERETWtNdXI0WWs3Z1NycDVGeS8vOVQwLzdpT0crek9qVGN4eXlJVWxaeUR2T0s4STNPM3ZIMnByMENreWVBc0I4UndsZU5xeDRkUE5KUkVWOHdyUHpNcE1ndStzbHoxS2grR0paVzFoaXRsRUMwemYrNTRENG1TZEZLMFlUa2RmWXIxRGQ2bXRicmVmOFpnV3BKbU96akVqUFFBL0Y4L3BLd2dWanVkRnlxNk5PdG1hN254ZDBtM2N4TWdLeDNpZzBoeHR1TUJpN29tZEpTQ20vcmJSSTVCc0swaW0ydndZZkNScllFU0VWSXVlZGRnazBRNlpqbUtDMW9rV0FuaWRGa0U1QTFDeUtlMDVnMGRuLzhzS0dPVTVBNjZ4akNmK2RFMXRYUis2Rm14aGRscWdWeTlpbmxiZFZZV3FhZWVjT0l3YnEzaWV2dXFza1d3YXRCZk1ZbWM4d0p1Ty9ZbjFzSjhITlB6MnZ3VnkvVGpaOXV6NllHZy9kTUFPOHQ4Y3JaT1FxT3hxZkJjMkwwUlZucXNXbWFWS0ZtVzhnRlM3K281dVFZSlBTR3ZoUnY1U3BaU2Yxam5HY2pzbHp1RTlqYmpUWVlyb0E4U1VyRXlORkNkaEQyMi83YlZ2aFQyTUxVTmlKQVVQbmF1NjdZS2c1aU1uZ3pjZElER0RZcDNHeC9pOEhhZVQyclJxQmgyeXJ4RFM2YmZwTkhyMW9KOFVOUHp3VzVBVzN2REdlVFhxLzhJTEp1SExGajZaMGljUUs3ZGNScUw4N1RoWGl1VWlSK3o2NVhXVW5tY2k2aXA5QWRSVTNqSktxSjRsclNmWi9ETUVwdjBxQUNIN3djQUFkMzBLZVpjb3ZrS25iMzY3WXVINjcxLzRYSlNwYklpNFRUZGxobFgwNTEyaWNTU05YVk5kckJKVHdTejljNktnbkkySEI4TThDbHEraVVGL1VHSmxOdlJaV2s1MzN5RjZnNmhtU09tN0N4d2ZQd1gvV2FpR1ZhWi9OTlFaaGgreE9XVTRGdysvUFFHWlVURVpLaFU5LzJBd0dCdC9Hdk0wKzk4eHBXU2NWaXFybC91YThSRng2UHlUbk16YnVMVlIxQjQ1VmFUVHNOcDBqWjVuTmlwNkV3U3I0c0J4Z0JlU3dsSGNLUlU4NmxBQklYcVY5OWs5TzloSG5FVmcvaXJhNHZTb2Y1RWowTm4ycEJZSkFER0wwbGFBWk1hMldWdkVuWlpCS3dwaWUrZjNUYWhGZFVjM25iSzA4eEkzT1pMbHFOZ1JpTDd4YmVIWHp4ODRpYVVIYUZqR0FRMmNCUExYTUZuYkF6QWw5aERscUdOdVpzeXV6ZG9rem9YbjhOazN2YUo3QzZHUHM3eGVONDRsM3NKVFhXNFV4RTk3TjNWYmJxOS9XMi9uZ1BuNEZwT2FHbkFsZUU5aVF1V1Z6Y3Ayd0JqUnpDZi85bGVHdklzZEc5ZnRRZzhBV2VPMmwvYS9pU1huNUdZME1jcG1selRXMW94OHVhNmwwQzUvQjNyUTM4VE54bFNtclV2VjRDZVdyR2NLbGlZM0hQYWQxbmFVdGVQR3NkNEU2T2FnU1pOYUdLQlgzSWVCSFo3eDl5bjVhdkY5RWcxcEIrV0plT2RSaGlrcC8xV2ZuQVA4bjlsR0JPN1ZxZzVkQjFMTlN1MkV3T3hhY2pHRlNFYVJ3WjJXWUdPZTdjbFJnM0FGNCtQK05IckhvWlVPcHdHQ0JhNmhWdnYxVnlWaHF2akord0lCQUlhcDhTbHc4UHRaaFdmWDFwbUUzUGVJTjhZN1oxRzFFdHhlbFpISHJRdGp5dWNDWFZGZm1oY1hEK3pob0NodXdUeVlvYUVKcVkydEg0clJXdUtsVEZzOU9BWFdZNXNtdFVoc1dHMzZWdTFzcWMybHBsa2RCT0ZVbFArVEhQY1RCOEZNNm5wd3c1Z01JRjkyaUY1RTIrMXZKQkVEbzJGWENhVHhTRUg4ZEFSODZlWUxBN1JFWXlldTV6VVJRWmdWQWJKOFBac2F5VFFtZGlUTHd6UUh3YzFkZ0NyV1hXMXZ1R0R5ZlB0Qk9HR0MwQVJNOVFwUk9BZUxQbGZ3RjAvQzlrdnViRFpTckJ4UVpJMkVSa0N1dlFJTENWWVFEYU81MmFKMkdSSW5VTVdGUkxpMkU0TzJWaTI3M210T2pNdi9icFE5MnBGN0dNWllCSzZXMFFYYWhZaEFSVnRKMEZoTjV2RlUyYWJZK21vdWJHNFNsclAyOU0ySUlWKzJXNkxsSmVBTkhLTDhEbmg4TUcxMGYvdGNoWE5JUTFHbGUrMVJSd1duZStUWlEyZWxFWVJHYkpobHNacmRIczdJZ2dDYm1mUy9UMGphN2RJcUZ1c0xsS2xKdllvczZRblZhSmFiMmdVWHpSYzc1d2lzdXhFcmhoVjNGeDhiK2FsdE40SGIxWUJUcVZYSXViZkFoZjk2RjZFcnBhQW1xVHpXaHloNFRaWUNCeDM3SnJZQWRHOWkxd05MNlQxTmhXenhaZHZiWFREMERtRHpCMkhQR0N1VzNKL1p6bUZiUmVQaS9tNVBhQnRXejNEcWVMYXo3UXZSbnQrZkZLYm9yNjM0elZNS3FORWVJNmpRUGFCbHFSVmFJZUhPbDl3NXpWYllyWlB1UFdlT2J5RVhDMUo0VFdTNWpMcWdmWmxKVU5TOEhZS09LMnZKSUpBUExiZ0luRzhJY2pBeVVKWEZVbG1idVc4SVNFOEtxZWl2RDIzSzNmMXJoMUxpQXY5aHM4TElOQVN4RGh3TEc0NzFTNHN4TEx3T0hsSGxiN3hFNmNONDhWaVJ0MHIvTEtub3VoVTNCNUk2dmorQmZmd1ZPb1o3REtkdFZ2QWIweFpBeTBCdnFwbUVXNm9UaFprNE5qQU1Rd21qdGdOZmJOREs4eG5IT2kyY3ZGVk10N3pFNVRUbGhxaTF4bDRWTU1EczlCT0N3c0tLWmVhcmQ1TktuR3R4MVFJWUNBd1ozZmpNQU4wakY1RmlUcS9wZVhpNyt4QVhCQmJwMnRLNEZwQ3BZT01UeUJORUtsT1RqVWRuaVdRVkprMTRoYnRJUnpPc0NzVlpMc05HeFIzL2J5VDZ4cDlkbHpFUFZWdnBOMEF1eXhJR0JkS3FGSXVYbDE3YUJ2empCLyt4M3g3NDQrWStiUTlEbTVLQlZPWnJTbXJBT0pKK29XTkJlZEJWc1Y2V1dZaTV5MWVVVEduM0I0NytySDM2ZkVIN0tmbmZ5R3E5L282SEdkQ3hVdGUvRWV1eWlrS0Q0VmJyOUo5MEJKYzF3QWIvVFB1cVdDSDlsS0M1M0dJaUV5NDU0REEyN3ZIZEloZXJjaXg2MCsxRUErWjBGTzBXTnlheW8xV1ZuWnZ3cUpTQitPbTA1d1hiZ0V3QzVvSHVjNEFWelAyQmgzbTFqeGRvajJaK1BBaXoyQVd4c2kxbGNyRjZpY2ZxbkpVNG5YZTRyRFdQdU95MWtKOVB3djdJRVBsNHkrblZ6Y1VkMnE4cFVKbWZETWVLK2UzL0hUMFNOWW9CUyt1OTN0SE95RkRweWN6cU42UDc1RGFYTkRZalBFcU9tenJzY1E1RzZkSldhZm5ydGltRkwwQzNPZDFpdFZTVkFLNzNLSmJCc01KcXFjRDgwbEZvT1BYMllwSVR4aUxBbFR1dEZibE93cEdBSGI0NmxYaWhNUEgvMldWVG1TVENrbWVlQ2NIZHVIOFdld0JzZTQzbDJyeDhrT2FtQjZlYzZYV01lVCtkbjNoOWNIYStXenNiUHhMZUNUSjJBTjBlT3FuMXgveEkzb3crSmFyaHpFVUQyMjZVNm5GOTRQem01NVlzZXBOQ0VZSk4yQjk0VXg3eGlZME8vaVVpdWJkMEQyZklnMVhwMWowZ2dPdWUxTXJtVVA1cFFRM3pUakJhQ2tYck05ZSthQW1TL25XMEF0azIxTmxPeGpFK1Z6ckFqajZZVWJ0MG13ZTZqcXBnaDloUDNLRUlnOXR6RkpDWEtWR3B1VDdzQTFpeEQ5N1QyalhkaFgrb1RONEEvMFNjOStVV204R2xlcXVwVWNzMkNUOUxyK2Fucm9waHR1WmFzcnkwSi8yQkRWaFNMc1hmZzJ2ZWk0c3Z4R1ZMQmQ4ZmlTcXRrVGh3a2VpNkFaOFIwdkZNODlOeUg1VXEzVWRRanhsZEs2U1dFVWEzN3BiZVgvZlExUDFxb2xKWWxoWUVrMmQwWjZWS3FvZ1FETXAxUWtObStHZzAyOHJ6UUtLbGh0NWZ6NDJicmZJaTNTUmtnZ2F4VkVoUk01RTlEY3UvZmFvK1dRRlVqMkc2R2JLUjBmakpxK05YbWhySzBBcVdCTEQyTVJqNXVDZkFHcTZsd0dpSHNyZVcvWUVocElTaEJ3VjdKdWpLeENuZ1Jmd0p0cmpaYkRkODFCcjFjZERuaWFlbjc0TFEvald0YmxpcE5SRlV4a0ZVZ2VxYWpaaW14MnZGWkVYMjNQNEI0bVhlOXMxNE1HcjZYUjRtc001VHBOUis0MmlVUVpUVXNEaW1jSDN6Tk03RUVWRjZvcmdKdVR6b3BYc1BqdnlkU2JMN3M4L3RHc1Z1UjY0L3RXSjR2RjQvUEZxQ1dtVGlUOE1xbW96TG9kUDdpblM1TkxHWjNLM0VOOG00THJrd0RQYTF6T3duM21weTlVejdQNEQyM1VDUys4WjVTWkkweVFmU0svRFptY3hpcXVMMEZ5Nk9uSnRLK2NEWUJRdVF0VkZaa1Q5bWdQMVpJNU9sYXpid0phdVY3OEFMTXI3Rm0rKzVHV1NjUWdkbkxRMngwU2c2QVFxYk1HRzIzRmhIQjcrblVoOFE1UjFRRjlUQSs4VnFRYWRSM2NscmdzZ003UFVpY05XRWNQd0dDUzJmVnpzREdLaFNBUUdvb1RoMWdISTZvZjZQSVpYbkl1SG1NMHBuTkVRYmUxUTIvMEZFVTQwNWh3b2dNeDdseHpBL3dOL0k3NlhEazZSOENUT2NDd20xa0dQSEFpSUJsdFdoSUVOOFFsV3VkNnVHL1crWmJuRmZHYzNpbnlkWThvck1rbEZ0UVd5T09NNXpwdVhUd1Z6RXRhTTQvS0wrNVN4UHY2b1VMN3R4VnIrYkxXelE2alp4VDRwS1poUzE3ZStPaThWTDFuVm4yZWMzMm0wSUVvN0t0NEw4UlRoeHJwTkpJVldFMU9BdHZYM2VyNTZnVzJVM3QrVXFYWnhJMVd6ZVZsY0cxaHZkdTVDd0FMMWFYakJZOTJIQ3FzVzNzUXhkTWVxQVNkeU0vMlZrUFRuYVVVVkovdHNLamdqQnBKdnV3UTRUbytRSjFadG0rZFdUMFdZWXpVSWUvYlhrcUNoYUdzZ1BDSHkyRFdoM2lYMDI1K2FnYkdDekYrRWtnRGN0NEQra2R1TDB0Rkw2bW1vZS9ka2YxLy9lOVR5d3Y1Um5oSzJhOUhiS0kwMkNxSlVTVW5JemQxMXBCenRRNVk3dFB5OEczZmdaalZRd3lFWjVnendqM3daeXd5cWhpVVN1UVNrazNxRml3ZjZMcHo1WUtVamVWQXBBQ0NMMlNXVmFKSytKdDRrSXZlaWo3ZXVRSER6dWpDYzlQbWRhM1l2U1dwV0p3c01lNUMzNVlaSnVuM1BYeUh4aENJbW1RaFdpY09tTnNMWFJXTmduK1FYSEZSM1Q3T2RLbU9ONmxMaTBiWEFqSkxKK0txRU1ydWJ1Qmk0Nk9qdEtzS20wbS9OUVBDT2Q0OG40NUwzUmtGeURIUUlwSlE4NHNpb3d2ZU9HYnB0K0IycFNGNGFoemJUdVhUelRQQ3dla3JHbHN4UC9RdTFRd2d3aS9IQ3FFRTlYWDV0N0w5OFBYcWRSUVA3QkJSTmdGL0szbTVhMXFyWEpib1BxM0JpTjk1SzJuRGVqNHNnbHpNOVk4d3pXK09ibm5NVDNIMkd6K2d1enVPeC9BR2FKOWN5bzI5ZkZSbzJHMmU1STZPUWROUVBOVGlHZXJ0QXcwQkpQRGNMaTNGdVNmYnZFNjVxZkd6VW9nTUJGTXVrcDlkVDVPMlUvL3FFbHJSSUNzV0tZNW51WVlCYjlJZjhQRVhPbVRYY0FEZEpFOENwQzJYZjI1SlNhTlczU0YyS0IxWk1YM3dIY3g4YURYWnR2dGJSK1R5Zk5Xd1VNS1Jjek1yYVl6bkJaNndoSlB3OUp1Nk5MbUExWjVwcmNadFg0ZjJPa0NjMHl1MzBDWTcxTUV1bGZERzhEV0Y3bjh6bHFUTXFaUGhvenhoZEFObjBoZjI0STVHQ2FoTENjZkd4dkZjNTdsb1dEc0FicU9VQzh1bFNVOWFtbU5RNGR1MnhCRGFWb29LMncyNzYvajZyc2o4ZU5hNDdDd011eGZGMmNYM2VFemJmQ0pIR2VQRmtOSEp2ZTVSazdzQnVFMU16QThJLzBiWDYrN3RZQ0xpS3paek9HWE5TbFpoY0o1TG05NkRUSUpGTFJEWEhxTzFFcDhJNEIvTng3QTl6RUFDMUxLa1ZSWWVwRHdaT0JpeEpBczJqR01wTFBWZGRUdzdkOGlrcTNjK05aamY0eSt2MnJkMUxwVFRZYnpPdE9aamUva0xSeDF3TlpTREhpR2lRSkRWVm9vekIzajNTZElOUHFkS1FhWlVucGJXdFhDTXdFYlV5dFV2ZHhBUzZ1NnRFQncrZktiZWY2SlRaa2w3cHhJRG0wWmFqTFlwdWNyNGxXSkdIdW1veWpEajhQNnlMeHRyQkZUbkNpS1Nld0JwS3VBWjd4TDJOQWp0UmsyWkJ3L3k4OTFZM3dmTGl2ZW9Fc3BweFNFNDh2dE5JTFVzYnVQeitPL2FhdWRNR3dCN1MybzdTTFYrUEk3RlJ1YTdPelB6aDlRR0RmZUxhSElEVVIxcC94S2xUQnB6WVB2WnNoVjMrcGpkbU8wZFBSTzNacWtFa0FpL25vbndXbXl1OUpBK20wNHk2cFZ4aVZuVnh3WDFNbUtzZVkrWjZZSHpXNFBRU3JYc09NVklTaVR2ODROLy9uM3JUUEhrOEZiWGNHMC9lWW9xSXdHQnI4RmlDc29adE50eG16dzdGSnVQRXBhNkZWZnkrd3ErV3pUUVNqcHloOE8zVXNvMTVRcHJnME5GVDBSL1pXMDZ0R3hIZUNuQnZBZkQ5T0FRNTdyTGIvVDVnQ29CTVNmRjIzSGlHNnJiaGowOEJrRWU4NDArL29Fd2VFQ2R3ZDUwSDA1MHRhZ3A1VWU4U3hIaTl4cFBkdkRJWTh5NndKUk90NDduMlQxSkJIaVBmb0hZblZkRkwxanZBVmludFJzYW8vT3RhWWlIbnVlcUJxTmR6dFI5SWhvNkhybUZCVFltOGF1akRUem5NblhoU3FzNkFBTDFLU1JaT2ltZXM5QUdaeWJYZVNRbEpHd1hUTjN1eWluSklWdXFNYUc5SmZySUg0bFBmano0eHZVbVp4RTdRYk9MNnJDOGFpcnVrS0pwTGNVcnRHV3dGV0xZNlkvMEtjK0RpYmJwTllQbnk4RVJjVnhMUXhuZnI2TzRqZlQvbFRHYmtYdWNDanYvVFkxLzBSVE5Kdm1na2MyVWZ1L3hXZU9WWEhRNVplNUhtb2VwZGpOU1p5djNrZ3lEbXJwRlRyaTJpTnlLdExMMGNJeGVLd3U1Rmw1VlhCK3RqR2k3aVdTTEwyeEZkVGtIeFpFUGxhTGJGa1UrRkNvaFJjOVc3b0pIVnpNL1doWmJXTmZrbnU5Sm5oK2xKSU5DS3dGUzBYYzF2VDIwZ1VmY0ZwM2NJVVJUVFFvck9aeW9ZeExPY0JkaVA1YUp3bXd5ZlpMOGlyS3V2OU9sNWc1WitkVzVBcUdRRTgxbzd6bUxBdy9VUkZ1Y3dHZGlzRVZma0NCTTJKN21VOW5xOFoxWG4wWDJ2ZmZSdENsazJEZUUzL1hTZ1RrSGNKWkV4WTRUZUx1czBjL2tBQlA5Rk1XQ0F6eENkb21WZnk2U1ppZE9yMnpFSW4xZjRBV1lNakFxcGRFeTgrQ0JqbzdPZEI3Q2xoQ0ZWVm5VTnBlVm9YZmsyMWFRSmwrZFBwOC9IZnF5MCt2cGZ6TkFGeXFTWmppa0RLL2J0VWIwV1R6MHVFQWhuZ3gzTDE1d3RmR282eGtScDV3M01IZzR0ejlsOEI3cUJLaVl0TlBJS04rTU5LVnZ1OUtCSHJiSGdKcGFmMUJqR05lL2pJaHl0VXZuRDF1aDg2L2tMR3VmaTVaNWQ4dm5UQk05emVPTWQ3N1lGdnBybGo0RFVVcHhtcFNMR0g2eDRVUWVaRW1BSDJNWmpUSlUwdkI1a1l2dGgxOWNTMllEMnphNkUxVnlRb0NtL3Z6Mi9NR1pLUmpmWHpncjN6cmYrcEpRZFFzWTc3QmhhaEMyM0IrczBBZ05oS0dMaDFUZzBRSGJRQzNsTWgxdThXL3VLblNiM0RrN3Myd3lUM0dYV3p6eXg0ZEdGS2dYaHZwVnJEMDJndkdoSGJVaWlkNFpROTBScVhpSVo4eWV2V2VuNk1EdU00Zk5XUUVFNnludWRjUFM0aUgwUkU2RC9hS3NDQ0xwVE13akVFUzZVZTZ3VG9QcjBZWVdTL2xjZ050SUhZa0pKdWhUZTZYZWZhMmw1dllvaEswYmZESTEwcEh0ZDRzbUZqN1dKWVdOVU5nbXdZMDI3dWRwUi9mYU9ML2ozTE5uY2tzdk1jak5yck1JdjFUenRlODcvSzMwdVZRREdBR2Q5UGFUQnpyejBsV0pVUUxoVGo4YVhWSmdIQmNsVUJPTWIwN2NJQ09Wd05sYWZXV2xuUy9Zdit5QlBleXBpcEViRDR0MERHem5Ha2kvc0w4b0RMSDkxeDJHL1F3K3ZrMm9SbzJkb0dOb2NleTFJeXQrdmI5cWpLKzdzaUpjZXFyVDk4OEVxZmJOc1JrdloxVlBQN3VVdDJKNG1EbU12WjBwSmJ6TzJ1aFB2aWJJeW80MzVzWmRiOStyWCtucWlXUDNZV3F1TzJyQy93TW95Z0tUd0hDc3FOdFR0S29TekVJbjQzR0FuVFpocTNBa1lLeWs0WVF0aEY2SzN2NFU1WEVQVWttNmhSTlk3VGk5azZaN0E4YU9EdG1KRzdkSlFJUzQ5MDVmL0JSMGE0bDJQRWRmc3gwOThtSjBlRHhrL3FCV1JCNkJnMWJmSDBUTG56U1J3SC92OUtBQXRGa204aVBsR3pMY3p2bllrY2RLSk9UazlLUXBXRUMxUTFRNHNDY2JBRzdNa1VKRVpBTmJINWVOSlVhUnJRdXR3dFFZakdYUlgxcUF4dEIvNERXU1Z1ZUJZT3hqOHA0aFRTNlFRcyt2UVNjcVJncWwvV1E1ZjIyc2NmL3RvT0NNZlkxd2Z3QXFlUEJqL1ZwQ20wUmdhQ0JaVnpMN0ludjNvcnRjaEdxTmk1Rzd5SE5mQ2VMaHZpcjIvRUE0cHUxOHNkYU5tUDZmUzJMcm5sVUpkdjNNRzFNQTlqcURuNUU3MUFkWTZKcW5hclMyUEJOYi9LZ1hZYm85UGswTDhXZnI5YXljU3J5bVFuZ0VNT2F2aWJSUmVrKzhGRGxyNzZFUXJBN0RycFZtQlhpVU1DekNIZDQzZVZNWm9sbHdPVzRvcmFtVExzR3VweXNZMTQvcjJ3dFdhWnZTVEZudFRROGZ5aEphOC9LZVZyZGo3cjllQUpJSVNMTG9pU0pZRnBwUUhRNjlwSUxYeUVMeEN0V284VlJSRlhyZ3N6dW9JVE9mdXRWTTVFRTlmSVphbzkxY21UdlRuNkxYTldTcUZ1T2F6Vlp3M0M0UGg2RXZUM1NsODIzSEZyOVU0SCs1cU0vbGVVSWVRL1lmU2NZRkIyN01KNkhvOU96RG5nUXhodWwxT1RMSGl2Z0NOeFQxclZlNEpkOTYwUHYrb2h2bzcxQ1BxRmJRbGF2Nm5PUXQzaW5uaU9tMVFwWVRudDljZGh3eGFXWkZkR3VCa3NnYmtKZEUzMHB3Zm9rVno2Y2dhQ3NIUVJEeU43eTBtUk90Rlcvd1BBV01zaWgxZTlHRVFQMXpiOTR4UkxxRm4rVGROT1lKU21QNHByWHZGZTRwM2FsT2F2R2R2cDJpNC9hWEdTTmhUSmR4K3ZCOVdwVlJkaURhYmtBbEd4eHRRTlgycjlGN3dDZGFMb0U4MmswbE10OVphZTZVVWlTZ1Job1hiTXFCNUJsbmxjdG5pZW55TmdTT2NlVTFiWVVadkdZOHJRdmlJYTJFdE9tTHBocXR5WmtKOEdVK25VTkZsWDg0cVp1UWZHNkwyRk1odkY0N2dkMUE2dER6SDF5am5SeEcyU3JuVlJpK1U1ekRRQ1RNSkxabHlIeGNSUldBZ0l5VGkrcTFKb25BQW1EV1dFQW5tQzRRQUNXeTlkc1I3ZEtWbmFWUHdGTEtXMGhmZGZHaERkYXorUGo5L0Z1S21sODZ4RDBKMXhOODlBa2h2dDdzTUlpNW8zSjBsbGJZZkxmWWwvRkJTNm5yNDRWL2MzSk1JL1o4OW8yYkhmdldHcWdMaTNUb3krMTVzaGdLNzYwcjZsNDI2MXZTU2V2S0tWMzh3dzNRamF4cDhsOXEvdHlDYnZ3aFNRNnRDcmlhdUs2RzlMa3BtS0VZUjN1NDhCaE41TWxjV0V1Qlc2c3dlYjlzYzZtN3Qzb3RBTjI4bGdqYzFBRE5Lakl3a3RybVZ1SmNSelNDQytLaklpK01qdlpyRmw2NCtzZzdaSXpMa2hobE9Jb1M5SnNsbHBZNWk5L0RwK1FuQUY2dTh0WUNtTnYyMFErN2cyZUY5MG81SnQwM0EzeWZYanptdFUyT290OFVrVmUyWWJQTVpqbEJWOFFOVTdhNHJSQjR1WWJDYndEeit2MVFSd2dUTFFhcVdVQXJaY24wT3g1UVEzWVNSMUdacUswbmNZYnl0clA1UVJKMG93eFk0RU85YVEvb2FTclZScVMvdUpHenVlLzBob1ZtRHU4S0pBcnRFM0xHL1p3ZmhSTkJzbjJwMEZOenc5TDlySjNzOENCL3JvdXRhd0dmQjNPajREYlVGaVpHQ2VQRWdIVnp0S1BiTzhvQy9SUnk1cTVNOFd5b2tkTEZJeG53Y3EwN1BNeG9pdVc5eGphdkxBNGFqcjJJVHZXYjFlb3Z3bWRtZGtsWW9HODZCYm81dC9kWUtiZ3lnTm9kZ0tZSHMrTWx6a1VCWmxqUlVMT0hLWEhhTWZ6N0tVd2tLbHdLd0psSmZ4N1YvdkNlMFhDQ2hOdHBkM3ZsK1BpNitzRWNxQW5OTUdTYmNVSVNCZjVOOUFRcXlUeUlyeUcwMVA5bkw4MTlkN1FNOVlUNm5VaHR0RTVLeG1EQU56dzEybmVRanhRcThTK3kzN1FiRnJFbXE2NC90VDhSVUtOaDU4RXpkSjB6SkVteWdhUFpUYURrT2lmb09OejJEWHVOQTVOd2xSUUpkeXRnMzFyQVJ4c3IzVFFNaGozYndpaDVFQ3h5NTFCMFN5SS9OcDZ2cEdXM1ZuckY5Vjd5b0djbEVHajlLN3MwTENSZGVubkErNThlVVlMcjR5a3hLeTl5cG1HcWg5UUZlZWRHelhwYVROQnJKV3hCSVVLQjdCUlV0aU03dStPS1BtWlFxUGxYdllGU0NwbmRuNk9mbGR5MFduWU1hQVQ2QndyR2t5eHJZNXNiUjlkTUhlMnZPTmJNaHJGTHlIVnl5MEoxcnQxWjFrV2gzd0wxVng2eFdyaGF3YmZEZTIwZndBeGdDQWx5R0M2RUNQM2VOL1ZndFppL1dhTFp5R3dsV2JYZ2dFeWtZSU53RXZtekJWZWVnTHE1ZllsL0greHp3ODdVV3FGT1BaejRaRlVHY1BUZVlKNHk0a2N6c0NReHRleW4zWUg4d3JEMDR6V2JOeGFXZXJrc25PVVA2WTlReUNWOGt4QjFuQjk5NkFpTjFybE1iMTNiR0VZWUp3eXdMUkQzQVNoVFI0aVBLWkw3Yk11Z1lGR3BpWEpOQVh4MnkyZnJoU1pFejQzc25NOHFjTmNOOHVGc294QUJ2Sm93S3hnMzFuSWRaQVFuM2RBRWMyL3l0YkFJNk5ES0VxNm5uRThLeXg4VnFXL3crY3ZxZVJpQXE2ZURpL1l4T3M4QjNIVFNSVDJPZVRpMzUrMk5wS2MydXNZVzV3YnNueG5PeDhxN0luK09xVGI0VDFqUVI2Vkhyc0NYUGt1RmJQSXdZenFhWE10eWYwUVlKZ3d1MEliWnBSOU9BWWxSVmMvWTV3TWtqdW1QTHFVVDJmTVpWd1pOdEcvUitLL0w2OXdvOFdTSHpCQm90cE03YzhoNll1eHFDR3d3bHhDdExMUStrU2xlb1dpSjdmRUxLN3dNclNzbjRWSHpNOUo1Y25wNElxY0NGSE1sb0Uwb04wRlNrbk0rVDN0L1pPUEV6bnVGQStOc1c5S1djRDZFT2lqRW1GOThwS3N1bXJpMytyZUt1Um1VaUZJbXhHNE9ISnJWOUFkRjlzaGlzSEs0SWJGbDdVbkt6VEdlWTQ2ak5TcitMRVpFcEJTWkVQaGJzMUN3T3F2cDk5eG5NWkd3U0pqUGcxR0h0d1VOM0I2VWxwcGNHYk90bEZmWVprSDgvV1dieCttYnBKQVAxRkhmcmhOWHBPRkwvUEYzTUFxSnNXVVp6d21DVWJPR3RIZnFJaDNqV0x4YzgzLzhwcEV5Qko2dGMwWWdQY3EwOXk1WElQMTJCbnJRUUJXOS9pU0hTek5kYmJsbklTdEZwQlNKaTVIN1pNMlVaTlRXWThLVlU1dWVhalA0T0VxcDIydXV4SFBKSU1RbGJldWgxZFFkVHl6UFJmenRvYmpLR0tQYmNrUE1tY1Jienh4UmdRdTkxSHNzdkFxUkw2VHAveXltMzlLTWFPN0JTbkp3aFkrcnZLSFZSWjE3TnlZeExIZnhTZU9KV21YK0xobml5VGdBSnVpcUpmR05DM290cms4RlVWcjNjR2M4ZUo4NHVaV0t6Y2g0bDdkdUNubElHV2ZDRGROdFhjVFFqQVgvUXkxODVEdW4zSG8wNnZydVdydTBKZHN5azlmdldFVHhKQ080WUdCZHoyVDBubWgvQmEyQTYyYWF3Smk0d0lrTnZiazB6bEpoTTJMWU9ZczlLUnBjbVp0YkZZQVlVSjJHbUo0S0ZCbktXZTFiSVRNVUhtMm5JMmdnVmFnSG5YenNiSStkVDBBUGxUREdwbmdPdzNrZnhBY3B0L0hzcXVUUVVaR1lmbkcxcU1oVld2Yy9DdjQvN1VlRzRRa29qMUxRWXpGRVpETDk5REhpQTJpcXlhM2hDTEpoWm5JNmRySVE3NjJsS3R3bHJ2SFZQRkY2Z1hnS1FWZlVnZ1RlQ3pWNmVkcG1oeEFEQS9iamIzUFNzaTRqS2xtRnZlYVhmWktOdzkySFFsRzZPcWdyVSs3Q0RIQW53SGJvSWx1b1FkQ3llNWNvNXYwM2JIRENVTENZcXZ0S2UvRk1PZGhQNHJzSE1wcDJCSG9CdjFQSWZXblIreGtTNTNSNEYzM2hHdnorL2c3ZGY3c0Y2Y1BxTFhsUkd4SnN2M3dyT1BnRUtjODNPRklrZUROUWtJTzNEdTN2aFd6d1orajNYL2ovM0gwM1dOQk44SVV6Qm9xTWdIWjlDSzRlTWdESTY3dkw2TFNLQ21sVDI3WmpaMDJQcEtqallvOURyS1FuNk5RWm9CY21wSFl5SnFlK0JwMUJmWU9VLzZaeGw1b1RDS0JTZDA4NzJhNGRNU2ZZRzJZaUhFV1VGM2wxR09icXE4b1MwalRkRkExRTFLQVFjOVM5TThwRkk3YWx0VVNuMm9BcEh4Z3ZDTkVMMkk2SDdla0ErNUY0QU5wQVh2Y01oVS91UW9WUUYzMUtiZE1RZFFnK0VudFdjUXRvZXIvOWptV2ZMNE9WUC9CRWNOYWNUdGI0NWdmTlU2Z21aSFdwVDVnUHRpUFk1K3RmVTh5UjNTdk9aWFFvaHo3eG5RSFRXV29xOWViMUhPSDYzcnczcHRCUnhWcVZsL25sOXhEVndMTnRhMElIaklwVEc1MGh5ZWhOQTB4OFFhMUpVYWhxbmZTWDhDQ0N3bHVsZW1qMTUzZUg1b0hDWUNlSEVZaG1FRHpoSk5XQmRpNmdpenFjYXRXWmtLL3ZpbUR3ZXBGWlgrc1BXd2x5VU9RWDVxOFFQNmJGdDJSNHlqWmFINFp6WU5HVFE5eSt0QU0yUHRMNjRkdXQ2ZTF3TlRIRW9JTEUzYVc1NUU1cTUxTUJxQTZkR3NDSkprNU5wSHZ5cHVOK2xDOG9Ha1dVcERuaXZBd3lWbEFRM29FNTZRVzJPOVoxZko4NUp5WnhwZFhGcTlnTVRBOGtueThIWE1Ocy9aQVJ3YVhiUVlqaS9CS0h1aTgvd3pKU0dxR2p3RmpsMFk4aGhkR0Q1ZDB1K0VSb1BLU2VKWmJIK0xoSFN3MndmSFByN2Q1UDNQcXNJaDZIb2hXd3FZdWY0SHlkaUo3aFk2aEIycldpbEkzUkxTM2I0YWtSSm9VcDFYRVQxQnNmYkV0akdXWUNrd1J4Rlltb3VUSDg1YjFEK3ZsZjEvQkY0MzQzQWRwNnFKd0tnWTZCTmtUNXQxMWZlc1ZoZG9KN0RuL21qcXlUTlhseEtDWnpCSVRhb2VTbXl4QnpDZUZGRjlOQjlkQUhqQ2dEejFqM0I0UlhCYlE5MGs2aE5XWFJxRDVaYnZyTXhnZVY3QytrWDEzQ3RNWGtBUEVkT2JEc1U0cG1aNnhZQy9ucHVFQzZqZnFPOXZ2Zk1ReXhEVU9RdFR6K3NLTEdleHFIbHRBdE5oUzREWTlWOGx2RVZmTzlxd2lYS2RmSTlwdzBPZWZ6SENQUHpISUVvRGdhSFQ5TWtVQ255L3l0aTFRTnVJVGUyTHFTbTM0ZHlWRU1uZ01MTEtJR2VLTktxNzIwWVErTXUyRms4blFSTitlbGYzeVc0aVhBb0h5emMyTmNFd085TFBJeWppWU9abXZIZUFVbEs2T25SQ1d0Wi9WTGtFMEx4RVRIeWpid1hCSW5DeFpYcDlRZ0ZOQk4wMTJkOFViaDJTYThybHdHOEV2WDk3TlloWG5TS3U0K1BBRThuQ0FleWgvaXIrU3YzalowY0lZQ20wYW5vUHRnUUkyb0pBdDZ1alRlUlJkZzNmeFg3eExsaFdoc241TXhqMzR2TWhzbTJuNkxpR3FNSXo1Z0lCRnJvZVpzZVJXejQ3QlFqeFpUUnJwK1NBbVhsWUM3ays1WmdmenJ6MEdyUkVjdlNyYUpOZFRzVGpISDEya3FLaTkzK2cvSktKeldMQW1QeHFmZ3BsTVZJVFM1UnVQTVBRbjg5ZklpU2t6Ty9XMllxMjBKT3BxU2M1L3Z6cHRZaDNvM25oelpza1l6UkI2RlZTL3YyZk1GM3U4Y3B6NXIySGVVMk5sY2lYZm9OVWNSMTJHNkZXVHNDa210c2N3VW1ldHJySjJ3WjJRQ1ZrNEdWa29VSnZodVA2N25hRzh2ZWg1NlFITUZGeFErZmZja3NOak95YjBIRTdmb0ZNWUlidGpSQkc0a0drR3c0R0tMYkFxeTJEd3hEWmt5bXhXM1BzNGNpNWpXU2diSzZaK2hRTG5IUXo1UXdMV3dVdjZYTUUvYlpGVjZQNEEvdjlXV0taNUdvYi9JdFFURHZZeFNlZno3UUdkTXl2OHpKWjdsRHpGU0dkMXYzWDcxZmJidEFnbmVDbUlkMSt1TmFySVRKek5RdFpsa1BKZnlKQk5sN3dqaTdUWElSa2hTMENHSmhDSWowOVU5ckZWNGNZbktCRkp6WVhMUVlwYUlPd0RYaUV2Zm0xNm14OTZkZnFoa3haK1M4STdJUjY2MEY4SUd0eTZwLzBzSzJmdnQxQVdZdjE3cU0ySThMQmFwZ3U4T3VsY2FvbUVzK3AwMzg1dFRhU3VnN3c0Wjd1Ulk3RS9zRjk0TDZ2Y1BIMTFwNEN0RkJVL3JmZTIrNTMrdkdlMnNkdzVNRXFoOHd1RFB2Vzh5ZktGMi93SGtVZkt3ZEE1OFJZTGNMQ1FQeUVLZ2xVaW9xRXV1MVRFWXVFTU9Dbm02ZUpGdENnYjVvR0hYS0E5ZVBaY09UaVZrVDF5aXNUMWhjNnFZdWVvR21uWnNKKzVDNWpVME1CR0lOZGh6YVNjMnFvcjRTdHV3Y0FIbHczcWhXbkVVYUU4V3Q1VlErOGhMYW5GRm9zc3F0Nk9JWUg2RjFTeUpiOWJQTFpqYmI3TFFkNG9MQ09PSnpqeTJGZk14ZEl0Ymt3ZmZUQkljVjhpS29oUzN2bkx1YzVzcTUxQW51cFVia0FZNXFGOGVBREc0L1dGa0wxM1JKeWxZYnJhUWVXSU1qdkZ5S1dSdjJKZFVudUVKc3JWa1pYcEJYdzd3eTgzWnNydElHSVNDQXFSMU93MXd4SCtJRkhxUklqcVh6NHRhT3VFRFY3VkJBdmowWTJkY3VQWGJBbkN3eUNmVFcxMkE4UENXMSthb04zSXNFRU9uM1RhZEF4U09nWHBIUUNCdE81NUtGS3pxVDM2SzAyZU5NMUZvVTd3ME80eWo0bWNsa0pyL1NvSCtGY2FuRmMwQS9wRmtJdVJWWGNseGJ4OXQ5cWRJalA2MElMMzJVSjRTdEhaaVBGZjZ0WFV2c2prbURQRVhxWTBKcXVXNlQvZG1LV0o5cC90cUJmandoOC9pUi84T3gvcEJFcWFnOVgvdjZzcHpJSGo4Mm91SW04Z0IzUnFBNXBYNWhxcWNyUjh0V2R3VGR0SGRvTWE2TUJaTW9TWlZpdkppdzBvcno4RmFLR1UrWGgvSisvVFlyMU1HZ2NTL3NpZmRMUTlMTUpOemVSTjFBNndBMUhaNkRjSk5NN21lNVkvcGdHaHg3eW5EbVUzUUhEek5vQ1Ixemw5NjZ1SGw4cG96bFI3U01laWdLWmJUSVVWT0w2ZkF3ejBrMlVHKzd1N0tUQVVTYVpydGRtR2h3M2J4eVZIbDdyUk1YUkZNYTdHSjBCNUZ1WlorNHJLZlFrZVpCcVQzOUEzVlM3RGdKbC80M1dXclZBSG1PWjBLNkNwdG1xSGlENTlzc1dnSjBpbkc2akxYcFRrTVc3MWRqeEcxOTVnS09yM0VFc1RWeVpWdTk4Rk5uSDVsbDVFa005N3VESXBMT3RUQmZGdmJ1OE5NeWZOK0pyd3JiNEFqS3BCVG1hVEZoUU1GejJlQ3lJRjlXakJORFkydThmUC92U3dDWlF0eG56QkFUN0lCbGlvbTVwRE1TVTdQVHdlNGhQNy9veHFJdmtQVk92OTJ5bVdqWXMvaXA4U0l4TzNOLzBzajFBbU0zV3h1ZTBOQU1lMW81bDhPOUh3dE9CaE94RkdyZTNpNEp4aTRpdlVGOGkvRW1ZWmtqZVNpWnVQcVJHMUt1Y0p0OEhuSnFuM2x2K0gzTVRZNFZyYktnTXlqbjcrdUFhWEJ6cWcxOW1zWmtiejBVS3ZQMHdRS1hTSm1BSGw1dkFraGFPS3ZNdU5EckMxbmdzTVZETmZjTmYvd3hWSmFlYW5FWW9Xa2o5NThDQzRQRFJFVFMrNktWakR3Q3Bvb3ptaXoyYm5rRCtta1lMZ1RuUGc0REFEVDA0b00xWisrVExxVVg5cDB4cm1nQTc3LzJML0ZJVVhQemRTdUMyYWt1bUdFV2lMV0hJei9pS2pQYW91eUlDcDNEOG1IWkhvYUFiWmQ3QkNkdURneXJmZjE5RlAvYjhXMjJIQWs0eTJ5QUVnUnc2dUtZRzE4NzV1MDZQS2IyUGdNMWZsVFhvU1QxUjhPeHN1UUxjdUFiaWFXZDFzTnBWd1YzbUk0QlBncjF3N05sZWR0VFBDakgvVk40bm9EUEFPVjZaLzZwdHcyejB1QjlNalJ4TW1DVXgxVE45UTh3d2pqbVNkRFdpWDE2aDF4a215Z1ZETDdNTCtnYkRST1F5UXJtdWE3bmpkR1ErbEhKa1dJZFpxNjlTelRoWUNtSm5PejdVa0I5UXlLOHdPdDdOYnovWHo3c1ZzemZDVEQ3SjJ0S25xdXRTa1I0dm5wUnFIOWJLdjBlbmRqdDVGdDFEODByQWYzd2RwczZ6MDJnamNEYi9PcFIweTVNQll6MU1jbHlwWUwyWWhvbytCZ09lK254aU9rdGxIcmNFTndzMjV2bGNtaEt2a2MwTGdnT1BvL0ZLR1VuVWtnK1Z4cTRVWWVHUzYrWGxTRUtIYk1KN3V4dG9tM25KVnFsaFBOQkdvT3dzZTRUMFA3U0xUSTd0WUNZTlFuZnlMVlNxMk8wYzRyV3ZhZ1VPY2tlVitRaTR6QWlaMzNFZ1prRXVIc0ZoazZkUzBzdTN5ZVJ4NmhFMGJxMjVsb1NwWXhyWTdLcGFmTnJ2ZjJYaHVCeUg2VGl5aWdnMkhvTCtHZlY3K3ltR3ZvMjhhQXpkZUR1ZngxWVdXL0dQWGpoV2ZVZERVSjYxZXdjVUdvODl0M0hNU0hEdUdRRnkwUVN4SW8wc29zd2wweTNrdXZTSEpETjFmOTllTnBveXN4WkhTck44T1NWMmZvOXBjS3Q5L0EzNWNhaTVSd0ljTGU5RlBZWSs0THZEbllhNmg1ZmlpODJUMjNua1BKUVZsMkZ1VEpjaFJHSW5zczRXTkErcGVLWUtzWmIzY1pCR1VxVytKNk44bCtja0JMRzE0b2g0bENqTUNDeHVpQ3c5eStjRGJaMkJiZkNoV2YzbVNpa0RNdk93KzUwWHdzVVNQVU9jZE5va0hBZE91dVVta0krclQwS2VKclZCdS8wWllEYWwxZ2dIelBUQmJxQmFOSlNoYmVialRyOHFkUTVSZW9PUytlZytDVW9oWnVydXlLMjQvU256TXFmZUZKdWVCend2dC9mZnFxbkxWdGQwZzRKRW1aZ3dFd2NkYnRGUkxiclFZOFhBRDc2UjdBTWc3YXRNRHFRK2hveVJONE1oeFpkYWlnenhzRkVzK0NxWkRjTk1lTkdydFhpTWoyZlRxZTZZS1ZLRHF6cUowcjd0bWlEVUZPQ1ZQOHBsWmtJMW1abkpqajJ3bzRFSStCUmhqK1JwdU40dmdiQkxHWkNuVWZPMkNIK3ZTcGFyaU1zSEx1OFlpQmYzV21ZUUQ0RGVVQ0UxRGhsUVRKb3RVNHptZ3o5RUN0eFpJbHZPSlMxMGxqUEdyQlRMOHpjSnIwL215L2hKcmdlSzhUaEliSWZDK2U0eFNKN3Zrb2R0NnhON1Y5MVlJR3BhWldtSlMwR1BvNm9QbC9ydEV3U1U0WTUwQ1BtVTZZTVBmUFRnbllET1d6amxrYkxSZHAwcnNlTXY1YU9mTHY3MkNoVktGSXJlTXR3S1VWUXppMzZrY3dZQjRXMU9CeDE2bndPenhueHh4d0U0VGZqYkJWT2h3ampiK1VVeTAxdE5lcUo4ODJyL05JZEswVUxyQ2I3TEVWcE5VSExtM0dWRStVNnF6bERBZ2tINTdwT09HMlhQNmNYaC81NzFMZm5ndHVyeW5ZUklPdW1lTHQ4U2JuU25CK25YQ3JWK294c1BzVWlpdlBSdjhvWHF5NlQwSXgxSlI1ck9rMkhDeUIxUkRNeWQwUDNXKzBFOFkrSUM3UG53b05QbU9zS1E3Ni9rSUFSUUlzRUpRZjViVmwxSDdlcUFHcFNoNUtMVmtEdVQ5eFpPUXdDRlNNSVgxZHFVdDJGRlRXdGN3Ny9WeTk5OVRwQys1aFd0emJpZnJIbFFSa2l1YTIvdTBoc0VBNkM4ZVczVWdyT3haMk5hanFPRmNNZStuMmEzQ04yK00rRzRFL0RuZks2SnZLUlZSVkxnb21kS3RZM1h0eU9sejFBSlpmVk1zaGpuNzQ1N0NYdmxwNlpONithNkFtbThhbEs5dW5HeHlrTnF2WWZhdUdpQTEvMVl0dERVZHZjT3VYTjhDcnVEU2VoRDI3bm8zRXROZmthVmc5UDA2K29KdXo1bE9rMFZMMEUvNlFZbEZYaEFjaSsvYUpDYzZPYkFtbUdIQnJDNUhtbExGRWdLdFd0UEdVbndRczlWYWtob0NZSEFyNVp2Q2d4SWtYcHVZbFpXVTRuWS9SQWMyRzNVWWVaSXUvdjVPckEvM3JhM1UxSFBrbGlLOUV1YVUxQnBqdEI4QVA2c0padUNKZ3pYTlRYQ2pJNENHeUtYaCtGcDFCV3A1enRicEdwcTZyTTF0NmxFb3NacFpMUjFEb2pvRmR4K3FSaTI2NTgySW5CdmVLVXJyand2dU82T3RWeEVpYkVEODNnZTRtYWFuRS9OWlFqRkNnWCtqNXJWRHFYK0FlVW01RTcyVlpDUlhpSEhMVVYrWXVEekpkdjV3VkxsMjlxNEorWVVhSUJzWXlsa1JZaURVMVc4bUE2QVZkVVhKbk85a3JBMlJNQ1Y2VmZFdThsZFBueFRZYjFabGJmL3J5NUxNWk44L3NmVHBrM29kaUwrWDNhRmorVnJDOVRIRDNwanRTN3loc3k0UEJZWnVaNDlYeWFKamRaSDQyUTc3S1pvQ1FHc2lHNzZ5aXUvNWJEdTFjUHNoNjJPU3FjRG9wdUE1cG1pcDNXY1VBUldhZi9Qalo3VHVBRlliSEJaYW5rTStFalByb1c2WnhjRGtJQzlXbUppSDlIK05abnlhZis2UHpJVDQxbng2UDYvVTJpNndGeTFaY09VaHRhMWdaNGdON2xva1FGVmp5c0tHeW5RbGI5MnkxeTNSSGNKNit5TTl6RmxpeGdBTTdoMXBpZkpubmw0MXhpQ29XRjAvUEU0MTN1a0JwWHkwc3EzR1krUHA3ZGl4WExnKzhmcUMxc1ZFdXpFTS9FMjF2Q3pTeERiUHAyMXQwT1l5VXFpNlBpTjNTUHJXWjVyU3gzQzV3c2w5YlU0OXFkaFNMd3gvWHFpeVVaM1NMamxPMVpNZiszWjVBMFZGVFRvV2crZm0zVE0zTWdCdGZKV1lTbW9WWFhkRERheWV4cHdYZFZBUFdYMWxJaUZVNDl1WDFEU1V4YkFqMnMxL3ZLMThZVVlWTlFqTzRpVmVaR2t2TGV4VjlTWTNER2s0aHEySFdXODdTMXFiSVhmVlhlWUZCbUVJSmRpS0IwbDVGeHQzVWEyTndtS0k4Szgwd3l3MGdYVFU3YlJpZjVDMVRQbk0wS292UVhHY2F1OWo2TTJZa3dOMU9FNURCejVTWmxjM0YvSVg3UnhiUVZxR0kxWGJaSWExZU1XY1haVzBiYUF4bjNkMTU1NUNzdUsrVE1OQTh2em9kRjV2aEdPY1RKSDhyaHhObzBwOWhBUVlkQWp0TW1iSWhKVFBVM3pVbzdmK0V5V2hXUTFJZXlsOTl3b0s1V0ZJU0RFaDJuT2FGK1NUSXJyZ2V6THpEZmdwQzZpRFZrRVBVQVF4UU0xZXUxTjgzczd6Q29kSzFjYkhidDNxMm1YcjBNb3ZTYWJQWlRBTEhJMjd3N2I5aEYxbnNlOUJCU1VrNnlQR3FNV1VaTkM3TGl4cmpHTWZsQ0hFWVpFdVF3c3VlNWVDcFhjSi9LM1l5V01SZWhhamI4a3UzYmVwZ1dRQ09XNFhZS1VaY0p4ejd2YmVIOGNKZmpGUjVUSjIzckNhcnljVDJYblYvOHVHb1pqZVZuZE9lSVRTVUd4SjMyeHlrUS85ZkM5QWxxaDg1eERHM21pVXAwWG5YQjNZTjRaeTcwNDI4YWxMUFFRdWJoMmZ3anQ4R1RSZzd2VkEwZDhpR1I5b3I5MGwzb1RHMC9RVlpEN1FtTjEweFNSRVp1NW9IdFZLT0tINlArV0phdUdmVlArbERHREEyMlFpbWpYb1BaVGJNRFVBd3YyTWxIcmNPRTVHbWxxU21GblNjQ3BKU3AwVFBZZnQ2bzNFbERybEV6OW1PekNFdjZiZXl2TGpPSUVMbWxRVHlrcDh0RHhwcWttOXk3aTU4V1dnaFZjT3ZUOGVadm5qNmpSaEs0THBzZHJiUkxVeGpRYVREclBRWU9IZkMvRWVGRGJmNi9OUVdVRmd4YllsRnRvanhKb3ZFVm5FTnNpdzI4Umg0RHl1WklVQjd2T2JuTm5xVEZnamlQTDhNZDJYS1ZpNVNSWkNrQXROdnpVN1V1R0pvNjJUWW9mazJFUWE5NUZ3cDY3Z09xMXpidUh0WHo2WWM3NXN0Q3VjR1BpeUdtY3gybm1JaHY0S0dPemxoM0ZrTU0rb0J1ZVIvc2N6OUZhSnpLQkh3OXE0NFVrWCtDMFZQTitRenhZenBWWUJYaHBINXJwU2pMZEp3SHVPdm1DOFN2VUN1RXRMS0xEejY2OXhLQyt0L1Z6NG5KZ2RLVGkvS2UxWmNDejJ6SWt0L3dsdXlIMnRFdTRBTGlnSEdGVjRSZDhBU2NEZzRoOVZPb2FwdDlxbTBNcUhoelhtV216NmE3cUdPMVhhWTdXN3FMWVBqaytjdmhic3FxTjl4dzB4R0tHT0RubHJRRE9vbUkxMHhoNGNIMlpxMUNQdzY1VXhZSkVVdk5TTXhEckVYTTVod25RTE5nMHdPeHdIV0EwTHIrNEM2Tnpkb0V4NFRxUW1rSE95ZzBzNDl1Yk1tZmhXaU0yN1RjSkh4UzQ5QkNJcmRqWVpjdzJDMTlBd2hTWkJLRUxkdFFkcEs4M3phdFpEVVFKbXQxMDJjaWhVQ3ZIVTgwK1JEN2lDVHFEMEtpRVh6T2FHR0wvWnBFSDRmVzgvQ0gzNmV4Y2JoV3BqamZqOXVpV1ozeUE4YWFTYkVrRHBZVGZuTGNDRFRrVlREc3ZJdGd5bkRKaXNxWUJLbGRjVU9rRmF1VTU1NjZSVTBYaFFkMFR3T01CTnFiM0RuL01VdWNFL3lLK0FOK3FBdE42bHA2d2ZTTTlhcEZaNkV4M3ZUcWUzQU41d0lzMVc0YzMxUFltYXl2dm1YQTFrV01ZTlFVZUV3U1dZRGE4UEtCK1VjTUhQVkwzQWVDRXVCRHN6eFJFbmlQQy83RmtOVGJsU05ad0FOTFo4dGNMK2p3ZmFqdGdNUDJkblJQdm4xc3ZYeVY0bGVicTU5WWdKa1VLbjd2OHpxMEtHQzJNM000UDVnZkhzQll1cGprL1BFMTA5bzJRT2U2MG53U2lvZnVVVmo2R1hQZXJlNVp2UEc0bTluVWo0WXdIS29xRXNUaDBXYi9KQUR0L2Z4K2NCZ1dleVBnd0dGN3lWakludk84QzFwVlczWm9Vb3VoOVo5YVVpVVFHQ0FhdzJEYXY5ZEpSZDNVMjU3amYyOHd5VjZOTS9VWkVLQkUrbDR5U05aUnhLbWtreEY2eGdRbjAxZ1VFTEVwb1VoRlNXa2RFeUZJNGd6Z0JVYmlYMVpkY2ZDWnZpMktUQVIvK0JoNzlHemt2a0hRNkFmUnlzQ1hEa0RhbVFxYjRrUDNuazk4cExGb3BhOGFsZmREREs2aUZ6VHBCMzdvVyt4VnhnTTNoeDhBZGdoVCtOd0xtcU01MFlYM2lBSE9iZG5mYjY3VEZhVHE3S1hSQnlhSU1xZ3JLTjFEKzZvb0Z3bGFobTdqRHpKOXZrbGtGTlpOdWk5cXhIdEN1bk9iSVBSdkM0ZFJMdVE5MWVGcmhmVG5WY29MSWk0L3JDaHhSYkF4TG05Zm5uQS9SYnJwclBBVEpOd21nTW5GTXRGY2lRWGdDOVFmOUFIYlBBMnhmTnJKMm4zdjZKMjhob2RRR3psZTdrMFljVXh6WlJWZ1RHeDVjWmcza01ScWVYZWx2bkpVWWU0NDdQdWNUZ0FTYVk2S1JDZWRuZGxKamdNT2lqNG9iMlo3L0dsRG40V1llSS9BOHZTRlFkTTVsVGRuWHRHTFdsUWx6ZFJpMWF5cVdOTkU3eU15aStpZlBsS3hZMHNlUGs4aXh1UVZRUEMxRUdGazQyRi9kZ2pxL3FWcjRSWWhJTldJUDRLNVBJTHhIVklpTjRqYWo1QmdVYjNlaDJweU9WOTJ6K0NpUGtad0FyeG9HVFAyRGkvTEpmb2ZyaXdldnUyK1NpZEJ3S0xTTDFaUU12Q1I2QXA4UnNwdFlGK1NDMm1RNG9HUXB5cXE2VFdnZ2pzQzY1clFKcVNNNmI5VHRsRjJGNUdiVFI0R3Evb3FSV3Nad3BGdk5XN2JTdWVEYVJpd0N5UktnN0hyV0ZOOVZLVlYyQjk1eGRPQlhQLzlnOWJlNnY3NFQ5T3VUTTh2NTU2RDU2cEk4N0lzZ1ZRZERmSHpvQ01oWDRqOWtzOFd0WC8yRTE4dFBMeGF1N1VOMEVaZno5NE1uaXVOaEMySjN2aDUweURvcWphaVBKYUN6VS9kM1VqY0dsK2ZDcjUvL0tEaWpDYk0xdzNZUTFOcGducDc1TnJJK20yWGJ5T2xWZ04xUU8xOFR2ZStqNWlTNGZwdVBuRDYrd05rVmQ4Wk16akNXN05BMmFtMzhHOUtGVFU4eVdEdi9OeVRGM3VIUTFXQjluRGxyWUVFNFh6UEZZWVZnYVJtZnAzMDBCdlUzUm51akdGb3lPQTEzdTFMODkwSkZUaVBuNVJ6T3FEajh0d3k0T1pEUzZIOW8yNy9KSEZSTlg4N0xUNmErWVFlanNndC9KK1dHbElLUXE4dGVPYldJOHFxTlcwc0swdVRWb2pTdk8rSC9vNko4SHNJT3k5c1dCd3Fkb2RmbUhxNXRMbmRBdkh5NVRiYUdQUUw2Q1JMZDhaY1VhQ2NkcHZxZHhDdUxYREJtT1czQkl3ZVJMcndVeUVDWVVpcFBFQThXYW0vajdxR1RZeUl3ckxQVEN3dE1FTEhONVVYb2o0R3krcGhyRmZ3Z09HZ0NVb25rMEYvVUhMVXBFU1Bqd2Q0bFNSbTBYeER4YWpmWnJ3SXZ0b0dHckR5aG5oVndQbHRoaUtGTndscmROb3hTS2Jxc1ZpZG5oTDBoNHJJT0VTNy8wUFVZOEpnWUIvbDdpTVk0SGRqeFF6WnZpTlhxZzNJQ2JqN0NnaHlnMTZrZHM0OE1kSHlwN1UveXFFbkRvZVNpZ01JanVKV3FvdDhYOFkzL3U2eVFyYW1MRXgwdEY0UjNESkNXUzcvS1c1ODZNd2xSODdqUEhNcit6dHJGcGl5VHJMSkpnSzQ2ay8xRlNML0JtZnNKazBidmlIWkpTM1BDOWVpcUF6aUpuYWRjUnJuOEhHeDFWV2lMdThMeEZMT2FmL0lLaVRvNHArcTRyTkxvSTRtQUpjWHo5dGcwVFlFam5qQkhIUlpLSmNUbGRUWFRVQ0VLbnR3NWlNZmxaMlBpWnhUWkdRcEdJc0dsOWhBNG9ueDFrNDF1bHQ5YVNNd3JycHlDZExKcGNrMTduNTgvc3BaNmdranl6TGFGVUVIN1lVM1FVc0lCcW9UQTRkdktsUWc3ZFF2ZkdjU2lsbnhqQmtNMEhHemVZcHhpUm9MREdNWS9kVWtsN1lrdktab1YwNGFDNlVsbGh3a0ZQbzBvQysvRXl3WTFhRk02ZzdpOG84SWpEYW1BeEVQN0VKOUdTUEVZa0RKUDdKdStwMjdmSTMzL3FoQWxNU1Vnam16QXlvZXA4YnJ5dTlxVlNZc3lUT2kyVFlZQUN1WEt1a29aZ2Z2cy9vdVNpbkJDS2o0SHRSQzR3V1c0bzJmL2Ixck11eWc2OUswS0hFZHU4L2FNNzBTcitmS1QydXRSSE1OUHVwR1ZabDVYbWRndnVrTmM5MWgzVEZBU3RpWjFHZ2NOemEyRThxRDdkYlRGcVRxbUYyMzRtWlZIcjdHcnBZNjRtUHhJeHFTcFhweWFNMDc0eVlZaFZocGxRcVJURHg5T3ZPbGFEZDV5YlRrc0VVb1U3S1BwWmdkSDV2NlNjL1JWN21CWWhjZHFYV29TQitNaHRtOEloY0thUHA1b2JGbW1CTUxFNDg2dE1SaFRpQWplU2gzbEQ3dGNXTWFRM3NPb2ZMejRDeXpjVUh5bk4zTmgvRzNZN1IwYTVjNW5SanExV21SOTgvRmY2L0N2TUpvVHd2c1YzNmg3a0ZaT3EzYWtmcXBmcGhHZFRNaGxybUgwTGtnOGt2WE8yempldXpqOUhVMzljM2syWGVSUEc3QUlxZkxpV25xRlAxZm1CVWgwb3ZLc0dvekJXQmtlVUdhS1FlOHl4Y1luR1AzWE4wVjc4V01VRDl5d1NIdWVKYk10dFhyZUtGVVExRUtVUWhLVlRFeG51OXNYTjhwUzMyazhBdGJWOUhkZ2RrY1o1cnVwdDllcmYxTHZtUktuSEZzWmpNTm9IQ0IwWUdGY3FNcjFZeVlJV29qLzFKQy9KbTZGTUxoUHRGL0ZRLytiZHIzS2VNZEs3ZlQvRGcwcVZLdnZ1djZVekxLZVhtQWF3WUlScnh2T29FZTJJUHk1bFFzSGg3SC94NWRwNlRSZklWVjdad3I1Wlh0aE5CUWNqbEhYajNNYmJqTUtpck5rV1piaUFFNWJ5UmJLNEJXYUxGQ05FRnVIYVU2clhsR281L2hRK0VGZmQ0ZjdQUC9IQml6a2VtMTZGa3Nuc2IzOTVGbkNsNjZFaTRMZ3VDMDNiQTJpNldYTmNOZXRTM2tKS1ZwZWs5bW5CZjJmSFROdDI2cUFJSCtVWm1ud2R6bFE3c0NzVU9GdGowcDUvanNSTXZzVHVMdk5yRG9vaThyT3RLeTR6MTc1TGZwZXhib1c4QkNVdC9yOEV2RHRXV1g0RSs1WVJtV2VYdmNROWxCQTZ6SHo1b3dzeDRSd2Z3MGpJRjZPUW00MGEzZkFmMDgrSW1lVExMRzQ2d284dVZPb1M2aGZCT0JYSHluQzVWVmpCMTF6dk1tSSttTjJQZXN4WTQ1QUlWT1BUQm04ZjFtY2lVVXFlVG9iQ1FLNjV2WkFzNHZnWVZJaFUrTDdkMHorb2FvNk5iZWExQjZuR2NWUUNmWnk3YzlWZmxkeFhGRjgrUFdQcDMydzIvTDlERW5PWFZVTG91bDdXYTBNRW5vYThhbmhuQmVFSXYzNmU3d3k4em1mY2x4RFlLcENkWjlSOUN1cmxYdERqUjNLWGhSUmdtdUNCT3lIOHZjSXhsUHdsY0Z6VkhMbHpKbm8waHp1R2pZTkhQQUQ2N3d3UzZOL2YwRmNYc1BBTlA2SEFKb1o5NnpiSzc5eFNQMTRTdWtneUtwaUdBSkZ3OEhPVW9GcWRXSEw5UGN6a1l1WEdBL0duZDZLOC8vWVBNajQxSCtVVFFQTHk0dDN1dCtpZnk0MGQxREgxbjJ1MDNyZFhhR0ltbTFvT25TOWVIZk5XazU3N2kweHF6bFdNWjZnd0U2V1pvOEhLYXMyTkRoRGFobjNpL2NJQy8yUXRXbDBONUMvUWt3dDVWbHd3L1Qxa0VKWHpqZi9IblFqOWc1RjJ5RlJub2poQ3U4WXhscHRIeVBHejNlMDVubGhqdzJoejlCemxiQ2VIZFBhWU90WXNRb2V4QWJMTjdRN1Q3d3VCK21zWjdOcC9oSXNPOXYzV1prY2NXd1h1RlpqZnBUMXpPc1VabGoxS2k5S1Qzc21IcTBzTTUxUU1EOWtCa1hlbE5MSks5blNYUE04T1hBalJ3ZE1zaGZjUzVySTR0OWdENXhVWlFFL21VZE9ZbkYxL3h4V2NEUzJtUzY0QUhXNlJwYkJLTlIxcXJPdnNkVC9sdlVBR1NXd2ZHWXM2bGlZY0E5bTJMcnQrVXprRTQ3VWFYbXlwaC8vbDJUTC9xNmQwdFJ6WWdtaWhSS3Z6aWp5a3VZY3hsVjhaVGxOUHF6T3luVEV0czJodU50eTRRNnVYNnB6WWFYTkFrV3RITzVidVpvOUxuOEk2cS9hR2NTenBoSnBDK2lsZU54TnJEb2ViMnV4dzVZSU1QU1Z1SFljb1kwMlUvWXZpT2I1WW9GdTdla0Ewdm5EWEwxZUszMjJrOGdRUzNpNGxFQnBvSWJabkxPQTl3RG92Qm0ydVdkM0U2RGRkWGFlOUxpTEc3QXQ5NklNVXR4dlVLZ0ZQa3JvdnZwbVM0a2IyVEUzMkZoTjZZRDByTXRqbUNIbHdTSHU2cXptNFU2bVE2ZkRmck0rMENFM2xMcmIzeXA4WlhKZmFITEN0eElUSzA4TllyYXROL3doa3VHR2NUdlpWM3FiT1IzV1JGNnVEdDdYL0pJNkticzluazc1L0toSTgvZmc4TDUvR2g5UHQ1Yllub3VzQk9qd1NRdFlMNmVoOFFCMTM1NmNqTGlEWjBlb1h5QnI5eVVlZUJZMFhpVk44RXBqZ0pGZ241NHV2RFJScU1wMHlBVHlPeVBWTC9rRFRVUG1TZkx5OTIxMlB6NE10U0RSYmR0WUQvY0w3bEprVVNVR2ozdFZ4R2pxeUVqR0V5VW1Na0tJSXlUa2dqZW82WVNoODJJWUNISVpHZXZOSEVoM1BaK2NqUUQwQlVzSHBmRWhvUHVmK29ZSE1mUFR2U0Q5ZHRBN3laeWxqQncrQklPL0pQYW9VYTBrTGZ3R1lkc0xxVER2cjdKWkVYc08zOURvMnRJS1RCY3crMTBEWjFIODJWQ25GNFJrWmpuVU84V0d6UEI1WVpPUnUySGhyb3RqOHQzVEswWFFsU3d3MWgwOFJnTGFxcndNbjdFZzdkMUVOdmo4c0wyUk10bzY1TTN3T2M2TWhxWTB5aWZHemVGTzVsSDRiRmZXTDNpZ0cyWHRTZ2xHdkdENHh4TlhHZ0dUZjljNU9xZUo0eXE1SUgzOEZmRXlQc0srcTNQUGpONnVNSzA4d3IzaEN0NXYzcnJmTlExRTVJNU1ReE5SYWwwRHEwb0swTnBoVld1Q2l6TXJoUFlhWk9QKytpK3l5Y0phancyV2tFd2VLQjgxM1lrQnNKSGxWWnVGZzVVRDZkRmQ2QkNZSTErNlVqVFpTbjl2bk1yR20xc1hSdS9SVTdFbDh1VTYvOG5qSHRFTGVGaFdwbTZsMkJEWXNVclBlcngzMmNNSWN6dUQya1RlQTMwRjV2RElYcVcycDdGb2ZUWUF5Q3FtVFMzcjVXcHk2dWg3cDVNdjBRK0xqai9xRkZMMkluYzJYSGVqYzVmeXZvQTFXdWtqOFhFZFhsZ3lwR1MwbkN0TDV3ZXhqaEluQ3J6V3BrU1lrSHhMQjFQZFFMNTZDSVdDaUttSFh2TW9mcGw1N2t2dFR5TEdXNm5yZythQSsyWHMzcHFwQlU5dXBRSHRaWHdVUXozV2xTTzJTclorMTBrN0ZkVzJDTG9ITFIydG05Qm1VQ1lVM2RWSHRWZ3pVZkIxc3YvbFlNQ3hYRkUra1diOCtyOUJSVGF1ZDk0M0N4ZkREbzlLak04WStQRHRJV2FzQjRkT3ZKQ25NclY5Vndud2RjQjQyS3hISTBxU1RiSGNuZHc5TXNIalI0bTM0UDNsb05tWUl4QU1xTlVhcnNlcXRoRzVDeGUwVG9wNDAvRkFhWkMza1djamduZVlqdm91cjI3a3YzYWEyZ3NIcjJMM3lJZkczNUsvTGhYQThHaVZkMHJ2bkdkVllyWDRRTkFMOG81am5xbDN6SmU4c0xicjRhRHZ2aXlyK2N5eW1Ma0MvZVBXeldZRStxS05uMWpFNkRIMDZZYm5VYkxaaFFHa3h2dkRFK3J1akp2UjZERGxXWTdMSTNIdlRXWUdEZEFBSFhLeXlUWUtCZGlpZUQyOG84QXI2dkIwWXg4OW9VZzh5eDI0RGpqMUpVRDg3TVdXWXpiM2JGbGZxdllHc2ltRjZDMGp5UUNWc2xsNEtQSnNPV0hGaTQyT0NMeUQ2RFhiM3ErekQrQWhhVFRXRzNIR3ZrMTNWc1ArWEpWRGsvc0FRTHVXSWw0MTdQSThxTWN4NXBpUHd6WUsxb2djQXJIbW5OV1pTUVBiRmhMYU9Cejh5U0pPZEJxQWNKOFhDZUZLM1VZOElWeVZQTm0rQjVDOE01UEJTbXNXQWRFRGZzdmlBSWxudmJkdUVVUmJJOFBwbjVFdnJ2L3NobG10UC9KS3dpSnlKZHU2WWJhNEgxZVlTWU0xMFNIQzc5Q2hpMTJjOUh1R2lCV21JeGJ4a3V3ejVwUlR2RTNZOGZOM1pqaktmTVZYWjNoU0NDSXpnclQ5TnZ5L2pZRVcwM2M5V3hGelExNGVuandWL1FVeG5aUGtIdXFHbDdmOUVMWFJwb2VteXJuYW1LblZYNWNQQythM0NSSkx5cHNUb0pyWjNlenpiMmN3T0lldS9JYy9pemV6UThLOEIyVk96cUJhVHRMQlhWWERBL0dOOWY4ck9kTU5RTHM2aklrVFNIdDl5LzN2ZTZlajI1ckUySWwvMDdLanpFTjNVMjYrZmVxZGpyUkJEVWlCRE9zTUYwK3R4K1V6Y2R0OG1ULzRPU3FsNVAvRHVPMmRaYURrZ2t6VWdCdVZ3SWNucUdUVWVMVjRoWjJ5Y0RuVHJ6WnJHa00zUnFxa1RTK2pnWVJlOHhuaUM4U2UraG9kRDhWMWNPaE81bnZuelIwRmdTNnVjQ3h3L2JlSHZjNGJYbG1CcGVkenF5Y0d6dXVoQTZhWE9rdFNKOXQ3V2FCaDFMWWhvZjU3RHJnTDdrWW9TTXo4U2dyeHl2bzlzcUtZNmt1NlBNNHJhWHhXSnVJWG9xK1d3dFRobCsvSEdZMkFDYnhDNUtNamFORnVyTm41aFBmcndtK3BzOUI1aU5odWVaSHYwdEYvUk5KL3AwQVBObS91LzQ0Znl3YnprUzhZWUQ3dk9ZZXB0OVAyd2hkWUFzaTg2NThqUUlLWTF4NlA1aEQ0d2ZxZ1JVeDJpMTdZbzR3eTdBUlRmaTJuNEQ2ekh5SDQ0eWZLRXMybTY1b3pPMjlybEdBYUhkTnVpaGtoYnV0c0JVOWxxQ2VEYll3Y3BHZXcrMVl6ZGhyWERUenF6dmZNM0o4TVEyeEVoVis1ZkpSTDNkTHFobmxCcEowSE1jWEhFbkVZZDlESDdYZFlEK0hESWJwaVZ6eWQ2UFZINytTaFNpWHlMY1NQeVFURUU2QmJPb01uZmRRZ012aDdGUk5maDY0RkJ6R0RERmpGUjZvV2ZoQ2FBakxXR0Q1SDFwaEdQWEVCYWZoSUZWQTRUOVNzeGZYWG05ZDlrYU1rekkzUXZubWY5U0FDaFVtWXFWczF2cnh4YWVsT2R0cTRQRTdXVGhaRVJ2Q0VtU2p6WFJ6ZDVlRkhxZlBhQUxhOE8xb2lOSHpZSXlaSGdxWkdMVG1TRnRmWEdDNGNvSFJ0TG9QL3hNNGVMK29UcUNyNDJHRkNpTENlU2NWak1reU1uQkhOOCs3NHBwR2p4dHd1bEd5UW9kYmVkRU9DS0FvSURTcklNSWVqZTBkUTFwRXZqZkxocGdEWkNxOFJRWVJDSHZCQVlEK1hROUp5THZ2R29kSVljNFZGeGd6WEdJWmt6eDljZllzMUxwaWxpL1orUWNMbUdNL0hCMmZvVVpVdWliSlh1ZGk0dDNBV0hxdWw2YzBQWWZyaXBFUHZ3VUJZZ3RyVWlYakpUY1YrTW44K2NRbDNucUkrT01zcms5djFyNW5lZ2pNUE9KQ3dEV2pHZmk4SmhrbkxLaXhScmhOMTZoSHA0a2lMb1FGN2FlMThtdWpadXU4bmtsUTNFZXp1WEpLYkZPSk8vZ05KOGRUcW5CU0dUZzdaRm1iZlFOd1pRNXNvUW13cG9KVkFDVXhGMXlQV1lTMEg0aGptZHk3RFM3ZFVNVUorZFJQLy9jTTl1S3NBYkM3STZ4aUoxazNiK1dTZnJhWmd6U3ArUDNTZlVBWC81WjdJd3VKc01Cc1ltQkhOREJDT280VjRiZHErZHg1Z3IreE1NZmpjNXFBUkZ4ekFTd0wzd3E4UVJuYlc3MXhpUDRhd3ZDd0JvSUN2eWV3cWcrRU5JRFE0NkRPSFUwY2V0VjNxSnE5dU9vcS9KYTc5bHhDeno2aDFDcTEwQzZDdmhhUmpNMlJNYzF2UjFjT2N2NDRJZzRIRm1TMmZ5S1VJRHd5S2psUURFQW1DbmVoQkFQQ2ZRV0R5aHN4NXoxd0laUEN4RGZYY0FZRFNiMnJaY3o4bWFkdGc3VGZkM0g2THZYQnFNQkU3czV5WFhJTlR1L3V4YUw0OXVvSXBYR0RwMUNyeUhxL3R5UHNoZlUzMzh3TEdxSHlKMC9NYzZWMlh5NndIalk1M3JJZkR2eTdHUE1YSmVPM0Uwd0RGVEFhMStWdWhvWGg0SU5Td25ZdnpIcWhEcnE1djFJaFZlMWJ0WnpZazNOekpKaEVrcTdKSkJ0N1ZXVXJHWnpWR01LV29KWWhITFVDN1hnbHFxdU0vSUdkUzBaSjBJNEtkK1MyeXplb1kxc05aSjRIbEdPb3lxNWUxSC9zem1MRWR3bUVsZXBtU0NwSzNIbVVVL3BtdG82ZlRERWh4RG95a0JlRmhpVWExRnp1S1d2Tk5sR0liUFRwbzE4ZGpyRk5ic3hkdlFsdG82SGEzM29uY2lvSS9pN1VUV0pTNkowbEdSSmRNd09TQlozSjZvTUlDaVRsaU9kTGR0Z1BWbnpBMDBJN3dGV0RCeGlwR0hXaURXcU8wODVTWmJjOForTmZoclpwVlFWOUtvVUU4YlBqRkRiSVMvY3h1cDVPQWZGdVMrWFg4dXAybVlEQmNxcm9IT21xOVViUHJMbjJOWFRVTVdGVGpyQUptYXg4eDF5bFJWM0hpaC8zeldGTnd6K29PcHpnNXFwSkpXRkIzR2cxem5FRVVpb3JSNjgwYUp0MkU5V2FZYXdTTk5zZWd5UG9KS0M5ZjE4aUNPM0ZBOVRiRUY1SDl2c3c1elNYbm95bU1mR1FnQ1FVZ3Z2aU1MM25WZG1mQk9EUXFkaGRuNDZqZWZkaXp5TFlTQTdnanlab1IzOXVqNlVSQXZnRkg4YUhOcXpURHlUd0FjTG1hbGF5VkdEV0wreVVqNTViYk1xTkpKT0pES0I1Q01Lc3gxeCtrekd5TFZ1eVRZRkphYjhBMld5QVI3blF2L282VVNCdURHRy9rdXFFMUtKeUN2ME8xVTVSOCtDV2Z5OUtvRGNwNjducVZyMkhZbTltQlNYWHlrMUFwMUpuRHd5QVc0SnpPVnkwMUF5N3ZQcC9rSUUvVHViMlhwMDVaaWNReEt0ajU1VVVOR2grb0dNOVArbzVPR21jdnVzeGxlZkdlb3NlZHBhQUJKYkxRRjNWUHptQVJ5ckRodHR1Z2puMjJhVG84Y0RpWmwweVBpbWh1elRhSWRiSm9WUHZ2dWp4cnZHamE2R1pIRHYrL3YxWkxKTml6N0doYks5ZmZValdiNVByZWRoYm1DSW1CektxSWJ3RlVVNUZqdWhRNEJubE9ZTy96UVIxN0U0YWhiYjFHdGVIYkNZOVEvTHg2NE1mbFhBWmUvQW1RMURVVHIzVndPeGNid2NqU25WQUFrZStvK3ZIZXJ3VXhIcUYzR3JrNXNSNXUzVkQ2dDJsZHdBSjBCUGJlcndyUUVzSG9sNG45MjVVYmgxZnMxTHFPQ1RQOGdCdDBxUU01SlZvOTFyYWhUMWZHeGYvWlNDUUVmdTNESkxVVkZ5Tmlob3M4QjJWTVV5NnBid2ZmRWhCMlpMSHh1RktYSHB3dnNDSXd5RVhHWkw2a2I2bFFKb3dMQlh1Y2RxUWtmYXJtaTFrbmxoTUdrYVVEd1FsSDFES3BTMFpROU1ZR2YvamluRGpFL0xVaW44eDh2RUZ1ZW1CZkpKZXhVUlA2eGU0VWhGYytlSHNGQzFXK1VOOTZrL1RPQ3ViQmZKM1ZvbkE2RCtYUzd0Sko0dXVBKytwbU5vWVc3QXgzOHZhQ3NzdEJSTHhRTFlwRTAyN3lteXRibWNvMFdLbm4wQ2R2aGNaMzVLNjZIaWZKSmlkajBrWnQvQUJzeDFpYlJiRXpSVTRqbS9Fb3JlSjk5NHcwTUluWFM4bHZwbU9nNlVnNkJ1V1U4dmVWNEsyaG00ZzZJNE5GVUljL05BRmwxaWRBUUtXTERHazU1N3FOa3EwSFpoZTNQOTVHTUEwb2VhU2Y3NFpIdGlNVHZhVkJZdGRmajdFSWVyVVNEcVhiMVRKZkMyYVAreFBlRjRJNmFwd3Rac0cwTnpPRVBlbm1lL1p2L0lSeDdYZ05hcFdPbXR5VmJteFNRVGRhUUhrT1QyRDFFRk1nNUpRZWxLaEdIN0pWUExuOHBqb0UyQWY1Si9BbW44ZXU2ZHVHbmlXRDlsQUk2aFhHU0wvRUVuQzErODBuazB6YXNmR2RQWHhBbTJDdWlEVXVPdmd6c0hzUXh1cDdSZzNzb2taQmdNSm9XTGVZL0RFRkhrYlE4dElzMStoZFEyRjQwUnZmUDAzblI1NjZmTTNORjNBejlibHhlT3NsT3lLYndkTUluMWNLd0VnVDNaTHlBV1NCOWdEQ1hlSW9JR0dRM1V4bmRtc2Y2OUpvQzh3R0RWQlp3YWRJWWI2WEZvSkVIQ3NjUUVXQ0dQbzZDeG05QnpnTVNLcG5MZ1g5RFYxWkw4Qms2Z0RkUW54UVQ4NjROYk4yOEdWWWJGcE5GQWZWZmpzL2x0R29wejZrRzBTaVQ4d0NiVDdjZ1VqRi9ENVFNUVdvV09QNlp0c1pkVmZsUUhLbWFmSHlYdE9TNVVNa1cvMGdxOW5TSW1kWUlDV0dxMzhLc0U2TlRhd05JaWlla3RBbk1NVlJ5eVExZ1BIdGNnWitvM2NlK212VU41bTk4bHgzczFralZQMm1MQng4c2VwZTMwbG9mZ0d5K0VjRjVHZFhna0toNzZSRytPcEZST2gxUXVsQS8rRlo5WC91dzU5eFZ5VE1rekpYNjBUTDlyeUkzUzhaKzF4aW9wTHl2aG93VEl4UGNmVzRSNzFhSHJ5KzlZcXp0NGo3eC9YSDhkMkJrV09ybWxRcytPUlFOZUZsWFlpWTJlaG9aWWg4YWEyaGJwK1BXMjNRQUhaWHJsL0J6KzExK1QvN0lFNXoxOWoxVGxWa1VBVzBqYlFjbmhoVmVpMTVodzcxa3dVQ3NHcHAvWGFhM0RTTE1DbW1IUFJzcklYMHh2NTZLTmE1YnhBYVFmN3JJYjRveTR3R2lhNEwrcjdWNHV3NzBjL2pXZ0RGb3EyYmgwc0VWSGR5ZE5JL2paRTVlVzVjSjBqUE5YNGlEWkxiZ2NNcFJIelJCOWJjbjdnZ3o4aTFsdEJtOTRXU3hxajY1MHA2NVYzQWVHallQQ2ZhV1dKL2lid3lIM1I0cHdaQ0lXelowa3JXYkNDZkZtT3d1eHFDaUl2SG9vNzc4NDd6RXcrREVqdXd0UUZVZGJsc2tGZlNkRE13c29BdTh3SHVjaVpxZDhZSWtOUEdyNjhUdG9menFJeHd0ZHI2YXhqVExpa3VYR2VjRFF5bW8rN0N4UzJ3elI4blFIVTE1NUNJVzdFTDVVUENNUXBTV1ZWcFp2dHYrRERpWHR1Q0Y4SUhhQU0wYndFdkZvWldNS3cxaGh3SVlEd1NTRUVVcHdTSnNoNWlRcnNQMVh2N1FqZ3htTWNJSFNFOWw3bW9HbXNNWkl0NjFPUzR4YTI2cGdDS05xaXFPZk1PcWdDSjhhNjY2UDAvcmNsdFFsdkxyMElQR3dSU3hGaUw5SGVaWVdoRjgwRlpGSkxnSStXTXlOSTV4RmNjZ28wS3R0RWsvUU03dmFoVE0zRm9sSmw4bWdjUEVTT1kyeFM4Ris3NmdhOU5BWDc2ZzRCdUJYY3VJOU9DaUFNUFpkdzlXUlkyZE05alQxQmxxNk9uNjNGWHBSWVBxYUpZZmNiaUw3bWJZWHJYZDNwTUdKZEFIdWpiUHhxbkRPa3FTOGRuaGEybW80eVA3MGJwRW1FMHVKd2gyTXpWb3JuYjZKVzBvZGpDMUFHOTR2ODgxM1BGMjRibTBEeTdzQmI2QVRDcmlwak9nNlZNT2NPYUJyV0FQdGloUHRHd3luc2kveVg2cEpTN2xtZGJDc252NUlpWjJYSDJnTVFSRGJsTG10eTFraFlXc1VPNC8ySXRnL0lVQTR5czRyVlZNcytDR0NvK0ZHbTc0T09QVkp3MmFER29lRkRPYXJXeWpJNCtneUR5azdyNzVhSU9lMjFhZnpkSkJ5NXlzbjI4UVJWUGZJa3YyOUg2T2NoejBHSUdnTWpmL2VtTURVZnpJYXNBU3A1K08xUFl4eEZlMkZhTHBvR29NSEJCRG94andCMmJxZ3Y1UVRwUGFLcnNTUnpLR3Z1NFc5UVcwTzJNNk9QeHVxblRodjl4QnovaFl6NG9Rc1dCNzZjZmVnZzBoRjFmREUwZndOMjR6VXlXald4Ykxwa0lVR2tZYzVQVFdyQlZPUXlRQkoyYngzeTBHZXZDUVZwOVJNKzBCL1k4bGZsYmhmNXFlb3kyMzhTeDM3VCtZUFFSbGFiUTlCT0ZSWG9jTERiOW5WUlRBbGRDUDl2WXNFcEREUytHUVppVk5kZ1FINEFFSk5ydmxuV3lhZGYwMWUwbWc4VHR0RnA3aFRBQ1NJTzN0ZERHZ3BFeDhUSU9FVVU2OWRCRUR0Q3N6Q0RnT0NKcUpLbnhOajJna2dGTkk5K1F2TWRmdDFwS2lDNW1BUVRDYkFqYmVlZDBsN2oxdTFwYXJMVDRCMlR5QXhGaWxPVnBlTndqLzBHRzkxaysxaFZlWU5WNW9OR055dDc2RU1QWHJCbzdBWGNhUmd5bEp0VFFKdjNsWXZCZFluYW9OZDF4NFZRUjJES2s0T3hMUjB5QnRnMVcyZmJZLzdsMkgxZ1BkakZXWEZVdEt4SUdPNFdUL3o0b1dGZFBYQXhrNVJKQTJCOEFDcFNCOVJGSE1wbVkxckFXUHA1MzJLSTg2VFkrRi9oSStmWnVETnA2QUF6RStwWjFOZTFGaXlLa28zUVJVb1VRU0d2djlWRHpMTVY0eHFJa3VkUVNVbVQ3VExONEtNRXhCd2xhTlNYdFBmUW1Mb3c4NTUzSkYvR1J6UmNBQ2NPYkhydlZZZWpLZHVGaFIvSVpnYlVHa2gwWlQ4bEtHblB1cENubUxzb1lYRS9FRTB2YWsrcEFDekJ4UDNEbm9nUWg1L2ZwNXlOcmlRSVc2dmRxaGV3R2JJWWdxRFkrblNjeHE5R3Y2Z0ZsaGhERFNuL3dObEZlVUdueDFLWTYwL0tqb2YydUdjMUk2RGZZNkI4b2lxMlFwb3BHVTRBOEtBczVaY1NwL3JYQmJNeXhpWWRnMnFIRENYMnFBZHJxbE1QQjBHWjIwa1JIR2p4M01mUFhac0wxckhILytMSFJ4RGVVLzgyeXMxNGJYc2d0c2lKMXRrdm9raldtNXJWVkVXV0RWODZyRTZmdnZRVHlQeWJSTzZweFFsOUJIVVRjTlEzQXpGQUErZ3I0T0p6VCsyaExNUzFRblNFei9SSDh2SWVhZjBvbzBnVUtqazJTVlpPaE1YaWJreS81WGtIVmFrOUJtZGZoR2hqTElWUFc0Vk9OKzJVdGNlYzJrMG9iRXBTMkZXUVBlcGFCVmRoT2FmbHpaY2ZIaXA1ZDZ4bFlnck5jZHBIdGtTUlpGRUJhRUhSam4vNEJ4Ykh5OWcvb2FaZnNrUVk5VmNFVmlFd1JEUzR4RnNCdVM1d3owdkY5SGx3bWdxV2lVNzk3Ly9xRHlNdDRJUGM1YXR6WVJBRmJjUlQxNzhmSnprZDlwMnMvajZ3ek1vUDAzUDhWZWJCS3FTZVRFUWIzWWN2SFZYWlFEaURHSnpWcUFjLytmTVl2VllFbURCTllURmpWQmNoazNxR3A2N2FRdE9JMkZuUi9XdlNwOVlObDFHSkNITXhFS0dJVHhaMVFTQU5oU3RzM0pQbFg0ZHNqNHdMNFlNTUhBNkVrOEJUeWdRbFk0Z0FIVlBDME1KeExQbU9jVm9Ec2hCWDVsdmJkRXdBb0JzanlOVHBOZThRdlJqeTFyeUJIVGRmOUxNQ0VpM3Vib2RDOFR1dEpFaE9GMHk1NnU1YndBNXFQa3JGZEN3dVh6dTlQaVVCQUExYmFVQUxQODRWck5LTEpaVVljRC9BUXlZZEc4SzBNakk5azEvWGVLVG5WWUI0UEpFN21FN3pDbDJLNlkrSjFqY3Z1d3dxcGlETmFiRG9NQU5lVnQ2aDZvOVNhRjZnMTMyV2xydWtoaW5XazgvOFZsTkVVZU4wc1g3ejlQd1VWdm1HcHp1RWI2eU9BTzg0d1AvWnZhckFoTmR4ZzJsUXYyS09ZODc4b25uNmRDaUdnMEVUY21HRHJLQWF6TjhqalhxSFZnVFlUWWt5TmhnSG1mdWJBYVRnN0pvZ0NhdHV0ZHNSZ1VyWTlXRS9ZQldqUHVBUnRiMm1OMjhUTFRXWEdnRjFIQXlPNVdleStlODMxbUh3bVh6OXFMd3E2RnlNNnVXUEdPcVBuZ1dOM0ZydUlZQ3pPemhUT1JOVWI4YjdCZVZIblNFbTJBYWZINW4vdnlCdHMySDVNZjhJd091SVgwbDEvMllqbVB4OTk5NXlhSCtvQXAzVXdCUUpER2Nucm9FWnRJUXF3T2kxTTU3R2oveTZtSE5QcExheUV6VVpWQmJNUEg2V21iQ3JPYWNqVjZUanlhcllWRXFja2lvcUMwZjM4a0hLYitUTmtsS3FnYnF0VzB5dVJReTlrSzZiWUJSdDVZWENON3N0b2hmdHErQUVBdXVwQkZ6N2FVMkJxc0t6ekROS2ZFRE9QNGg3UVowSE1oR1pnM0hxU1NtOWZLSzNmM0JuaWVGVkNmM013aE9rSlI5dFRIeWNTOWwzdm50K2tPZUpoQTZvZ3pPbU9XOVFEeGtqSTJ3bjBIQUxFODJZY21vc2FpTU1iQzdvaVVtV1lDcVhjUjdVQ2pHRHZpT1ROeEFXUW5FZmV3SzJQZ3hTQW5mWlQ4cnBGWUlHN2RZVGU0emxQVXFPU3YzVGQvOVpTaDRlMWxwTnJ1SmZvZmROczJ1bjl4bmZGZXVzYm1KUWtKZHJON1N3NVd5WUFpSmFadTdsODVBN1V6aGRHcGhHYW01em85dzA3dmd3dWttQWJOMCtOVGJvRklNang5b01LeTVsRklKMnFOT3V0K1psWTdCM3RxQ28wRXdlNG13UzJXanUrK3lnYzlJMGtPK1pVS1A3RVJkT2NpckxqOElKUjRzcTdmRUdXV0djbDU4ZVlwZXEvY3Y2eVo5V3JsMFZnUFlYVXNCYU9hYkRRcHo1aktpNVJoaFlxQzhkaFU3WnI2dWcxOGdNWitYcllaaDNZVmgrMjg0bzIvS3VQWU5Wc2R4T2dUNmdDV2dHQTRiQ0REakUreGQ0OU9CMVp4dkFNaVlRV2g0akZPb0xkay84aGtWdGJOYUc5cDFpWE00U0cxbUZ6RmZVYnlwWDlQa0Y3K2Z2TE90M1IzaSsyQ1JxWGlnKzY5TWVaSndVVndRa3lHTE5ySXBUVnU0VU51dWxJUnBjeVNNTUdzY0RsNnpxcEhtQVlHWGNiVCtDL201T1Z2S04wcXpaWW5qSUQzNmM0MXFVN3ExaVk5Y0lMb051b2wvaThySVVRZWpTdmVSTmdvWlFhKzdIbmdUdkhDYWJKY1p0UkRscUdnL2x0Um9nQzRrSkw3MXIvS1NDN3k3bTBMNmZ2d3dIdTVBOG95c3pDNVJFczQyMEdTeWVVUVl1aVN3aGU3ek1XUDBFTG1XanBNWFdYVGl4dkd2d2lLWDkzbFFvZzMwb1BoQ3p0UGJvR1RJNFpWai8weS82QkZabTVRbWFObDBRK3RDVkhvenJCbEVoWkdiMnNQLzRaSE1OU3RJU0tpSVJvdGZtbldObEtpV0VzSVFoUjJlcWdPZVJ5WmZzN1FDUGNmemNSaFZ5L1pONUNQWCtqOU9ZUmNrNmtmUHBFNkZHNVFSZWF0QjlXcVFGazZxTFpIMXpjL1dSMnovcG1tTWFrVldKT1JudVNmYnNvUFBZSW1ha2VHc21wOVdhRklkR09mQktpcVJPUDhJT21RcG5iL0dRWGxJeVhFdHFlc1JzSzBIRnV5M3RMZ0IwR0JoQjJSeGJKYVpwKy9uY2NIMG5UVGQxcGdWekJkNUZ4T3JuZnA3S05CRVpFaFFqbTBsdy9aYkx6cjFyYlcxNFVpdDZwWFVtSmQySzIydWR4NzJUYmQrait6MThrRmlMcFhyaXJMaVlFc3hyOE43a3VlSURtL3g2ZmZHblh4bGwyZVF2ZWEzVTM1L1E3RUtrZG1XMFFpMVFvWkVFN1RCWUlNVGVqWWk1MDhSdm5qYmNQT3FuaUpQQjI3cXlVT1liVStSOHBtN2ZhNTh2M0JBdURsd3dIbnZnTFEvOTFYY1pZQTVBZFg1N1lsYW5JQXRneWZIZ04yMC9wekhFODZJMUhBZkc5eFNjaGFiUFdCSU5hZ1NqditMSW45bDRJdGZSK0tlQlZ4U0pnYmk2Y0psT1pMQ0ZMNVJRd3RJTGRsMlFwVUI5eXBjWjFCMmRtK20xWWhTZU0ycHhSdlJlTFhleDZ1N29KaStzcXRSYnlJbzRBby9UcXY0QlFaNFVTMTdmeWV2blV6SDJWR1B5SnQ4eFJseGk2NG9DckU2Vk50aWZoeEFKSGlkbXhiTnBVVEZmZnlNNStuaU5rNWJJRDdEMDhmSGR2SmRaek1IaWJHSld6emZ0K3oyTmd4eGJiYVVTK2E4OS9SdTVwNkY2Um9ZMW4xUWtsSm5oNWRiK1F2OHZ6aEhZNGZsNklYNUhPdVR4UUl2dDlZWVBseFU5TnphVzlkV1A4ZlFOWTFnRS9PN2tSVHRSQXpEcWZSWHhRMEt6VjhBZ2taMnZYWkVGQTcrOVJQUEQ3aGtNNXk5M0ZVaHFGaU9tVGZUU2V1Q3VDY01hUUJCRnowM1grSWRQcDJZK1dOdERFOGQrNHlDNFdvSDNZZWpIL1ZINUNYQ3Jmcy9uR2FNc0xTeHlEcWRzNTZEaWNOOHlMbllkcngzSWFIVlF5Z1J1Vnk5WThEdWRXNXhCOUxPdk9oUHNqZDU2MmpuVGhUbG1KenhKMXErLzV3OVJBZmJ5am5FdEI4dW5xai82b1RXMXJDQy9lRGdqUTVMZzV1elJxSFhCemprWUE3UElyTWVSNzYyeUhjTTFIbWxZclk4L0dicWdPNHcvcmtZY1ZFRUZJciszWVV2dmNscU1uSGxUYnpFUlhKWVR3dFJCS1kxS3lhaC9DOU91RitvSzFtZ2twQ012OXhGT0JYbXZUQ1ZsN1pPbTB5V2YxbytJa0hZMnhkaFhwUTlST2s3YXJURGllWGN1dEdabDAzOTZ5YVBmU0FPa0xLYjJTc3lwaXJ1U2hEUkNySWV6RmZ4Zkk4WXl4S2JpSjA3anZra3hDVXpWMjBLczBhY014V0lYUXJOSHI1NWppczIvUTc0QUtMdXRISXQ3dVZYbG0vaW1pRmRWbC9LOC9qTDdiOVdDeFpBVFdRUXUxMTMwQXNLWHZiQUhsaWpUdlpPa0lxSHViZUl4VFN2b2plOVdCZUVpam04MDhNMEZDQ3B1WG16M2pWWUZNTTVVeUFBWENBVENJUDZWeUJDQllqVUlyenZ4ay9sQ3UvNno4MFlkWER3bVVsMHhwdkYrbXp4RlZPYmhOWTFGMi95c0pENlNUSjJqT3pBMncwM05Oc2l6aEVZd3kwSmNSdDdjZ09Iek82SVhrY1NJc1pDbDRydjQ4VWk0Y0V0aHlnZUFpYkZ4Wit4WERWSk1xdkdxdmdxdmg1SHltcFhjL0FvcGFxZ1d4OXJHd2NFWjRZNFhKN0tBc0pGRWt4L25JV2JnUW9SZ0lhV1dUYzRkTVBMV1o4c3pFcllzdWRwZFEvNEttSjhTRGN6RXVLTk52Z0VZNy9SczlmaklBc214Q0h0SUQyNmlOUnhwcmk3b0xxZGo4NU1Odlh0VE8xTWxsNnJ2azVqeFVhSFA1bjlQZCsrY3dnR2Y5SEEzSUFEb3VLSGhzTEt5Wks0NjIrbVYrMUg5U1NYYk8rc0liQjI2S05qeFU3NjQ1bW12U3VrdXNQakZBNURKSTJSOVlzdnlob3JvUkU2UE11NklBcENuSDN4YkhEUU1YaE1ETnB3YkMyTEI0NiswMDBxZjR5OC96KzlkLzg3SUN6dUpnZ3Bvd2V5RGlxNXlIZXhIc3ZEV0JKem1pM3lSc0Z4WVFpV21nQ2lMMTNuakNNWnFZRFVVaDVuZ1VmNW9lNVRNU2o0ZUFUZTVDZHo1SHRlb3ZtTks5V2lQdkJFTExuYzB2NjhCeDBWZ1RsaFVMZmNFRGJlZjNIUTFaL3BRQU1GN2htclo1c2VGb05RWlo0dGdLaFo3bkhRbnlmSzlKazJxeE9CdnlKOGpoejV4QlgrTGNXd0tOcXQrRHJ2UVJsMzdnQTJJY0JzZWlmZjVGSlBsemprTU1oV2xtbmZTeFRpc3lVaGtQZnY4aVlmNjI1NXNnTzFGKzdVdC9IQk5MekV4UjNUQ21zRWNCWnByeWNqTjhCSnZFWVZHMEZmdGo5Z3NTRTRsVTBqdFBiR09IOE50R0Rjd2poZWxMalFSMFZyNjVseHNldkVSbzBZNG1DSEttUkdtSGJRRHdWM0xiZ1RnQ3BiamY4aXBxMWwwaXJUdjl1Si9XWFp4S1ZxRlZtcDFiZVBLcVBqTVYwbmhvUkxIMm5yaXVFb2JVeUttejhrbER4TG91RnRVVVhhR3JsbnI1K3FGTXNDVnhhM2VMc3daUFdLNjFBZmJpRHJYSlZlTFVDK3d4OTJSaUNjbGxla1BLSlkrQmhrK091K0ZadmNvWmdDNjNINVFSNm92R1gxVkZScmZ0MFpackhMMUR1OWl1TllZSDFvY0l3Wi9Sa3djRC9rUUtqZ0VSSWNhRm40dmo5bXhDSiszYnVkZmIyNmxDSmVNUk5JbUVsNVhYUUVNVVMwa0wvOUpSS3JaSzRVelYyVUkyN2JwZSt3c25OQ3hBbElzcEtnQ1hXT2NGMUswbFNPQmcvT20zenJiSmxWSTErK3h2TVIxTDFScjJCbks5cmprcXBiY1dlR3VKYUJTdDdJeGVjSjFUeWcxam5JeWxQUDZJZnc1dDdRSTNveC9kOVZTL1FiWGtQaGs4NEVCTW9ObHNnazdySE4zbnlsUW9UbnoraHBaZkdPMXFsdHBRcGVXaDNCNUFqODk4c1ZZOUFIZ0Z5QzdpaUFBbFdJVGNPTmVWRSt6aGdBaG9GeDJTc08rL1R2dyt1WHc2bFQ2T09jWVhxamkzTlFSaXpxUjRSTysxMW5DQnV5T0I3WncvTHFtWHFRTFFYWmZXV1FvK3lwTHQ4b0drdjhOVE9ubDR5WFN4US9VTGNuQlE5RmF4RmR6WTNlclFUU3lCRnBIZDhtRFdNRkpWT3NTeTFVeVFBaUNkUDlGUGhvUUZHSEdJKzloQmthMzRXVG93V1AxVXJvaExaQ1FMNGZPaTR2T3FBQ0VqV0xOZWtUeWRSMDhaL2h5NERkaXNJbXFoK3lqZGxZQjVkVU8rU0pFOCtjWkhzRkJ3VnNKVEJKajFEckpIL0tKQ2R5TC93MVU3aFBDMnVQMGNqN2ZuYk9wSWdRUjdGWGpTWjk2T21GQjk0TjMzVlJENDNrdVpnenJaTDFvd3VnQ0NQWmlzd1BUUFNXM1d5NkRVZWZCeGVKeEZBY1VFd0J2c2EwSVVPSTkrUUdvVTJLR3R5UWJldlBvcEpzTWQxeU1GOGFLZDBIV2ZXSkx4OVBFdFF2WC9NS3NXTWtZSUkrZzVlNTIrQ2JpN0xRTFhRZXBQRmxuUzZGQm0va29MenkrY3pIRmRsdHNUZWdTY2tZcERJQlZnTlV2REVrVFNXVm0zelA5QzNjYmtqVW9mRFZPdHQ5cno3TzJJT2g1ZHkrdG9KYjdKeWVPc0FnY09UdUx1L3BhWW9hS0lac3cvMjVGM2pVRkljSTY4MXZsWUYrUFFwakFOL1F4QSt2bmR1UkhXUFhwdUhuRFl6WmRVZUVjY2RwUmJCVTNTZGtzYlpZK3duWUNTWUFuWWxnbi9laGthcXF2K1h5ckVaZ0k2M2pzcVZMZk5aZi9KbVVOTHE1M1R5VGI0SjBjUTBEMHlUUldUU3pTSEdCeFB4R0JrZW5oeHJUbVBBeVdlNmlWSyt5YkRsamFFV2JsZGtaWkxVR0RxYzVFdC9IajJSb1VZNmh4bmVwRlRnVWd5Smw5UGExRUxXNjFyMVFGbnhrTGtXTjFTdWlkWm00YW9Ya0RIZktZS3lvRzNaaXN6cjdGOVFNTHVMRzlISGNJb2xvRDZxQWtOM01OYmVoeGlCOHFHZWViVmFBYmhpYjhYcys1eDUyN1ozYUx2K3VpaUlmME9nY2dXcE9vZk1pcjI3c3lOdG4rUVlINUl3MkdPck5SUjhjWDBFNUxqaXBBbHFZdDhMOENsWXVCVVM2TzJaYjZwK0ZnczNsNU43VE5UZkUwSTR5cXZuaXluMXdmRGQ0bXZZcGRGa3RjUkEvbXcyQVdWVGhvb1g4MlpYbjBSaG1TT2I0UzVRTFlxZk1sNGdWcE9JMkFiOThqdExoc1M5K2RWQmxBSWZvVUxJSGNJNlVrTTVnSDljZHJyVXREcWdTT1RSTVpEc0NBZFJmQ2JuTHpSbC9URGxKMktJOUpTaFhiQlFDZ28vbFp0ZkxkZmVUcnBkVHJQTS9nL0U1WUwxS1hyZ0VtY2Z2ekZPNXowai9vSTFVc013NzFneEhCd2FBeGpTVWl3cVRYMGZ0dGZmTlNTN1JMS0cwWWs5QlBTSXVXL1JqWkJHK3N3cGl4WmJPdGJuMk4wZDhaemNkbE84ZFkwNHVEdjlqNlZtYmVPVklCQnRoL2NnaGFHKzgvQXUwMTVXOW9POGV6SmRrZGt6bisrUEVhR20xTEpYb3JJL1dCdHZXd29GR2gvRmZLdWpaaWRMeXdSandSN3FRd3NtYnJTdlFrbTE1eUtlRzVjOFg4TVhWbFFCSUt4eERXTlZQamN6VjZkOVU2UENaNTNtVG9lZEtZdEJQRks4cVpwbWU5U0RlTUR1dWg2Qzd5NVJIQW9TTTJnWnN1enM3UnpHL2xCWHM1Vi9GZVcrTUxXTTZtNEhmVzZqTU5WcjNObDZkT0p3RlltZEhqay9sdGhGU3I2a3RMckZGenZGRzJvN0xFQmhadHdjTkFBMkQyWUQ5elkzQUVLaHp0b1FpRkM2ek1XNjVVbklOSFhhcGNreFhZRGVTbHZ0ZHBwSDVXZmswMlF2RlMvSjRSV2tmS3RqQW00R1kwM1Z5YnIyQlhGdVorcWp4d1ZqTFVJbUJCV3hvN3BsOFRFb2VQZkZZRmFoWmlOeVZDSUtNMitHbU9LajJia1lJMDZlbGpUL0FvZjVRZTNCNmZ5VGFockI0ZWJHY3pDNzd1M21jQVhSeFEyQkVsV210RDNreTk0NWhtS2Jzdmh3R0ZFSGh5WFNzMldzbnd4WlFoZjRza20yUHRYcnBrbWZTUzJKSHRUb2xFTHBBZ3JHNVJkbFU4VlE1OVVwZFUyTzFFWFdyTjlrWVVRTXZhcmd6b29McVVkODlySis3VllYUE5jN3ZqcU9LOTFaZXI1YytRSXZ2NzRoMklwQ3lEZG9QN0todVB3L0hiakF3NVhBa3dzd0RKU0tHdkVhaXhNVlUzMkEzQ0pWSzdoMDQ1M2kvZDQzMmYxellkQ1NidkZuTDFSNFlZYW5ZTmsxMkFHL3BmVGdNTmpyT0lNZU8yZnUzTkQvQi9nOHFtOEZRWUR4VUJSWHFtMlI0VDM5OTZULzl3VElEOFpkUncwWnlrR3N3aW14NmY1R09PMDcyOWxsV1g4UW5wOE8zZUN2ckZKZ3dOZnovTHpZV0NrVU5mbXRDdE5BN1ltY2NRdVY5WjVjMmhmdHZqUFBnZ01ZbmlQTEFMbWRmWEtqODZQaXh0TWg4RURyZ3Fnc2VNUzdmc05zM0hCd0QyWjNDRWJ2Ri9RL1NxeUQ1Y2tIMm9FbDh2RDZ1SisyOHBoeDBOYW1ITjVPWk1FcStYTUxvWEhLUUJhVEJWejVlbW1hVVBWckNQMlYySXB2RE1rdUFEbnNYOE1TcWVKanliaGhPVDg4Y0o0WmtiZk1lcGJIQmx5QUFQaDZNMzlrQmVJbitIc1o2dGp5THpnTWVtbGN2eXl0Uk8rbVp4QnJvUlBuM3BKMGlWQVZacnF0cFNzanZjSENyQXBWM3kxdUhLMnNPcTZRR2Yza1c4bDllTncvUCtlL0ZqWnR2Sm5oNlMzclBuM0xrOG1hMXRnZ0ZMQ3BzMXZyemNIaVNGT3RzVnFGdlk1RVVpOEd3OVpHbEVKM0dzaDFhSlZ6NllWZjZGTnE1alVTQkxsdmZaVnpYaEtGNmZrWjF1a1FUc2tCOWpHRjMvcXNDUVVEMVVUTXBWdGJONEtJK0FHRDdFRmZReVBUY3lRTEpROG5OQmpGTlhJaGs4aERsU1dSdFlnOVJpU1Z3TVNqYm1OQWg4SnFQNEtHVFRGQjNRVTVad0JOL0VUTGxZeTRUQ2tHcmRhTlZ1WW1mUE0wVHlXZmxjWlBYdjN6UXg1OWJuMjVySHNkbXN0Qm41MS9SczF2Q3ozUFJJUGVCVUpzK0VWVFAzUXoyZ3Z3MmdMTFo3V1hkQlVlSmcvV3Qwazd1ekhLVHJtTVZUVk9rMVJQYXRpV1A0TXgrQkt6L2lmZ3RmRFN4bVU0blUwZktDT2c1UHF3aDZmRlJMZVlRc056QjZNcEhBMVhKNit2NDROY3YwTGlBNGRiTXU3MHZ6ckdCV0VOWmFFTG5NeFIrMm16RDgrblRpVUtTMjlXZnZCNmd3ekt3OHFCUzNiYUhNTUhLdVNpNHQydVNKUWREQ2ZFbzJPWXAzVm5TSElsSFh5aGxPSDUyREMzWWdJM29NdG9GRElDQS9GV0hZdmFjNVd1N2RTWUg5Rmk5ZFRTc3Z2RWg0Qi9vVzF3RjAyak12bkNtcHd5Sm41cWNONUZ0UkZ0MGlleTBnUGdCSkM4aHFEaTZqVHErRWdMeEwwKzloVzRxaGZtTHBIYTU0RVl6ZkUwYTNpOG9nU2V2VjhWbi80SmFOR0R0Zk4zV3huRGNVRkZ3dGgraDZCcnJ0R0pEWkZhM1F0dVhhQmdqRy94RTJaYUhiUldsRzdteHl0MEphY0hsU21YYSszNUNFMlVIWGU3NnZHZmx1MXZvZzJUbHRtdGc0ZGtUOCttVTN5RHlsUUErWGVGREZ2d1BYdERwOTFpL0NEeUdobys3aEZjUDhMdi9kd3R0MjI1cTdTZzRUVStPcVVQQm9RVEthTVFQZkZYSXJQeFBFT3h0cUM5M2FnNGl6UkM4VG5QTXpWQys4NzlVVHk1eWxtUzRaT2o0Tm1tbmU4OUVtVm50dU1Lam1hTVR0cjVBQlpFVmsvQWxkR1RTeFBmdzhDWk5QZGwwT0Z3Y0svcis1dk9hNGtNakt3UXFrN01MS3pBcDVSVHV5Q0dMdnZjZVFCRTYzRm5pVitBMU55enhHRnVxVWNPTHhQUUw4WXBWNUhMcUVYREhjYmZWSEpka0VCNDdvRFZJLzF5bCswTHY4akV2NXlCbElzSEVMUS9wU0NOZzhwVXhXQW9nZVUzSGUvcjYvam1SLzRlLytxZi9mZkNGVSsxWHZFU1JCVEQwQVpCN2N2dWhZYmFmUUMvdE5xU29ENUgxaUo2NUVDOTN2NEJpeHdPSmtNVEJmQXRFSEVEcEhoMFN4NWhkTlZhaXpZNlNPZE9UQUtEdTYzUFlZQUFpM3JRbFJ0bGs2MHF5YlNaVVREQ3NwZ29xa05maUkrd2lsQ0xpR0UzejMrdkI5V3hwWlVWVkNFR0hDME4vWlhlcDAxL0dMeTkvNURPNEtyQkxad2EvTDQzQkVEdFBIanJJT3Q5eHZGRC93ZHljeXJCcWhpN1A3TkV2b2lRS05UZjhjUCtBMkJCekMvMDMvK0VzWFVodWdxQnIvQ2lVUnZSUUFGd0xOdC9KWUNONnhiL1ZqTkV2cDZTTzJYbkNKN29YejNUMVB0cUIxQ1E5aXRwYkNKeWlzWDdDSHlobVZ1TE5lY29sUUhrL0JpOWVGNXVzelJ4L2MyZy9mOWw3dHBta1BXSEJrMWRhd0dSVDNmb0V3ZDViaVUrOWd2YXJzY3MvZlJpMnBpVERTTnBNN1cvNHVlTmkwbklIS2pZdnZMbDRJSXIzbG4zUzhCKzdGeFdXdTU0bDdCMDNyRXhGUE1NTVZzRWdxNnpzZnM2cWI5TUJvM3VFeVB2KzN5Q3JiYVdyU1YxSGtnOW5Zc3VYekF2ZUR0a2ZuSXFaL29HSWdtN2FwNTVnRnp0NEhXRXlIdnBBd0xyWXpZUGt6LzBGU3lTUHdTM3JEVjV4NG82VC9yK2pMM25FVnJjcGpGaTNHdXJuOFEyS2Z5MGtvU1J6Q0tON1FSWjBqOE9aOE5oREFHS1g1THltcDE2ZkpDUjVJR0NSK0lXQzY0RXZJZ1N1NnlZemgzc2JwN3hGbXBPMXBtbk1Wdm1PZ0JyZWl1R0VNa1BKdHc5cWZlQWpTNE16bXV6RWJ3Vkc0WnVZK1kvdFV3dFJJNjY0KzJnV2RJcTR4cGYyZlg1R1FNbWVwam9rU3B3UjlqSTJqY0ZKMlFIbytFektSZUpaTVNDV1ZyWUI3ZU9qNXFvTWNEdkE1RDZEVTBsMnBSV2hGbFlxN1lJd05aVlFRMk0rMDd5TUY5ZjJOYlpkMDVvRWpqSnQ1aUVRWHVlNzNuMDdMdVlQK1Z3L2I5YmdRUU5tbFVvVFhWSDREUHhwRTV0WGpSQ2JzUi9TZ0ozcGNuWnVTU2p5KzhXVUpNTGUwb2k0cG40a3h6dld4VEd1R3JMbDk5Z282Q1M4c1JDanZGcU1sM2x1OEticE5weGNXRkJXQlZEbjNGSjRZVjRPSWdjOWY1SkRjSG5rdWJlWXZLSFR2ZWNpQ055dWxFMGJXZURuajJuMWEzZVBPa0pRUjQwUGp3ZTcxVnBqWDdwOTQ0MVZGcS9BbFhDelVRRmVKYnVERmJMYzllY05nNCtWNjFicFllZE8yQmNqblVaczJ4YWFSVnpmNFFlaDM4MUhLQk9aZE5KNnRrMGNwbG5CbU9QaFFRNzdpd0xQa3pZKzh1TFNGcVI1TzF4M3IyUmwvSGhpZ0FwSElaNG9id1g4eWM5NVhvcWpiVzd3S2tCSHhqYmJpOGtEckZjUFhKZFdEU1ZwcEZzUjdtbGZ3RWVTNndaWHUzTWtjNHBySFJwa0VyNWFZbUpxekdwelBmQy9YU0VOdmVnVU90VEJqM0NVekpDSTdMVTdTSVNTTDBzMjYyNFJLRnMvNmdwNEZmcEgybmZFOHFUM0dSSjhUMVRrWWJ0dDhNbDI4ZVhRT3dyREdLZWNsWHBhdnUxNnZndjNLZVVnL1k1cm91cHVNWWl0bTlCcVFmRmt3OFZ2Q1JWdUdvMkJkYkZLa3htWUY2WCswQ0lzV1VFMUUvTEx2d0Ftd3JaSmMyMUhIbitUTkxXb1NENU5qaVFzcWJpeGtkcEhGRVJ2R2tadGNNSmhSeVdwWGY5NDVWVXg0RksyaDV0MEVaSklxeE1NTDgram4zV3ZHb1pyZ1Q2SVNQK1BtLzN4a1RVekoxV2tYRWIyN3c1VnpyMDU3SVo3ek9Lb2tCeDBSVnNMK2tqMmhxR2tjWG5jN05lOTE5aVAvc2o5bUsxa0JUMlh4UEJpMDVmZisrVEg1MlJ2NTZQaDBJcmM5YU5VQm52V25GRVFZMFFLQys3cFR0MDFwdUtFWm8xZHJiem5ZOU9EZlR1eHVyZVJhRFNjQVpNbVUrMm1JNTJlTkg3MldyR24yOFJsQUFtR1FSUU1haXltMXJ6YWFYblNDYTIwMm1icHQyQ0grVUNTUGY2VnFZeTFhUUhtSXBTS1o4NXg1czBBK1ZWdUxzTTZ4UyszUjNacG9EMENvcTJIa2NEVEpjVXJ1aDRaa1hrYlJJRHlSd1Q3QXFUV3hmUmM4bVpRUmszazdVUmlNVnNyYXk0TVBBUXI1TitPSHpIZU9XNCtDYmhZRE9wVXRjUzVxbS8rbjJwSENVTjBlSDBZV2ZRR1NyYWNQMi8wVFZZRk9qSDRYQWM2ZlQ5cWp6RXEyWGE3d256RmhpVjh1OWFDdURmUC9Kc0JpN2tkSUczeHRRYUZUbG9Cbll2dS9SU056ZytYWGo3bjJlSWtYdmxzUG9zNzAxbHNhRDZXTFpMVjZRV1hMMVdISnV6M3hKa2kwRVFhUXRHNUVxb2k0VmlXLzBsd3hHSkJmWmk1M2FPQTFtVmJBRWtmTUhsS3hOaDBlankvUHRTemoxdjVBUWdhbVVna1I2czZwUXJ1ZDByU3NscTFvTHBvZnZqNWxxbnpZQ1JLOEF6RkxKNktHak5zRTBMOXNJNVE3a3ViS202bk50YU00YXpsM2c2c1lZZUYxYnZSVjFoaE4vQzlUNHpGcWFBSTBmUzJYRGR0QjJLUmo1bEIvZThMcmJkZ0lOR3RUSkFzeTY4WXNkVUxTTXovS0p1enU0bkdTYzVSNy9wWDU5N29RclBGYkpIdW9JWDhZTGJoV204TEFZUkh1bll4U0pTdjh2RnZuWjY1WjA5b1g2clFGWC9WWDVvdlhpVE9PcENoNUovSUlWSTZKeHhrRW9JOXFIMGQwRDBYdzZRMHJ2azREOWtLdSs3YXpFUEJhVkk1WnNWMmEvWENvNUcyZHgySGNIVWpXNG45NC9xemZJMkJCdmhaMFl4R1l6bCtMMHNIM2tzWmxYRjcxcUYxTTdJZTJCMXQvN3hzVU5BWVJSeFUyU091SU8ra1pzMkR2c1pLK0I4dVB5a0prMTl0N0Jjd1VTczlraWFab1NLNE8zbDN1RVoyK2lJV3BmbEM5SUJRRVF5UzR6bE5sQTlLV3pPRFFNQUtUdjh2WnhBU3h4cm96Vm1ONG16N0NqK0xUTGZXK1NBNnV3S20wMVZhMksvVFdkZEhSclhFRW0vd0FQVTJTT2NSSmFWYjlRVlBiVU5jRFRlYWszK2RKRnhEeVQxSjY0Z2NOR2Y3cHJEaVdVZHRGQkJmckl0d1Y5NUhvNVNnS3ZLbWhYMEtTMEF0K0xmdkFhdmp6emVyeWhweUF5WnR1dUNjV0hYeEhyY3Jxc3VKM2pha0NQMFV5NERVYk9wNk1iK3VWRi9qTitBV0ZBZFk3aGRQaCtZR01DanhmNlU1blZsWmdNOXNqY2xjTFRkVkNVNDhsYVQ4ME9Ed0srZUQ4cDcxMEYrbHV3ZG5CcGhNSHhZRy8ybkFBVnNlT1Q4dU9Xby91NnFjOEdNU3hhMmJUL0VRcFZqWlJITFVDUlQyMWh3eUJxQlpiSlo2KzNaZlZQbWZMem1GcHZMdHBReTBPRm9GMXMrbGNGblBnelRSajUrYVpjTVJEMDNZWnQ2aktJSk50eDdYeG1YNko2ZVdaU3R4SEltRkkrblVQT212elplaHpjUm5FWUgxaGF4UC9ERis4MmlJQ3VaaHFqSnZWTHJXTEFUc2tYUXBRL2lwMmFVVllpM0xKM3ovdzlod1ZYLzNMdWtURmx4cEVIKzlzU2piRnBLbStLVDl2M1hqdUJpc2VicmFnVkdjMlV1eVhCdUQzMEptTUFRV2xRODBTbjVqcmI4QVVJaTY0d0RHeWwrbVhkTTJIT252ekllS0RRWUZuRXA1UExJT1hjODFpQmM3VGlhcTBmeTRSOHBCckN1OG9NSkM0NDFES3dLK0l3OVhLVVhHOFNQRTFaWFdHVGU2UkgvSFBxckR4Rnh4NGx2RlJvb29la2lTblhXbTdoTml0SnE2OGpmRkN2Mi9XcU5QWHRONkpxdEtuUDJrcG14MHplbEREM3NyWlFJcFFoaVE0SytxMjJibXJlaVFDNzhpWkxJeGxzc1FRdFRFcm1YWkZyR1FlSVJtRUd5U2NMakNhSllsSVFGNU10NjZBbWtYZ2ZwQzEwOTRtN0FTOW45c0RSc245N3VpVHA2NTdiU1BsMng1SFNVN1I2bnhYNTBtOC91Nm5yZWVyK2RNWExDaGVOdkRCV2JTTkk2MDQxajRtZVFZRi9ZNXAvZmozWlpYYWovb25vbXU0cEVvR3pHRnZNc2U4U1JIRENtanhacGpJRXhnazF1TS9QMldCakljSis3cUVvRS9mL29iUlY5MFlrTXZlQ1JwalJxTHI2Z2dRT25rK1RFYXRrUXFEVEdqVDRsdFdITSsvSkZLeS9adG1PMi9aTEt0YmJHS3NZM2ZWVXFjelg0QnlVU29jWDRUT2cvZG5GK3NIclRvZk9acTlKb2JNL2huUWliZHM0MkcvQktDRlhYYXhreTk2eVlnVHhHQXpOVWdPSGg0NlNqdER3QU9wTjFVYTh6THp6VXMzcE4xR1VScjRrSFJENTVzZFNISENTbnIrNmpvR2N5WlEreEpvNGY0eGhsTThuUnZ6VE9QWU52OGRZZ1hCUERFd0JmaVdtM1EyNTMvcXA3OHV3dFh0VjdCWUd3TkFEbHgyZURaUytrUTJDeTlGemhGNXRCa3h3OTdiemxsZGhJZUZxRVY2MjVRYkFEcDhjNE9MNGpaMHdzYUdjZlhJcHlBT3NVNThZd0xzWi9YRUdRTFgyRkdBMTNPQ0VETGFVUXpnSTVlNUppMUlWWUE5RkxrVVhjWDgycWJ0ZVpNQk0yK1B6S3VydzFYTDF4dmc2a3lFY21XQktwNFpBaHZyWHZXaktoRUw0d2Qxa1pkWmt5a2RtMUlKNjVDM3YzeERqcGk4a1c1MmgxS1JQaTJhdkg1bnROSkZtNjA2SWE1WFZmVWxtaC8vUVc3NXBWOXRVOEo4QU0yaVRoRFFRRlUxYjFTSzJRODhEQm1uampvZlZkaUgwZFJrbnM2ZnFmZmtwQXc2UlpVeERNL3A5Nk5icENEWGhtYm9RNXRxb0lUbDBwdndkMTI4L1lQdEZvZ3NqMG1JMSs5OWVRM0loWUs3V3MrOGhXQTQ1RzYyeGFDT0FCdUhjMHp4eXd6cWhNSU56YXJmUjIxaE83TEJpdGZQWnpYR3RCSFF4a0k2YlY4YllMZC9MRmlWZlZsbSt1dy9tTnEvMEg3STRhR25PVHIzL3ZhU01YSk85dzQ5NXkyeEUyN3d4YlA4OVFRcFBhVlZHTGtPblNuZVZTYU5hSFpwb0xzamczN0RIWnpCcmlHTkFSNGlHNW5UdWptWU9tN3lXam9JazdZNStUUStLSlBMNDYxV0RSKzRheVVsSm1MbnJVUlhGdS80UHQ4N1ZwelEzc0tRY2Q5dTZkWVoxVW5oZVA1N256QzJ4K1J5Z0xUTTVROFhVMGdRMHJrNFNHbHhuWGFUZThlU1ZQcmxQSCtOMW5pRGYzeEVDZ3RFZlR3QnRSdW0xVWcyakswYUdGRmt2V1V1dkZYOFNRajBvY0NIYTdsRlZpckdGNVIwSlJOQ3p2aHVGK2pNMGdxeUswajRKZklLVU9KbnowSi9QV3FBdWRqUzhaRGFjQXNYQ1k1K016NThpaEhBM2N5cmczQXRKV1E0NWtuNHB6cGQzZlhsQ3BrakFkcnpHT0ZtNnpvOG84OFY1UmpKMVQ0UStZVTJoRGZUbmNmNytKMXdDYm9Fam9JZDMzbEhqSHB3SHg1Rkp5Sml5MXNmZzVoT1c1RHJhRGtaT05Ia1FLWUZ3ek1vZTErYm5RcnRGT3dFb0FVcEp0aXNTaGVhZzVNa3NCV09ITm16MnpmM2Z3MkhKWG9OK2o3MFUxVW0xVlBxdHd2eDVyQUVyVVBUZ2VvaVE4eCtKbzFNdUJObHp5U1U2UnZnMFVaVmYvOFdFVHVlZGduV0RrdnZwYXdoclUyaFc4aW5YWUsyRzZXNTdWR3FpUStsZ3RZMnVxTjZ0WFJmNFpxQUk2V2NsQXdVWlRtRUsza3JwaVBOa2VyVzE1K0RldWFRbS95MnRSWU1EcTViQ0E0MDh6QUE2U3FvVUFRbkZsdWZqTlFpdEJkMHdmU0E4U0hMcGpyWGxnUERqZ2E2aDFoRzdGeUlGSnNuMXNlQjBPLzEwTXRiaTBPZHUwR3AzenhEMnBPNTV0bWtVZDhqU2hVT3JRV2RENDcxdGlUUTZlU1JGVHhjelN6K0ozZi9oUENsYkFlWnlMZ0FkZkdsWVB3bDNodUl5QnJBcW0yV1BKZjV2N2hZd2xvRzVkeUx3cHZkcURRVEw5MTFJSE84NzE4Uk5zTFM0OHA0bm5JbWFZU1NSYjB5NnhoSDZjeHF5ZFJ2UTY3MXduZ084NkxpNDJ1NzhFMjFaVURKSFh5WnB1S21YbDJ6c1hvaFh6SkF1SXh3eEFmQXB1Qmxmam9aUHpmYVFVb2tja2ZleldmTTczak5mYlNmZWxWNHVJblVYT2NxQVhNUmw5c0VWOHk5aWk5ZS9CRnVDY0xiT2RkS0M1VG1MUitGbnRqTTdxMGZvS01xUUlnb2RqUTA3TURJNWRQeERidWRlc1FVWjZGdzZaK1hKUnhtYlJ6YTZYcEpLQ0VJUk9sWFZTRmZFWndpcU5KTDJMRllSZ0xNL0RWNVlLVUdHVXdvVkRGUU1NNXZkWmZxbjZxUTVia3UxMDNqcm9nSkVoOXd4ZHFwQkpBMDhsakNNeU1hYWxBRkNMc21XZEFWSlFvTEozTzlJeXd5U3VrVW9UU3FEeDNsMTA0ZEZ2dW9IK2loNkxobXRuK2R1UVNMSThVazZDVnF5V1pPRGRXN2ZZQWJYeURuY3F5WVdLT2Vqc1BhNmNXTlFuaCsvbTFOZGcxYjBRWHdFWjl6bU1ueGhOcGNFQitRRFBETTU5cEZ5cHliR05pdkxteFBsSXpTVnBvQTN5eHo0VHozakkrbVBENDRFOXVLUmdGSmlObm00a3NHRE1WdkZNbHlpVDUrc2FaSFdwa1FsWkt6bGV5TkUyZHBkS1lHVUxBejg1QnFGcVBWcHU1TmMxRFFxbmQ5TytSN2cwY1p6T2FnTWJwaFNCajZEVVMyTjZ5SjhSWER4ZTZ6SjhKSzdLNE1jTTZUWnFiK1U2NnBoOE1qWjh1MTRHKzV2QWlsRUs3S3NYRHVCaU1zbDVONURSU3VXSWVhUjNhZzViVlI5MW8yY0ozcWdkc3BuOFk3UGFsdmc4QVVJWE5sbDF2V04wV0FQb29WWDlzM3hPMDdwSXNCdTl5Vkw1SVZlOHROSHUwY0MzNVphNmtjMTNkb3ZmQ2N0VkFsQ2RtYVBWVlQyTXAzS2hJckRDTmpndDhUUjZka0pXQWVLS2djQkJsTVQ0bHFJZC9FL3VJQ0xJTFZrQnJtazcrUERqMVltVUViUkJJbHRkMFV5Y2FFT1o2aC9LSlF3WGpwL0ZGT244TnVYM3pPS3pnOTBBanRVcmY4djJveFlzTjRtQjZJNVpqODdGdWc3L1BYYThBZmdzREVtd3hxRE8rZ0NnUTVybzNoc25uMmRZVys3UjJBdGxJb21ZRFEyVWhzV2cwV3RjUjgwUW41aXFmV1RCTHkrSFRUSlVJRHYrL2d5Z01WWCt1YldlcHh2dzFLeEsyMkU1a1pVYnVnWkZWaFRYREhyV25hK1N3b2ZVcGFYcDFMeWtzemh1Q2M5Y2JTVVE3T2JDeStaK2hraC9nV0t5T3hrWk50b0lrZWcycEFQTVgrQmxtbW1vR0VnNGU1SmMzckl2K0pwcis3TVlINGpRV1M4Y0lPbjROU2dPSkdGc3BUQTVMZFJoMFEvRnllZ3pDTkQ1WlhIYzg1SEpLcThTb0ZpVWlFSWV2alFzZS9vM3I3OFNFNjQvaDd2QVloS293TzdqWUNjMWphb0Y5bUhjSnVoVUVQL1RBR1Y3WWxpSDJpcllVWXNsWXRzaWNzN0t0QWhhWUpUWHJSKzdSSDFnQW4wTjhaQXI0RjdNNDJmUVRtcGgrdFc3Mitsck02VjJ3UmNjb1FyQlJrSWRnbGFGNDdPUlN3VXdWc1VEQWFJRXVKUDh6WjR4TzFGMnhOdnBaWVhsMTRWTHFkbkRORnFkVkJ1RkFOWGRtODlYOEhlQjlTR3dSY0dxRUhNclJ4dksyRytLS0pzQWRPMS9DdjI0Z0J6NkkxTVJza1E3VFBCa0NsL1dlUXpva3pRUSthaW1wTDJLcGhXWktzRkhTaDdpYm9wM3lTRlpJTEZpU1VNUVdMeVN5a05OREhBMFZPZDhHMlAzZi93b3cwOGtab3V5RnVyQ012cUViMnB1SkhKTG04emxpaGhZa1hJeEpMNXovZDNITlR4WlRIeXhRb3d5K1Z5bC9vbjMxaWs1NGI4aVpBWFlLUE80dm93Q2pGV0h0ZUVDeGs4U2psYndOM2RWNWVJeGtKSUZ0MUExcWZ1QXNkeDVsd3FEQ3BVdkFiQ1dZWUpDenpTcFFYRVpxaEc5U040QVhNNjBJMENGOWFBdVNKMzh5andTaGk4Y3dmdTVrVTRrVVdESkZ0bE1qeTJUU3JYWnZ5dXRheWZrMTQxaVVOczlSUmR4UW9hQ3RzZEtBQ1J1SXQvakVia2ZYb00zVmtab2kwdW1UV2tyREVPNHo5cVhWMnNTK1ZoRkRwUy9kNG5DSWZzNU1ab1AzY0NLSm0wSHBkZmNUS1R4bkdzSnhjVFM3ZGhMdno4RHVIQS9zbTdxSThnUXk4YlJpTjFncUoyaURpNzFYdHF3eGdsUjhVK1dweTdxdllJMUhQYTZqaW5iMDBQNkFsaWhNMEl2TW1zdTgxMENMb3BHY1gwMU10WXVVYVU1WnRIbGw3My81YlVKTUhSVnVmSmp6WC9oMU5JU1ZmRnVXM1ZCb1BveFNvNnpWWW9JZmJIbmx3UEh1WXJpc1BIYTByN2ZnaFc1bkZybTNTRjJJaXFVYU9TaEVyNDNIeTJsTDg1cThWTExFVldBVEFEb1FtUzR6Nll6MlFlamk4THc0Y0FFbFB6VFdwWVVUR2lHeUk1THI1UFpGZDFjbHhqNjhVTitoT2lCL2lWSzlBL0p1cWJXYUVIa0JYWUk3MkZvbTRWMU5ta2VoNGM3V0JtTWNkWUlTNUZEd2hjN3Z1Tms0akVmUFQzb21NOUlWN3YxdnBaeFZlQ0VpUXM5dDJlWEVFc2pvUlQ5eVBVOFdmdnlJcEJuYUF4Z0srN0RiSGgzRE9ZaWd3cS9meXJjb3VzWS9lem1UREFZVjdhRWVmbkh3Vm13b0x1Z2JONUlpL29Fdkd0SVJGRlpEdTY5TWRrMnlabTRkM0xQN21CQTUvcDdxZmNBSXc5bkNwU0Z5dGczSStBdGZ4bEwvRSt4NHVJUGFoUm1WWGl1WFFxQ2JPWEEwNlFndkYveEZDMGVyUnplRlBVaWNYbjRJUGdZWCtVNzZQbkhQYXR0TWFWUGNTLzRxVHJ6YTFWNEVrZkFlbGx0Ry9PYXErM3R4aUl0ZlZoWExlVVNYSmpVS1dnaVR5elJyUnRwaEd3L2k2Nnc5WFk0VlpYdERNWUlWaGlEZE14YU9aUEcvMVVoVWxQVDYxTW41OXZTcVNYTDR0NzZRVVdURVlrZFVjZUZqaUVTUlZNb1FvdFlRSll1NUlEalNWdTBUc0VzNlREMWRFWC9BMnYzdG1OMG13Q3NJZmcxSE9mTnJnb015Ukh2amNLeUdWNmtHaEJqRWhhRTRWdVpldlNOUXdiSjZSSjFVOVl3eFQ1VEJWZ1JYN21nR2R2NElDdkZ4UVR0SkFWNUxIR05uVUJ6ZnVFMGZJRkVLdWdxR0dWei8rZnJWdmJoZURBSnVyRlNJSFZtd3RvZHVwTEI1N0xYS3Vob25CVEpnTi9QazlUL21Ea1lCNk04VVpHdjI5THN5RVArOEd1V3RIMEFsbU90L242MEhES2t1L2YwZVFkRG9Ob3hucGFLL21mWW4vQU1zcndJYkJUTkkzeE4rK3NZUkwrbnhsd3hsZ29qalREUGltZlpKSDdtNEIyNFpzd3dEbkd1QkkxK3lqK0V4RTh0WHZKZ2NURGl2K29VeE95QUZYOTIxWE94eGdQTU8zTGlkbUNzV3VKME9VcUZHbE9lOThyTDJQS1E0N2xkQzZ1a0U5L0tPZmd0aXNpSTFyZHpjTVFIOXl0MnV3Y3R3Uis3RkJSMHRvd0EwV3BVVFlYSU95NTMwV0hkU1FMVnJSYTZaQkxQNWdoU1h1a1l6aGhqWUp3eEt4N2taQ0ZxSnUwNnRRZE1UM1B3MGNwWm5KcW9iOGdVeG5wSC8vZU9WSEdlM1dXejNjVU5pWjF0clpGREQwS0RvOWhoVEU5TlJsSERQcmdQNm5uMElUbGw4bFFkeWxZOVhtbEZ4MlpYWFJoRTBPdHlzeWcvYmR4WnZ5aFhaZHhpR3NzQ0JRVHpIZldDMU9iMWdkTG1iQnl3SWNlM1p2TmNiWlFtMXR4SEtVZkNTMGNhNE05WVJYWEV4UkZGVTZ3SHlVUy9ZR0F2TXRyTmpidGtRV0lZb0FxeUl4M0xqN0x0WmxkTEMwTzg0U2JqbXhOWGV6WHFGR1NHNllkUUtRVXJDTGVkMEtNNlpwNWlkY0trTC9rMEoyL2tnSmxCWTQxcHR0RE1OcUptaHRDRHMwY1I0TTI3dUVHQmlFalVaREJJTXovUjh1TUZZTVBDcmZSdjRkUWZBSzVhWWRMb1haSzRGSzRPdzJUS2Nuc0RKOWg4VmRzdiswT3ZmZHZXS2xRZk8zelJuVHZWYzJsMlg0SlVvRkJXRVJnSEtBN1hzTVp3UWtIRVBMWC9LajZTdzh0dHRIRWtTNTV5MnhpK3ZGVDZSazByRThER0JYdXByVDdVcnU0cldwdFJOS2Z1dWxoV0JKZGJvRFdTc1ZpZmFsL0dDQmhlbEJaV3ZkaFdBUDJRekJnS0UveFNyZGlJZ3N6QzRsZTBIR2dyYTNpRUtKK3NDWThNU202UDN6RWtNM080MHJGZ09NMGhqeG1ESzBuUjVUcjBOME8zdlJEVDV4ZnlnNDdtcDFGOFJ4c2NIcVRSRWFTcFk2d1R4V0s1L25jRHBWWWt6K0Zjbi9oenQ1RzdGTVdVWEZITGFNamRnaStwd3RFU29ieTBkM0NBVUFWejI4TlRRVmp6cy9ySjFKZWVXcGpEUSt1dkdTYU1XMzN3VzNHRjh2MWJacHV5cGZOL3FPZnpFZlE0Uk9IZThOdXBLb3AxbWora0JSaHc0M1Y4WlI1TXBrKzJGS1dnakhsd1F5ZG9CbzFaMUlLdGswTlY1b0lpbmlXZEc1YUhqUWRGdlRqbFEwTm14cWJQdnFkbitkcjZzT0MwTEJ4Q3lDdU5GRlBtZU84UnA2M3F2SC80Sm4ybzZITTlPZFVpalBHVXJvMHcyVjhIek43S0V3L3FkSCtpQnc1OUxhVUxUZ24vZkZwL2JmZzR4TlBycWJtNC80SFp5WFJVdEdFUC9LODJiUGxzeVpnSmRkN2NESG5VRVAyMHRUZ2ZBWXZnUGQ4QUxHSVhwRjFidldyK1M0NjF0TGZ0dlBNTXdXcWtQWHVqY2UyaVdUa1IvSjY0UlVqbmYwVVlWNTYyQ2dCTGZyeDdpN0lwTEJUS2haVEpEekpuK2F3cUpkNDdUVWNpVUY1YTJnQXJxc1QwZEhKMkhCMDZoZFgwcTRwdmY5SFVic2puclk5a0UyMHROUm9JTm9md00rWU9BSEpORUZ6OVRkbm1sU2REc1NTVVZCaGN2ZE5XbDRTTlAwaWJLd1FLaU9CbGcvcG1OYU1YVlEydkVobklLSTRmV3haN3pJNmZ1MWhSZEc0Yk5VSE5XUVpzbnZiM1dKK29ibEFKa2VMWHNkSHVIcnh5ZUhzL0NpVVJnbU0xVFIweFNDN3REVDdCQUJBWXo4cVk4RDJRNkVHazFYK3drVmM0Qjg2eHBXc1VUeStjdkFBczk2THRRYVNNMy95S3VCdXZLZnhNd3llVXhLQXZRVHo4UkxRMzZaSGxBeDdBU001YUgzL1BNMTlyTlo4NlZXYzE1T2gxSGo2bDlTcEI3clM2dTdsTFlQUzlNRG5nSmZaeWQ1Um9tNWRnekpRcGVKWURIZHZwTmxXbmc1SUR4U2tIWndJV2JHSWRhK1UwREdVUWo2RWVmTVdKMitHaDd0MkpVSzRJb1ozS3ZXeHl4emhWandIVXpwYXdTaW5OSGFiTmJWTHVvS1hVTnZJNUNDSXpLZEhwS09JejhwQVNody8xZDRCUFpxT0xkclZid2U0T1dFeW5CbmdGeWVCaXllbXByUkdVc2Z2Z0tZaGxWSmhyeTVNeXhvQkl0dzlyYmNNa1plTDZFNllhUytJQ3RHNHBnQ3VaK1JjTW5yVmlKd1JweVAyOGIvUjN5cU9Jd0wycHk0ZGdjREh1YlNyODBTYTdwSk1LRHlMRHoydkQ2KzRTQytSNFFWaWgxaFI2NGZPTnEzVzdHajFRUDduUHBVU1dLMUV0alNXYjlaakowLzhhRTJxemtEZjFqWXVuS2dSUzZuOE9wQm90VDFMRmxmRHdzeUF5aTBOOTYwbU45Rzl3UDdtYktNNXBmYVkzdnVTd1kzdHl4NjQzKzNXb0tQUFBobDJORURXN1Qzbld1L1FxR250M0REeHJpNTBEaGtweVBsbmF5Z3B6RnpscC82czV5V2RaVzRDc3cveHRaaUp1dm8ySVg2RnVsbWI2T0p6TnBYVkhLeCthN0FMNDhHUjdxaEhJd01CZ3FXL085NlE5aTBFUGNzMVVhNndWVVdkVm5oeWZ5OUprcTgwTGxpcWM3TkI4U2UvcnJGb0NYN1h1VE1XVkl5OW1hc0Ryd1FrOHZuNlhhSUZwZ21jZUdOS21oZ1Q4QXNHVXBmOU1aWUk3c0F1L1lhN25JYytSTldyeWFleno1YkJTYnRqcVdNRmtMaHZBYkRvdUtCeDQ4VTVubEtVNGx0N0dQekoyRXdVUEV2WVR0Q1ZVWUowaytySFNYRHpWc1l2dzlPZFhiekNZY2VLcjBxRWNXTmlGYXNNWVFVSnFreU1BbGVabEZGY1BJR3dONGV1bjVTaytUWUhyNUtyZVlhMlNBY2NMemczRnlQbm1EWE02aEhyMlFQM29zRHRLUyt6V3M5czJBSi9SajZPUHVlN2ZGNUMxUitGZEF1WThCVmF0bFlDUkNhUldBQmRCaDZWeHVFZ3pMc0xQYldSbkYwS2czUHMzUVcrMjJNWkZNbWlKTEpUZ2J1WGhsUlY3RVV1d1RmRWJ1RjFKbU5Nb2c4UmhsMW94bXArVDdtTEFoeW5HcUhKdlFYQW5ta3lBcXZhSDhldDBoL0ZYOUw4YTJPQlVGZXROOVYyUE9JUjJJWUdRYnU3aXFxOUlXSWNZc0lGcU9jckc5R3hHbFlUekp4a3k4Y0JaNkErNG1WeDVnV0gyU1lWcFNDeTFDNjlESUFmUWNpc0c5SUQ2UTlLOEgrSnRWL3o0czVHWk1lK296MlM5NzB1Rm44WG1ZOU9iVE96aVB3VVFEWVU5THJzZXV6ejI5c0FVYTFzUlZQcUc5UkExNGVKTXN5bmRucWdiWFkydUJLZkJuRjdqMFpoRDZKTjh4QzNpb2tMSG92QWNUemFRSmFRa044aER5VkM3Z0lObFZIakVrZEZjZTR3VFo0d1hObHVNa2NnVU55cHBOVE1yNWp6MnNlRXlnSjJIaEJFZUtIc1NQMElRVkd3YXN4VXpHVlg4M2UxbTR4V0I1eE9ZNkpwSSsyTzhvQ1ZQa3A3bXFicmt1MGF4RUZHL2NSME9mbE5DaWZYUjBoaWh6SUowNmpUenRLRGtNQjEwenZJUEpwbncxS2ZsWnhRZ2NXd2tQTUd1bWpRdnpLcEQ2L05hWEY4Zlp2eUpLYmJCQzlxVGFucGJIeHlmUWJuV2E5NGp0MnRZLzkxWWIwQk83Y09uTmpkc0pES3lsZ1FkQzNUOS93dUtxQkN5WDVNTzlWZS9qNC9vUG9lbitWaDZrVWRGblgrYzU0d1FWcDhxNzM3YjlFTHlISSthY01lWTduZHZLQjNEWkdPejJDNHdwWFE4QUpaSmJDdWJCcVNwUU42YnlwYjRudkhkcXZhZGxPcTBUWDlPbWJRMHgzVmhuY25CeVZ0R3pXUStMN09ha0pHY0xRY2lZRzZqcDVwNHh5TEorMTdlekQ5eTN5ajFHc21mR0x2RFlpS1B6Qjk0amozQlp1NlpRalpHSUtISGc2WkV5b1Z3ZEM0ODBqeFZBZ0dZY21CekdYU0o4TEZuSmZrOWVZUkhscExMQ09oYlJqaEpUYi9OUUo0U203dzlZRndueDZ4MTRCZlB1UHUzR2dqZTdxVVF3VjN1UVhFQysxZDdqTWs1UnFVOFBFZEE0dEVnQVNYc0RFcmVUYTZvVkdoTzlIUU5oblg1SGVnbklpV3VXSUhKcC9RQkdyNkRBUzk3OHJYNytnZCtxeXBYTERncGd6Q0NMaWkybG14MmpmK1F2T0gwZHRhc3k3QjhhVElPZzhsR0IxNHI1SmVWejk0Zm9sdDUrdktacGZneUVnSUxQZlVhRHdHZGcxZnpBV0xQUC8rTTZzNWNCSlcwUi9PVjRaWFRUUEFXeVRXelBCZWhhdkpNTDhLaG5QcU5HV2VqUDJPOFZDbVZ4MkVUekdYbzVKRTFvOC91bmw2SU9LZGVSOElXdDZsbWJLcDY1SHVPS1ZtS3VmYS9XZ1Q2b09xeHUyR1NGVFN0cXRFV01mYTQ4bTc1M0FlbEdKb1RDc2hhNFZ4RjBMWXRyTWYvM0hncVpkQWhjdmFHbHE0c3ErOXd6RndGRHBrTGJxdk9uTjJJWXd6K0tramVFY2NrSkhBODFzeFRTZlZLYTYrcGI0M014UGJ6Wm9BcDNNRGd3eG5HL0tYU0lGREJiMDJyNmZQWkl4OWxVQnJjUm4xYjRrbmhlWWlHbkp6UlFzRlZRak9BTkY2eFFnMGpuZVhqR0h3WGxnekZjRDM3YjlYK1VUSWhQK1MyWi9kMHFqRnFVSkNQT2c5VWZBckNLejQrQVRCeVlMdHRzQ0FXVnYrdVN6anZMUjFoS3VnbFlESGpNaEJJLzgwL2R3Nm9OMUE2WXFRbldDOElrY2NqWWFLek1nY0xsZWhURlVkZ3NnMUZ0Z3dyaGR1dU83blJEQTlzKzBYR24vTURzcm9sSEdBM0R1TVpRN3VCY1lCSi94M1hmdm16YWNzMHdOSlE0VjJORjM2TzFPV0FGS3RXZXhhYlBiazM3cmJyYnprRVk5K1lNZXNJMFFxM2tPaEJoR2JiOStvOFUxTDhZcWVRTmxVenJhSEg0VzM1ZEpUeTFWa0pscjh4OE56ekw4REFlUVF3c1YyRm1rUmp2WHZQZ3ZoZCtjeVVFRjRvbmF3RXdROUp4TkJKRlZ2cFZKV241Z0VOb1JaTk54alpBT0EveWRIcHhOendjZWhENFQ0emxlU3Q4T1FidzNwU0hpUmxFWndVNW5LZnJ5MGVId2MxQmd3MmJPTGgxc3FjbncxbTJaTjJxK3dPcmJiM2FpNlRxcUU0eWNzQjVtMFJaNENBaVhhYUp1QUs3N2VvWHZVZUFacVJqZEljQWYvdEpnd1BvaUpPd1JKT2lnTTUyTGoyT2p2dldwekN3Y2NJYm1vWSszOWVXNFJuUFVWbmpheldKTnA5M0FYZ2MyNWprN1cxSHkzVW5ZWXErYk44ZmJEa3dNSFgyQk9GS2xETnRia3NVYzZoano3ODBYN2VnelpmejAza3dFSSs0L1hmVjEyNlN3SVBwMUJhc1pBZkswTEFBNlowa2xGYll2ZjlDVkE4M0YzekdKcVVaWWpXSGp6QUpEN0l6RWdxc25Wejg1UGdCODg1amlNamhRTUtmdmVkcmlySXEydUpBeHNRblRNZjV5QjFWZDFmSnI3RWFQaGhPc2UxSUM5N0pWVWJGZzFIZFBXRWUxR2tBekQ1dGliWjc1YnIydndCaUZ4VUV5VjlXYUtpRi8ySHpiOUg1NzVJV1NnMzNKNHkrWUJEQzh5TUZucmNqSmZVWHRqSXdUdUlERUI0b3JpMmZxUEJXV1JUUFF2d2Z1ZThXN3FNbEY4YXdyNHRRNVF5VDdDUSszbjNwNHFnOE9scllvUXhpb2pmcTdnbS9sdFFCcm5Nai9GVFVnTVY0c2FqT1NTeEdoTy9aNE1vR096Q1NVLzN4UVNjS0RocC9YUk5tamhoblA2WlBBaVJvRk95Rk9RN0xGUUt1bWdMbkhiZms0bXZXTnAycUFFb05NR1I5WnFuYk9BaStlWC9rUldhZnNQeFB5UElsUTVCeGIvS3crTVBHVk9xZ1RQd2xNWFUwWlZVYVdPSDNvOGUxaG1PSW82VzF6L0Q3VHZHQ04vRTBBMnVGbU1EbVVXV09LSEYwOVdxVE40cVAzSzdYTFFUdVk5SGJNYWlZYzllRHlVZFRZTEJCRVFlNU4rSVhIMUtTQW41WXNwK3FObGowQmdDVHFReGZielFZUGNxRElLcGMvQTk1dDVCWDdpN1JWWW51Ny9sSVRtMjFuaUtCZUVDRlZJdzVOYnVIK2UyRUY0TXhyYk9sN2xPbHUyQk45SVZ1bkdMODZCZU00dTR2VnV5SjU1R0lQaXdDd0NWdGE5ZUp4OEpjcVRpbG04SDFxN0NWMWxOTU8vV0JKdjZ3bDdoSlRZdk9sdjdtMkZjVVpTekVYeU1nQXVQRUxrZDhKRkR2MkVPNzdld3dvVUR3YUVmeGdKWlQ3aHpnaW1EWFZMenhvU24yN0JRM0J4NVVJSUxYcnhhNHFTVEVzTUhDSlNFcUthQm9JSFBQOVFNalpNWExVRkpreml5OWNHVVBmNkJrZ21WWndaVE5CTUQyMXMvcm1idENnajRwK3RNeGRZTXNYSHlaMmJTTWZLUUlrZ3FtdjhrWHI5MS9oN1kvejlQcWZDejFGQmZWVDFtanNuM2xPdkNmWFFHQkE3QUdrSTBkc2Jvd1E5SGZVQi92RWZab3NyRVU5eGI3cWVLUlZYeE5BblQzTzUxZVpoeG1pQkZHZzZxVS9remRqQStLWlh3eDNtdSs4RysvUk5nMHU2WXpzcVlTb0ZXVGl6clNCUzI5K1dYTHJNQWpPOEs4UElhUjFrb01QOXo1TVI3Mm9QaloxMUFiVVpUc2FKV3ovU3ZwVXZqV3RqblFmOUljRUdVMVpISjdsM0xWeExFTUhxK3lEa1NtM0d3UXNrQzk5d3duMkhkV1lVRmdhZHFGbFZUcGhOaE1EeDgrZDlNUUxZYk1kM2xRU05Hc0kwd21SVjFaSmhQTDhvRXVOa2s2Y2k2RWlxQVNXZ3RXU1JSbmRxc0FtaUczZjRodHR2d3FCcGRYdmlpUmJIeFJjMXN0OHE3c3BpOXJCdmNheUhOWjlhbnArbE5QZE41TzNNMHE2bjNheUFFSzlnYllQOEhEZXRCS2dwUGtVdEZ1RTBkZHh4TXNBdzdaaXBaQVBkQXVWTkN5VGFlS3Z5NllpUzZCMS9UWWYwQjdsSnd3TkU2UkhtcXpzbHBMNSszWUowRGVKUURRQU9Yb3dqZVYrMzFRKzFBdENkSE5laHdXTjlEUVNvVkZDT3Y0dTNzdE1IQnNSZExVOVNhaDFhZDI4TkQxNlhreENmMWFiVFI0SW4yWElSVVJiMXN4SDg4VU1ZNk1YVU9WM2lGQ2szMDFoelV4MmNsS3JkWitBWEpOMUFmbi8xSUJuQnpINUN6OTFxc1dLemRKcVkzaHJuTEF2NzB5K0lNYit0Rkp1MHpNQkwrRU5pTWJZd3VmU29GY0tmckpoaEdmRnBGS1dTc2hSUlJOb1Y2aHB2dldtbFJTdkpsMXdVYjUwYzNrd21OYklSM3k3NlBuSU9STy9YdDJMUlRjUXpTNlZHVU42SVBMR011cXRaRkNrRmRyd0tOSldtbUpQK0UrbDM1Ylh2aVNORTVuV0t0RC9pYkM3dVRsWDFQWkZUdUNLdXN1ZEt0R2l0NTRkRHhGVjZScGRBUTIvTTRkY2hVK2VNM3BKY0ZqNnNGaHBMbTdYZXBVVTRnZ2VyTGFzbnZ3RmllODRQMmVoN0RjNEVhcXRDTVJ5SCtYSlNWRlZDRnBSSTJzamEzcllxL3dvbGk0NFdyZ1psaVR3RGlJVHJOVy9panJJL1RaaGg3RGE3RzZRZ2xQSW1KNWltZk1nTjJ1K1k5ZFJsSUpiTTdUeHZXUk8yMzRoYlRXa1o2cFpFemRxL2dMZ0k2U3VBd1N5bExTTFFibDhjQ3ZnVGp2VjYxQ2hoRWFQVU1iWW9PRGVzWnY1YitTNmJwL3R4Z3VTQ3NER0c4aE1SckFYT1F4K1lzK2RoZnB6OHVuT2tvNGcrcWNZZG1zZSt5LzRwYTEvOUphOFdHRmJMVUQ3YUY4a0hQOEZRNzNBUmtwK1Q4WUk2WkVnTHpKN0tPT2JlenVPREZoL2FGTHlnVUtST3J1V1dTdkNMZTd3RkRGa2ZDS0ViSloxMWxkN2Q1YWQ5TmJEajNibU9FcVJaVkJ1WWRueWlzbjVCZWRjMXdLOTFCSmJ5WnlkbmVJUlJDcXI2NkJWR3BidExKTXYxaXdpM05URnRIM2ZaTDV4bkMzWHJEbXpnYnRiNklqSUhBSTkyY3Q4SVFqOGVJZmZSL29tRXM4TzNITldLbTMzV3VuZGkySWZtNmRESVY3eXJIeXpoR0xMZUcvRWRMcldoUTlMeFlvWVR0eDRJTWRwQ3ozM2FKRGxZM3pzWGhERkVPNkp2YWlKb1hBMHYvdmFaa3pqQTl5UStENTlPNjljTWFQbjN2dGU0b1J2OXVnRXNTR094R2JOaEZFa2wrOEY1N1BzSlVyTkVRN1NESW93SnJBdUE0Vm0veVBGOGU1enhTWmJVYUJjUC9ieU5BbTltTlc4bmE4cWttVkZRL1dKVjhDWDM5T0Y3RkpXMkNCVWRYbzNCZmY2dTU4NmJwNDZVK204TFZ5bnFZMHZkUlN4dUY3MUp0UHVDMkk2aFVoU2YzbUowS1lMVWVyVkdtZVBPRWxxR0F2clNyVDFqa0RVdUhCRzhjT3RNZ09mMTZQT3VkT3BKbDZsRGhwK1NnZ213Rk02ZDhqcWYzbzdTM3BqNnYrYTkyYjlKQmxyMkkzeCtCczJSek90eC9aZ2o0ZWFpcU1XbUwvc3AzUlZya01xLzBBZUduSzRLWjFuMGdnWWJUQTcxdklOUVhieDdIMlZEdDJQV09LMCtudi9QMXM2R29EdVVvZmNsOUduWnVwK0JkZVphYnFYbElWK0tpOXBpUCsrSjBZMDBxUFRVQkNOL25oNWZUQmJ0ZnRpRWdjZFF2RDExcmxkVk1FdXNTWEV2R1d1ODhqRFllY1FnbWNLMU1RME1xNkVmTVBqeUkzcDlkdzFyZ2lTZ0JYQmZXUWpZZHZ3RFZuMGErSVM1eGNPUVVyakpWUFE4dk9HOFdHNEFoeXZaMTk1SGkyN2VaN2Y2UHhtK1B3VVFHTGQzcHZPR3lWVnk3bC9kUXIxUm9yM3FLNTVOakljVWN2WVFKYm9ycWVabHpNMnFWcjJzSVZDRnFuUDNBanQ3dGtLcCtiampqNXRLaEpVMkt1UTNEc3RBUzhLV2RBNDR1Z0RBcWg1NzJGYjJsdUFYdFdsR1krZzJsVGxqUTVOeis0Z0V0ajZpQldrQzJLY1RBbkRUQ3VkZW1EUkZTTXhVWnF4cExHa2t3SmNzc2x4NEF2VjZwUTBhVURWbkxwYnZGaDY5Mng2RmtvQStXMjVEWE8wUnpzWEN4Vkh1NFBEbHV5bjJqTzlwa3RobXZMcXNGQi85RTZkM2dmV3VKY0JLZDJiak42aHVIL3lwSm5JTUxVbGs1MkozNmV4b29CTGpMZVBQeXQ2ZStybkE4Rm9MVzV1bERNMXZWcDJqaWNOWXRoaExpKy9XV2QvRklIMlQxQ2plUHlCaFZXSTY4L1lUVjAvcFV5cVNFQUF6enhuUW1PcDVTL1o2YW9VakxjQ3YxOHFNWGhqSkYzTDlNTWdBTUEwc3hHUXc5OHZlME1TSXhwVWJSSjVMTCtGVmNTYTFINkpHMVFwNUhpUGkzZnFuQ1lIZkN6RXhLbGJETlQ1SEo1MkhkWEUrRGJadkpqU3JVd2lmbmUxMVEyajZZREhOZG9jYy9Cb2tJMVBMOUVJRUlYVGZGSENWT2ZhK1pRQVFsUVVsZzI0VXpJV0UrUExmeVlVQlNZVCtsUTZoaEhNT2lxQ2tyNFI3cUwxZVhzeG5UaElQWk43bHBBQmthUDZmVTArV1Z1blY5TUdESzNZT0VSL1JuUFZtalN1TDNEZTZzVUJlb0puR0h5OFFLVlJlNzRDQnhFT3R5ZTJsTW1BVVVpcUJac0diLzFSeDk4blNyRkdaMnNEdDhveXRsbDFJM3dTZzQrN3RnMFJ6V1kvZUJsZkN0NGJXYjVHT09FRGtjVnJxd3FkVTVTSHpidTlHUnF3TzNibnBmcnJBNkErMUp2YnRqZnJoWVBRdG9TOXZERVd1b2VrYkhQUXBtZW9IcHR1T0tPUU04M094bk9paHRqdFg5UmpCc0pvSTRqK1FJRG4wMHVybm5aemJ2OHJhcTVZdGtzMnZMTThJSmxocUtjYS95TGsxVk1TN2xVWHZCa3M3a1VCS0FVRXNJWFgxenYvTTIvbm9iTGVCMVd4ZE5PVmNWQ0I2SmMvcWxpaHNsdGI0bjdoV054SnpPSFBkb3c5L1J2bzYvN3N5MVdNbmFYVDgyMy9obUJydlU4bHVCRnY5QUtVbFN5UEN0MVFGNFFneENySmxoMk1TU21VNEtpRU9CMTZnM1BLR3d4WVl2SU5mS1hHZFVNdm43VC9lbEl3TDUwOEZBMmhtRUhrUUdRYWRWc21qbkJTRjlndkt0dDRXRGU4V3ZPOUQ1aWV1VFhWRVEwUUlUbjRWVjQxbi9DeG0wbmFrbllDY1R1bWhUdm1vNndHc0pSZHQwZjdVcTI3dHg5V1lMS0VVK045RkpxY1pSQWpncGFzeTFoejkzclRuRjFxdEtHUDNjQmoyMmI5VXc1UjdURTFnb2dzRmdKZ2dHOWxYRVRqYjIzK2pDbWtwbXJWZzFWNm9VWHZMU3A3VGtmTkJNQ29lZFlBSDFXN2RyM3Z5N2xGSVFnT3JRVjAyekdibzQxMVhST2E0dFM3WUk0ZURQNi9pY0hRMnlJeXA2WEdxL1hEem9MNk1xVTlDSWs3dTdRSGd2K0dVSFpRcjlpVEhrY1psNU1NWS9FZ0wyS3FYWVZ1aWczdUZNQUtHMEU2clpZZG1vdmxTdGJyWngrNXZlN1VIRW1IRVF2aGtFT1hjZktzN252VTZ6OWN6T3g2b3h2cTBPSmZOZEQvZUNUSGlTdG9BZVJydjF4Q2FNZzlxdGhrdG5QR3M5MENsQTVuTHAvRGU5TU1EUWlGbXdHMWxnVEo5ZEdHN3Z3UUhBWjVzTWpLckNzVHEvK21aQ1k5T1A2Qkw2dGpUNGJPYjFMMmRod0FvQ3lwTDNQTWxPcE95SUJLMzExZmpQQUhtZmF1Vnp6WmdPZ25RUnl3OTJmY0J3K2YrUUdHWU9aSG5XOGRkVk5xU2ZrdXlIMGkyY1loNmMyYWVZa0tHc1U0RmNJM1JoSHlYYS9PNUMyL3BSUlY4eGkyRnY0MEQ4RHBRUzhLMW9JOHdhOXZQeHRvRHFzSnhLV0lQbmpEcmpjRUtkWlNwem9hN2pyMkNTTm5lRlQ4TktUcm5IU2doclNvUExvOHF4VmwvbWx2WklJOGk5bU9Yd3RXMzA5U0l3MTU5WkRYNXM4T0NIMWw3MC90VEdpTzFTWDNoRmpNRldMWUhVTkhuOU9yRm1qaTVZaEhYT2cwUDFpK1BIeFJCRHNsTjNrYWlyYjZUWHQ4c0o0TlZYK2VaeVlZTXlKZ3V3eDFUNWoyUGM0RVkzbDFWaXcrNFhxR1BFcnZZVnUxVjVPTHBWWUlxSG51cGw5ZlJnbEloMUR2ckpFZjJUL09oZEUzeVdwVWhHQVdXQnNWYm9lZTRLOStCTy96cVlRci9JclFkQURNOStJOXRjRldFdG9XRFJKRzg2VENOSkdxbno2VllNcit1Y04wWFY5aUtMOFc2N01ncGtTRVZjNGdFMmVXUFN0L0JFOWdTb0w0UGRySGRYcG9PWko0Ujl3MEN3c1FkdXYwcmc1bWZOdlNKYkxvT2xFRjJBWmhqTEh1R3czenNxU05QeVhINmtEYjZNNnlTSXh1b044OHpMV0JYQ3VYU0NFMGxXNHlnTk1paDdZektncmZMMnpvV0E2OUd3K2RBQkFZbHJwOTZSbmNsalkyKzhuaDdZVjVvTGllczR6RFZuWGw1SjhjVDZoUXF6MjJFWjdCbG5WTHpCalRrcjBhTzRORDRKRThlUUE2VEFQa0hVMDc4YmE0NTl2dDR3d1Z5VXdmVmZjYjJmLzQzZTdrN0k3R0JSeDdZVk1UVFBwaVFPRGNrZ0c0Z09yUjBGamFYWElSSUZEcEgrOE5NTVdFd29HTVJCZnJZWC9FVmNmT05qdFJUb3ZPRUFZKzkrNHl0aXJJbTkzWlo2b2orUWNWYTRhYzhuMXJldmxlU04zWmllUjk1T0tOWUxWQlgwdkkxVVNIcmJpM1NveEo1cHBaWUNUMk5OY2Fpc2d2R241Y2Z1WDkreTNZekt4dTlxR01UZUwyR0xaNk1tdnhCMHRYTXhqVVl5cXhiVzVQYW9BWFBpMzByTGthQzREUjZHZytQUFE0dGd3eVg2V1lJZUJlM09KRE16KzhndjZyN1ZmM0tjOG1aZGxodWpxcEM4OCtHWUNNaXF3Wjc4SkJuTU9KdER3czNuRnJwUk9qWEV6WFN5aGtvT1oxdVlzWkZ4VW5ETzRwUGJ2Z0dSSkdiTG9lZ0dpOU5LTFNzTldIbTl5d0NhYjJOYkR1TXVhaDJjQ0pxY0IycFdxNC9qZGlHV2c0clBjanRlTmlGVVMzUTJuV0pwaHh0TkR3OFJrczFKWE81NmxRRVlQbnlLKzJ3REljQit3bHBoczMwSkNYNXhQUTNiTThMSzA2dGFFb3RGbnNFN3RNNzM0SFlIWGI4WDYvOE5GSmx0dVA5UmMwZHdUUzFpN2RtbEZieVQxZWNGSlF3SDR6N1BTRXo0Umh5TUNjYmtqSjZPYnhORGhNYnhKdDFlYXBFZm84NXJHMExvdlc4bjdkbExYUEtJTTBOY1ovNTF1WlR2a0FNYjdza2J1RFhzaE53cW52ZlZmcmQyTVhOdnRadjRxQ2NKdExyRlV5NVowUE5GMk1lWlRiYXdWRW03ajdFT0NxSDZVRlRWY0NBZnpDcVFIT2RpMUw0dEJzc2JhUGxDK0V5eW1SNmx0QXdlZTZUYUpCSWxTRlFlYWgzSm1GMXFOZkhia0M3Uzd6TVNFN0IxOVhNekp6T3VSWjdsTkJPQkV3TlEwM1FjZnJTSWlPODBQUjlxb1ZhNFdBZjVGb0J1dTdGWm1wZW9jaE1nSVFmMXNCb1EyNUF0MFNGU21FTDdiN3AvY1VhRm8wbE9ibjV0cU1sOW9nZW1EcEFxUWtNdDdkTU1lWGFNUnBzOW9EZnY0QTlVTUlPWVdVRDRuMnhWT2R1VEExK2FkQTZjekRyUlhXdWVWcUlZUVJ5eVhQdldZcHNXZHBrTHVJcTN0T1EwbjNPcEtRWFlaVnRGNG5KdFRHUVd3T1hIMmIzRVR5ekUyMzFMVWVwcE45aEFPYkQ2clRTNURZRFVFcmMwd2szMkNKbnZqVjlMSTdlckRlQjAyQlc1VktSZGhVaHdRTFc0S1daMEdLaC9IaExlSWRqV3pSV2JGZEtXWTd6K1YydThNNTlnS2JTTC9JVm5TUGlTOC81VUgxNVlWMVNrNUR4cmJuZU02SFRRRC9zUm91a2ZjMDlPVE5Vb0lRUTlLYnhzQlF1NytaL0crVWpqQ3dvdWc3UWsvNW5hK3FXOU4rZWx0RFdiNGo5SUo5NTdmU3p3Zy9udUpLdmZFZE05MStCRVN3RUlGTWZaYTFYemt1K3R6VkJMNU95bFJvckE5OFlnOGlxUWJjRDZ0ZjBmSTA0YWh2aURXUDZ0cmFoVG5IMXJwSFVJdmhSUUpOeHpLVXdPeFlpdGFPUktrc0xWVU5WNk9FeDdQZC84S1IxTGJTSEpRd3ZaV0hoUGVIYlA2QThMUVl6cGU0em02OGVIdHVScFNjdCtlY0NLVVk0SExrSWVmb3dURjdvVjFGNlJCNkp5eTErUE9VazZkOTdlaXZ3TXdZcC9pL2x3UHJpY01FbTVYODhnTE1TMXBHY1FJUmpZeWpoZkJXWUM5bjI2WEh1M1UyNHg3bWFNbGlNZEs0NHFYVEZwYldscUZaRW42VUJGNWhONW9NNFZFVFJuYXFFTkkzbkFnN3poeml4SE43aDV6ZURtcUJNNWdNUzA0RHFYWmtUZTcrMHAwK3J3Wnc0RnBuaXJlclV3MmtyMlVzNjlUNVNLSFFGS1FBUHEvbnFlYnk3eWRFZXRzdFVXaVErSUNqYTRmUUVVanBpc0I3TnRtcE1JbEdscXdnYjVESFZNYWR3dDM0YnFxREplT0djMU5CcjNBeXNrSFVheDl6SjNWTHFONkJkRDBZSlZBWTQ4S0FtTFpXeGppWlNRSGRURFJMbzFObWcvVUtWQ0kvQ1IzcVVzZ2xwR3JsbWVGd0xaM212Vk9Bckw3aEFOQXcxTWE4cVEwSW8zcWJiZXgzTUZYdnViNVoycS9iN1Vtcy9nZklCbjZCRE11a0htVFptbkV5YU85UXhobWVTMkd1OTJWQ3pmQWZnN213dzZhcDhXamNUb1Mrcm1xWC9HUWZhaW1WM3E0U3FvRHFNZ1g2R0FNc1psakNoVXFSM3pPTmtSSGJacElhbEpnZ1ZOeTE2NFJkMFMxRHN5WFJ1eXowdExuRmlkV0FHVkxPS2JWM2lXU2E0YTV4dDNzcHN0SDFoVkp4c24zdEh0VHVRWnJHOXpJaGZUWHhBT2F5bW5zcUs5c3VYVmdXRXlDSVlPLytzcnhxL1hCTVdDbVNZZXVUQ2VsYXAwRW10R05WWjZnWU9DWXJXMUVPbWN0S2N6aS9QYUduLzFZcnlPMXl3RmtZNWZXSHUwQ0x3SWFKNndMQkFmSHFrVmtFdzVBN0xmN2M2QnRzeTViOWIwUW9aVUt1NEhKbWpHdndRS1hkWEorTEJSdmxIM3JyWlZ4L0tLRTRrMUhvOTZiNHlQL25Xb1F6QzJEMllsNnpSZk0xR0dJeFNBZlQzaXI4VktqWThIdEpaT3ZjbXJEai9QQnpROXc2QVdrSlFwNEFEcVhXRHhodUJrUWd0QjhKbFhUdnNiTG1KYmdRTjQvMmdQZTdKK2txQVA4bEJpaGNpOEo4R3gwN0srWVlMZFYxZDBpbXBEaEtuSEJIOWY0NGw0ZStwMHJZYVN1c0p4N3NFUWJjdi9aZk5lWGV1WmQxaW9MdkFzUld5M1NsZ0xWR1JrS1NZekJmQUNFVXhNN1FTa1ZvZjVqN1dxVVpnQUNzZE52MnpiMUErSUJtVmtYZ2MvWG9iODRYOEpXVUdaMlcwNXVRUk1vOG5Idzd1bytyU1NqNFNoS2RiOFNhanc3UHlQT3hITjFlYzZ0eUdXK3ZaSld4cEcxNXZ5UjZMRWF3S3U3NkhGc1dqbk9ZcklFTFhCbFB4LzFKWFVtemg5emdNTlVGTlJ3aG0wWjlDSGdLRUQ0M3QrR0ttOFUxQk9iUm54TGNnQ3pLRE9DYWVTN0dzclk5MnFEeFNIWENUUE4rTVRNVzRaZnZWZno5WnJDNm5acDRDaW8vRER2ZGVRRDZ5ZFFST1A3bXM4SjVIQ1BnT0NLRnl6OWxpR2ZSYmVYZmVDNEdheFgxUGp6cW1ZalZDSWlDWElWb3lpWEpYdVdSYmRBOXh6c0JUSHlLdUNvNTNGRDEyN0dHL2IwQ0o3clBYZm1RT1UzUFV3OTlxbEZBQXBSRGdDUmhuRzlsOGt2eXl4NnpvZ1V5dTBGRGRvS2lyUTZNTTg1aHNkT2k1RnFXK1BTT0g5WEY1YUJlVVV1Zit5YzdudVIxdElQZ2hnbWQ3OFJFSHBlenBoNFBHU1JMVVgrYUw1ZGprekRZbGRIdGNZZnNkQ3NLNmttUCt2ajZBUmNhb1d1MVhOb084UWxQZ2NuUkhPQjlnd1RFZlUyYVRYMDgzS3lRVmhJZWZpTU5RS2duMmRDclRINTdEcjNoc25Xc0xWT3NvT2kzcmdIOTF1WHhrVWRsczlQL2ZoK0EzKzd4a3M4LzhSYUpBRVF4S3hHbGFhQW8weUVTV3pJT1RUa3duZlVEdFZhZC84Mk5HTDZsdnhGUGlJUjl5K1BCbG96YkFGdlcyaWdZU0dDU1kzZ2ttR1BxajhQVkRoeWtaWjdHOVFBVFRUd1htUmdpYUpHbDJoU0wrdXd2YUNPeU5LQnFFYmlpeU1MaFVFSERBVmJQYWExd0k1MDR5SzRaNjIxMCtlVFlCNjRnN044NTU0OFhQYnF0UURjOTVkenVramJKM25nQVJmSDBFMkNsWjltbGhqMDlSZ3MxYjVwNmlDNStRT3JjL25RLy9lWENqVFlnVHhNbExmTmRqWXVId3FMbXVSYjNuaitFeEcza0NjNWw2c2hQdi81b1lNdENQOUlOZjFERzAzMDFBQ2tSWVkxZEFoaVNUbUJ6ejE0Q3ZnNkRzSENwSlVSV3d5VmlwY0ExSzVHRUgwRHhMSlRVQmlnK1hXcHQ0Rkc3dmNaK3UxdURMZ1hDckJHN3J6MVJwTEVrRGNHYW1VOVN0c045ZnRGUjJiSm0xd1Rwb01WZ0JRQUJyajFZa3YvRllDWTlVUURqb1VxUFk2bjVGaG02cG9mMDZFWGpzRmh4ekRUczhicjFIdGQ3SkFZRjRXQlBENDM5eTFFNi8ySlpiN0JlS3BjVjRsOC8zZ0lrQk1zTmtZNmIzVFk3aHo4eThCWHpnU2dTMmMxZThFeDRGcm9MNjFrbmRSR3VyRlFSMVNzcTdWYkx1SDN4T212c3l6dTFFWjRwNlFlcWNadlo4SEU0M2JkSElDcmFveGd4cGJKbGorNm5qOGY4bEIwWm4yNlN1UGFHVXVHbGlHZVNFRVRKNWVBcGE3ZUVtcVFHVUhWdTZYVGo3ajlOY1VDMGpzSDZGZThXUm1LKzY2SVRRcERMZ0Rld1RnLzdpeTdkb0pDRnJmcXpkRHcxeERxNVByQis3SGZDWDJCbTZwMXVEbWtVSldsVWgwejc4VzBkTnBtT0xLMDBkcEZuRUFCREVES3BjVUhOVUNBc3JIZ3ZBT0U0Y091cVRuVlY1aE5BZTB4aStsWDdTUlliR0VYUkQyUFY1enFYSk9hV1dCRkt5cEdNekR4NXlGaUdCdlNTNGtoMitFRjBBVGpxNTJLNms0NC90bHlkRUQxQXpFRGRTNTJGTDhWcGdHVnJmSWxFVUZ6bnR2NEhUUmNBV2VSYlBjOGpNTWNGOUNMNVNPV0QzTDc5ckcraVIvd1NDeUhudjNSb0lQa2JBZEYvUnBzci9nQ09GS1ZkQ2xQbDBhSXFjdjA0MTRMcEVsVWJtT2IrUEF3NVBQbDJVZUJqbUJrWExOK3VIcVh3M3NlelhQWmVIREFkZjZsUnZHV0g2TlhVUVVYb3VVWEd6NGR3MHFVcUNyOWhzQmFTQzhLd2JqcXZIU0hmSG01ZlptcTZxNkZWbElwL2oxSlpxZUlXMkVoZ2cwOE1mUm9jc1BEcGhzZmJpOXprSXVSMWNjd2lwdFN2eE9hSjIvL3ZEelJlRGVLQy9OOS9icExvb2lrWHdEeU9UckxGZlpTeWk0R29nMmpSc3g3SkdwRmdHbnVlQS8xWnVVRmJiZGVsRklyaDBNeXJWTGVNbXdxNFlSc3h1OFltSlRleitVeUpxbTRpcnpqK2V1eWNMbVV3SkZ4dDlSakZsMmJJTGpqcU44QWdyV2E5QTJaZG14em4rckZrNTY2amNNT1lQWnNxMld0ZjhtNlpRTHdUeGJGTkEvNm5VWTF1QTA3eDhhbDc2L2JobXBxS0k2VUpHTStzZ0d5SlJqZkVualZFTm5vOTZMR1Vlbnd2ZmhqTHV4N21Kek5BekdzSmJMUHp6REEzK2Jud3drYUZFZGU0TnRhNW5wcWlUZ3N0b1hPRDhUZ2dkVi9lZjg2d1ZnaWFQbXdPVW03WGNEMUJDTlJaWTAwMkpMYThKTU5vU0NRK3N6VnNUYU0vUjdkTnF4blU3anFtSENjZzhaU0ZUeWswTnhjWFMwT2IwMkhlekgveHB1K0ZTK2RHMGdhck4vRXdCbFRiYjN3YzQ0WXpDMHZaaU5jSldKcUtOU2VDd0Z5bEVES2FoUEVMR00wSUJqTlg5LzBPTlA0WWJsVDNNTnpMeVNjQTVGSFdmck5GVUdBS2lpcmJmSGZEUWUxN3VramYwaUpkcVhlOTJaeUFzaTByS1R0c0l6bnJQbmlHVkZyT25tMTFzUWk4OUJnRFBhVkhZTHZZbkUzZVlTM0lmRkdRRDE5OFIrZW8xRzVEVXY4ZUN1aFR2TGh6MDcvZFVkazVGMjlFbEFsbUdtaXBsWmFBMStCTXQ2M01HajhSS2w2clI0YVhOV3NSdzdXRTdVd0I4UmEzdG5vWTNwVjd2eVZldWRvZmN1RnhMREN3VElBY3ZldjBOenFVUjV0Y00yTUhMM0dkRmRKb3d2NVNybURQMDNVMS9xeURNMU1QTzM2bmc1U0dBbzNhZ1NjZDFzWHl6WjgrbElaeXc0elRtbDlxbEJSbjlTWFJsSlB2a20zT2s4RGpzbVJyK1k0V2FnTW9pcnlacHhzS2hXRDZDcllES1dvb1hjaTY0ZkVZaUVzNkwvR2ozQUNVdXJudFlJTWxyN08xbUt1d1hjVjlxeE55ZkdQTUdteWRscCtJV0ZuTHgwOTczbmhDZGlWOUFrelJRS3JaUFlLSXlJZ3hrczMwOHlZZXVCN2xrVjErU0xQTnFQWXlsMVJwaUVqMHJsOFphYjk3d3lKZy9mWHJwQVpSQXhQV2xOYitnZGlDM0JoYmd5T1ZIK3VrWHdXay93MmlIakJrODN3alZ6UFhzeWdwUlN6UjFBZVdLTDRTcnQwSG1DREd2cWVNaXZveU00NFRveWtqdlZBN004R3FJQitjQkdlaVpCcXIwdUlDakJmbTJZYm12cjdMQ1NEd3RwM1hRN1BrVFl4WjRXSFFuYUIxK3M3bXE1RE1RTzJwcTVVL3gvc0Q0L1haZVZRMWVnKy8xd3FBZmd3Qk0yUkU4M0Fza1B4cHI2dDRBSUZ3Tmp1djZKUnpSVGwwV0tGOWJKUXM3VTdRaFBFWWdmcy9senZzRDNRR0FVZTVjYUVPMDR4MTJhR09vbldqd0Q5TXl6Um5mREswUmhvUmZzTUhoTFpxL2tjNFRJbkV6blhLL00xWlh0UnRWK1pVTDBnaHdmY2kyRzZUUjB5bVozZjYwNmI3K0RlVmhIQnRqaERoMTJTclNSYkxSSml6TElSSmtSZU9YQ0s0QVFmT2EzT0p2N1lvVFJQejIyUHExZHNUL2tyV2hWMG55OG53dzU5VUI4SmlUZ1pWbWE1eW1sazc0RmNMQnJwbDFxb2xGc21OQ2RVNkJ1Q0kxWklLNG5pU00vSXpaN21WS2xTRTRyTzJsSzBlV0E3UndOckd4MGRPL0h6MDFxcE15aDdTRmxobktVRkZnSGlXS1I0cUJaVW9EUjEzK2VUcWoydHk4bEo3MXlZc0psNHozU09FVkQ3ZldMTnlQakQ1L1RobHYwZU04bkNtSnFrUjcyckZrTWxnVll3c1kwWDhyQm5ZZTFqS2pLcEsxRE04akpJNmxyMmZuWk1pbUo5aU5lZnRTMk5tVDRNQ3ZFNWFFa3haZ0RQMGZxN3pkaHZSRVlmS3BsaEZYNklXdlNKWVRnM1Z2czM3RFdkS295am9COEgyUmtOcXBRMWI3VzFQdlFwV3dybittTm9aRTVvMzQ4Z3ZXRHI1MUFzVnE1eFVRQ2F2SFNYdFEwN0YzaTRFRVBwZ0NMZ2hSVGRmYTlLamRoa3hSaGdwMzc1T1d0WFVZODRiZGF5QXk5azhYbDlLYkZRUUQ0Y2k1WURqa2ZwcHZ0UUxhdmlRZGpPWXhFKzRtSDNKV2dVMWxLRkNMZzZubkpHZFVYNEVnRzR2MmVzdWJWWExFQm0rODQ1VmJZV0RUd3BmMklvT3NYcWNoQ2x4bEd5alRGcTFPS2dYczdWWGZWVzJicGZ0eFIrQ0FobXNkSytrWHp6U1J6dWE3eER4Q1N0NmM0clZ2bFovRS9JU3B2MkJEeDJXWmVRSEZJUWR0ckNHTDJrOUt3ZllpaXhmQzdqS2pyMjRmTExjbkE2NnRXMHh4QXZJUWZRZk1ZbG9BWFNVU2lNWWdiVzg0TUhnUGdIMS92aTBzUzAvM21pcS9kek8wdVZPUzNKQndyeEFwNlFraDF6dkVYR1h4MnBDQzlBaW5Od3JMbjUzWlp3WDFBeTJmYXFSS05PVm9UWEE1a1lPWStDUUhWa1lhRUcwUUNqRWdvUzRSam9CZGlzUGRKblhMbjVnd0lWU2ppR1dhTXZ6dHQ1cXV6clJkMkgyNGhZaWh2b1NiTUpYTHl1Smh3ZWpuR0VSNThZSWVtakxuZGFQK0N3bnRHcTlwOTc0Mys4VlZHazVMOVBzMkg5ejBUWnRCb1BZK01zblYxUnJxSjdYbjVnTmFFcERRazlSTVc5aEpkb1JRSU84cFRaWHN0RXUwV0lVSVNMOW45Q2VqUEJ2MEhXcm9yV1pHczVuTzJnQ2xzeG01WGFPdG1VV3ZKSnNQRnJ3dlFpZjhiYzJ1bUorczZDRzBKaUtCVTZyT3diaEVWdEozYzJBSE5LWC9JcE9ZdXp2NVc0UWhxTUtVa2dhSE5sN2daWUFyZ2hEVm1mZ25yWXpyNlgxUDRnaVZtcnE1NlRnMXN5MU9CWUlIV21ZS0xwaWo5eG9Od0VQdjZJd1p4SnUwcHRjOUVNS1ZhVGZOVXRId0dvV2RLdy9wWjR5NU5KYWNuQVU4RzFKNVFUNVlEejRwcmRMSCtZZ3FZT2lsQmoxVVQ3WWJQTUpuVmVCZk83VE1xemp1TnU3M0FERFB1cWZ0OWhmRVg1SlUzMVBCcUpCeXc5U1NYTzRLOWJNZUlZVVNja21vV1RIWjZYcXB4VUorbFgrK2MvU0xwSVM5dGYrV1NoVGJTbERrTyttRFJYUlhjdjlINHRVb0ZCMytUWXl6c2lSK2llUEtBaWcrZFZkbFFwOWVBNkM3VTBNaWNjQ0JuUGhyQ3lDek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350" row="17">
    <wetp:webextensionref xmlns:r="http://schemas.openxmlformats.org/officeDocument/2006/relationships" r:id="rId1"/>
  </wetp:taskpane>
  <wetp:taskpane dockstate="right" visibility="0" width="350" row="16">
    <wetp:webextensionref xmlns:r="http://schemas.openxmlformats.org/officeDocument/2006/relationships" r:id="rId2"/>
  </wetp:taskpane>
  <wetp:taskpane dockstate="right" visibility="0" width="350" row="15">
    <wetp:webextensionref xmlns:r="http://schemas.openxmlformats.org/officeDocument/2006/relationships" r:id="rId3"/>
  </wetp:taskpane>
  <wetp:taskpane dockstate="right" visibility="0" width="350" row="9">
    <wetp:webextensionref xmlns:r="http://schemas.openxmlformats.org/officeDocument/2006/relationships" r:id="rId4"/>
  </wetp:taskpane>
</wetp:taskpanes>
</file>

<file path=ppt/webextensions/webextension1.xml><?xml version="1.0" encoding="utf-8"?>
<we:webextension xmlns:we="http://schemas.microsoft.com/office/webextensions/webextension/2010/11" id="{F134D434-E2F9-4556-9F83-4BDAA2CAFFBF}">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21CFC51-C1F7-4C47-B0AE-8A35DBE3E40E}">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3AA97CC3-9EFA-4287-979E-DD630D3EDA6C}">
  <we:reference id="wa104380518" version="3.6.0.0" store="en-US" storeType="OMEX"/>
  <we:alternateReferences>
    <we:reference id="WA104380518" version="3.6.0.0" store="WA104380518"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9EEDCAA8-ABB2-4BE5-91A6-E5B8767A6299}">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19621</TotalTime>
  <Words>1134</Words>
  <Application>Microsoft Office PowerPoint</Application>
  <PresentationFormat>Widescreen</PresentationFormat>
  <Paragraphs>208</Paragraphs>
  <Slides>24</Slides>
  <Notes>1</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24</vt:i4>
      </vt:variant>
    </vt:vector>
  </HeadingPairs>
  <TitlesOfParts>
    <vt:vector size="43" baseType="lpstr">
      <vt:lpstr>Arial</vt:lpstr>
      <vt:lpstr>Arial Black</vt:lpstr>
      <vt:lpstr>Arial Rounded MT Bold</vt:lpstr>
      <vt:lpstr>Bell MT</vt:lpstr>
      <vt:lpstr>Berlin Sans FB Demi</vt:lpstr>
      <vt:lpstr>Bodoni MT</vt:lpstr>
      <vt:lpstr>Britannic Bold</vt:lpstr>
      <vt:lpstr>Calibri</vt:lpstr>
      <vt:lpstr>Calibri Light</vt:lpstr>
      <vt:lpstr>Candara</vt:lpstr>
      <vt:lpstr>Century Schoolbook</vt:lpstr>
      <vt:lpstr>Copperplate Gothic Bold</vt:lpstr>
      <vt:lpstr>Courier New</vt:lpstr>
      <vt:lpstr>Roboto</vt:lpstr>
      <vt:lpstr>Rockwell Extra Bold</vt:lpstr>
      <vt:lpstr>Times New Roman</vt:lpstr>
      <vt:lpstr>Wingdings</vt:lpstr>
      <vt:lpstr>Office Theme</vt:lpstr>
      <vt:lpstr>1_Office Theme</vt:lpstr>
      <vt:lpstr>KNOW  YOUR  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 YOUR CROP</dc:title>
  <dc:creator>Rakesh Appu</dc:creator>
  <cp:lastModifiedBy>Rakesh Appu</cp:lastModifiedBy>
  <cp:revision>4</cp:revision>
  <dcterms:created xsi:type="dcterms:W3CDTF">2024-02-05T08:40:18Z</dcterms:created>
  <dcterms:modified xsi:type="dcterms:W3CDTF">2024-05-03T06:38:23Z</dcterms:modified>
</cp:coreProperties>
</file>