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7D158-BCD5-4442-AEA7-C0C27D5E0FFE}" v="2801" dt="2020-11-12T15:03:4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Banking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Developers</a:t>
            </a:r>
          </a:p>
          <a:p>
            <a:r>
              <a:rPr lang="en-US" dirty="0">
                <a:cs typeface="Calibri"/>
              </a:rPr>
              <a:t>Raghu</a:t>
            </a:r>
          </a:p>
          <a:p>
            <a:r>
              <a:rPr lang="en-US" dirty="0">
                <a:cs typeface="Calibri"/>
              </a:rPr>
              <a:t>Rakesh </a:t>
            </a:r>
            <a:r>
              <a:rPr lang="en-US" dirty="0" err="1">
                <a:cs typeface="Calibri"/>
              </a:rPr>
              <a:t>Hotker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448-DE42-413E-9873-39020762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ACTOR WISE USE CASES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5F96-FF35-4572-80AD-3FD6C9A9D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3131-835B-48D9-9343-D87298C5C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an Account</a:t>
            </a:r>
          </a:p>
          <a:p>
            <a:r>
              <a:rPr lang="en-US" dirty="0">
                <a:cs typeface="Calibri"/>
              </a:rPr>
              <a:t>Login</a:t>
            </a:r>
          </a:p>
          <a:p>
            <a:r>
              <a:rPr lang="en-US" dirty="0">
                <a:cs typeface="Calibri"/>
              </a:rPr>
              <a:t>Deposit</a:t>
            </a:r>
          </a:p>
          <a:p>
            <a:r>
              <a:rPr lang="en-US" dirty="0">
                <a:cs typeface="Calibri"/>
              </a:rPr>
              <a:t>Withdraw</a:t>
            </a:r>
          </a:p>
          <a:p>
            <a:r>
              <a:rPr lang="en-US" dirty="0">
                <a:cs typeface="Calibri"/>
              </a:rPr>
              <a:t>Transfer Funds</a:t>
            </a:r>
          </a:p>
          <a:p>
            <a:r>
              <a:rPr lang="en-US" dirty="0">
                <a:cs typeface="Calibri"/>
              </a:rPr>
              <a:t>Check 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8917B-10AD-43B9-A0B2-AEAF13E85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Bank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4A28F-8C03-4DE2-ACAD-5F5F2AF661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Validates the </a:t>
            </a:r>
            <a:r>
              <a:rPr lang="en-US" dirty="0" err="1">
                <a:cs typeface="Calibri"/>
              </a:rPr>
              <a:t>Acount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Saves the funds</a:t>
            </a:r>
          </a:p>
          <a:p>
            <a:r>
              <a:rPr lang="en-US" dirty="0">
                <a:cs typeface="Calibri"/>
              </a:rPr>
              <a:t>Transfers the funds</a:t>
            </a:r>
          </a:p>
          <a:p>
            <a:r>
              <a:rPr lang="en-US" dirty="0">
                <a:cs typeface="Calibri"/>
              </a:rPr>
              <a:t>Records the transactions</a:t>
            </a:r>
          </a:p>
          <a:p>
            <a:r>
              <a:rPr lang="en-US" dirty="0">
                <a:cs typeface="Calibri"/>
              </a:rPr>
              <a:t>Updates the balance</a:t>
            </a:r>
          </a:p>
        </p:txBody>
      </p:sp>
    </p:spTree>
    <p:extLst>
      <p:ext uri="{BB962C8B-B14F-4D97-AF65-F5344CB8AC3E}">
        <p14:creationId xmlns:p14="http://schemas.microsoft.com/office/powerpoint/2010/main" val="26792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3B2489-FB07-43F4-B756-512C0125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9" y="1066070"/>
            <a:ext cx="6711350" cy="5459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F994B-2B55-4434-BC5E-4D9B3C3CB81E}"/>
              </a:ext>
            </a:extLst>
          </p:cNvPr>
          <p:cNvSpPr txBox="1"/>
          <p:nvPr/>
        </p:nvSpPr>
        <p:spPr>
          <a:xfrm>
            <a:off x="5270740" y="51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2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530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989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NAME:REGISTER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89059" y="2065611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REGISTER FOR AN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87417" y="2628900"/>
            <a:ext cx="4056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VALID AADHAR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85775" y="3244741"/>
            <a:ext cx="5397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ACCOUNT IS CREATED FOR THE USER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67453"/>
              </p:ext>
            </p:extLst>
          </p:nvPr>
        </p:nvGraphicFramePr>
        <p:xfrm>
          <a:off x="1906577" y="4374721"/>
          <a:ext cx="81686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27957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r>
                        <a:rPr lang="en-US" dirty="0"/>
                        <a:t>Chooses the register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for </a:t>
                      </a:r>
                      <a:r>
                        <a:rPr lang="en-US" dirty="0" err="1"/>
                        <a:t>aadhar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  <a:tr h="908619">
                <a:tc>
                  <a:txBody>
                    <a:bodyPr/>
                    <a:lstStyle/>
                    <a:p>
                      <a:r>
                        <a:rPr lang="en-US" dirty="0"/>
                        <a:t>Enters the 12 digit </a:t>
                      </a:r>
                      <a:r>
                        <a:rPr lang="en-US" dirty="0" err="1"/>
                        <a:t>aadhar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Validates the </a:t>
                      </a:r>
                      <a:r>
                        <a:rPr lang="en-US" dirty="0" err="1"/>
                        <a:t>aadhar</a:t>
                      </a:r>
                      <a:r>
                        <a:rPr lang="en-US" dirty="0"/>
                        <a:t> Number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2) If valid creates the account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3) Else prompts for correct input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07"/>
                  </a:ext>
                </a:extLst>
              </a:tr>
              <a:tr h="279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530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989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NAME:LOGIN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89059" y="2065611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</a:t>
            </a:r>
            <a:r>
              <a:rPr lang="en-US" dirty="0" err="1">
                <a:cs typeface="Calibri"/>
              </a:rPr>
              <a:t>lOGIN</a:t>
            </a:r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87417" y="2628900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USER MUST HAVE A REGISTERED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85775" y="3244741"/>
            <a:ext cx="5397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GAINS ACCESS TO HIS ACCOUNT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27952"/>
              </p:ext>
            </p:extLst>
          </p:nvPr>
        </p:nvGraphicFramePr>
        <p:xfrm>
          <a:off x="1880301" y="4085686"/>
          <a:ext cx="8168638" cy="243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96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2742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32070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r>
                        <a:rPr lang="en-US" dirty="0"/>
                        <a:t>Chooses the Login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for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  <a:tr h="790296">
                <a:tc>
                  <a:txBody>
                    <a:bodyPr/>
                    <a:lstStyle/>
                    <a:p>
                      <a:r>
                        <a:rPr lang="en-US" dirty="0"/>
                        <a:t>Enters the user 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1) Validates the user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07"/>
                  </a:ext>
                </a:extLst>
              </a:tr>
              <a:tr h="80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 Validates the password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3) If correct, Allows access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4) Else, denies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1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530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989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NAME:DEPOSIT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89059" y="2065611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DEPOSIT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87417" y="2628900"/>
            <a:ext cx="7013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USER MUST HAVE A REGISTERED ACCOUNT AND MUST LOGIN  USING RIGHT CREDENTIALS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85775" y="3244741"/>
            <a:ext cx="6632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USER GETS TO DEPOSIT AMOUNT IN TO  ACCOUNT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58526"/>
              </p:ext>
            </p:extLst>
          </p:nvPr>
        </p:nvGraphicFramePr>
        <p:xfrm>
          <a:off x="1880301" y="4085686"/>
          <a:ext cx="8168638" cy="142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96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2742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Chooses the Deposit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for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  <a:tr h="693138">
                <a:tc>
                  <a:txBody>
                    <a:bodyPr/>
                    <a:lstStyle/>
                    <a:p>
                      <a:r>
                        <a:rPr lang="en-US" dirty="0"/>
                        <a:t>Enters the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1) Updates the account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530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989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NAME:WITHDRAW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89059" y="2065611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WITHDRAW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87417" y="2628900"/>
            <a:ext cx="7013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USER MUST HAVE A REGISTERED ACCOUNT AND MUST LOGIN,USING RIGHT CREDENTIALS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85775" y="3271016"/>
            <a:ext cx="7341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USER GETS TO WITHDRAW AMOUNT FROM TO ACCOUNT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5342"/>
              </p:ext>
            </p:extLst>
          </p:nvPr>
        </p:nvGraphicFramePr>
        <p:xfrm>
          <a:off x="1880301" y="4085686"/>
          <a:ext cx="81686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96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2742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Chooses the Withdraw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for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  <a:tr h="693138">
                <a:tc>
                  <a:txBody>
                    <a:bodyPr/>
                    <a:lstStyle/>
                    <a:p>
                      <a:r>
                        <a:rPr lang="en-US" dirty="0"/>
                        <a:t>Enters the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1) Check for valid amount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2) IF amount&gt;=balance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3) Allows user to withdraw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4) Else displays "insufficient funds"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2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122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792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NAME:TRANSFER FUNDS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23369" y="1500680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TRANSFER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21727" y="1866901"/>
            <a:ext cx="70130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USER MUST HAVE A REGISTERED ACCOUNT AND MUST LOGIN,USING RIGHT CREDENTIALS &amp; USER TO WHOM AMOUNT MUST BE TRANSFERRED SHOULD HAVE A REGISTERED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20085" y="2784913"/>
            <a:ext cx="8523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USER GETS TO TRANSFER FUNDS AMOUNT FROM HIS ACCOUNT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5526"/>
              </p:ext>
            </p:extLst>
          </p:nvPr>
        </p:nvGraphicFramePr>
        <p:xfrm>
          <a:off x="1814611" y="3152893"/>
          <a:ext cx="816863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96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2742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355734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622535">
                <a:tc>
                  <a:txBody>
                    <a:bodyPr/>
                    <a:lstStyle/>
                    <a:p>
                      <a:r>
                        <a:rPr lang="en-US" dirty="0"/>
                        <a:t>Chooses the TRANSFER FUNDS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for Amount and other user account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  <a:tr h="2490137">
                <a:tc>
                  <a:txBody>
                    <a:bodyPr/>
                    <a:lstStyle/>
                    <a:p>
                      <a:r>
                        <a:rPr lang="en-US" dirty="0"/>
                        <a:t>Enters the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1) Check for valid amount and valid account number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2) IF amount&gt;=balance and valid account number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3) Allows user to Transfer Funds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4) If Insufficient funds </a:t>
                      </a:r>
                      <a:r>
                        <a:rPr lang="en-US" dirty="0" err="1"/>
                        <a:t>displays,"Insufficient</a:t>
                      </a:r>
                      <a:r>
                        <a:rPr lang="en-US" dirty="0"/>
                        <a:t> funds"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5) If wrong account number </a:t>
                      </a:r>
                      <a:r>
                        <a:rPr lang="en-US" dirty="0" err="1"/>
                        <a:t>displays"Invalid</a:t>
                      </a:r>
                      <a:r>
                        <a:rPr lang="en-US" dirty="0"/>
                        <a:t> account"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1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45A90-6F09-44C4-9BB5-12B1684EF0A4}"/>
              </a:ext>
            </a:extLst>
          </p:cNvPr>
          <p:cNvSpPr txBox="1"/>
          <p:nvPr/>
        </p:nvSpPr>
        <p:spPr>
          <a:xfrm>
            <a:off x="4816366" y="428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 CASE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A3A46-CC5E-4EFC-B0C3-4D7221E25130}"/>
              </a:ext>
            </a:extLst>
          </p:cNvPr>
          <p:cNvSpPr txBox="1"/>
          <p:nvPr/>
        </p:nvSpPr>
        <p:spPr>
          <a:xfrm>
            <a:off x="492344" y="1530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ACTOR:USER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71E96-C1A5-4250-8D19-443FFF7612C1}"/>
              </a:ext>
            </a:extLst>
          </p:cNvPr>
          <p:cNvSpPr txBox="1"/>
          <p:nvPr/>
        </p:nvSpPr>
        <p:spPr>
          <a:xfrm>
            <a:off x="490702" y="9899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NAME:CHECK BALANCE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8FCC-9387-4CCD-9A41-C1408D16C3E9}"/>
              </a:ext>
            </a:extLst>
          </p:cNvPr>
          <p:cNvSpPr txBox="1"/>
          <p:nvPr/>
        </p:nvSpPr>
        <p:spPr>
          <a:xfrm>
            <a:off x="489059" y="2065611"/>
            <a:ext cx="6040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DESCRIPTION:ALLOWS USERS TO CHECK BALANCE AMOUNT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B3D1D-BE15-445B-9DA4-0D188DD3B567}"/>
              </a:ext>
            </a:extLst>
          </p:cNvPr>
          <p:cNvSpPr txBox="1"/>
          <p:nvPr/>
        </p:nvSpPr>
        <p:spPr>
          <a:xfrm>
            <a:off x="487417" y="2628900"/>
            <a:ext cx="7013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PRE-CONDITION: USER MUST HAVE A REGISTERED ACCOUNT AND MUST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A269F-EC29-4FDF-B7D6-C54A6F95CC7E}"/>
              </a:ext>
            </a:extLst>
          </p:cNvPr>
          <p:cNvSpPr txBox="1"/>
          <p:nvPr/>
        </p:nvSpPr>
        <p:spPr>
          <a:xfrm>
            <a:off x="485775" y="3271016"/>
            <a:ext cx="7341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POST-CONDITION: USER GETS TO SEE ACCOUNT BALANCE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A5C61B-ACCE-4552-97BF-3B0E6EB0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3694"/>
              </p:ext>
            </p:extLst>
          </p:nvPr>
        </p:nvGraphicFramePr>
        <p:xfrm>
          <a:off x="1880301" y="4085686"/>
          <a:ext cx="81686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96">
                  <a:extLst>
                    <a:ext uri="{9D8B030D-6E8A-4147-A177-3AD203B41FA5}">
                      <a16:colId xmlns:a16="http://schemas.microsoft.com/office/drawing/2014/main" val="1520677969"/>
                    </a:ext>
                  </a:extLst>
                </a:gridCol>
                <a:gridCol w="4082742">
                  <a:extLst>
                    <a:ext uri="{9D8B030D-6E8A-4147-A177-3AD203B41FA5}">
                      <a16:colId xmlns:a16="http://schemas.microsoft.com/office/drawing/2014/main" val="1865121264"/>
                    </a:ext>
                  </a:extLst>
                </a:gridCol>
              </a:tblGrid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3247"/>
                  </a:ext>
                </a:extLst>
              </a:tr>
              <a:tr h="323465">
                <a:tc>
                  <a:txBody>
                    <a:bodyPr/>
                    <a:lstStyle/>
                    <a:p>
                      <a:r>
                        <a:rPr lang="en-US" dirty="0"/>
                        <a:t>Chooses the Check balance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2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86E4311ACC64D814CECADC43CE0ED" ma:contentTypeVersion="5" ma:contentTypeDescription="Create a new document." ma:contentTypeScope="" ma:versionID="d2d8a128bc2c9b65d494ac8ca381f381">
  <xsd:schema xmlns:xsd="http://www.w3.org/2001/XMLSchema" xmlns:xs="http://www.w3.org/2001/XMLSchema" xmlns:p="http://schemas.microsoft.com/office/2006/metadata/properties" xmlns:ns2="cf9a832b-6d1e-4c63-a567-bc9ab8f6f329" targetNamespace="http://schemas.microsoft.com/office/2006/metadata/properties" ma:root="true" ma:fieldsID="a2c41dbd1c31b5bf398ce0c8a7641168" ns2:_="">
    <xsd:import namespace="cf9a832b-6d1e-4c63-a567-bc9ab8f6f32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a832b-6d1e-4c63-a567-bc9ab8f6f32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f9a832b-6d1e-4c63-a567-bc9ab8f6f329" xsi:nil="true"/>
  </documentManagement>
</p:properties>
</file>

<file path=customXml/itemProps1.xml><?xml version="1.0" encoding="utf-8"?>
<ds:datastoreItem xmlns:ds="http://schemas.openxmlformats.org/officeDocument/2006/customXml" ds:itemID="{6033568B-B6E0-44EF-8DCE-F6A02D26B8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A2CD83-3300-4308-AAE0-9AAEB4007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9a832b-6d1e-4c63-a567-bc9ab8f6f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84D10-A98C-4446-8C1A-7933196893EC}">
  <ds:schemaRefs>
    <ds:schemaRef ds:uri="http://schemas.microsoft.com/office/2006/metadata/properties"/>
    <ds:schemaRef ds:uri="http://schemas.microsoft.com/office/infopath/2007/PartnerControls"/>
    <ds:schemaRef ds:uri="cf9a832b-6d1e-4c63-a567-bc9ab8f6f3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Banking App</vt:lpstr>
      <vt:lpstr>ACTOR WISE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398</cp:revision>
  <dcterms:created xsi:type="dcterms:W3CDTF">2020-11-12T14:03:09Z</dcterms:created>
  <dcterms:modified xsi:type="dcterms:W3CDTF">2020-12-24T03:44:39Z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0x010100C7E86E4311ACC64D814CECADC43CE0ED</vt:lpwstr>
  </property>
</Properties>
</file>