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169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Citizen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Intelligent Citizen Engagement Platform</a:t>
            </a:r>
          </a:p>
          <a:p>
            <a:r>
              <a:t>Presented by: Rakesh Kambala (Team Leader)</a:t>
            </a:r>
          </a:p>
          <a:p>
            <a:r>
              <a:t>Team Members: Rayee Gowtham, B Siva Gopi Chandu, Macharla Balaji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Multilingual support</a:t>
            </a:r>
          </a:p>
          <a:p>
            <a:r>
              <a:t>- Voice-based interaction</a:t>
            </a:r>
          </a:p>
          <a:p>
            <a:r>
              <a:t>- Social media feedback analysis</a:t>
            </a:r>
          </a:p>
          <a:p>
            <a:r>
              <a:t>- Advanced AI insights (topic modeling, trends)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Any questions or feedback?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Contact: Rakesh Kambala &amp; Team</a:t>
            </a:r>
          </a:p>
          <a:p>
            <a:r>
              <a:t>Citizen AI </a:t>
            </a:r>
            <a:r>
              <a:rPr lang="en-IN"/>
              <a:t>– Intellegent Citizen Engagement Platform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Citizen AI is a platform to enhance government-citizen interaction using IBM Cloud, Watson, and Granite AI. It enables real-time assistance, sentiment analysis, and data-driven insights to improve service delivery and trust.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Real-time access to public services</a:t>
            </a:r>
          </a:p>
          <a:p>
            <a:r>
              <a:t>- Automate routine queries</a:t>
            </a:r>
          </a:p>
          <a:p>
            <a:r>
              <a:t>- Analyze public sentiment</a:t>
            </a:r>
          </a:p>
          <a:p>
            <a:r>
              <a:t>- Enable data-driven decisions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Flask-based Web Application</a:t>
            </a:r>
          </a:p>
          <a:p>
            <a:r>
              <a:t>• IBM Granite for Natural Language Understanding</a:t>
            </a:r>
          </a:p>
          <a:p>
            <a:r>
              <a:t>• IBM Watson for AI services</a:t>
            </a:r>
          </a:p>
          <a:p>
            <a:r>
              <a:t>• IBM Cloud Object Storage for data</a:t>
            </a:r>
          </a:p>
          <a:p>
            <a:r>
              <a:t>• Frontend Chat + Analytics Dashboard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Scenario 1: Real-Time Conversational AI Assistant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24/7 AI-powered assistant</a:t>
            </a:r>
          </a:p>
          <a:p>
            <a:r>
              <a:t>• Real-time responses using IBM Granite</a:t>
            </a:r>
          </a:p>
          <a:p>
            <a:r>
              <a:t>• Supports information access and issue reporting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Scenario 2: Citizen 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Analyze submitted feedback</a:t>
            </a:r>
          </a:p>
          <a:p>
            <a:r>
              <a:t>• Classify as Positive, Neutral, or Negative</a:t>
            </a:r>
          </a:p>
          <a:p>
            <a:r>
              <a:t>• Aggregated insights shown on the dashboard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Scenario 3: Dynamic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Visualizes sentiment, issues, and service usage</a:t>
            </a:r>
          </a:p>
          <a:p>
            <a:r>
              <a:t>• Tracks trends and performance</a:t>
            </a:r>
          </a:p>
          <a:p>
            <a:r>
              <a:t>• Supports responsive decision-making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Scenario 4: Personalized &amp; Contextual Responses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IBM Granite NLU interprets nuanced queries</a:t>
            </a:r>
          </a:p>
          <a:p>
            <a:r>
              <a:t>• Provides smart, contextual answers</a:t>
            </a:r>
          </a:p>
          <a:p>
            <a:r>
              <a:t>• Delivers tailored responses beyond static replies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&amp;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Boosts citizen satisfaction</a:t>
            </a:r>
          </a:p>
          <a:p>
            <a:r>
              <a:t>- Increases government efficiency</a:t>
            </a:r>
          </a:p>
          <a:p>
            <a:r>
              <a:t>- Enables proactive issue detection</a:t>
            </a:r>
          </a:p>
          <a:p>
            <a:r>
              <a:t>- Enhances transparency and trust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286</Words>
  <Application>Microsoft Office PowerPoint</Application>
  <PresentationFormat>On-screen Show (4:3)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Citizen AI</vt:lpstr>
      <vt:lpstr>Executive Summary</vt:lpstr>
      <vt:lpstr>Key Objectives</vt:lpstr>
      <vt:lpstr>Architecture Overview</vt:lpstr>
      <vt:lpstr>Scenario 1: Real-Time Conversational AI Assistant</vt:lpstr>
      <vt:lpstr>Scenario 2: Citizen Sentiment Analysis</vt:lpstr>
      <vt:lpstr>Scenario 3: Dynamic Dashboard</vt:lpstr>
      <vt:lpstr>Scenario 4: Personalized &amp; Contextual Responses</vt:lpstr>
      <vt:lpstr>Benefits &amp; Impact</vt:lpstr>
      <vt:lpstr>Future Enhancements</vt:lpstr>
      <vt:lpstr>Q&amp;A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Tejasri Kambala</cp:lastModifiedBy>
  <cp:revision>2</cp:revision>
  <dcterms:created xsi:type="dcterms:W3CDTF">2013-01-27T09:14:16Z</dcterms:created>
  <dcterms:modified xsi:type="dcterms:W3CDTF">2025-06-27T15:56:38Z</dcterms:modified>
  <cp:category/>
</cp:coreProperties>
</file>