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FD4D8"/>
    <a:srgbClr val="FDFDFD"/>
    <a:srgbClr val="FFFFFF"/>
    <a:srgbClr val="F1F8FF"/>
    <a:srgbClr val="E7F4FF"/>
    <a:srgbClr val="E6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3"/>
    <p:restoredTop sz="94771"/>
  </p:normalViewPr>
  <p:slideViewPr>
    <p:cSldViewPr snapToGrid="0" snapToObjects="1">
      <p:cViewPr varScale="1">
        <p:scale>
          <a:sx n="210" d="100"/>
          <a:sy n="210" d="100"/>
        </p:scale>
        <p:origin x="3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30B00-461A-C345-BBC2-FA347CE39709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F3995-6815-684C-B7FA-52DF1CBC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9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3995-6815-684C-B7FA-52DF1CBC29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9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5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6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8D3-6C71-B74A-9B85-26657AFA478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5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B8D3-6C71-B74A-9B85-26657AFA478F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3E6C-724C-A54E-AAC3-3E07776FC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6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/>
          <p:cNvCxnSpPr/>
          <p:nvPr/>
        </p:nvCxnSpPr>
        <p:spPr>
          <a:xfrm flipV="1">
            <a:off x="2350602" y="2286470"/>
            <a:ext cx="4469996" cy="1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loud 37"/>
          <p:cNvSpPr/>
          <p:nvPr/>
        </p:nvSpPr>
        <p:spPr>
          <a:xfrm>
            <a:off x="3897328" y="1245240"/>
            <a:ext cx="1349344" cy="389888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34"/>
          <p:cNvSpPr/>
          <p:nvPr/>
        </p:nvSpPr>
        <p:spPr>
          <a:xfrm>
            <a:off x="6821754" y="1840352"/>
            <a:ext cx="1489092" cy="64556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25"/>
          <p:cNvSpPr/>
          <p:nvPr/>
        </p:nvSpPr>
        <p:spPr>
          <a:xfrm>
            <a:off x="1642189" y="1808564"/>
            <a:ext cx="1414511" cy="47319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0676" y="1478136"/>
            <a:ext cx="369333" cy="109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0" y="0"/>
            <a:ext cx="9144000" cy="102523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7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30116" y="119001"/>
            <a:ext cx="5786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AP to </a:t>
            </a:r>
            <a:r>
              <a:rPr lang="en-US" sz="3600" b="1" dirty="0" smtClean="0"/>
              <a:t>NetSuite Order-to-Cash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32107" y="-1037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Striped Right Arrow 10"/>
          <p:cNvSpPr/>
          <p:nvPr/>
        </p:nvSpPr>
        <p:spPr>
          <a:xfrm>
            <a:off x="866203" y="6268597"/>
            <a:ext cx="7444643" cy="11016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10388" y="2003786"/>
            <a:ext cx="121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NetSuite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96598" y="1840352"/>
            <a:ext cx="136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Panel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97328" y="1245240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Cybersource</a:t>
            </a:r>
            <a:endParaRPr lang="en-US" dirty="0" smtClean="0"/>
          </a:p>
        </p:txBody>
      </p:sp>
      <p:cxnSp>
        <p:nvCxnSpPr>
          <p:cNvPr id="18" name="Elbow Connector 17"/>
          <p:cNvCxnSpPr>
            <a:stCxn id="15" idx="0"/>
            <a:endCxn id="16" idx="1"/>
          </p:cNvCxnSpPr>
          <p:nvPr/>
        </p:nvCxnSpPr>
        <p:spPr>
          <a:xfrm rot="5400000" flipH="1" flipV="1">
            <a:off x="2933244" y="876268"/>
            <a:ext cx="410446" cy="1517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5" idx="3"/>
            <a:endCxn id="16" idx="3"/>
          </p:cNvCxnSpPr>
          <p:nvPr/>
        </p:nvCxnSpPr>
        <p:spPr>
          <a:xfrm rot="16200000" flipV="1">
            <a:off x="6182808" y="493771"/>
            <a:ext cx="447357" cy="2319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-181538" y="1840351"/>
            <a:ext cx="109376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550009" y="2025017"/>
            <a:ext cx="1098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060300" y="2045158"/>
            <a:ext cx="3759141" cy="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9342" y="1840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39063" y="1398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0" name="Elbow Connector 49"/>
          <p:cNvCxnSpPr>
            <a:stCxn id="38" idx="1"/>
          </p:cNvCxnSpPr>
          <p:nvPr/>
        </p:nvCxnSpPr>
        <p:spPr>
          <a:xfrm rot="5400000">
            <a:off x="3658725" y="967358"/>
            <a:ext cx="245921" cy="1580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62093" y="1696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90184" y="1884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958034" y="207653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4a, </a:t>
            </a:r>
            <a:r>
              <a:rPr lang="en-US" dirty="0" smtClean="0"/>
              <a:t>4b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32100" y="1259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93287" y="2882479"/>
            <a:ext cx="76603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Order Placed in Admin Panel</a:t>
            </a:r>
          </a:p>
          <a:p>
            <a:pPr marL="342900" indent="-342900">
              <a:buAutoNum type="arabicPeriod"/>
            </a:pPr>
            <a:r>
              <a:rPr lang="en-US" dirty="0" smtClean="0"/>
              <a:t>Admin Panel authorizes order via </a:t>
            </a:r>
            <a:r>
              <a:rPr lang="en-US" dirty="0" err="1" smtClean="0"/>
              <a:t>Cybersource</a:t>
            </a:r>
            <a:r>
              <a:rPr lang="en-US" dirty="0" smtClean="0"/>
              <a:t> SOAP Toolkit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Cybersource</a:t>
            </a:r>
            <a:r>
              <a:rPr lang="en-US" dirty="0" smtClean="0"/>
              <a:t> returns result and/or </a:t>
            </a:r>
            <a:r>
              <a:rPr lang="en-US" dirty="0" smtClean="0"/>
              <a:t>Authorization Request </a:t>
            </a:r>
            <a:r>
              <a:rPr lang="en-US" dirty="0" smtClean="0"/>
              <a:t>ID</a:t>
            </a:r>
          </a:p>
          <a:p>
            <a:pPr marL="342900" indent="-342900">
              <a:buAutoNum type="arabicPeriod"/>
            </a:pPr>
            <a:r>
              <a:rPr lang="en-US" dirty="0" smtClean="0"/>
              <a:t>Simultaneously Admin Panel searches for </a:t>
            </a:r>
            <a:r>
              <a:rPr lang="en-US" dirty="0" smtClean="0"/>
              <a:t>Customer record</a:t>
            </a:r>
            <a:endParaRPr lang="en-US" dirty="0" smtClean="0"/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Adds Customer and adds credit card information OR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Finds customer and adds credit card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Sends Sales Order into NetSuite with Request ID = PREF </a:t>
            </a:r>
            <a:r>
              <a:rPr lang="en-US" dirty="0" err="1" smtClean="0"/>
              <a:t>Num</a:t>
            </a:r>
            <a:r>
              <a:rPr lang="en-US" dirty="0" smtClean="0"/>
              <a:t> in CC Processor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err="1" smtClean="0"/>
              <a:t>Auth</a:t>
            </a:r>
            <a:r>
              <a:rPr lang="en-US" dirty="0" smtClean="0"/>
              <a:t> = False on Sales Order </a:t>
            </a:r>
            <a:r>
              <a:rPr lang="mr-IN" dirty="0" smtClean="0"/>
              <a:t>–</a:t>
            </a:r>
            <a:r>
              <a:rPr lang="en-US" dirty="0" smtClean="0"/>
              <a:t> no need to reauthorize.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NetSuite Sends Order to </a:t>
            </a:r>
            <a:r>
              <a:rPr lang="en-US" dirty="0" err="1" smtClean="0"/>
              <a:t>Cybersource</a:t>
            </a:r>
            <a:r>
              <a:rPr lang="en-US" dirty="0" smtClean="0"/>
              <a:t> to complete transaction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Cybersource</a:t>
            </a:r>
            <a:r>
              <a:rPr lang="en-US" dirty="0" smtClean="0"/>
              <a:t> returns result and/or Capture Request 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NS Capture Total &gt; AP </a:t>
            </a:r>
            <a:r>
              <a:rPr lang="en-US" dirty="0" err="1" smtClean="0"/>
              <a:t>Auth</a:t>
            </a:r>
            <a:r>
              <a:rPr lang="en-US" dirty="0" smtClean="0"/>
              <a:t> Total, </a:t>
            </a:r>
            <a:r>
              <a:rPr lang="en-US" dirty="0" err="1" smtClean="0"/>
              <a:t>CyS</a:t>
            </a:r>
            <a:r>
              <a:rPr lang="en-US" dirty="0" smtClean="0"/>
              <a:t> rejects NS Capture Request. Customer Service will need to </a:t>
            </a:r>
            <a:r>
              <a:rPr lang="en-US" dirty="0" err="1" smtClean="0"/>
              <a:t>reauth</a:t>
            </a:r>
            <a:r>
              <a:rPr lang="en-US" dirty="0" smtClean="0"/>
              <a:t> with Customer stored CC until success.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cxnSp>
        <p:nvCxnSpPr>
          <p:cNvPr id="4" name="Elbow Connector 3"/>
          <p:cNvCxnSpPr/>
          <p:nvPr/>
        </p:nvCxnSpPr>
        <p:spPr>
          <a:xfrm>
            <a:off x="4490436" y="1619854"/>
            <a:ext cx="2977231" cy="225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67667" y="14445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6957708" y="3008513"/>
            <a:ext cx="1217182" cy="3070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35" idx="1"/>
            <a:endCxn id="6" idx="1"/>
          </p:cNvCxnSpPr>
          <p:nvPr/>
        </p:nvCxnSpPr>
        <p:spPr>
          <a:xfrm flipH="1">
            <a:off x="7566299" y="2485227"/>
            <a:ext cx="1" cy="523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95469" y="258312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4a, 4b, 8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719781" y="2119370"/>
            <a:ext cx="1627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add, search, update</a:t>
            </a:r>
            <a:endParaRPr lang="en-US" sz="1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85011" y="188169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add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780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15950</TotalTime>
  <Words>143</Words>
  <Application>Microsoft Macintosh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Christopher Wallace</cp:lastModifiedBy>
  <cp:revision>128</cp:revision>
  <dcterms:created xsi:type="dcterms:W3CDTF">2016-07-27T14:29:58Z</dcterms:created>
  <dcterms:modified xsi:type="dcterms:W3CDTF">2016-11-07T15:20:42Z</dcterms:modified>
</cp:coreProperties>
</file>