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77" r:id="rId5"/>
    <p:sldId id="278" r:id="rId6"/>
    <p:sldId id="279" r:id="rId7"/>
    <p:sldId id="274" r:id="rId8"/>
    <p:sldId id="280" r:id="rId9"/>
    <p:sldId id="267" r:id="rId10"/>
    <p:sldId id="268" r:id="rId11"/>
    <p:sldId id="269" r:id="rId12"/>
  </p:sldIdLst>
  <p:sldSz cx="12192000" cy="6858000"/>
  <p:notesSz cx="7010400" cy="9296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inos" panose="020B060402020202020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63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932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15-10-2020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09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49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158d1331_0_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d158d13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9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6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421175" y="0"/>
            <a:ext cx="10770900" cy="115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 Science and Engineering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3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ourse Code : BSCS1240               Name: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Object Oriented Programming with C++</a:t>
            </a:r>
            <a:endParaRPr sz="23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34284" y="2703513"/>
            <a:ext cx="8323432" cy="323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I</a:t>
            </a:r>
            <a:endParaRPr/>
          </a:p>
          <a:p>
            <a:pPr lvl="0" algn="ctr"/>
            <a:r>
              <a:rPr lang="en-US" sz="3200" b="1" dirty="0">
                <a:solidFill>
                  <a:srgbClr val="FF0000"/>
                </a:solidFill>
              </a:rPr>
              <a:t>Introduction: Basic Terminology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concepts 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67150" cy="12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Name of the Faculty:  Lalit Sharma				Program Name : BSC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Lalit Sharma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Lalit.Sharma@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galgotiasuniversity.edu.in</a:t>
            </a:r>
            <a:endParaRPr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56000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Contact Information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BSC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5" name="Google Shape;205;p26" descr="Screenshot (785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0" y="0"/>
            <a:ext cx="12192000" cy="958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Objective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996418" y="1402261"/>
            <a:ext cx="104124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</a:pPr>
            <a:r>
              <a:rPr lang="en-IN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Objective of this lecture - </a:t>
            </a:r>
            <a:endParaRPr sz="2400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IN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Function Overloading</a:t>
            </a:r>
            <a:endParaRPr lang="en-IN" sz="2400" i="0" u="none" strike="noStrike" cap="none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IN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Constant function</a:t>
            </a: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IN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Volatile function </a:t>
            </a:r>
          </a:p>
          <a:p>
            <a:pPr marL="475615" lvl="0">
              <a:spcBef>
                <a:spcPts val="960"/>
              </a:spcBef>
              <a:buClr>
                <a:srgbClr val="FF3300"/>
              </a:buClr>
              <a:buSzPts val="2000"/>
            </a:pPr>
            <a:endParaRPr sz="2400" i="0" u="none" strike="noStrike" cap="none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Function Overloading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 is a feature in C++ where two or more functions can have the same name but different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parameters.When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function name is overloaded with different jobs it is called Function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Overloading.In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Overloading “Function” name should be the same and the arguments should be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different.Function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overloading can be considered as an example of polymorphism feature in C++.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Object oriented programming concepts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pPr>
              <a:buNone/>
            </a:pPr>
            <a:r>
              <a:rPr lang="en-US" sz="3200" dirty="0"/>
              <a:t>With function overloading, multiple functions can have the</a:t>
            </a:r>
          </a:p>
          <a:p>
            <a:pPr>
              <a:buNone/>
            </a:pPr>
            <a:r>
              <a:rPr lang="en-US" sz="3200" dirty="0"/>
              <a:t>same name with different parameters:</a:t>
            </a:r>
          </a:p>
          <a:p>
            <a:pPr>
              <a:buNone/>
            </a:pPr>
            <a:r>
              <a:rPr lang="en-US" sz="3200" dirty="0"/>
              <a:t>int </a:t>
            </a:r>
            <a:r>
              <a:rPr lang="en-US" sz="3200" dirty="0" err="1"/>
              <a:t>myFunction</a:t>
            </a:r>
            <a:r>
              <a:rPr lang="en-US" sz="3200" dirty="0"/>
              <a:t>(int x)</a:t>
            </a:r>
          </a:p>
          <a:p>
            <a:pPr>
              <a:buNone/>
            </a:pPr>
            <a:r>
              <a:rPr lang="en-US" sz="3200" dirty="0"/>
              <a:t>float </a:t>
            </a:r>
            <a:r>
              <a:rPr lang="en-US" sz="3200" dirty="0" err="1"/>
              <a:t>myFunction</a:t>
            </a:r>
            <a:r>
              <a:rPr lang="en-US" sz="3200" dirty="0"/>
              <a:t>(float x)</a:t>
            </a:r>
          </a:p>
          <a:p>
            <a:pPr>
              <a:buNone/>
            </a:pPr>
            <a:r>
              <a:rPr lang="en-US" sz="3200" dirty="0"/>
              <a:t>double </a:t>
            </a:r>
            <a:r>
              <a:rPr lang="en-US" sz="3200" dirty="0" err="1"/>
              <a:t>myFunction</a:t>
            </a:r>
            <a:r>
              <a:rPr lang="en-US" sz="3200" dirty="0"/>
              <a:t>(double x, double 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Object oriented programming concepts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10184" y="800100"/>
            <a:ext cx="10515600" cy="5052061"/>
          </a:xfrm>
        </p:spPr>
        <p:txBody>
          <a:bodyPr/>
          <a:lstStyle/>
          <a:p>
            <a:pPr marL="114300" indent="0" algn="just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example, which have two functions that add numbers of different type: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plusFuncInt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x, int y) {</a:t>
            </a: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x + y;}</a:t>
            </a: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plusFuncDouble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x, double y) {</a:t>
            </a: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x + y;}</a:t>
            </a: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myNum1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plusFuncInt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5);</a:t>
            </a: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myNum2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plusFuncDouble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(4.3, 6.26);</a:t>
            </a: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"Int: " &lt;&lt; myNum1 &lt;&lt; "\n";</a:t>
            </a: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"Double: " &lt;&lt; myNum2;</a:t>
            </a:r>
          </a:p>
          <a:p>
            <a:pPr marL="114300" indent="0" algn="just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114300" indent="0" algn="just" fontAlgn="base"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Object oriented programming concepts </a:t>
            </a:r>
          </a:p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endParaRPr lang="en-US" sz="2400" b="1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10184" y="1099750"/>
            <a:ext cx="10515600" cy="5548475"/>
          </a:xfrm>
        </p:spPr>
        <p:txBody>
          <a:bodyPr/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defining two functions that should do the same thing, it is better to overload one.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x, int y) {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x + y;}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x, double y) {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x + y;}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myNum1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5);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myNum2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(4.3, 6.26);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"Int: " &lt;&lt; myNum1 &lt;&lt; "\n";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"Double: " &lt;&lt; myNum2;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Constant and volatile member functions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336432"/>
            <a:ext cx="10331548" cy="4838010"/>
          </a:xfrm>
        </p:spPr>
        <p:txBody>
          <a:bodyPr/>
          <a:lstStyle/>
          <a:p>
            <a:pPr marL="114300" indent="0" fontAlgn="base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fontAlgn="base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fontAlgn="base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marL="114300" indent="0" fontAlgn="base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fontAlgn="base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functions can have the same name as long as the number and/or type of parameters are different.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Constant and volatile member functions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function declared with the const qualifier can be called for constant and nonconstant objects. A nonconstant member function can only be called for a nonconstant object. Similarly, a member function declared with the volatile qualifier can be called for volatile and nonvolatile objects. A nonvolatile member function can only be called for a nonvolatile object.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838200" y="1261250"/>
            <a:ext cx="105156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Object Oriented Programming with C++ - Rajiv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Sahay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Oxford  Mastering C++ -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Venugopal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McGraw-Hill Education (India)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Herbert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Schildt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C++ - The Complete Reference, Third Edition -Tata McGraw Hill - 1999.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Bruce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Eckel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Thinking in C++, Second Edition, Volume One, Pearson Education Asia, 2000.</a:t>
            </a: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References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0" y="6023516"/>
            <a:ext cx="12192000" cy="38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BSC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575</Words>
  <Application>Microsoft Office PowerPoint</Application>
  <PresentationFormat>Widescreen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Calibri</vt:lpstr>
      <vt:lpstr>Arial</vt:lpstr>
      <vt:lpstr>Noto Sans Symbols</vt:lpstr>
      <vt:lpstr>Tinos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Lalit Kumar-GU1213811773</cp:lastModifiedBy>
  <cp:revision>88</cp:revision>
  <dcterms:modified xsi:type="dcterms:W3CDTF">2021-05-06T05:23:21Z</dcterms:modified>
</cp:coreProperties>
</file>