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7" r:id="rId5"/>
    <p:sldId id="278" r:id="rId6"/>
    <p:sldId id="279" r:id="rId7"/>
    <p:sldId id="274" r:id="rId8"/>
    <p:sldId id="280" r:id="rId9"/>
    <p:sldId id="281" r:id="rId10"/>
    <p:sldId id="283" r:id="rId11"/>
    <p:sldId id="284" r:id="rId12"/>
    <p:sldId id="282" r:id="rId13"/>
    <p:sldId id="267" r:id="rId14"/>
    <p:sldId id="268" r:id="rId15"/>
    <p:sldId id="269" r:id="rId16"/>
  </p:sldIdLst>
  <p:sldSz cx="12192000" cy="6858000"/>
  <p:notesSz cx="7010400" cy="9296400"/>
  <p:embeddedFontLst>
    <p:embeddedFont>
      <p:font typeface="Tino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63" autoAdjust="0"/>
  </p:normalViewPr>
  <p:slideViewPr>
    <p:cSldViewPr snapToGrid="0">
      <p:cViewPr varScale="1">
        <p:scale>
          <a:sx n="53" d="100"/>
          <a:sy n="53" d="100"/>
        </p:scale>
        <p:origin x="65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932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15-10-2020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09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46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17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65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158d1331_0_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d158d13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9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6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49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11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6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421175" y="0"/>
            <a:ext cx="10770900" cy="115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 Science and Engineering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3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ourse Code : </a:t>
            </a:r>
            <a:r>
              <a:rPr lang="en-US" sz="230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BCS0</a:t>
            </a:r>
            <a:r>
              <a:rPr lang="en-US" sz="23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30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T1006 </a:t>
            </a:r>
            <a:r>
              <a:rPr lang="en-US" sz="23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30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Name</a:t>
            </a:r>
            <a:r>
              <a:rPr lang="en-US" sz="23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ea typeface="Times New Roman"/>
              </a:rPr>
              <a:t>Object Oriented Programming</a:t>
            </a:r>
            <a:endParaRPr sz="2300" i="0" u="none" strike="noStrike" cap="none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34284" y="2703513"/>
            <a:ext cx="8323432" cy="323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405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5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lang="en-US" dirty="0">
              <a:ea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67150" cy="12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r>
              <a:rPr lang="en-US" sz="1800" dirty="0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Name of the Faculty:  </a:t>
            </a:r>
            <a:r>
              <a:rPr lang="en-US" sz="1800" dirty="0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Nikita</a:t>
            </a:r>
            <a:r>
              <a:rPr lang="en-US" sz="1800" dirty="0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	Program Name : </a:t>
            </a:r>
            <a:r>
              <a:rPr lang="en-US" sz="1800" dirty="0" err="1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B.Tech</a:t>
            </a:r>
            <a:r>
              <a:rPr lang="en-US" sz="1800" dirty="0" smtClean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(CSE)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03119"/>
            <a:ext cx="10515600" cy="1325563"/>
          </a:xfrm>
        </p:spPr>
        <p:txBody>
          <a:bodyPr/>
          <a:lstStyle/>
          <a:p>
            <a:r>
              <a:rPr lang="en-US" sz="3200" dirty="0" smtClean="0"/>
              <a:t>Member Operator </a:t>
            </a:r>
            <a:r>
              <a:rPr lang="en-US" sz="3200" dirty="0"/>
              <a:t>Function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member operator function for Unary operators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r>
              <a:rPr lang="en-US" sz="2400" dirty="0" err="1"/>
              <a:t>RetType</a:t>
            </a:r>
            <a:r>
              <a:rPr lang="en-US" sz="2400" dirty="0"/>
              <a:t> </a:t>
            </a:r>
            <a:r>
              <a:rPr lang="en-US" sz="2400" dirty="0" err="1"/>
              <a:t>ClassName</a:t>
            </a:r>
            <a:r>
              <a:rPr lang="en-US" sz="2400" dirty="0"/>
              <a:t>::operator#()</a:t>
            </a:r>
          </a:p>
          <a:p>
            <a:pPr marL="114300" indent="0">
              <a:buNone/>
            </a:pPr>
            <a:r>
              <a:rPr lang="en-US" sz="2400" dirty="0"/>
              <a:t> {</a:t>
            </a:r>
          </a:p>
          <a:p>
            <a:pPr marL="114300" indent="0">
              <a:buNone/>
            </a:pPr>
            <a:r>
              <a:rPr lang="en-US" sz="2400" dirty="0"/>
              <a:t>       // operations 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r>
              <a:rPr lang="en-US" sz="2400" dirty="0"/>
              <a:t>While overloading an unary operator, </a:t>
            </a:r>
            <a:r>
              <a:rPr lang="en-US" sz="2400" dirty="0" err="1"/>
              <a:t>arg</a:t>
            </a:r>
            <a:r>
              <a:rPr lang="en-US" sz="2400" dirty="0"/>
              <a:t>-list will be empty.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988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03119"/>
            <a:ext cx="10515600" cy="1325563"/>
          </a:xfrm>
        </p:spPr>
        <p:txBody>
          <a:bodyPr/>
          <a:lstStyle/>
          <a:p>
            <a:r>
              <a:rPr lang="en-US" sz="3200" dirty="0" smtClean="0"/>
              <a:t>Member Operator </a:t>
            </a:r>
            <a:r>
              <a:rPr lang="en-US" sz="3200" dirty="0"/>
              <a:t>Function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member operator function for binary operators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RetType</a:t>
            </a:r>
            <a:r>
              <a:rPr lang="en-US" sz="2400" dirty="0"/>
              <a:t> </a:t>
            </a:r>
            <a:r>
              <a:rPr lang="en-US" sz="2400" dirty="0" err="1"/>
              <a:t>ClassName</a:t>
            </a:r>
            <a:r>
              <a:rPr lang="en-US" sz="2400" dirty="0"/>
              <a:t>::operator#(</a:t>
            </a:r>
            <a:r>
              <a:rPr lang="en-US" sz="2400" dirty="0" err="1"/>
              <a:t>arg</a:t>
            </a:r>
            <a:r>
              <a:rPr lang="en-US" sz="2400" dirty="0"/>
              <a:t>-list)</a:t>
            </a:r>
          </a:p>
          <a:p>
            <a:pPr marL="114300" indent="0">
              <a:buNone/>
            </a:pPr>
            <a:r>
              <a:rPr lang="en-US" sz="2400" dirty="0"/>
              <a:t> {</a:t>
            </a:r>
          </a:p>
          <a:p>
            <a:pPr marL="114300" indent="0">
              <a:buNone/>
            </a:pPr>
            <a:r>
              <a:rPr lang="en-US" sz="2400" dirty="0"/>
              <a:t>          // operations </a:t>
            </a:r>
          </a:p>
          <a:p>
            <a:pPr marL="114300" indent="0">
              <a:buNone/>
            </a:pPr>
            <a:r>
              <a:rPr lang="en-US" sz="2400" dirty="0"/>
              <a:t>  }</a:t>
            </a:r>
          </a:p>
          <a:p>
            <a:r>
              <a:rPr lang="en-US" sz="2400" dirty="0"/>
              <a:t>For example, if you are overloading the + operator, use operator+ </a:t>
            </a:r>
          </a:p>
          <a:p>
            <a:r>
              <a:rPr lang="en-US" sz="2400" dirty="0"/>
              <a:t>While overloading binary operators using member function, </a:t>
            </a:r>
            <a:r>
              <a:rPr lang="en-US" sz="2400" dirty="0" err="1"/>
              <a:t>thearg</a:t>
            </a:r>
            <a:r>
              <a:rPr lang="en-US" sz="2400" dirty="0"/>
              <a:t>-list will contain one 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50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Summary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449844"/>
            <a:ext cx="10515600" cy="4351338"/>
          </a:xfrm>
        </p:spPr>
        <p:txBody>
          <a:bodyPr/>
          <a:lstStyle/>
          <a:p>
            <a:r>
              <a:rPr lang="en-US" sz="2400" dirty="0"/>
              <a:t>When an operator is overloaded, none of its original meaning will be lost.</a:t>
            </a:r>
          </a:p>
          <a:p>
            <a:endParaRPr lang="en-US" sz="2400" dirty="0"/>
          </a:p>
          <a:p>
            <a:r>
              <a:rPr lang="en-US" sz="2400" dirty="0"/>
              <a:t>After overloading the appropriate operators, you can use objects in expressions in just the same way you use C++'s built-in data types.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pPr marL="114300" indent="0">
              <a:buNone/>
            </a:pPr>
            <a:r>
              <a:rPr lang="en-US" sz="1800"/>
              <a:t>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8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838200" y="1261250"/>
            <a:ext cx="105156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Object Oriented Programming with C++ - Rajiv </a:t>
            </a:r>
            <a:r>
              <a:rPr lang="en-US" sz="2000" dirty="0" err="1" smtClean="0">
                <a:latin typeface="Verdana"/>
                <a:ea typeface="Verdana"/>
                <a:cs typeface="Verdana"/>
                <a:sym typeface="Verdana"/>
              </a:rPr>
              <a:t>Sahay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, Oxford  Mastering C++ - </a:t>
            </a:r>
            <a:r>
              <a:rPr lang="en-US" sz="2000" dirty="0" err="1" smtClean="0">
                <a:latin typeface="Verdana"/>
                <a:ea typeface="Verdana"/>
                <a:cs typeface="Verdana"/>
                <a:sym typeface="Verdana"/>
              </a:rPr>
              <a:t>Venugopal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, McGraw-Hill Education (India)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Herbert </a:t>
            </a:r>
            <a:r>
              <a:rPr lang="en-US" sz="2000" dirty="0" err="1" smtClean="0">
                <a:latin typeface="Verdana"/>
                <a:ea typeface="Verdana"/>
                <a:cs typeface="Verdana"/>
                <a:sym typeface="Verdana"/>
              </a:rPr>
              <a:t>Schildt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, C++ - The Complete Reference, Third Edition -Tata McGraw Hill - 1999.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Bruce </a:t>
            </a:r>
            <a:r>
              <a:rPr lang="en-US" sz="2000" dirty="0" err="1" smtClean="0">
                <a:latin typeface="Verdana"/>
                <a:ea typeface="Verdana"/>
                <a:cs typeface="Verdana"/>
                <a:sym typeface="Verdana"/>
              </a:rPr>
              <a:t>Eckel</a:t>
            </a:r>
            <a:r>
              <a:rPr lang="en-US" sz="2000" dirty="0" smtClean="0">
                <a:latin typeface="Verdana"/>
                <a:ea typeface="Verdana"/>
                <a:cs typeface="Verdana"/>
                <a:sym typeface="Verdana"/>
              </a:rPr>
              <a:t>, Thinking in C++, Second Edition, Volume One, Pearson Education Asia, 2000.</a:t>
            </a: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References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0" y="6023516"/>
            <a:ext cx="12192000" cy="38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1430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endParaRPr dirty="0"/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Nikita</a:t>
            </a:r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nikita@galgotiasuniversity.edu.in</a:t>
            </a:r>
            <a:endParaRPr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56000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Contact Information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5" name="Google Shape;205;p26" descr="Screenshot (785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0" y="0"/>
            <a:ext cx="12192000" cy="958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Objective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43200" y="1500735"/>
            <a:ext cx="104124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5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lvl="0" indent="-329565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Objective of this lecture - </a:t>
            </a: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Introduction to Operator Overloading</a:t>
            </a:r>
          </a:p>
          <a:p>
            <a:pPr marL="80518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Basic of concepts of </a:t>
            </a:r>
            <a:r>
              <a:rPr lang="en-US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Operator Overloading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805180" lvl="0" indent="-329565">
              <a:spcBef>
                <a:spcPts val="960"/>
              </a:spcBef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400" dirty="0">
                <a:solidFill>
                  <a:srgbClr val="333333"/>
                </a:solidFill>
                <a:latin typeface="Calibri" pitchFamily="34" charset="0"/>
                <a:ea typeface="Verdana"/>
                <a:cs typeface="Calibri" pitchFamily="34" charset="0"/>
                <a:sym typeface="Verdana"/>
              </a:rPr>
              <a:t>Member Operator Function</a:t>
            </a:r>
            <a:endParaRPr lang="en-US" sz="2400" dirty="0">
              <a:solidFill>
                <a:srgbClr val="333333"/>
              </a:solidFill>
              <a:latin typeface="Calibri" pitchFamily="34" charset="0"/>
              <a:ea typeface="Verdana"/>
              <a:cs typeface="Calibri" pitchFamily="34" charset="0"/>
              <a:sym typeface="Verdana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765958"/>
            <a:ext cx="10515600" cy="1325563"/>
          </a:xfrm>
        </p:spPr>
        <p:txBody>
          <a:bodyPr/>
          <a:lstStyle/>
          <a:p>
            <a:r>
              <a:rPr lang="en-IN" sz="3200" b="1" dirty="0" smtClean="0"/>
              <a:t>What </a:t>
            </a:r>
            <a:r>
              <a:rPr lang="en-IN" sz="3200" b="1" dirty="0" smtClean="0"/>
              <a:t>is Operator Overloading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725041"/>
            <a:ext cx="10515600" cy="4351338"/>
          </a:xfrm>
        </p:spPr>
        <p:txBody>
          <a:bodyPr/>
          <a:lstStyle/>
          <a:p>
            <a:r>
              <a:rPr lang="en-US" dirty="0"/>
              <a:t>Operator overloading is an important branch of Polymorphism in C</a:t>
            </a:r>
            <a:r>
              <a:rPr lang="en-US" dirty="0" smtClean="0"/>
              <a:t>++.</a:t>
            </a:r>
          </a:p>
          <a:p>
            <a:pPr eaLnBrk="1" hangingPunct="1"/>
            <a:r>
              <a:rPr lang="en-US" dirty="0"/>
              <a:t>Readable code</a:t>
            </a:r>
          </a:p>
          <a:p>
            <a:pPr eaLnBrk="1" hangingPunct="1"/>
            <a:r>
              <a:rPr lang="en-US" dirty="0"/>
              <a:t>Extension of language to include user-defined types</a:t>
            </a:r>
          </a:p>
          <a:p>
            <a:pPr lvl="2" eaLnBrk="1" hangingPunct="1"/>
            <a:r>
              <a:rPr lang="en-US" sz="2800" dirty="0"/>
              <a:t>I.e., classes</a:t>
            </a:r>
          </a:p>
          <a:p>
            <a:pPr eaLnBrk="1" hangingPunct="1"/>
            <a:r>
              <a:rPr lang="en-US" dirty="0"/>
              <a:t>Make operators sensitive to context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Generalization of function overloading</a:t>
            </a:r>
          </a:p>
          <a:p>
            <a:endParaRPr lang="en-US" altLang="en-US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One of C++’s great features is its extensibility, Operator Overloading is major functionality related to extensibility.</a:t>
            </a:r>
          </a:p>
          <a:p>
            <a:endParaRPr lang="en-US" sz="2400" dirty="0"/>
          </a:p>
          <a:p>
            <a:r>
              <a:rPr lang="en-US" sz="2400" dirty="0"/>
              <a:t>In C++, most of operators can be overloaded so that they can perform special operations relative to the classes you create.</a:t>
            </a:r>
          </a:p>
          <a:p>
            <a:endParaRPr lang="en-US" sz="2400" dirty="0"/>
          </a:p>
          <a:p>
            <a:r>
              <a:rPr lang="en-US" sz="2400" dirty="0"/>
              <a:t>For example, + operator can be overloaded operation of string concatenation along with its of adding two numeric values.</a:t>
            </a:r>
            <a:br>
              <a:rPr lang="en-US" sz="2400" dirty="0"/>
            </a:br>
            <a:r>
              <a:rPr lang="en-US" sz="2400" dirty="0"/>
              <a:t>to perform an pre-defined job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48589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10184" y="1800882"/>
            <a:ext cx="10515600" cy="4847343"/>
          </a:xfrm>
        </p:spPr>
        <p:txBody>
          <a:bodyPr/>
          <a:lstStyle/>
          <a:p>
            <a:r>
              <a:rPr lang="en-US" sz="2400" dirty="0"/>
              <a:t>When an operator is overloaded, none of its original meaning will be lost.</a:t>
            </a:r>
          </a:p>
          <a:p>
            <a:endParaRPr lang="en-US" sz="2400" dirty="0"/>
          </a:p>
          <a:p>
            <a:r>
              <a:rPr lang="en-US" sz="2400" dirty="0"/>
              <a:t>After overloading the appropriate operators, you can use objects in expressions in just the same way you use C++'s built-in data types.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</a:t>
            </a:r>
            <a:endParaRPr lang="en-US" sz="2400" b="1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48589"/>
            <a:ext cx="10515600" cy="1325563"/>
          </a:xfrm>
        </p:spPr>
        <p:txBody>
          <a:bodyPr/>
          <a:lstStyle/>
          <a:p>
            <a:r>
              <a:rPr lang="en-US" sz="3200" b="1" dirty="0" smtClean="0"/>
              <a:t>Approaches </a:t>
            </a:r>
            <a:r>
              <a:rPr lang="en-US" sz="3200" b="1" dirty="0" smtClean="0"/>
              <a:t>f</a:t>
            </a:r>
            <a:r>
              <a:rPr lang="en-US" sz="3200" b="1" dirty="0" smtClean="0"/>
              <a:t>or Operator Overloading</a:t>
            </a:r>
            <a:endParaRPr lang="en-US" sz="3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10184" y="1800882"/>
            <a:ext cx="10515600" cy="4847343"/>
          </a:xfrm>
        </p:spPr>
        <p:txBody>
          <a:bodyPr/>
          <a:lstStyle/>
          <a:p>
            <a:r>
              <a:rPr lang="en-US" sz="2400" dirty="0"/>
              <a:t>Operators come in three </a:t>
            </a:r>
            <a:r>
              <a:rPr lang="en-US" sz="2400" dirty="0" err="1"/>
              <a:t>flavours</a:t>
            </a:r>
            <a:endParaRPr lang="en-US" sz="2400" dirty="0"/>
          </a:p>
          <a:p>
            <a:r>
              <a:rPr lang="en-US" sz="2400" dirty="0"/>
              <a:t>Unary (++,--)</a:t>
            </a:r>
          </a:p>
          <a:p>
            <a:r>
              <a:rPr lang="en-US" sz="2400" dirty="0"/>
              <a:t>Binary (+,-)</a:t>
            </a:r>
          </a:p>
          <a:p>
            <a:r>
              <a:rPr lang="en-US" sz="2400" dirty="0"/>
              <a:t>Ternary(?)</a:t>
            </a:r>
          </a:p>
          <a:p>
            <a:r>
              <a:rPr lang="en-US" sz="2400" dirty="0"/>
              <a:t>You are free to overload most of the built-in operators, but you cannot create new operators of your own.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r>
              <a:rPr lang="en-US" sz="2400" dirty="0"/>
              <a:t>Therefore, although you can give your class an increment operator (++), you cannot create a squared operator..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92122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03119"/>
            <a:ext cx="10515600" cy="1325563"/>
          </a:xfrm>
        </p:spPr>
        <p:txBody>
          <a:bodyPr/>
          <a:lstStyle/>
          <a:p>
            <a:r>
              <a:rPr lang="en-US" sz="3200" dirty="0" smtClean="0"/>
              <a:t>How to overload operator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overload these operators to do anything you want, but it is a good programming practice for them to make sense.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That means you can have the ++ operator to decrement, but it would make no sense to do so.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lvl="1" fontAlgn="base"/>
            <a:r>
              <a:rPr lang="en-US" dirty="0" smtClean="0"/>
              <a:t>.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03119"/>
            <a:ext cx="10515600" cy="1325563"/>
          </a:xfrm>
        </p:spPr>
        <p:txBody>
          <a:bodyPr/>
          <a:lstStyle/>
          <a:p>
            <a:r>
              <a:rPr lang="en-US" sz="3200" dirty="0"/>
              <a:t>Operator Function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Operators are overloaded by creating operator functions.</a:t>
            </a:r>
          </a:p>
          <a:p>
            <a:pPr fontAlgn="base"/>
            <a:r>
              <a:rPr lang="en-US" dirty="0" smtClean="0"/>
              <a:t>An Operator function defines the operation that the </a:t>
            </a:r>
            <a:r>
              <a:rPr lang="en-US" dirty="0" smtClean="0"/>
              <a:t>overloaded operator will perform relative to the class upon which it will work.</a:t>
            </a:r>
          </a:p>
          <a:p>
            <a:pPr fontAlgn="base"/>
            <a:r>
              <a:rPr lang="en-US" dirty="0" smtClean="0"/>
              <a:t>An operator function is created using the keyword operator. Operator Functions can be either</a:t>
            </a:r>
          </a:p>
          <a:p>
            <a:pPr marL="11430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Member function of a class</a:t>
            </a:r>
          </a:p>
          <a:p>
            <a:pPr marL="11430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Non-Member(Mostly friend Function)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b="1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Operator Overloading</a:t>
            </a:r>
            <a:endParaRPr lang="en-US" sz="2400" b="1" dirty="0" smtClean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03119"/>
            <a:ext cx="10515600" cy="1325563"/>
          </a:xfrm>
        </p:spPr>
        <p:txBody>
          <a:bodyPr/>
          <a:lstStyle/>
          <a:p>
            <a:r>
              <a:rPr lang="en-US" sz="3200" dirty="0" smtClean="0"/>
              <a:t>Member Operator </a:t>
            </a:r>
            <a:r>
              <a:rPr lang="en-US" sz="3200" dirty="0"/>
              <a:t>Function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member operator function for binary operators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r>
              <a:rPr lang="en-US" sz="2400" dirty="0" err="1"/>
              <a:t>RetType</a:t>
            </a:r>
            <a:r>
              <a:rPr lang="en-US" sz="2400" dirty="0"/>
              <a:t> </a:t>
            </a:r>
            <a:r>
              <a:rPr lang="en-US" sz="2400" dirty="0" err="1"/>
              <a:t>ClassName</a:t>
            </a:r>
            <a:r>
              <a:rPr lang="en-US" sz="2400" dirty="0"/>
              <a:t>::operator#(</a:t>
            </a:r>
            <a:r>
              <a:rPr lang="en-US" sz="2400" dirty="0" err="1"/>
              <a:t>arg</a:t>
            </a:r>
            <a:r>
              <a:rPr lang="en-US" sz="2400" dirty="0"/>
              <a:t>-list)</a:t>
            </a:r>
          </a:p>
          <a:p>
            <a:pPr marL="114300" indent="0">
              <a:buNone/>
            </a:pPr>
            <a:r>
              <a:rPr lang="en-US" sz="2400" dirty="0"/>
              <a:t> {</a:t>
            </a:r>
          </a:p>
          <a:p>
            <a:pPr marL="114300" indent="0">
              <a:buNone/>
            </a:pPr>
            <a:r>
              <a:rPr lang="en-US" sz="2400" dirty="0"/>
              <a:t>                 // operations </a:t>
            </a:r>
          </a:p>
          <a:p>
            <a:pPr marL="114300" indent="0">
              <a:buNone/>
            </a:pPr>
            <a:r>
              <a:rPr lang="en-US" sz="2400" dirty="0"/>
              <a:t> }</a:t>
            </a:r>
          </a:p>
          <a:p>
            <a:r>
              <a:rPr lang="en-US" sz="2400" dirty="0"/>
              <a:t>Often, operator functions returns an object of the class they operate on, but ret-type can be any valid type.</a:t>
            </a:r>
          </a:p>
          <a:p>
            <a:r>
              <a:rPr lang="en-US" sz="2400" dirty="0"/>
              <a:t>The # is a placeholder. When you create an operator function, substitute </a:t>
            </a:r>
            <a:r>
              <a:rPr lang="en-US" sz="2400" dirty="0" err="1"/>
              <a:t>theoperator</a:t>
            </a:r>
            <a:r>
              <a:rPr lang="en-US" sz="2400" dirty="0"/>
              <a:t> for the #.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748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502</Words>
  <Application>Microsoft Office PowerPoint</Application>
  <PresentationFormat>Widescreen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Wingdings</vt:lpstr>
      <vt:lpstr>Noto Sans Symbols</vt:lpstr>
      <vt:lpstr>Arial</vt:lpstr>
      <vt:lpstr>Tinos</vt:lpstr>
      <vt:lpstr>Calibri</vt:lpstr>
      <vt:lpstr>Verdana</vt:lpstr>
      <vt:lpstr>Office Theme</vt:lpstr>
      <vt:lpstr>PowerPoint Presentation</vt:lpstr>
      <vt:lpstr>PowerPoint Presentation</vt:lpstr>
      <vt:lpstr>What is Operator Overloading</vt:lpstr>
      <vt:lpstr>Introduction</vt:lpstr>
      <vt:lpstr>Introduction</vt:lpstr>
      <vt:lpstr>Approaches for Operator Overloading</vt:lpstr>
      <vt:lpstr>How to overload operator</vt:lpstr>
      <vt:lpstr>Operator Function</vt:lpstr>
      <vt:lpstr>Member Operator Function</vt:lpstr>
      <vt:lpstr>Member Operator Function</vt:lpstr>
      <vt:lpstr>Member Operator Function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Nikita</cp:lastModifiedBy>
  <cp:revision>84</cp:revision>
  <dcterms:modified xsi:type="dcterms:W3CDTF">2021-04-26T09:20:03Z</dcterms:modified>
</cp:coreProperties>
</file>