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82" r:id="rId2"/>
    <p:sldId id="472" r:id="rId3"/>
    <p:sldId id="471" r:id="rId4"/>
    <p:sldId id="473" r:id="rId5"/>
    <p:sldId id="469" r:id="rId6"/>
    <p:sldId id="477" r:id="rId7"/>
    <p:sldId id="479" r:id="rId8"/>
    <p:sldId id="480" r:id="rId9"/>
    <p:sldId id="481" r:id="rId10"/>
    <p:sldId id="482" r:id="rId11"/>
    <p:sldId id="483" r:id="rId12"/>
    <p:sldId id="487" r:id="rId13"/>
    <p:sldId id="484" r:id="rId14"/>
    <p:sldId id="485" r:id="rId15"/>
    <p:sldId id="486" r:id="rId16"/>
    <p:sldId id="368" r:id="rId17"/>
    <p:sldId id="478" r:id="rId18"/>
    <p:sldId id="4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96"/>
  </p:normalViewPr>
  <p:slideViewPr>
    <p:cSldViewPr snapToGrid="0" snapToObjects="1">
      <p:cViewPr varScale="1">
        <p:scale>
          <a:sx n="71" d="100"/>
          <a:sy n="71" d="100"/>
        </p:scale>
        <p:origin x="61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6.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29-11-2021</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176175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24808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377376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193938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1880730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377655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3950687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4129952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7581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330534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dirty="0"/>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dirty="0"/>
          </a:p>
        </p:txBody>
      </p:sp>
    </p:spTree>
    <p:extLst>
      <p:ext uri="{BB962C8B-B14F-4D97-AF65-F5344CB8AC3E}">
        <p14:creationId xmlns:p14="http://schemas.microsoft.com/office/powerpoint/2010/main" val="244237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350540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87262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205402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243091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176052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9.wmf"/><Relationship Id="rId3" Type="http://schemas.openxmlformats.org/officeDocument/2006/relationships/notesSlide" Target="../notesSlides/notesSlide10.xml"/><Relationship Id="rId7" Type="http://schemas.openxmlformats.org/officeDocument/2006/relationships/image" Target="../media/image16.wmf"/><Relationship Id="rId12"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8.wmf"/><Relationship Id="rId5" Type="http://schemas.openxmlformats.org/officeDocument/2006/relationships/image" Target="../media/image2.png"/><Relationship Id="rId15" Type="http://schemas.openxmlformats.org/officeDocument/2006/relationships/image" Target="../media/image20.wmf"/><Relationship Id="rId10" Type="http://schemas.openxmlformats.org/officeDocument/2006/relationships/oleObject" Target="../embeddings/oleObject13.bin"/><Relationship Id="rId4" Type="http://schemas.openxmlformats.org/officeDocument/2006/relationships/image" Target="../media/image1.png"/><Relationship Id="rId9" Type="http://schemas.openxmlformats.org/officeDocument/2006/relationships/image" Target="../media/image17.wmf"/><Relationship Id="rId1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1.xml"/><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3.xml"/><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22.bin"/><Relationship Id="rId3" Type="http://schemas.openxmlformats.org/officeDocument/2006/relationships/notesSlide" Target="../notesSlides/notesSlide14.xml"/><Relationship Id="rId7" Type="http://schemas.openxmlformats.org/officeDocument/2006/relationships/image" Target="../media/image16.wmf"/><Relationship Id="rId12"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oleObject" Target="../embeddings/oleObject21.bin"/><Relationship Id="rId5" Type="http://schemas.openxmlformats.org/officeDocument/2006/relationships/image" Target="../media/image2.png"/><Relationship Id="rId10" Type="http://schemas.openxmlformats.org/officeDocument/2006/relationships/image" Target="../media/image22.wmf"/><Relationship Id="rId4" Type="http://schemas.openxmlformats.org/officeDocument/2006/relationships/image" Target="../media/image1.png"/><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png"/><Relationship Id="rId10" Type="http://schemas.openxmlformats.org/officeDocument/2006/relationships/image" Target="../media/image25.wmf"/><Relationship Id="rId4" Type="http://schemas.openxmlformats.org/officeDocument/2006/relationships/image" Target="../media/image1.png"/><Relationship Id="rId9"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6.xml"/><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2.png"/><Relationship Id="rId10" Type="http://schemas.openxmlformats.org/officeDocument/2006/relationships/oleObject" Target="../embeddings/oleObject4.bin"/><Relationship Id="rId4" Type="http://schemas.openxmlformats.org/officeDocument/2006/relationships/image" Target="../media/image1.png"/><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2.png"/><Relationship Id="rId10" Type="http://schemas.openxmlformats.org/officeDocument/2006/relationships/oleObject" Target="../embeddings/oleObject10.bin"/><Relationship Id="rId4" Type="http://schemas.openxmlformats.org/officeDocument/2006/relationships/image" Target="../media/image1.png"/><Relationship Id="rId9"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smtClean="0">
                <a:solidFill>
                  <a:schemeClr val="bg1"/>
                </a:solidFill>
                <a:latin typeface="Tinos"/>
                <a:ea typeface="+mj-ea"/>
                <a:cs typeface="+mj-cs"/>
              </a:rPr>
              <a:t>Aakash </a:t>
            </a:r>
            <a:r>
              <a:rPr lang="en-IN" altLang="zh-CN" b="1" dirty="0" err="1" smtClean="0">
                <a:solidFill>
                  <a:schemeClr val="bg1"/>
                </a:solidFill>
                <a:latin typeface="Tinos"/>
                <a:ea typeface="+mj-ea"/>
                <a:cs typeface="+mj-cs"/>
              </a:rPr>
              <a:t>Mathur</a:t>
            </a:r>
            <a:r>
              <a:rPr lang="en-IN" altLang="zh-CN" b="1" noProof="0" dirty="0" smtClean="0">
                <a:solidFill>
                  <a:schemeClr val="bg1"/>
                </a:solidFill>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76ECCD46-935E-4F03-B432-451AF4FE5D6B}"/>
              </a:ext>
            </a:extLst>
          </p:cNvPr>
          <p:cNvSpPr/>
          <p:nvPr/>
        </p:nvSpPr>
        <p:spPr>
          <a:xfrm>
            <a:off x="1968708" y="1662109"/>
            <a:ext cx="8944707" cy="7694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r>
              <a:rPr lang="en-US" altLang="zh-CN" sz="4400" b="1" dirty="0">
                <a:solidFill>
                  <a:srgbClr val="0070C0"/>
                </a:solidFill>
                <a:latin typeface="Tinos"/>
              </a:rPr>
              <a:t> Effective Mass and Concept of Holes</a:t>
            </a:r>
            <a:endParaRPr lang="en-IN" altLang="zh-CN" sz="4400" b="1" dirty="0">
              <a:solidFill>
                <a:srgbClr val="0070C0"/>
              </a:solidFill>
              <a:latin typeface="Tinos"/>
            </a:endParaRPr>
          </a:p>
        </p:txBody>
      </p:sp>
      <p:pic>
        <p:nvPicPr>
          <p:cNvPr id="3" name="Picture 2">
            <a:extLst>
              <a:ext uri="{FF2B5EF4-FFF2-40B4-BE49-F238E27FC236}">
                <a16:creationId xmlns="" xmlns:a16="http://schemas.microsoft.com/office/drawing/2014/main" id="{F22C1EFB-A1C6-40A3-9133-6C69AC690BDE}"/>
              </a:ext>
            </a:extLst>
          </p:cNvPr>
          <p:cNvPicPr>
            <a:picLocks noChangeAspect="1"/>
          </p:cNvPicPr>
          <p:nvPr/>
        </p:nvPicPr>
        <p:blipFill>
          <a:blip r:embed="rId4"/>
          <a:stretch>
            <a:fillRect/>
          </a:stretch>
        </p:blipFill>
        <p:spPr>
          <a:xfrm>
            <a:off x="0" y="-50251"/>
            <a:ext cx="1504949" cy="1023587"/>
          </a:xfrm>
          <a:prstGeom prst="rect">
            <a:avLst/>
          </a:prstGeom>
        </p:spPr>
      </p:pic>
    </p:spTree>
  </p:cSld>
  <p:clrMapOvr>
    <a:masterClrMapping/>
  </p:clrMapOvr>
  <p:transition advTm="11692"/>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 xmlns:a16="http://schemas.microsoft.com/office/drawing/2014/main" id="{1D223215-1A42-4791-BA6F-A3F8D9C7F969}"/>
              </a:ext>
            </a:extLst>
          </p:cNvPr>
          <p:cNvSpPr txBox="1"/>
          <p:nvPr/>
        </p:nvSpPr>
        <p:spPr>
          <a:xfrm>
            <a:off x="402930" y="1021310"/>
            <a:ext cx="5706256" cy="490199"/>
          </a:xfrm>
          <a:prstGeom prst="rect">
            <a:avLst/>
          </a:prstGeom>
          <a:noFill/>
        </p:spPr>
        <p:txBody>
          <a:bodyPr wrap="square">
            <a:spAutoFit/>
          </a:bodyPr>
          <a:lstStyle/>
          <a:p>
            <a:pPr algn="just">
              <a:lnSpc>
                <a:spcPct val="115000"/>
              </a:lnSpc>
              <a:spcAft>
                <a:spcPts val="1000"/>
              </a:spcAft>
            </a:pP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Acceleration and effective mass of electron: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5147" r:id="rId6" imgW="114151" imgH="215619" progId="Equation.3">
                  <p:embed/>
                </p:oleObj>
              </mc:Choice>
              <mc:Fallback>
                <p:oleObj r:id="rId6" imgW="114151"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 xmlns:a16="http://schemas.microsoft.com/office/drawing/2014/main" id="{84518798-9721-4227-94A1-3C84F3C553A9}"/>
              </a:ext>
            </a:extLst>
          </p:cNvPr>
          <p:cNvGraphicFramePr>
            <a:graphicFrameLocks noChangeAspect="1"/>
          </p:cNvGraphicFramePr>
          <p:nvPr>
            <p:extLst>
              <p:ext uri="{D42A27DB-BD31-4B8C-83A1-F6EECF244321}">
                <p14:modId xmlns:p14="http://schemas.microsoft.com/office/powerpoint/2010/main" val="2683672105"/>
              </p:ext>
            </p:extLst>
          </p:nvPr>
        </p:nvGraphicFramePr>
        <p:xfrm>
          <a:off x="494911" y="2084293"/>
          <a:ext cx="2945564" cy="789946"/>
        </p:xfrm>
        <a:graphic>
          <a:graphicData uri="http://schemas.openxmlformats.org/presentationml/2006/ole">
            <mc:AlternateContent xmlns:mc="http://schemas.openxmlformats.org/markup-compatibility/2006">
              <mc:Choice xmlns:v="urn:schemas-microsoft-com:vml" Requires="v">
                <p:oleObj spid="_x0000_s5148" r:id="rId8" imgW="1244600" imgH="431800" progId="Equation.3">
                  <p:embed/>
                </p:oleObj>
              </mc:Choice>
              <mc:Fallback>
                <p:oleObj r:id="rId8" imgW="12446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911" y="2084293"/>
                        <a:ext cx="2945564" cy="789946"/>
                      </a:xfrm>
                      <a:prstGeom prst="rect">
                        <a:avLst/>
                      </a:prstGeom>
                      <a:noFill/>
                    </p:spPr>
                  </p:pic>
                </p:oleObj>
              </mc:Fallback>
            </mc:AlternateContent>
          </a:graphicData>
        </a:graphic>
      </p:graphicFrame>
      <p:sp>
        <p:nvSpPr>
          <p:cNvPr id="8" name="Rectangle 9">
            <a:extLst>
              <a:ext uri="{FF2B5EF4-FFF2-40B4-BE49-F238E27FC236}">
                <a16:creationId xmlns="" xmlns:a16="http://schemas.microsoft.com/office/drawing/2014/main" id="{BD210054-EA7D-4C0E-92F0-A92FC7EF9EED}"/>
              </a:ext>
            </a:extLst>
          </p:cNvPr>
          <p:cNvSpPr>
            <a:spLocks noChangeArrowheads="1"/>
          </p:cNvSpPr>
          <p:nvPr/>
        </p:nvSpPr>
        <p:spPr bwMode="auto">
          <a:xfrm>
            <a:off x="520337" y="1519661"/>
            <a:ext cx="69963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Differentiating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with respect  to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                                   --------(4)</a:t>
            </a:r>
          </a:p>
        </p:txBody>
      </p:sp>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1">
            <a:extLst>
              <a:ext uri="{FF2B5EF4-FFF2-40B4-BE49-F238E27FC236}">
                <a16:creationId xmlns="" xmlns:a16="http://schemas.microsoft.com/office/drawing/2014/main" id="{8D1E5D15-1A8D-44B9-A026-7C8E5A3CAAD6}"/>
              </a:ext>
            </a:extLst>
          </p:cNvPr>
          <p:cNvSpPr>
            <a:spLocks noChangeArrowheads="1"/>
          </p:cNvSpPr>
          <p:nvPr/>
        </p:nvSpPr>
        <p:spPr bwMode="auto">
          <a:xfrm>
            <a:off x="0" y="1104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25726364-E4F5-469F-8DE5-BAE5FD9A9C38}"/>
              </a:ext>
            </a:extLst>
          </p:cNvPr>
          <p:cNvGraphicFramePr>
            <a:graphicFrameLocks noChangeAspect="1"/>
          </p:cNvGraphicFramePr>
          <p:nvPr>
            <p:extLst>
              <p:ext uri="{D42A27DB-BD31-4B8C-83A1-F6EECF244321}">
                <p14:modId xmlns:p14="http://schemas.microsoft.com/office/powerpoint/2010/main" val="3209330270"/>
              </p:ext>
            </p:extLst>
          </p:nvPr>
        </p:nvGraphicFramePr>
        <p:xfrm>
          <a:off x="3545640" y="2159127"/>
          <a:ext cx="2049247" cy="546680"/>
        </p:xfrm>
        <a:graphic>
          <a:graphicData uri="http://schemas.openxmlformats.org/presentationml/2006/ole">
            <mc:AlternateContent xmlns:mc="http://schemas.openxmlformats.org/markup-compatibility/2006">
              <mc:Choice xmlns:v="urn:schemas-microsoft-com:vml" Requires="v">
                <p:oleObj spid="_x0000_s5149" r:id="rId10" imgW="965200" imgH="419100" progId="Equation.3">
                  <p:embed/>
                </p:oleObj>
              </mc:Choice>
              <mc:Fallback>
                <p:oleObj r:id="rId10" imgW="965200" imgH="4191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640" y="2159127"/>
                        <a:ext cx="2049247" cy="546680"/>
                      </a:xfrm>
                      <a:prstGeom prst="rect">
                        <a:avLst/>
                      </a:prstGeom>
                      <a:solidFill>
                        <a:srgbClr val="FFFF00"/>
                      </a:solidFill>
                    </p:spPr>
                  </p:pic>
                </p:oleObj>
              </mc:Fallback>
            </mc:AlternateContent>
          </a:graphicData>
        </a:graphic>
      </p:graphicFrame>
      <p:sp>
        <p:nvSpPr>
          <p:cNvPr id="28" name="TextBox 27">
            <a:extLst>
              <a:ext uri="{FF2B5EF4-FFF2-40B4-BE49-F238E27FC236}">
                <a16:creationId xmlns="" xmlns:a16="http://schemas.microsoft.com/office/drawing/2014/main" id="{ECEF5535-E232-4289-984A-71975194906B}"/>
              </a:ext>
            </a:extLst>
          </p:cNvPr>
          <p:cNvSpPr txBox="1"/>
          <p:nvPr/>
        </p:nvSpPr>
        <p:spPr>
          <a:xfrm>
            <a:off x="379695" y="2756068"/>
            <a:ext cx="11445511" cy="2575770"/>
          </a:xfrm>
          <a:prstGeom prst="rect">
            <a:avLst/>
          </a:prstGeom>
          <a:noFill/>
        </p:spPr>
        <p:txBody>
          <a:bodyPr wrap="square">
            <a:spAutoFit/>
          </a:bodyPr>
          <a:lstStyle/>
          <a:p>
            <a:pPr marL="0" marR="0">
              <a:lnSpc>
                <a:spcPct val="115000"/>
              </a:lnSpc>
              <a:spcBef>
                <a:spcPts val="0"/>
              </a:spcBef>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we compare this result with the acceleration of a free electron of mass m  i.e.                          </a:t>
            </a: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---------(5)</a:t>
            </a: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Compare eqn. (4) and (5) it follows that an electron in the periodic lattice behaves as an electron of effective mass  m* given by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a:extLst>
              <a:ext uri="{FF2B5EF4-FFF2-40B4-BE49-F238E27FC236}">
                <a16:creationId xmlns="" xmlns:a16="http://schemas.microsoft.com/office/drawing/2014/main" id="{1EFC7AE7-BC33-42E8-8888-424012D71711}"/>
              </a:ext>
            </a:extLst>
          </p:cNvPr>
          <p:cNvGraphicFramePr>
            <a:graphicFrameLocks noChangeAspect="1"/>
          </p:cNvGraphicFramePr>
          <p:nvPr>
            <p:extLst>
              <p:ext uri="{D42A27DB-BD31-4B8C-83A1-F6EECF244321}">
                <p14:modId xmlns:p14="http://schemas.microsoft.com/office/powerpoint/2010/main" val="446886143"/>
              </p:ext>
            </p:extLst>
          </p:nvPr>
        </p:nvGraphicFramePr>
        <p:xfrm>
          <a:off x="642662" y="3286368"/>
          <a:ext cx="1325031" cy="588357"/>
        </p:xfrm>
        <a:graphic>
          <a:graphicData uri="http://schemas.openxmlformats.org/presentationml/2006/ole">
            <mc:AlternateContent xmlns:mc="http://schemas.openxmlformats.org/markup-compatibility/2006">
              <mc:Choice xmlns:v="urn:schemas-microsoft-com:vml" Requires="v">
                <p:oleObj spid="_x0000_s5150" r:id="rId12" imgW="660113" imgH="393529" progId="Equation.3">
                  <p:embed/>
                </p:oleObj>
              </mc:Choice>
              <mc:Fallback>
                <p:oleObj r:id="rId12" imgW="660113" imgH="39352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2662" y="3286368"/>
                        <a:ext cx="1325031" cy="588357"/>
                      </a:xfrm>
                      <a:prstGeom prst="rect">
                        <a:avLst/>
                      </a:prstGeom>
                      <a:noFill/>
                    </p:spPr>
                  </p:pic>
                </p:oleObj>
              </mc:Fallback>
            </mc:AlternateContent>
          </a:graphicData>
        </a:graphic>
      </p:graphicFrame>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a:extLst>
              <a:ext uri="{FF2B5EF4-FFF2-40B4-BE49-F238E27FC236}">
                <a16:creationId xmlns="" xmlns:a16="http://schemas.microsoft.com/office/drawing/2014/main" id="{96B1E5CA-4E6D-464F-8C82-D13508C90CB1}"/>
              </a:ext>
            </a:extLst>
          </p:cNvPr>
          <p:cNvGraphicFramePr>
            <a:graphicFrameLocks noChangeAspect="1"/>
          </p:cNvGraphicFramePr>
          <p:nvPr>
            <p:extLst>
              <p:ext uri="{D42A27DB-BD31-4B8C-83A1-F6EECF244321}">
                <p14:modId xmlns:p14="http://schemas.microsoft.com/office/powerpoint/2010/main" val="771072293"/>
              </p:ext>
            </p:extLst>
          </p:nvPr>
        </p:nvGraphicFramePr>
        <p:xfrm>
          <a:off x="579438" y="4875213"/>
          <a:ext cx="7092950" cy="819150"/>
        </p:xfrm>
        <a:graphic>
          <a:graphicData uri="http://schemas.openxmlformats.org/presentationml/2006/ole">
            <mc:AlternateContent xmlns:mc="http://schemas.openxmlformats.org/markup-compatibility/2006">
              <mc:Choice xmlns:v="urn:schemas-microsoft-com:vml" Requires="v">
                <p:oleObj spid="_x0000_s5151" r:id="rId14" imgW="4419600" imgH="635000" progId="Equation.3">
                  <p:embed/>
                </p:oleObj>
              </mc:Choice>
              <mc:Fallback>
                <p:oleObj r:id="rId14" imgW="4419600" imgH="6350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438" y="4875213"/>
                        <a:ext cx="7092950" cy="819150"/>
                      </a:xfrm>
                      <a:prstGeom prst="rect">
                        <a:avLst/>
                      </a:prstGeom>
                      <a:solidFill>
                        <a:srgbClr val="FFFF00"/>
                      </a:solidFill>
                    </p:spPr>
                  </p:pic>
                </p:oleObj>
              </mc:Fallback>
            </mc:AlternateContent>
          </a:graphicData>
        </a:graphic>
      </p:graphicFrame>
      <p:sp>
        <p:nvSpPr>
          <p:cNvPr id="23" name="Title 1">
            <a:extLst>
              <a:ext uri="{FF2B5EF4-FFF2-40B4-BE49-F238E27FC236}">
                <a16:creationId xmlns="" xmlns:a16="http://schemas.microsoft.com/office/drawing/2014/main" id="{145BE1C8-7043-40E3-ADC4-BE650379BD8A}"/>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66386334"/>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 xmlns:a16="http://schemas.microsoft.com/office/drawing/2014/main" id="{1D223215-1A42-4791-BA6F-A3F8D9C7F969}"/>
              </a:ext>
            </a:extLst>
          </p:cNvPr>
          <p:cNvSpPr txBox="1"/>
          <p:nvPr/>
        </p:nvSpPr>
        <p:spPr>
          <a:xfrm>
            <a:off x="420894" y="993125"/>
            <a:ext cx="5706256" cy="490199"/>
          </a:xfrm>
          <a:prstGeom prst="rect">
            <a:avLst/>
          </a:prstGeom>
          <a:noFill/>
        </p:spPr>
        <p:txBody>
          <a:bodyPr wrap="square">
            <a:spAutoFit/>
          </a:bodyPr>
          <a:lstStyle/>
          <a:p>
            <a:pPr algn="just">
              <a:lnSpc>
                <a:spcPct val="115000"/>
              </a:lnSpc>
              <a:spcAft>
                <a:spcPts val="1000"/>
              </a:spcAft>
            </a:pP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Acceleration and effective mass of electron: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6151" r:id="rId6" imgW="114151" imgH="215619" progId="Equation.3">
                  <p:embed/>
                </p:oleObj>
              </mc:Choice>
              <mc:Fallback>
                <p:oleObj r:id="rId6" imgW="114151" imgH="215619" progId="Equation.3">
                  <p:embed/>
                  <p:pic>
                    <p:nvPicPr>
                      <p:cNvPr id="5" name="Object 4">
                        <a:extLst>
                          <a:ext uri="{FF2B5EF4-FFF2-40B4-BE49-F238E27FC236}">
                            <a16:creationId xmlns="" xmlns:a16="http://schemas.microsoft.com/office/drawing/2014/main" id="{27B9A2FB-0FEC-46F6-9911-7BE7E9225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TextBox 33">
            <a:extLst>
              <a:ext uri="{FF2B5EF4-FFF2-40B4-BE49-F238E27FC236}">
                <a16:creationId xmlns="" xmlns:a16="http://schemas.microsoft.com/office/drawing/2014/main" id="{34CF2054-DC7C-4BC2-B22D-18F5EAEF14A0}"/>
              </a:ext>
            </a:extLst>
          </p:cNvPr>
          <p:cNvSpPr txBox="1"/>
          <p:nvPr/>
        </p:nvSpPr>
        <p:spPr>
          <a:xfrm>
            <a:off x="350355" y="1409786"/>
            <a:ext cx="8630116" cy="4690323"/>
          </a:xfrm>
          <a:prstGeom prst="rect">
            <a:avLst/>
          </a:prstGeom>
          <a:noFill/>
        </p:spPr>
        <p:txBody>
          <a:bodyPr wrap="square">
            <a:spAutoFit/>
          </a:bodyPr>
          <a:lstStyle/>
          <a:p>
            <a:pPr marL="342900" marR="0" indent="-342900">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Clearly the effective mass of electron is determined by d</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E/dK</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is a function of K is no longer a strict constant.  </a:t>
            </a:r>
          </a:p>
          <a:p>
            <a:pPr marL="342900" marR="0" indent="-342900">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indicates the importance of E-K curves for the motion of electron. [(Fig (c)] represents the effective mass (m*) of the electron as a function of K.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increases with increase of K, becomes maximum at point of inflexion and then it becomes negative. The behaviour of the effective mass is as follows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increases with increase of K, becomes maximum at point of inflexion and then it becomes negative.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8">
            <a:extLst>
              <a:ext uri="{FF2B5EF4-FFF2-40B4-BE49-F238E27FC236}">
                <a16:creationId xmlns="" xmlns:a16="http://schemas.microsoft.com/office/drawing/2014/main" id="{D9A5DAC7-9149-48E7-8618-E099E826651D}"/>
              </a:ext>
            </a:extLst>
          </p:cNvPr>
          <p:cNvSpPr>
            <a:spLocks noChangeArrowheads="1"/>
          </p:cNvSpPr>
          <p:nvPr/>
        </p:nvSpPr>
        <p:spPr bwMode="auto">
          <a:xfrm>
            <a:off x="-66417" y="724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0903" name="Picture 27">
            <a:extLst>
              <a:ext uri="{FF2B5EF4-FFF2-40B4-BE49-F238E27FC236}">
                <a16:creationId xmlns="" xmlns:a16="http://schemas.microsoft.com/office/drawing/2014/main" id="{874DB170-8400-4A5B-B1D8-33E8DEA4F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1536" y="962327"/>
            <a:ext cx="2773363" cy="4801748"/>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 xmlns:a16="http://schemas.microsoft.com/office/drawing/2014/main" id="{9E9BC9C1-9444-448D-AA35-47DAB9614FD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075337152"/>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7175" r:id="rId6" imgW="114151" imgH="215619" progId="Equation.3">
                  <p:embed/>
                </p:oleObj>
              </mc:Choice>
              <mc:Fallback>
                <p:oleObj r:id="rId6" imgW="114151" imgH="215619" progId="Equation.3">
                  <p:embed/>
                  <p:pic>
                    <p:nvPicPr>
                      <p:cNvPr id="5" name="Object 4">
                        <a:extLst>
                          <a:ext uri="{FF2B5EF4-FFF2-40B4-BE49-F238E27FC236}">
                            <a16:creationId xmlns="" xmlns:a16="http://schemas.microsoft.com/office/drawing/2014/main" id="{27B9A2FB-0FEC-46F6-9911-7BE7E9225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 xmlns:a16="http://schemas.microsoft.com/office/drawing/2014/main" id="{D9A5DAC7-9149-48E7-8618-E099E826651D}"/>
              </a:ext>
            </a:extLst>
          </p:cNvPr>
          <p:cNvSpPr>
            <a:spLocks noChangeArrowheads="1"/>
          </p:cNvSpPr>
          <p:nvPr/>
        </p:nvSpPr>
        <p:spPr bwMode="auto">
          <a:xfrm>
            <a:off x="-66417" y="724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itle 1">
            <a:extLst>
              <a:ext uri="{FF2B5EF4-FFF2-40B4-BE49-F238E27FC236}">
                <a16:creationId xmlns="" xmlns:a16="http://schemas.microsoft.com/office/drawing/2014/main" id="{9E9BC9C1-9444-448D-AA35-47DAB9614FD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 xmlns:a16="http://schemas.microsoft.com/office/drawing/2014/main" id="{6CA0B17E-95DD-418F-9738-D17ED32477A8}"/>
              </a:ext>
            </a:extLst>
          </p:cNvPr>
          <p:cNvPicPr>
            <a:picLocks noChangeAspect="1"/>
          </p:cNvPicPr>
          <p:nvPr/>
        </p:nvPicPr>
        <p:blipFill>
          <a:blip r:embed="rId8"/>
          <a:stretch>
            <a:fillRect/>
          </a:stretch>
        </p:blipFill>
        <p:spPr>
          <a:xfrm>
            <a:off x="1686274" y="1217546"/>
            <a:ext cx="5580304" cy="4530763"/>
          </a:xfrm>
          <a:prstGeom prst="rect">
            <a:avLst/>
          </a:prstGeom>
        </p:spPr>
      </p:pic>
    </p:spTree>
    <p:extLst>
      <p:ext uri="{BB962C8B-B14F-4D97-AF65-F5344CB8AC3E}">
        <p14:creationId xmlns:p14="http://schemas.microsoft.com/office/powerpoint/2010/main" val="1007433580"/>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Concept of Holes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8199" r:id="rId6" imgW="114151" imgH="215619" progId="Equation.3">
                  <p:embed/>
                </p:oleObj>
              </mc:Choice>
              <mc:Fallback>
                <p:oleObj r:id="rId6" imgW="114151" imgH="215619" progId="Equation.3">
                  <p:embed/>
                  <p:pic>
                    <p:nvPicPr>
                      <p:cNvPr id="5" name="Object 4">
                        <a:extLst>
                          <a:ext uri="{FF2B5EF4-FFF2-40B4-BE49-F238E27FC236}">
                            <a16:creationId xmlns="" xmlns:a16="http://schemas.microsoft.com/office/drawing/2014/main" id="{27B9A2FB-0FEC-46F6-9911-7BE7E9225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 xmlns:a16="http://schemas.microsoft.com/office/drawing/2014/main" id="{D9A5DAC7-9149-48E7-8618-E099E826651D}"/>
              </a:ext>
            </a:extLst>
          </p:cNvPr>
          <p:cNvSpPr>
            <a:spLocks noChangeArrowheads="1"/>
          </p:cNvSpPr>
          <p:nvPr/>
        </p:nvSpPr>
        <p:spPr bwMode="auto">
          <a:xfrm>
            <a:off x="-66417" y="724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0903" name="Picture 27">
            <a:extLst>
              <a:ext uri="{FF2B5EF4-FFF2-40B4-BE49-F238E27FC236}">
                <a16:creationId xmlns="" xmlns:a16="http://schemas.microsoft.com/office/drawing/2014/main" id="{874DB170-8400-4A5B-B1D8-33E8DEA4F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1536" y="962327"/>
            <a:ext cx="3048654" cy="43878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 xmlns:a16="http://schemas.microsoft.com/office/drawing/2014/main" id="{E11015B8-DC4F-43A9-A3D5-F20C8811A582}"/>
              </a:ext>
            </a:extLst>
          </p:cNvPr>
          <p:cNvSpPr>
            <a:spLocks noChangeArrowheads="1"/>
          </p:cNvSpPr>
          <p:nvPr/>
        </p:nvSpPr>
        <p:spPr bwMode="auto">
          <a:xfrm>
            <a:off x="389745" y="822167"/>
            <a:ext cx="805469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9875" algn="l"/>
              </a:tabLst>
              <a:defRPr>
                <a:solidFill>
                  <a:schemeClr val="tx1"/>
                </a:solidFill>
                <a:latin typeface="Arial" panose="020B0604020202020204" pitchFamily="34" charset="0"/>
              </a:defRPr>
            </a:lvl1pPr>
            <a:lvl2pPr eaLnBrk="0" fontAlgn="base" hangingPunct="0">
              <a:spcBef>
                <a:spcPct val="0"/>
              </a:spcBef>
              <a:spcAft>
                <a:spcPct val="0"/>
              </a:spcAft>
              <a:tabLst>
                <a:tab pos="269875" algn="l"/>
              </a:tabLst>
              <a:defRPr>
                <a:solidFill>
                  <a:schemeClr val="tx1"/>
                </a:solidFill>
                <a:latin typeface="Arial" panose="020B0604020202020204" pitchFamily="34" charset="0"/>
              </a:defRPr>
            </a:lvl2pPr>
            <a:lvl3pPr eaLnBrk="0" fontAlgn="base" hangingPunct="0">
              <a:spcBef>
                <a:spcPct val="0"/>
              </a:spcBef>
              <a:spcAft>
                <a:spcPct val="0"/>
              </a:spcAft>
              <a:tabLst>
                <a:tab pos="269875" algn="l"/>
              </a:tabLst>
              <a:defRPr>
                <a:solidFill>
                  <a:schemeClr val="tx1"/>
                </a:solidFill>
                <a:latin typeface="Arial" panose="020B0604020202020204" pitchFamily="34" charset="0"/>
              </a:defRPr>
            </a:lvl3pPr>
            <a:lvl4pPr eaLnBrk="0" fontAlgn="base" hangingPunct="0">
              <a:spcBef>
                <a:spcPct val="0"/>
              </a:spcBef>
              <a:spcAft>
                <a:spcPct val="0"/>
              </a:spcAft>
              <a:tabLst>
                <a:tab pos="269875" algn="l"/>
              </a:tabLst>
              <a:defRPr>
                <a:solidFill>
                  <a:schemeClr val="tx1"/>
                </a:solidFill>
                <a:latin typeface="Arial" panose="020B0604020202020204" pitchFamily="34" charset="0"/>
              </a:defRPr>
            </a:lvl4pPr>
            <a:lvl5pPr eaLnBrk="0" fontAlgn="base" hangingPunct="0">
              <a:spcBef>
                <a:spcPct val="0"/>
              </a:spcBef>
              <a:spcAft>
                <a:spcPct val="0"/>
              </a:spcAft>
              <a:tabLst>
                <a:tab pos="269875" algn="l"/>
              </a:tabLst>
              <a:defRPr>
                <a:solidFill>
                  <a:schemeClr val="tx1"/>
                </a:solidFill>
                <a:latin typeface="Arial" panose="020B0604020202020204" pitchFamily="34" charset="0"/>
              </a:defRPr>
            </a:lvl5pPr>
            <a:lvl6pPr eaLnBrk="0" fontAlgn="base" hangingPunct="0">
              <a:spcBef>
                <a:spcPct val="0"/>
              </a:spcBef>
              <a:spcAft>
                <a:spcPct val="0"/>
              </a:spcAft>
              <a:tabLst>
                <a:tab pos="269875" algn="l"/>
              </a:tabLst>
              <a:defRPr>
                <a:solidFill>
                  <a:schemeClr val="tx1"/>
                </a:solidFill>
                <a:latin typeface="Arial" panose="020B0604020202020204" pitchFamily="34" charset="0"/>
              </a:defRPr>
            </a:lvl6pPr>
            <a:lvl7pPr eaLnBrk="0" fontAlgn="base" hangingPunct="0">
              <a:spcBef>
                <a:spcPct val="0"/>
              </a:spcBef>
              <a:spcAft>
                <a:spcPct val="0"/>
              </a:spcAft>
              <a:tabLst>
                <a:tab pos="269875" algn="l"/>
              </a:tabLst>
              <a:defRPr>
                <a:solidFill>
                  <a:schemeClr val="tx1"/>
                </a:solidFill>
                <a:latin typeface="Arial" panose="020B0604020202020204" pitchFamily="34" charset="0"/>
              </a:defRPr>
            </a:lvl7pPr>
            <a:lvl8pPr eaLnBrk="0" fontAlgn="base" hangingPunct="0">
              <a:spcBef>
                <a:spcPct val="0"/>
              </a:spcBef>
              <a:spcAft>
                <a:spcPct val="0"/>
              </a:spcAft>
              <a:tabLst>
                <a:tab pos="269875" algn="l"/>
              </a:tabLst>
              <a:defRPr>
                <a:solidFill>
                  <a:schemeClr val="tx1"/>
                </a:solidFill>
                <a:latin typeface="Arial" panose="020B0604020202020204" pitchFamily="34" charset="0"/>
              </a:defRPr>
            </a:lvl8pPr>
            <a:lvl9pPr eaLnBrk="0" fontAlgn="base" hangingPunct="0">
              <a:spcBef>
                <a:spcPct val="0"/>
              </a:spcBef>
              <a:spcAft>
                <a:spcPct val="0"/>
              </a:spcAft>
              <a:tabLst>
                <a:tab pos="2698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IN" sz="2400" dirty="0">
                <a:effectLst/>
                <a:latin typeface="Times New Roman" panose="02020603050405020304" pitchFamily="18" charset="0"/>
                <a:ea typeface="Calibri" panose="020F0502020204030204" pitchFamily="34" charset="0"/>
              </a:rPr>
              <a:t>The behaviour of the effective mass is as follows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6987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is positive in the lower half of the energy band </a:t>
            </a:r>
            <a:endParaRPr lang="en-US" altLang="en-US" sz="24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26987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 is </a:t>
            </a:r>
            <a:r>
              <a:rPr lang="en-US" altLang="en-US" sz="2400" dirty="0">
                <a:latin typeface="Times New Roman" panose="02020603050405020304" pitchFamily="18" charset="0"/>
                <a:cs typeface="Times New Roman" panose="02020603050405020304" pitchFamily="18" charset="0"/>
              </a:rPr>
              <a:t>negative in the upper half of the energy band. </a:t>
            </a: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US" altLang="en-US" sz="2400" dirty="0">
                <a:latin typeface="Times New Roman" panose="02020603050405020304" pitchFamily="18" charset="0"/>
                <a:cs typeface="Times New Roman" panose="02020603050405020304" pitchFamily="18" charset="0"/>
              </a:rPr>
              <a:t>Physically it means since this region is now close to the top of the band that in upper half of the band, electron behaves as a positively charged particle. The negative mass can be seen dynamically by noting that the velocity decreases, thus acceleration negative i.e., opposite to the applied force, implying a negative mass. This means that in this region the lattice exerts such a large retarding force on the electron that it overcomes the applied force and produces a negative acceleration. Here the band behaves as a positively charged particle referred to as a hole.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 inflexion points (K=K</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in E-K curves, the effective mass m* becomes infinite.</a:t>
            </a:r>
            <a:endParaRPr lang="en-US" sz="2400"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 xmlns:a16="http://schemas.microsoft.com/office/drawing/2014/main" id="{236F4B5F-51EA-4AE4-9045-A670B474DD7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023119963"/>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Concept of Holes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9238" r:id="rId6" imgW="114151" imgH="215619" progId="Equation.3">
                  <p:embed/>
                </p:oleObj>
              </mc:Choice>
              <mc:Fallback>
                <p:oleObj r:id="rId6" imgW="114151" imgH="215619" progId="Equation.3">
                  <p:embed/>
                  <p:pic>
                    <p:nvPicPr>
                      <p:cNvPr id="5" name="Object 4">
                        <a:extLst>
                          <a:ext uri="{FF2B5EF4-FFF2-40B4-BE49-F238E27FC236}">
                            <a16:creationId xmlns="" xmlns:a16="http://schemas.microsoft.com/office/drawing/2014/main" id="{27B9A2FB-0FEC-46F6-9911-7BE7E9225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 xmlns:a16="http://schemas.microsoft.com/office/drawing/2014/main" id="{D9A5DAC7-9149-48E7-8618-E099E826651D}"/>
              </a:ext>
            </a:extLst>
          </p:cNvPr>
          <p:cNvSpPr>
            <a:spLocks noChangeArrowheads="1"/>
          </p:cNvSpPr>
          <p:nvPr/>
        </p:nvSpPr>
        <p:spPr bwMode="auto">
          <a:xfrm>
            <a:off x="-66417" y="724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0903" name="Picture 27">
            <a:extLst>
              <a:ext uri="{FF2B5EF4-FFF2-40B4-BE49-F238E27FC236}">
                <a16:creationId xmlns="" xmlns:a16="http://schemas.microsoft.com/office/drawing/2014/main" id="{874DB170-8400-4A5B-B1D8-33E8DEA4F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1536" y="962327"/>
            <a:ext cx="3048654" cy="43878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 xmlns:a16="http://schemas.microsoft.com/office/drawing/2014/main" id="{E11015B8-DC4F-43A9-A3D5-F20C8811A582}"/>
              </a:ext>
            </a:extLst>
          </p:cNvPr>
          <p:cNvSpPr>
            <a:spLocks noChangeArrowheads="1"/>
          </p:cNvSpPr>
          <p:nvPr/>
        </p:nvSpPr>
        <p:spPr bwMode="auto">
          <a:xfrm>
            <a:off x="463012" y="1138940"/>
            <a:ext cx="80546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9875" algn="l"/>
              </a:tabLst>
              <a:defRPr>
                <a:solidFill>
                  <a:schemeClr val="tx1"/>
                </a:solidFill>
                <a:latin typeface="Arial" panose="020B0604020202020204" pitchFamily="34" charset="0"/>
              </a:defRPr>
            </a:lvl1pPr>
            <a:lvl2pPr eaLnBrk="0" fontAlgn="base" hangingPunct="0">
              <a:spcBef>
                <a:spcPct val="0"/>
              </a:spcBef>
              <a:spcAft>
                <a:spcPct val="0"/>
              </a:spcAft>
              <a:tabLst>
                <a:tab pos="269875" algn="l"/>
              </a:tabLst>
              <a:defRPr>
                <a:solidFill>
                  <a:schemeClr val="tx1"/>
                </a:solidFill>
                <a:latin typeface="Arial" panose="020B0604020202020204" pitchFamily="34" charset="0"/>
              </a:defRPr>
            </a:lvl2pPr>
            <a:lvl3pPr eaLnBrk="0" fontAlgn="base" hangingPunct="0">
              <a:spcBef>
                <a:spcPct val="0"/>
              </a:spcBef>
              <a:spcAft>
                <a:spcPct val="0"/>
              </a:spcAft>
              <a:tabLst>
                <a:tab pos="269875" algn="l"/>
              </a:tabLst>
              <a:defRPr>
                <a:solidFill>
                  <a:schemeClr val="tx1"/>
                </a:solidFill>
                <a:latin typeface="Arial" panose="020B0604020202020204" pitchFamily="34" charset="0"/>
              </a:defRPr>
            </a:lvl3pPr>
            <a:lvl4pPr eaLnBrk="0" fontAlgn="base" hangingPunct="0">
              <a:spcBef>
                <a:spcPct val="0"/>
              </a:spcBef>
              <a:spcAft>
                <a:spcPct val="0"/>
              </a:spcAft>
              <a:tabLst>
                <a:tab pos="269875" algn="l"/>
              </a:tabLst>
              <a:defRPr>
                <a:solidFill>
                  <a:schemeClr val="tx1"/>
                </a:solidFill>
                <a:latin typeface="Arial" panose="020B0604020202020204" pitchFamily="34" charset="0"/>
              </a:defRPr>
            </a:lvl4pPr>
            <a:lvl5pPr eaLnBrk="0" fontAlgn="base" hangingPunct="0">
              <a:spcBef>
                <a:spcPct val="0"/>
              </a:spcBef>
              <a:spcAft>
                <a:spcPct val="0"/>
              </a:spcAft>
              <a:tabLst>
                <a:tab pos="269875" algn="l"/>
              </a:tabLst>
              <a:defRPr>
                <a:solidFill>
                  <a:schemeClr val="tx1"/>
                </a:solidFill>
                <a:latin typeface="Arial" panose="020B0604020202020204" pitchFamily="34" charset="0"/>
              </a:defRPr>
            </a:lvl5pPr>
            <a:lvl6pPr eaLnBrk="0" fontAlgn="base" hangingPunct="0">
              <a:spcBef>
                <a:spcPct val="0"/>
              </a:spcBef>
              <a:spcAft>
                <a:spcPct val="0"/>
              </a:spcAft>
              <a:tabLst>
                <a:tab pos="269875" algn="l"/>
              </a:tabLst>
              <a:defRPr>
                <a:solidFill>
                  <a:schemeClr val="tx1"/>
                </a:solidFill>
                <a:latin typeface="Arial" panose="020B0604020202020204" pitchFamily="34" charset="0"/>
              </a:defRPr>
            </a:lvl6pPr>
            <a:lvl7pPr eaLnBrk="0" fontAlgn="base" hangingPunct="0">
              <a:spcBef>
                <a:spcPct val="0"/>
              </a:spcBef>
              <a:spcAft>
                <a:spcPct val="0"/>
              </a:spcAft>
              <a:tabLst>
                <a:tab pos="269875" algn="l"/>
              </a:tabLst>
              <a:defRPr>
                <a:solidFill>
                  <a:schemeClr val="tx1"/>
                </a:solidFill>
                <a:latin typeface="Arial" panose="020B0604020202020204" pitchFamily="34" charset="0"/>
              </a:defRPr>
            </a:lvl7pPr>
            <a:lvl8pPr eaLnBrk="0" fontAlgn="base" hangingPunct="0">
              <a:spcBef>
                <a:spcPct val="0"/>
              </a:spcBef>
              <a:spcAft>
                <a:spcPct val="0"/>
              </a:spcAft>
              <a:tabLst>
                <a:tab pos="269875" algn="l"/>
              </a:tabLst>
              <a:defRPr>
                <a:solidFill>
                  <a:schemeClr val="tx1"/>
                </a:solidFill>
                <a:latin typeface="Arial" panose="020B0604020202020204" pitchFamily="34" charset="0"/>
              </a:defRPr>
            </a:lvl8pPr>
            <a:lvl9pPr eaLnBrk="0" fontAlgn="base" hangingPunct="0">
              <a:spcBef>
                <a:spcPct val="0"/>
              </a:spcBef>
              <a:spcAft>
                <a:spcPct val="0"/>
              </a:spcAft>
              <a:tabLst>
                <a:tab pos="269875" algn="l"/>
              </a:tabLst>
              <a:defRPr>
                <a:solidFill>
                  <a:schemeClr val="tx1"/>
                </a:solidFill>
                <a:latin typeface="Arial" panose="020B0604020202020204" pitchFamily="34" charset="0"/>
              </a:defRPr>
            </a:lvl9pPr>
          </a:lstStyle>
          <a:p>
            <a:r>
              <a:rPr lang="en-IN" sz="2400" b="1" dirty="0">
                <a:effectLst/>
                <a:latin typeface="Times New Roman" panose="02020603050405020304" pitchFamily="18" charset="0"/>
                <a:ea typeface="Calibri" panose="020F0502020204030204" pitchFamily="34" charset="0"/>
              </a:rPr>
              <a:t>F</a:t>
            </a:r>
            <a:r>
              <a:rPr lang="en-IN" sz="2400" dirty="0">
                <a:effectLst/>
                <a:latin typeface="Times New Roman" panose="02020603050405020304" pitchFamily="18" charset="0"/>
                <a:ea typeface="Calibri" panose="020F0502020204030204" pitchFamily="34" charset="0"/>
              </a:rPr>
              <a:t>or a free electron,   </a:t>
            </a:r>
            <a:endParaRPr lang="en-IN" sz="2400" dirty="0">
              <a:latin typeface="Times New Roman" panose="02020603050405020304" pitchFamily="18" charset="0"/>
            </a:endParaRPr>
          </a:p>
        </p:txBody>
      </p:sp>
      <p:sp>
        <p:nvSpPr>
          <p:cNvPr id="6" name="Rectangle 4">
            <a:extLst>
              <a:ext uri="{FF2B5EF4-FFF2-40B4-BE49-F238E27FC236}">
                <a16:creationId xmlns="" xmlns:a16="http://schemas.microsoft.com/office/drawing/2014/main" id="{6267A013-CC3A-41D3-9C2C-7E1E4C4BD1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 xmlns:a16="http://schemas.microsoft.com/office/drawing/2014/main" id="{DB9425B2-4CCA-468C-A65E-3DB9ED2DA202}"/>
              </a:ext>
            </a:extLst>
          </p:cNvPr>
          <p:cNvGraphicFramePr>
            <a:graphicFrameLocks noChangeAspect="1"/>
          </p:cNvGraphicFramePr>
          <p:nvPr>
            <p:extLst>
              <p:ext uri="{D42A27DB-BD31-4B8C-83A1-F6EECF244321}">
                <p14:modId xmlns:p14="http://schemas.microsoft.com/office/powerpoint/2010/main" val="255276803"/>
              </p:ext>
            </p:extLst>
          </p:nvPr>
        </p:nvGraphicFramePr>
        <p:xfrm>
          <a:off x="3117850" y="1000035"/>
          <a:ext cx="5399088" cy="725488"/>
        </p:xfrm>
        <a:graphic>
          <a:graphicData uri="http://schemas.openxmlformats.org/presentationml/2006/ole">
            <mc:AlternateContent xmlns:mc="http://schemas.openxmlformats.org/markup-compatibility/2006">
              <mc:Choice xmlns:v="urn:schemas-microsoft-com:vml" Requires="v">
                <p:oleObj spid="_x0000_s9239" r:id="rId9" imgW="3124200" imgH="419100" progId="Equation.3">
                  <p:embed/>
                </p:oleObj>
              </mc:Choice>
              <mc:Fallback>
                <p:oleObj r:id="rId9" imgW="3124200" imgH="4191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7850" y="1000035"/>
                        <a:ext cx="5399088" cy="725488"/>
                      </a:xfrm>
                      <a:prstGeom prst="rect">
                        <a:avLst/>
                      </a:prstGeom>
                      <a:noFill/>
                    </p:spPr>
                  </p:pic>
                </p:oleObj>
              </mc:Fallback>
            </mc:AlternateContent>
          </a:graphicData>
        </a:graphic>
      </p:graphicFrame>
      <p:sp>
        <p:nvSpPr>
          <p:cNvPr id="11" name="Rectangle 8">
            <a:extLst>
              <a:ext uri="{FF2B5EF4-FFF2-40B4-BE49-F238E27FC236}">
                <a16:creationId xmlns="" xmlns:a16="http://schemas.microsoft.com/office/drawing/2014/main" id="{19E0963A-C16C-463B-95B1-A7E405ADD01F}"/>
              </a:ext>
            </a:extLst>
          </p:cNvPr>
          <p:cNvSpPr>
            <a:spLocks noChangeArrowheads="1"/>
          </p:cNvSpPr>
          <p:nvPr/>
        </p:nvSpPr>
        <p:spPr bwMode="auto">
          <a:xfrm>
            <a:off x="1332855" y="1998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 xmlns:a16="http://schemas.microsoft.com/office/drawing/2014/main" id="{95B95D38-B376-4077-A8FC-7C1443193676}"/>
              </a:ext>
            </a:extLst>
          </p:cNvPr>
          <p:cNvGraphicFramePr>
            <a:graphicFrameLocks noChangeAspect="1"/>
          </p:cNvGraphicFramePr>
          <p:nvPr>
            <p:extLst>
              <p:ext uri="{D42A27DB-BD31-4B8C-83A1-F6EECF244321}">
                <p14:modId xmlns:p14="http://schemas.microsoft.com/office/powerpoint/2010/main" val="3667114281"/>
              </p:ext>
            </p:extLst>
          </p:nvPr>
        </p:nvGraphicFramePr>
        <p:xfrm>
          <a:off x="1223963" y="1531836"/>
          <a:ext cx="1411287" cy="798512"/>
        </p:xfrm>
        <a:graphic>
          <a:graphicData uri="http://schemas.openxmlformats.org/presentationml/2006/ole">
            <mc:AlternateContent xmlns:mc="http://schemas.openxmlformats.org/markup-compatibility/2006">
              <mc:Choice xmlns:v="urn:schemas-microsoft-com:vml" Requires="v">
                <p:oleObj spid="_x0000_s9240" r:id="rId11" imgW="939392" imgH="533169" progId="Equation.3">
                  <p:embed/>
                </p:oleObj>
              </mc:Choice>
              <mc:Fallback>
                <p:oleObj r:id="rId11" imgW="939392" imgH="533169"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3963" y="1531836"/>
                        <a:ext cx="1411287" cy="798512"/>
                      </a:xfrm>
                      <a:prstGeom prst="rect">
                        <a:avLst/>
                      </a:prstGeom>
                      <a:noFill/>
                    </p:spPr>
                  </p:pic>
                </p:oleObj>
              </mc:Fallback>
            </mc:AlternateContent>
          </a:graphicData>
        </a:graphic>
      </p:graphicFrame>
      <p:sp>
        <p:nvSpPr>
          <p:cNvPr id="22" name="TextBox 21">
            <a:extLst>
              <a:ext uri="{FF2B5EF4-FFF2-40B4-BE49-F238E27FC236}">
                <a16:creationId xmlns="" xmlns:a16="http://schemas.microsoft.com/office/drawing/2014/main" id="{CDD6DC44-BEEE-4C8A-B210-D54E7BAFB119}"/>
              </a:ext>
            </a:extLst>
          </p:cNvPr>
          <p:cNvSpPr txBox="1"/>
          <p:nvPr/>
        </p:nvSpPr>
        <p:spPr>
          <a:xfrm>
            <a:off x="752473" y="2330348"/>
            <a:ext cx="4795920" cy="389787"/>
          </a:xfrm>
          <a:prstGeom prst="rect">
            <a:avLst/>
          </a:prstGeom>
          <a:noFill/>
        </p:spPr>
        <p:txBody>
          <a:bodyPr wrap="square">
            <a:spAutoFit/>
          </a:bodyPr>
          <a:lstStyle/>
          <a:p>
            <a:pPr marL="0" marR="0">
              <a:lnSpc>
                <a:spcPct val="115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But for a periodic potential,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 xmlns:a16="http://schemas.microsoft.com/office/drawing/2014/main" id="{740B8787-408E-43E9-A1A0-31B8C4C38484}"/>
              </a:ext>
            </a:extLst>
          </p:cNvPr>
          <p:cNvSpPr>
            <a:spLocks noChangeArrowheads="1"/>
          </p:cNvSpPr>
          <p:nvPr/>
        </p:nvSpPr>
        <p:spPr bwMode="auto">
          <a:xfrm>
            <a:off x="119181" y="2603643"/>
            <a:ext cx="8563432" cy="42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may be concluded that all the results of the free electron are correct provided m in each case is replaced by suitable m</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Calibri" panose="020F0502020204030204" pitchFamily="34" charset="0"/>
                <a:cs typeface="Times New Roman" panose="02020603050405020304" pitchFamily="18" charset="0"/>
              </a:rPr>
              <a:t>Accordingly energy in periodic potential will be given by </a:t>
            </a:r>
          </a:p>
          <a:p>
            <a:pPr marL="0" marR="0">
              <a:lnSpc>
                <a:spcPct val="115000"/>
              </a:lnSpc>
              <a:spcBef>
                <a:spcPts val="0"/>
              </a:spcBef>
              <a:spcAft>
                <a:spcPts val="1000"/>
              </a:spcAft>
            </a:pPr>
            <a:r>
              <a:rPr lang="en-IN" sz="2400" dirty="0">
                <a:latin typeface="Calibri" panose="020F0502020204030204" pitchFamily="34" charset="0"/>
                <a:cs typeface="Times New Roman" panose="02020603050405020304" pitchFamily="18" charset="0"/>
              </a:rPr>
              <a:t>This is known as the effective mass approximation.</a:t>
            </a:r>
            <a:endParaRPr lang="en-US" sz="2400" dirty="0">
              <a:latin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400" dirty="0">
                <a:latin typeface="Calibri" panose="020F0502020204030204" pitchFamily="34" charset="0"/>
                <a:cs typeface="Times New Roman" panose="02020603050405020304" pitchFamily="18" charset="0"/>
              </a:rPr>
              <a:t>As  a summary, in the periodic potential, the electron in the crystal will thus behave dynamically just like a particle with variable effective mass and the whole effect of the periodic potential on the motion of the electron is to replace the free electron mass with proper effective mass.</a:t>
            </a:r>
            <a:endParaRPr lang="en-US" sz="24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Object 17">
            <a:extLst>
              <a:ext uri="{FF2B5EF4-FFF2-40B4-BE49-F238E27FC236}">
                <a16:creationId xmlns="" xmlns:a16="http://schemas.microsoft.com/office/drawing/2014/main" id="{6374218F-B8F8-4AAD-A0A7-1C8129F9FE65}"/>
              </a:ext>
            </a:extLst>
          </p:cNvPr>
          <p:cNvGraphicFramePr>
            <a:graphicFrameLocks noChangeAspect="1"/>
          </p:cNvGraphicFramePr>
          <p:nvPr>
            <p:extLst>
              <p:ext uri="{D42A27DB-BD31-4B8C-83A1-F6EECF244321}">
                <p14:modId xmlns:p14="http://schemas.microsoft.com/office/powerpoint/2010/main" val="2783836297"/>
              </p:ext>
            </p:extLst>
          </p:nvPr>
        </p:nvGraphicFramePr>
        <p:xfrm>
          <a:off x="7196381" y="3315610"/>
          <a:ext cx="910269" cy="588998"/>
        </p:xfrm>
        <a:graphic>
          <a:graphicData uri="http://schemas.openxmlformats.org/presentationml/2006/ole">
            <mc:AlternateContent xmlns:mc="http://schemas.openxmlformats.org/markup-compatibility/2006">
              <mc:Choice xmlns:v="urn:schemas-microsoft-com:vml" Requires="v">
                <p:oleObj spid="_x0000_s9241" r:id="rId13" imgW="647700" imgH="419100" progId="Equation.3">
                  <p:embed/>
                </p:oleObj>
              </mc:Choice>
              <mc:Fallback>
                <p:oleObj r:id="rId13" imgW="647700" imgH="4191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6381" y="3315610"/>
                        <a:ext cx="910269" cy="588998"/>
                      </a:xfrm>
                      <a:prstGeom prst="rect">
                        <a:avLst/>
                      </a:prstGeom>
                      <a:noFill/>
                    </p:spPr>
                  </p:pic>
                </p:oleObj>
              </mc:Fallback>
            </mc:AlternateContent>
          </a:graphicData>
        </a:graphic>
      </p:graphicFrame>
      <p:sp>
        <p:nvSpPr>
          <p:cNvPr id="19" name="Rectangle 14">
            <a:extLst>
              <a:ext uri="{FF2B5EF4-FFF2-40B4-BE49-F238E27FC236}">
                <a16:creationId xmlns="" xmlns:a16="http://schemas.microsoft.com/office/drawing/2014/main" id="{DA1E9564-7C19-4E69-8BDB-1FE793B25935}"/>
              </a:ext>
            </a:extLst>
          </p:cNvPr>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Title 1">
            <a:extLst>
              <a:ext uri="{FF2B5EF4-FFF2-40B4-BE49-F238E27FC236}">
                <a16:creationId xmlns="" xmlns:a16="http://schemas.microsoft.com/office/drawing/2014/main" id="{3BF57037-BA97-478C-9205-C36B8616843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4219776141"/>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Degrees of Freedom</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1114423" y="5924781"/>
            <a:ext cx="159034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 xmlns:a16="http://schemas.microsoft.com/office/drawing/2014/main" id="{27B9A2FB-0FEC-46F6-9911-7BE7E9225A5A}"/>
              </a:ext>
            </a:extLst>
          </p:cNvPr>
          <p:cNvGraphicFramePr>
            <a:graphicFrameLocks noChangeAspect="1"/>
          </p:cNvGraphicFramePr>
          <p:nvPr/>
        </p:nvGraphicFramePr>
        <p:xfrm>
          <a:off x="0" y="457200"/>
          <a:ext cx="114300" cy="219075"/>
        </p:xfrm>
        <a:graphic>
          <a:graphicData uri="http://schemas.openxmlformats.org/presentationml/2006/ole">
            <mc:AlternateContent xmlns:mc="http://schemas.openxmlformats.org/markup-compatibility/2006">
              <mc:Choice xmlns:v="urn:schemas-microsoft-com:vml" Requires="v">
                <p:oleObj spid="_x0000_s10252" r:id="rId6" imgW="114151" imgH="215619" progId="Equation.3">
                  <p:embed/>
                </p:oleObj>
              </mc:Choice>
              <mc:Fallback>
                <p:oleObj r:id="rId6" imgW="114151" imgH="215619" progId="Equation.3">
                  <p:embed/>
                  <p:pic>
                    <p:nvPicPr>
                      <p:cNvPr id="5" name="Object 4">
                        <a:extLst>
                          <a:ext uri="{FF2B5EF4-FFF2-40B4-BE49-F238E27FC236}">
                            <a16:creationId xmlns="" xmlns:a16="http://schemas.microsoft.com/office/drawing/2014/main" id="{27B9A2FB-0FEC-46F6-9911-7BE7E9225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 xmlns:a16="http://schemas.microsoft.com/office/drawing/2014/main" id="{DA29D388-FE48-4508-96B5-5B7439FDD72D}"/>
              </a:ext>
            </a:extLst>
          </p:cNvPr>
          <p:cNvSpPr>
            <a:spLocks noChangeArrowheads="1"/>
          </p:cNvSpPr>
          <p:nvPr/>
        </p:nvSpPr>
        <p:spPr bwMode="auto">
          <a:xfrm>
            <a:off x="0" y="67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5">
            <a:extLst>
              <a:ext uri="{FF2B5EF4-FFF2-40B4-BE49-F238E27FC236}">
                <a16:creationId xmlns="" xmlns:a16="http://schemas.microsoft.com/office/drawing/2014/main" id="{ED5BE76D-793E-4C5B-A530-737C5C919CD4}"/>
              </a:ext>
            </a:extLst>
          </p:cNvPr>
          <p:cNvSpPr>
            <a:spLocks noChangeArrowheads="1"/>
          </p:cNvSpPr>
          <p:nvPr/>
        </p:nvSpPr>
        <p:spPr bwMode="auto">
          <a:xfrm>
            <a:off x="-10048" y="-20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1">
            <a:extLst>
              <a:ext uri="{FF2B5EF4-FFF2-40B4-BE49-F238E27FC236}">
                <a16:creationId xmlns="" xmlns:a16="http://schemas.microsoft.com/office/drawing/2014/main" id="{B926B2E9-8865-4B8D-9929-A402EF59D2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 xmlns:a16="http://schemas.microsoft.com/office/drawing/2014/main" id="{D9A5DAC7-9149-48E7-8618-E099E826651D}"/>
              </a:ext>
            </a:extLst>
          </p:cNvPr>
          <p:cNvSpPr>
            <a:spLocks noChangeArrowheads="1"/>
          </p:cNvSpPr>
          <p:nvPr/>
        </p:nvSpPr>
        <p:spPr bwMode="auto">
          <a:xfrm>
            <a:off x="-66417" y="724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0903" name="Picture 27">
            <a:extLst>
              <a:ext uri="{FF2B5EF4-FFF2-40B4-BE49-F238E27FC236}">
                <a16:creationId xmlns="" xmlns:a16="http://schemas.microsoft.com/office/drawing/2014/main" id="{874DB170-8400-4A5B-B1D8-33E8DEA4F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1536" y="962327"/>
            <a:ext cx="3048654" cy="4387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 xmlns:a16="http://schemas.microsoft.com/office/drawing/2014/main" id="{6267A013-CC3A-41D3-9C2C-7E1E4C4BD1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 xmlns:a16="http://schemas.microsoft.com/office/drawing/2014/main" id="{19E0963A-C16C-463B-95B1-A7E405ADD01F}"/>
              </a:ext>
            </a:extLst>
          </p:cNvPr>
          <p:cNvSpPr>
            <a:spLocks noChangeArrowheads="1"/>
          </p:cNvSpPr>
          <p:nvPr/>
        </p:nvSpPr>
        <p:spPr bwMode="auto">
          <a:xfrm>
            <a:off x="1332855" y="1998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4">
            <a:extLst>
              <a:ext uri="{FF2B5EF4-FFF2-40B4-BE49-F238E27FC236}">
                <a16:creationId xmlns="" xmlns:a16="http://schemas.microsoft.com/office/drawing/2014/main" id="{DA1E9564-7C19-4E69-8BDB-1FE793B25935}"/>
              </a:ext>
            </a:extLst>
          </p:cNvPr>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9">
            <a:extLst>
              <a:ext uri="{FF2B5EF4-FFF2-40B4-BE49-F238E27FC236}">
                <a16:creationId xmlns="" xmlns:a16="http://schemas.microsoft.com/office/drawing/2014/main" id="{E069DB38-E019-475E-B886-10B3E35E8C2C}"/>
              </a:ext>
            </a:extLst>
          </p:cNvPr>
          <p:cNvSpPr>
            <a:spLocks noChangeArrowheads="1"/>
          </p:cNvSpPr>
          <p:nvPr/>
        </p:nvSpPr>
        <p:spPr bwMode="auto">
          <a:xfrm>
            <a:off x="592449" y="995750"/>
            <a:ext cx="78231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degree of freedom of an electron in periodic potential is defined by a factor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0" name="Object 19">
            <a:extLst>
              <a:ext uri="{FF2B5EF4-FFF2-40B4-BE49-F238E27FC236}">
                <a16:creationId xmlns="" xmlns:a16="http://schemas.microsoft.com/office/drawing/2014/main" id="{F485792B-E893-4E5B-8AA2-E119B757D9D8}"/>
              </a:ext>
            </a:extLst>
          </p:cNvPr>
          <p:cNvGraphicFramePr>
            <a:graphicFrameLocks noChangeAspect="1"/>
          </p:cNvGraphicFramePr>
          <p:nvPr>
            <p:extLst>
              <p:ext uri="{D42A27DB-BD31-4B8C-83A1-F6EECF244321}">
                <p14:modId xmlns:p14="http://schemas.microsoft.com/office/powerpoint/2010/main" val="719878801"/>
              </p:ext>
            </p:extLst>
          </p:nvPr>
        </p:nvGraphicFramePr>
        <p:xfrm>
          <a:off x="592449" y="1824513"/>
          <a:ext cx="2042263" cy="715537"/>
        </p:xfrm>
        <a:graphic>
          <a:graphicData uri="http://schemas.openxmlformats.org/presentationml/2006/ole">
            <mc:AlternateContent xmlns:mc="http://schemas.openxmlformats.org/markup-compatibility/2006">
              <mc:Choice xmlns:v="urn:schemas-microsoft-com:vml" Requires="v">
                <p:oleObj spid="_x0000_s10253" r:id="rId9" imgW="1308100" imgH="457200" progId="Equation.3">
                  <p:embed/>
                </p:oleObj>
              </mc:Choice>
              <mc:Fallback>
                <p:oleObj r:id="rId9" imgW="13081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449" y="1824513"/>
                        <a:ext cx="2042263" cy="715537"/>
                      </a:xfrm>
                      <a:prstGeom prst="rect">
                        <a:avLst/>
                      </a:prstGeom>
                      <a:noFill/>
                    </p:spPr>
                  </p:pic>
                </p:oleObj>
              </mc:Fallback>
            </mc:AlternateContent>
          </a:graphicData>
        </a:graphic>
      </p:graphicFrame>
      <p:sp>
        <p:nvSpPr>
          <p:cNvPr id="23" name="Rectangle 10">
            <a:extLst>
              <a:ext uri="{FF2B5EF4-FFF2-40B4-BE49-F238E27FC236}">
                <a16:creationId xmlns="" xmlns:a16="http://schemas.microsoft.com/office/drawing/2014/main" id="{A362FB2D-DDDC-44DE-A19A-903F2054EF7B}"/>
              </a:ext>
            </a:extLst>
          </p:cNvPr>
          <p:cNvSpPr>
            <a:spLocks noChangeArrowheads="1"/>
          </p:cNvSpPr>
          <p:nvPr/>
        </p:nvSpPr>
        <p:spPr bwMode="auto">
          <a:xfrm>
            <a:off x="592449" y="22817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57250" algn="l"/>
              </a:tabLst>
              <a:defRPr>
                <a:solidFill>
                  <a:schemeClr val="tx1"/>
                </a:solidFill>
                <a:latin typeface="Arial" panose="020B0604020202020204" pitchFamily="34" charset="0"/>
              </a:defRPr>
            </a:lvl1pPr>
            <a:lvl2pPr eaLnBrk="0" fontAlgn="base" hangingPunct="0">
              <a:spcBef>
                <a:spcPct val="0"/>
              </a:spcBef>
              <a:spcAft>
                <a:spcPct val="0"/>
              </a:spcAft>
              <a:tabLst>
                <a:tab pos="857250" algn="l"/>
              </a:tabLst>
              <a:defRPr>
                <a:solidFill>
                  <a:schemeClr val="tx1"/>
                </a:solidFill>
                <a:latin typeface="Arial" panose="020B0604020202020204" pitchFamily="34" charset="0"/>
              </a:defRPr>
            </a:lvl2pPr>
            <a:lvl3pPr eaLnBrk="0" fontAlgn="base" hangingPunct="0">
              <a:spcBef>
                <a:spcPct val="0"/>
              </a:spcBef>
              <a:spcAft>
                <a:spcPct val="0"/>
              </a:spcAft>
              <a:tabLst>
                <a:tab pos="857250" algn="l"/>
              </a:tabLst>
              <a:defRPr>
                <a:solidFill>
                  <a:schemeClr val="tx1"/>
                </a:solidFill>
                <a:latin typeface="Arial" panose="020B0604020202020204" pitchFamily="34" charset="0"/>
              </a:defRPr>
            </a:lvl3pPr>
            <a:lvl4pPr eaLnBrk="0" fontAlgn="base" hangingPunct="0">
              <a:spcBef>
                <a:spcPct val="0"/>
              </a:spcBef>
              <a:spcAft>
                <a:spcPct val="0"/>
              </a:spcAft>
              <a:tabLst>
                <a:tab pos="857250" algn="l"/>
              </a:tabLst>
              <a:defRPr>
                <a:solidFill>
                  <a:schemeClr val="tx1"/>
                </a:solidFill>
                <a:latin typeface="Arial" panose="020B0604020202020204" pitchFamily="34" charset="0"/>
              </a:defRPr>
            </a:lvl4pPr>
            <a:lvl5pPr eaLnBrk="0" fontAlgn="base" hangingPunct="0">
              <a:spcBef>
                <a:spcPct val="0"/>
              </a:spcBef>
              <a:spcAft>
                <a:spcPct val="0"/>
              </a:spcAft>
              <a:tabLst>
                <a:tab pos="857250" algn="l"/>
              </a:tabLst>
              <a:defRPr>
                <a:solidFill>
                  <a:schemeClr val="tx1"/>
                </a:solidFill>
                <a:latin typeface="Arial" panose="020B0604020202020204" pitchFamily="34" charset="0"/>
              </a:defRPr>
            </a:lvl5pPr>
            <a:lvl6pPr eaLnBrk="0" fontAlgn="base" hangingPunct="0">
              <a:spcBef>
                <a:spcPct val="0"/>
              </a:spcBef>
              <a:spcAft>
                <a:spcPct val="0"/>
              </a:spcAft>
              <a:tabLst>
                <a:tab pos="857250" algn="l"/>
              </a:tabLst>
              <a:defRPr>
                <a:solidFill>
                  <a:schemeClr val="tx1"/>
                </a:solidFill>
                <a:latin typeface="Arial" panose="020B0604020202020204" pitchFamily="34" charset="0"/>
              </a:defRPr>
            </a:lvl6pPr>
            <a:lvl7pPr eaLnBrk="0" fontAlgn="base" hangingPunct="0">
              <a:spcBef>
                <a:spcPct val="0"/>
              </a:spcBef>
              <a:spcAft>
                <a:spcPct val="0"/>
              </a:spcAft>
              <a:tabLst>
                <a:tab pos="857250" algn="l"/>
              </a:tabLst>
              <a:defRPr>
                <a:solidFill>
                  <a:schemeClr val="tx1"/>
                </a:solidFill>
                <a:latin typeface="Arial" panose="020B0604020202020204" pitchFamily="34" charset="0"/>
              </a:defRPr>
            </a:lvl7pPr>
            <a:lvl8pPr eaLnBrk="0" fontAlgn="base" hangingPunct="0">
              <a:spcBef>
                <a:spcPct val="0"/>
              </a:spcBef>
              <a:spcAft>
                <a:spcPct val="0"/>
              </a:spcAft>
              <a:tabLst>
                <a:tab pos="857250" algn="l"/>
              </a:tabLst>
              <a:defRPr>
                <a:solidFill>
                  <a:schemeClr val="tx1"/>
                </a:solidFill>
                <a:latin typeface="Arial" panose="020B0604020202020204" pitchFamily="34" charset="0"/>
              </a:defRPr>
            </a:lvl8pPr>
            <a:lvl9pPr eaLnBrk="0" fontAlgn="base" hangingPunct="0">
              <a:spcBef>
                <a:spcPct val="0"/>
              </a:spcBef>
              <a:spcAft>
                <a:spcPct val="0"/>
              </a:spcAft>
              <a:tabLst>
                <a:tab pos="8572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857250" algn="l"/>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 xmlns:a16="http://schemas.microsoft.com/office/drawing/2014/main" id="{369CE832-5BB8-4618-B622-33422463DFA4}"/>
              </a:ext>
            </a:extLst>
          </p:cNvPr>
          <p:cNvSpPr txBox="1"/>
          <p:nvPr/>
        </p:nvSpPr>
        <p:spPr>
          <a:xfrm>
            <a:off x="592449" y="2845455"/>
            <a:ext cx="7823131" cy="3166829"/>
          </a:xfrm>
          <a:prstGeom prst="rect">
            <a:avLst/>
          </a:prstGeom>
          <a:noFill/>
        </p:spPr>
        <p:txBody>
          <a:bodyPr wrap="square">
            <a:spAutoFit/>
          </a:bodyPr>
          <a:lstStyle/>
          <a:p>
            <a:pPr marL="342900" marR="0" indent="-342900" algn="just">
              <a:lnSpc>
                <a:spcPct val="115000"/>
              </a:lnSpc>
              <a:spcBef>
                <a:spcPts val="0"/>
              </a:spcBef>
              <a:spcAft>
                <a:spcPts val="1000"/>
              </a:spcAft>
              <a:buFont typeface="Arial" panose="020B0604020202020204" pitchFamily="34" charset="0"/>
              <a:buChar char="•"/>
              <a:tabLst>
                <a:tab pos="857250" algn="l"/>
              </a:tabLst>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a:t>
            </a:r>
            <a:r>
              <a:rPr lang="en-IN"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is a measure of the extent to which an electron in state K is free.</a:t>
            </a:r>
          </a:p>
          <a:p>
            <a:pPr marL="342900" marR="0" indent="-342900" algn="just">
              <a:lnSpc>
                <a:spcPct val="115000"/>
              </a:lnSpc>
              <a:spcBef>
                <a:spcPts val="0"/>
              </a:spcBef>
              <a:spcAft>
                <a:spcPts val="1000"/>
              </a:spcAft>
              <a:buFont typeface="Arial" panose="020B0604020202020204" pitchFamily="34" charset="0"/>
              <a:buChar char="•"/>
              <a:tabLst>
                <a:tab pos="85725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large, i.e. the electron behaves as a heavy particle. When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a:t>
            </a:r>
            <a:r>
              <a:rPr lang="en-IN"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1, the electron behaves as free particle, Fig</a:t>
            </a:r>
            <a:r>
              <a:rPr lang="en-IN" sz="240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 represents the plot of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a:t>
            </a:r>
            <a:r>
              <a:rPr lang="en-IN"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against K. It may be noted that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a:t>
            </a:r>
            <a:r>
              <a:rPr lang="en-IN"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positive in the lower half of the band and negative in upper half.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607396"/>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Practice Questions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762001" y="1887752"/>
            <a:ext cx="10572750" cy="1569660"/>
          </a:xfrm>
          <a:prstGeom prst="rect">
            <a:avLst/>
          </a:prstGeom>
          <a:noFill/>
        </p:spPr>
        <p:txBody>
          <a:bodyPr wrap="square" lIns="91440" tIns="45720" rIns="91440" bIns="45720">
            <a:spAutoFit/>
          </a:bodyPr>
          <a:lstStyle/>
          <a:p>
            <a:pPr marL="457200" lvl="0" indent="-457200">
              <a:buAutoNum type="arabicPeriod"/>
            </a:pPr>
            <a:r>
              <a:rPr lang="en-US" sz="2400" dirty="0">
                <a:solidFill>
                  <a:prstClr val="black"/>
                </a:solidFill>
                <a:latin typeface="Times New Roman" pitchFamily="18" charset="0"/>
                <a:cs typeface="Times New Roman" pitchFamily="18" charset="0"/>
              </a:rPr>
              <a:t>Draw and explain E-K diagram.</a:t>
            </a:r>
          </a:p>
          <a:p>
            <a:pPr marL="457200" lvl="0" indent="-457200">
              <a:buAutoNum type="arabicPeriod"/>
            </a:pPr>
            <a:endParaRPr lang="en-IN" sz="2400" dirty="0"/>
          </a:p>
          <a:p>
            <a:r>
              <a:rPr lang="en-IN" sz="2400" dirty="0">
                <a:solidFill>
                  <a:prstClr val="black"/>
                </a:solidFill>
                <a:latin typeface="Times New Roman" pitchFamily="18" charset="0"/>
                <a:cs typeface="Times New Roman" pitchFamily="18" charset="0"/>
              </a:rPr>
              <a:t> 2. </a:t>
            </a:r>
            <a:r>
              <a:rPr lang="en-US" sz="2400" dirty="0">
                <a:solidFill>
                  <a:prstClr val="black"/>
                </a:solidFill>
                <a:latin typeface="Times New Roman" pitchFamily="18" charset="0"/>
                <a:cs typeface="Times New Roman" pitchFamily="18" charset="0"/>
              </a:rPr>
              <a:t>Draw and explain </a:t>
            </a:r>
            <a:r>
              <a:rPr lang="en-IN" sz="2400" dirty="0">
                <a:solidFill>
                  <a:prstClr val="black"/>
                </a:solidFill>
                <a:latin typeface="Times New Roman" pitchFamily="18" charset="0"/>
                <a:cs typeface="Times New Roman" pitchFamily="18" charset="0"/>
              </a:rPr>
              <a:t>Brillouin zones in one dimension</a:t>
            </a:r>
            <a:endParaRPr lang="en-US" sz="2400" dirty="0">
              <a:solidFill>
                <a:prstClr val="black"/>
              </a:solidFill>
              <a:latin typeface="Times New Roman" pitchFamily="18" charset="0"/>
              <a:cs typeface="Times New Roman" pitchFamily="18" charset="0"/>
            </a:endParaRPr>
          </a:p>
          <a:p>
            <a:pPr lvl="0"/>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45821806"/>
      </p:ext>
    </p:extLst>
  </p:cSld>
  <p:clrMapOvr>
    <a:masterClrMapping/>
  </p:clrMapOvr>
  <p:transition advTm="2418"/>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a:solidFill>
                  <a:schemeClr val="bg1"/>
                </a:solidFill>
                <a:latin typeface="Tinos"/>
              </a:rPr>
              <a:t> BBS01T1002</a:t>
            </a:r>
            <a:r>
              <a:rPr lang="en-US" altLang="zh-CN" b="1" dirty="0">
                <a:solidFill>
                  <a:schemeClr val="bg1"/>
                </a:solidFill>
                <a:latin typeface="Tinos"/>
                <a:ea typeface="+mj-ea"/>
                <a:cs typeface="+mj-cs"/>
              </a:rPr>
              <a:t>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a:solidFill>
                  <a:schemeClr val="bg1"/>
                </a:solidFill>
                <a:latin typeface="Tinos"/>
              </a:rPr>
              <a:t> </a:t>
            </a:r>
            <a:r>
              <a:rPr lang="en-IN" altLang="zh-CN" b="1">
                <a:solidFill>
                  <a:schemeClr val="bg1"/>
                </a:solidFill>
                <a:latin typeface="Tinos"/>
                <a:ea typeface="+mj-ea"/>
                <a:cs typeface="+mj-cs"/>
              </a:rPr>
              <a:t> </a:t>
            </a:r>
            <a:r>
              <a:rPr lang="en-IN" altLang="zh-CN" b="1" smtClean="0">
                <a:solidFill>
                  <a:schemeClr val="bg1"/>
                </a:solidFill>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762001" y="1887752"/>
            <a:ext cx="10572750" cy="2677656"/>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r>
              <a:rPr lang="en-US" sz="2400" dirty="0"/>
              <a:t>2. S.M. </a:t>
            </a:r>
            <a:r>
              <a:rPr lang="en-US" sz="2400" dirty="0" err="1"/>
              <a:t>Sze</a:t>
            </a:r>
            <a:r>
              <a:rPr lang="en-US" sz="2400" dirty="0"/>
              <a:t>,  Semiconductor Devices: Physics and Technology, Wiley 2008.</a:t>
            </a:r>
          </a:p>
          <a:p>
            <a:r>
              <a:rPr lang="en-US" sz="2400" dirty="0"/>
              <a:t>3. </a:t>
            </a:r>
            <a:r>
              <a:rPr lang="en-US" sz="2400" dirty="0" err="1"/>
              <a:t>Pillai</a:t>
            </a:r>
            <a:r>
              <a:rPr lang="en-US" sz="2400" dirty="0"/>
              <a:t> S O, Solid State Physics,( 2010), sixth edition, New Age International (P) Ltd. ISBN-9788122427264.</a:t>
            </a:r>
            <a:endParaRPr lang="en-IN" sz="2400" dirty="0"/>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sp>
        <p:nvSpPr>
          <p:cNvPr id="6" name="Rectangle 5"/>
          <p:cNvSpPr/>
          <p:nvPr/>
        </p:nvSpPr>
        <p:spPr>
          <a:xfrm>
            <a:off x="2578100" y="1117600"/>
            <a:ext cx="4879811" cy="646331"/>
          </a:xfrm>
          <a:prstGeom prst="rect">
            <a:avLst/>
          </a:prstGeom>
        </p:spPr>
        <p:txBody>
          <a:bodyPr wrap="square">
            <a:spAutoFit/>
          </a:bodyPr>
          <a:lstStyle/>
          <a:p>
            <a:pPr lvl="0"/>
            <a:r>
              <a:rPr lang="en-US" sz="3600" b="1" dirty="0">
                <a:solidFill>
                  <a:srgbClr val="0070C0"/>
                </a:solidFill>
                <a:latin typeface="Times New Roman" pitchFamily="18" charset="0"/>
                <a:cs typeface="Times New Roman" pitchFamily="18" charset="0"/>
              </a:rPr>
              <a:t>References</a:t>
            </a:r>
            <a:endParaRPr lang="en-IN" sz="36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490212892"/>
      </p:ext>
    </p:extLst>
  </p:cSld>
  <p:clrMapOvr>
    <a:masterClrMapping/>
  </p:clrMapOvr>
  <p:transition advTm="2418"/>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a:solidFill>
                  <a:schemeClr val="bg1"/>
                </a:solidFill>
                <a:latin typeface="Tinos"/>
              </a:rPr>
              <a:t> BBS01T1002</a:t>
            </a:r>
            <a:r>
              <a:rPr lang="en-US" altLang="zh-CN" b="1" dirty="0">
                <a:solidFill>
                  <a:schemeClr val="bg1"/>
                </a:solidFill>
                <a:latin typeface="Tinos"/>
                <a:ea typeface="+mj-ea"/>
                <a:cs typeface="+mj-cs"/>
              </a:rPr>
              <a:t>		   Course Name: </a:t>
            </a:r>
            <a:r>
              <a:rPr lang="en-US" altLang="zh-CN" b="1" dirty="0">
                <a:solidFill>
                  <a:schemeClr val="bg1"/>
                </a:solidFill>
                <a:latin typeface="Tinos"/>
              </a:rPr>
              <a:t>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4106186" y="1887752"/>
            <a:ext cx="4895574" cy="3631763"/>
          </a:xfrm>
          <a:prstGeom prst="rect">
            <a:avLst/>
          </a:prstGeom>
          <a:noFill/>
        </p:spPr>
        <p:txBody>
          <a:bodyPr wrap="square" lIns="91440" tIns="45720" rIns="91440" bIns="45720">
            <a:spAutoFit/>
          </a:bodyPr>
          <a:lstStyle/>
          <a:p>
            <a:pPr algn="ctr"/>
            <a:r>
              <a:rPr lang="en-US" sz="115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2445821806"/>
      </p:ext>
    </p:extLst>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US" sz="3200" b="1" dirty="0">
                <a:solidFill>
                  <a:schemeClr val="bg1"/>
                </a:solidFill>
                <a:latin typeface="Tinos"/>
                <a:ea typeface="+mj-ea"/>
                <a:cs typeface="+mj-cs"/>
              </a:rPr>
              <a:t>Topics</a:t>
            </a:r>
            <a:r>
              <a:rPr lang="en-US" sz="3200" dirty="0">
                <a:solidFill>
                  <a:srgbClr val="FF0000"/>
                </a:solidFill>
                <a:latin typeface="Times New Roman" pitchFamily="18" charset="0"/>
                <a:cs typeface="Times New Roman" pitchFamily="18" charset="0"/>
              </a:rPr>
              <a:t> </a:t>
            </a:r>
            <a:r>
              <a:rPr lang="en-US" sz="3200" b="1" dirty="0">
                <a:solidFill>
                  <a:schemeClr val="bg1"/>
                </a:solidFill>
                <a:latin typeface="Tinos"/>
                <a:ea typeface="+mj-ea"/>
                <a:cs typeface="+mj-cs"/>
              </a:rPr>
              <a:t>to be covered</a:t>
            </a:r>
            <a:endParaRPr lang="en-US" altLang="zh-CN" sz="3200" b="1" dirty="0">
              <a:solidFill>
                <a:schemeClr val="bg1"/>
              </a:solidFill>
              <a:latin typeface="Tinos"/>
              <a:ea typeface="+mj-ea"/>
              <a:cs typeface="+mj-cs"/>
            </a:endParaRP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algn="ctr">
              <a:lnSpc>
                <a:spcPct val="90000"/>
              </a:lnSpc>
              <a:spcBef>
                <a:spcPct val="0"/>
              </a:spcBef>
              <a:defRPr/>
            </a:pPr>
            <a:endParaRPr lang="en-US" altLang="zh-CN" sz="2800" b="1" dirty="0">
              <a:solidFill>
                <a:schemeClr val="bg1"/>
              </a:solidFill>
              <a:latin typeface="Tinos"/>
              <a:ea typeface="+mj-ea"/>
              <a:cs typeface="+mj-cs"/>
            </a:endParaRPr>
          </a:p>
          <a:p>
            <a:pPr algn="ctr">
              <a:lnSpc>
                <a:spcPct val="90000"/>
              </a:lnSpc>
              <a:spcBef>
                <a:spcPct val="0"/>
              </a:spcBef>
              <a:defRPr/>
            </a:pPr>
            <a:r>
              <a:rPr lang="en-US" sz="2800" dirty="0">
                <a:solidFill>
                  <a:srgbClr val="002060"/>
                </a:solidFill>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lvl="0" algn="ctr">
              <a:lnSpc>
                <a:spcPct val="90000"/>
              </a:lnSpc>
              <a:spcBef>
                <a:spcPct val="0"/>
              </a:spcBef>
              <a:defRPr/>
            </a:pPr>
            <a:r>
              <a:rPr lang="en-US" altLang="zh-CN" sz="2800" b="1" dirty="0">
                <a:solidFill>
                  <a:schemeClr val="bg1"/>
                </a:solidFill>
                <a:latin typeface="Tinos"/>
                <a:ea typeface="+mj-ea"/>
                <a:cs typeface="+mj-cs"/>
              </a:rPr>
              <a:t> </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368299" y="1888761"/>
            <a:ext cx="8311006" cy="2308324"/>
          </a:xfrm>
          <a:prstGeom prst="rect">
            <a:avLst/>
          </a:prstGeom>
        </p:spPr>
        <p:txBody>
          <a:bodyPr wrap="square">
            <a:spAutoFit/>
          </a:bodyPr>
          <a:lstStyle/>
          <a:p>
            <a:pPr lvl="1">
              <a:buFont typeface="Arial" pitchFamily="34" charset="0"/>
              <a:buChar char="•"/>
            </a:pPr>
            <a:endParaRPr lang="en-IN" sz="2400" dirty="0">
              <a:latin typeface="Times New Roman" pitchFamily="18" charset="0"/>
              <a:cs typeface="Times New Roman" pitchFamily="18" charset="0"/>
            </a:endParaRPr>
          </a:p>
          <a:p>
            <a:pPr lvl="1">
              <a:buFont typeface="Arial" pitchFamily="34" charset="0"/>
              <a:buChar char="•"/>
            </a:pPr>
            <a:r>
              <a:rPr lang="en-IN" sz="2400" dirty="0">
                <a:latin typeface="Times New Roman" pitchFamily="18" charset="0"/>
                <a:cs typeface="Times New Roman" pitchFamily="18" charset="0"/>
              </a:rPr>
              <a:t>Preliminary ideas of E-K diagram</a:t>
            </a:r>
          </a:p>
          <a:p>
            <a:pPr lvl="1">
              <a:buFont typeface="Arial" pitchFamily="34" charset="0"/>
              <a:buChar char="•"/>
            </a:pPr>
            <a:r>
              <a:rPr lang="en-IN" sz="2400" dirty="0">
                <a:latin typeface="Times New Roman" pitchFamily="18" charset="0"/>
                <a:cs typeface="Times New Roman" pitchFamily="18" charset="0"/>
              </a:rPr>
              <a:t>Introduction</a:t>
            </a:r>
          </a:p>
          <a:p>
            <a:pPr lvl="1">
              <a:buFont typeface="Arial" pitchFamily="34" charset="0"/>
              <a:buChar char="•"/>
            </a:pPr>
            <a:r>
              <a:rPr lang="en-US" sz="2400" dirty="0">
                <a:latin typeface="Times New Roman" pitchFamily="18" charset="0"/>
                <a:cs typeface="Times New Roman" pitchFamily="18" charset="0"/>
              </a:rPr>
              <a:t> Derivation of Effective Mass</a:t>
            </a:r>
            <a:endParaRPr lang="en-IN"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Concept of Holes</a:t>
            </a:r>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ea typeface="Tahoma" panose="020B0604030504040204" pitchFamily="34" charset="0"/>
                <a:cs typeface="Times New Roman" pitchFamily="18" charset="0"/>
              </a:rPr>
              <a:t>References</a:t>
            </a:r>
            <a:endParaRPr lang="en-IN" sz="2400" dirty="0">
              <a:latin typeface="Times New Roman" pitchFamily="18" charset="0"/>
              <a:ea typeface="Tahoma" panose="020B0604030504040204" pitchFamily="34" charset="0"/>
              <a:cs typeface="Times New Roman" pitchFamily="18" charset="0"/>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1155092544"/>
      </p:ext>
    </p:extLst>
  </p:cSld>
  <p:clrMapOvr>
    <a:masterClrMapping/>
  </p:clrMapOvr>
  <p:transition advTm="16357"/>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IN" sz="2800" b="1">
                <a:solidFill>
                  <a:schemeClr val="bg1"/>
                </a:solidFill>
                <a:latin typeface="Times New Roman" panose="02020603050405020304" pitchFamily="18" charset="0"/>
                <a:cs typeface="Times New Roman" panose="02020603050405020304" pitchFamily="18" charset="0"/>
              </a:rPr>
              <a:t>Objectives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907945" y="1471541"/>
            <a:ext cx="7006862" cy="1200329"/>
          </a:xfrm>
          <a:prstGeom prst="rect">
            <a:avLst/>
          </a:prstGeom>
        </p:spPr>
        <p:txBody>
          <a:bodyPr wrap="square">
            <a:spAutoFit/>
          </a:bodyPr>
          <a:lstStyle/>
          <a:p>
            <a:pPr marL="1257300" lvl="2" indent="-342900">
              <a:buFont typeface="Arial" panose="020B0604020202020204" pitchFamily="34" charset="0"/>
              <a:buChar char="•"/>
            </a:pPr>
            <a:r>
              <a:rPr lang="en-US" sz="2400" dirty="0">
                <a:latin typeface="Times New Roman" pitchFamily="18" charset="0"/>
                <a:cs typeface="Times New Roman" pitchFamily="18" charset="0"/>
              </a:rPr>
              <a:t>Derive and apply concept of Effective Mass</a:t>
            </a:r>
          </a:p>
          <a:p>
            <a:pPr marL="1257300" lvl="2" indent="-342900">
              <a:buFont typeface="Arial" panose="020B0604020202020204" pitchFamily="34" charset="0"/>
              <a:buChar char="•"/>
            </a:pPr>
            <a:endParaRPr lang="en-US" sz="2400" dirty="0">
              <a:latin typeface="Times New Roman" pitchFamily="18" charset="0"/>
              <a:cs typeface="Times New Roman" pitchFamily="18" charset="0"/>
            </a:endParaRPr>
          </a:p>
          <a:p>
            <a:pPr marL="1257300" lvl="2" indent="-342900">
              <a:buFont typeface="Arial" panose="020B0604020202020204" pitchFamily="34" charset="0"/>
              <a:buChar char="•"/>
            </a:pPr>
            <a:r>
              <a:rPr lang="en-IN" sz="2400" dirty="0">
                <a:latin typeface="Times New Roman" pitchFamily="18" charset="0"/>
                <a:cs typeface="Times New Roman" pitchFamily="18" charset="0"/>
              </a:rPr>
              <a:t>Explain concept of holes</a:t>
            </a:r>
            <a:endParaRPr lang="en-IN" sz="2400" dirty="0">
              <a:latin typeface="Times New Roman" pitchFamily="18" charset="0"/>
              <a:ea typeface="Tahoma" panose="020B0604030504040204" pitchFamily="34" charset="0"/>
              <a:cs typeface="Times New Roman" pitchFamily="18" charset="0"/>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3152513677"/>
      </p:ext>
    </p:extLst>
  </p:cSld>
  <p:clrMapOvr>
    <a:masterClrMapping/>
  </p:clrMapOvr>
  <p:transition advTm="19343"/>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algn="ctr">
              <a:lnSpc>
                <a:spcPct val="90000"/>
              </a:lnSpc>
              <a:spcBef>
                <a:spcPct val="0"/>
              </a:spcBef>
              <a:defRPr/>
            </a:pPr>
            <a:endParaRPr lang="en-US" altLang="zh-CN" sz="2800" b="1" dirty="0">
              <a:solidFill>
                <a:schemeClr val="bg1"/>
              </a:solidFill>
              <a:latin typeface="Tinos"/>
              <a:ea typeface="+mj-ea"/>
              <a:cs typeface="+mj-cs"/>
            </a:endParaRPr>
          </a:p>
          <a:p>
            <a:pPr algn="ctr">
              <a:lnSpc>
                <a:spcPct val="90000"/>
              </a:lnSpc>
              <a:spcBef>
                <a:spcPct val="0"/>
              </a:spcBef>
              <a:defRPr/>
            </a:pPr>
            <a:r>
              <a:rPr lang="en-US" sz="2800" dirty="0">
                <a:solidFill>
                  <a:srgbClr val="002060"/>
                </a:solidFill>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lvl="0" algn="ctr">
              <a:lnSpc>
                <a:spcPct val="90000"/>
              </a:lnSpc>
              <a:spcBef>
                <a:spcPct val="0"/>
              </a:spcBef>
              <a:defRPr/>
            </a:pPr>
            <a:r>
              <a:rPr lang="en-US" altLang="zh-CN" sz="2800" b="1" dirty="0">
                <a:solidFill>
                  <a:schemeClr val="bg1"/>
                </a:solidFill>
                <a:latin typeface="Tinos"/>
                <a:ea typeface="+mj-ea"/>
                <a:cs typeface="+mj-cs"/>
              </a:rPr>
              <a:t> </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5"/>
          <a:stretch>
            <a:fillRect/>
          </a:stretch>
        </p:blipFill>
        <p:spPr>
          <a:xfrm>
            <a:off x="-1" y="-2277"/>
            <a:ext cx="1504949" cy="1023587"/>
          </a:xfrm>
          <a:prstGeom prst="rect">
            <a:avLst/>
          </a:prstGeom>
        </p:spPr>
      </p:pic>
      <p:pic>
        <p:nvPicPr>
          <p:cNvPr id="9" name="Picture 8">
            <a:extLst>
              <a:ext uri="{FF2B5EF4-FFF2-40B4-BE49-F238E27FC236}">
                <a16:creationId xmlns="" xmlns:a16="http://schemas.microsoft.com/office/drawing/2014/main" id="{3716547A-28BB-4AD4-87BB-33DFBE0A46E3}"/>
              </a:ext>
            </a:extLst>
          </p:cNvPr>
          <p:cNvPicPr/>
          <p:nvPr/>
        </p:nvPicPr>
        <p:blipFill>
          <a:blip r:embed="rId6" cstate="print"/>
          <a:srcRect/>
          <a:stretch>
            <a:fillRect/>
          </a:stretch>
        </p:blipFill>
        <p:spPr bwMode="auto">
          <a:xfrm>
            <a:off x="7817899" y="963091"/>
            <a:ext cx="3935946" cy="1815582"/>
          </a:xfrm>
          <a:prstGeom prst="rect">
            <a:avLst/>
          </a:prstGeom>
          <a:noFill/>
          <a:ln w="9525">
            <a:noFill/>
            <a:miter lim="800000"/>
            <a:headEnd/>
            <a:tailEnd/>
          </a:ln>
        </p:spPr>
      </p:pic>
      <p:sp>
        <p:nvSpPr>
          <p:cNvPr id="2" name="Rectangle 2">
            <a:extLst>
              <a:ext uri="{FF2B5EF4-FFF2-40B4-BE49-F238E27FC236}">
                <a16:creationId xmlns="" xmlns:a16="http://schemas.microsoft.com/office/drawing/2014/main" id="{65E9659E-5274-4D9F-94D7-9A590E4987D6}"/>
              </a:ext>
            </a:extLst>
          </p:cNvPr>
          <p:cNvSpPr>
            <a:spLocks noChangeArrowheads="1"/>
          </p:cNvSpPr>
          <p:nvPr/>
        </p:nvSpPr>
        <p:spPr bwMode="auto">
          <a:xfrm>
            <a:off x="14991" y="-128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4">
            <a:extLst>
              <a:ext uri="{FF2B5EF4-FFF2-40B4-BE49-F238E27FC236}">
                <a16:creationId xmlns="" xmlns:a16="http://schemas.microsoft.com/office/drawing/2014/main" id="{75A349E4-4AE4-4FDD-90B3-26A3906D8D4E}"/>
              </a:ext>
            </a:extLst>
          </p:cNvPr>
          <p:cNvSpPr>
            <a:spLocks noChangeArrowheads="1"/>
          </p:cNvSpPr>
          <p:nvPr/>
        </p:nvSpPr>
        <p:spPr bwMode="auto">
          <a:xfrm>
            <a:off x="1828800" y="103654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1">
            <a:extLst>
              <a:ext uri="{FF2B5EF4-FFF2-40B4-BE49-F238E27FC236}">
                <a16:creationId xmlns="" xmlns:a16="http://schemas.microsoft.com/office/drawing/2014/main" id="{B9663193-BC21-403D-9E3B-C4B0BCEAD9A5}"/>
              </a:ext>
            </a:extLst>
          </p:cNvPr>
          <p:cNvSpPr>
            <a:spLocks noChangeArrowheads="1"/>
          </p:cNvSpPr>
          <p:nvPr/>
        </p:nvSpPr>
        <p:spPr bwMode="auto">
          <a:xfrm>
            <a:off x="1004341" y="5411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Rectangle 13">
            <a:extLst>
              <a:ext uri="{FF2B5EF4-FFF2-40B4-BE49-F238E27FC236}">
                <a16:creationId xmlns="" xmlns:a16="http://schemas.microsoft.com/office/drawing/2014/main" id="{6FEEA17F-A9F8-40B2-9517-AA5A2D1448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6" name="Picture 5">
            <a:extLst>
              <a:ext uri="{FF2B5EF4-FFF2-40B4-BE49-F238E27FC236}">
                <a16:creationId xmlns="" xmlns:a16="http://schemas.microsoft.com/office/drawing/2014/main" id="{7019C007-52BA-4EB2-92A0-34D659636941}"/>
              </a:ext>
            </a:extLst>
          </p:cNvPr>
          <p:cNvPicPr/>
          <p:nvPr/>
        </p:nvPicPr>
        <p:blipFill>
          <a:blip r:embed="rId7" cstate="print"/>
          <a:srcRect/>
          <a:stretch>
            <a:fillRect/>
          </a:stretch>
        </p:blipFill>
        <p:spPr bwMode="auto">
          <a:xfrm>
            <a:off x="7817899" y="2996095"/>
            <a:ext cx="3935946" cy="2228037"/>
          </a:xfrm>
          <a:prstGeom prst="rect">
            <a:avLst/>
          </a:prstGeom>
          <a:noFill/>
          <a:ln w="9525">
            <a:noFill/>
            <a:miter lim="800000"/>
            <a:headEnd/>
            <a:tailEnd/>
          </a:ln>
        </p:spPr>
      </p:pic>
      <p:sp>
        <p:nvSpPr>
          <p:cNvPr id="20" name="TextBox 19">
            <a:extLst>
              <a:ext uri="{FF2B5EF4-FFF2-40B4-BE49-F238E27FC236}">
                <a16:creationId xmlns="" xmlns:a16="http://schemas.microsoft.com/office/drawing/2014/main" id="{4ED9FBEB-BB2D-4724-8771-30D8E9FF60ED}"/>
              </a:ext>
            </a:extLst>
          </p:cNvPr>
          <p:cNvSpPr txBox="1"/>
          <p:nvPr/>
        </p:nvSpPr>
        <p:spPr>
          <a:xfrm>
            <a:off x="224852" y="1074737"/>
            <a:ext cx="7243689" cy="4524315"/>
          </a:xfrm>
          <a:prstGeom prst="rect">
            <a:avLst/>
          </a:prstGeom>
          <a:noFill/>
        </p:spPr>
        <p:txBody>
          <a:bodyPr wrap="square">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 periodic potential lattice, the electron energy values are discontinuous, separated into allowed and forbidden zones occurring alternatively. </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ea typeface="Calibri" pitchFamily="34"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 width of the forbidden band increases with E. </a:t>
            </a:r>
            <a:endParaRPr lang="en-US" sz="2400" dirty="0">
              <a:latin typeface="Times New Roman" pitchFamily="18" charset="0"/>
              <a:ea typeface="Calibri" pitchFamily="34"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ea typeface="Calibri" pitchFamily="34" charset="0"/>
                <a:cs typeface="Times New Roman" pitchFamily="18" charset="0"/>
              </a:rPr>
              <a:t>A</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P decreases, the perturbations of the potential due to periodicity of the lattice vanish, making electrons really free</a:t>
            </a:r>
            <a:r>
              <a:rPr lang="en-US" sz="2400" dirty="0">
                <a:latin typeface="Times New Roman" pitchFamily="18" charset="0"/>
                <a:ea typeface="Calibri" pitchFamily="34"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discontinuous E-K graph will reduce to a continuous parabolic graph as shown by dotted lines and the forbidden bands disappear</a:t>
            </a:r>
            <a:r>
              <a:rPr lang="en-US" sz="2400" dirty="0">
                <a:latin typeface="Times New Roman" pitchFamily="18" charset="0"/>
                <a:ea typeface="Calibri" pitchFamily="34" charset="0"/>
                <a:cs typeface="Times New Roman" pitchFamily="18" charset="0"/>
              </a:rPr>
              <a:t> </a:t>
            </a:r>
            <a:r>
              <a:rPr lang="en-IN" sz="2400" dirty="0">
                <a:effectLst/>
                <a:latin typeface="Times New Roman" panose="02020603050405020304" pitchFamily="18" charset="0"/>
                <a:ea typeface="Calibri" panose="020F0502020204030204" pitchFamily="34" charset="0"/>
              </a:rPr>
              <a:t>which is appropriate to the completely free particle. </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dotted curve shows the parabola of free electron i.e., </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graphicFrame>
        <p:nvGraphicFramePr>
          <p:cNvPr id="19" name="Object 18">
            <a:extLst>
              <a:ext uri="{FF2B5EF4-FFF2-40B4-BE49-F238E27FC236}">
                <a16:creationId xmlns="" xmlns:a16="http://schemas.microsoft.com/office/drawing/2014/main" id="{816AA5E0-23D8-4685-BB63-CD4D50A1D8C8}"/>
              </a:ext>
            </a:extLst>
          </p:cNvPr>
          <p:cNvGraphicFramePr>
            <a:graphicFrameLocks noChangeAspect="1"/>
          </p:cNvGraphicFramePr>
          <p:nvPr>
            <p:extLst>
              <p:ext uri="{D42A27DB-BD31-4B8C-83A1-F6EECF244321}">
                <p14:modId xmlns:p14="http://schemas.microsoft.com/office/powerpoint/2010/main" val="343004642"/>
              </p:ext>
            </p:extLst>
          </p:nvPr>
        </p:nvGraphicFramePr>
        <p:xfrm>
          <a:off x="1614207" y="5313543"/>
          <a:ext cx="4159250" cy="863600"/>
        </p:xfrm>
        <a:graphic>
          <a:graphicData uri="http://schemas.openxmlformats.org/presentationml/2006/ole">
            <mc:AlternateContent xmlns:mc="http://schemas.openxmlformats.org/markup-compatibility/2006">
              <mc:Choice xmlns:v="urn:schemas-microsoft-com:vml" Requires="v">
                <p:oleObj spid="_x0000_s1031" r:id="rId8" imgW="2133600" imgH="444500" progId="Equation.3">
                  <p:embed/>
                </p:oleObj>
              </mc:Choice>
              <mc:Fallback>
                <p:oleObj r:id="rId8" imgW="2133600" imgH="444500" progId="Equation.3">
                  <p:embed/>
                  <p:pic>
                    <p:nvPicPr>
                      <p:cNvPr id="16" name="Object 15">
                        <a:extLst>
                          <a:ext uri="{FF2B5EF4-FFF2-40B4-BE49-F238E27FC236}">
                            <a16:creationId xmlns="" xmlns:a16="http://schemas.microsoft.com/office/drawing/2014/main" id="{E81A9E0B-F7CF-4AF2-9730-AC2197960D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4207" y="5313543"/>
                        <a:ext cx="4159250" cy="863600"/>
                      </a:xfrm>
                      <a:prstGeom prst="rect">
                        <a:avLst/>
                      </a:prstGeom>
                      <a:noFill/>
                    </p:spPr>
                  </p:pic>
                </p:oleObj>
              </mc:Fallback>
            </mc:AlternateContent>
          </a:graphicData>
        </a:graphic>
      </p:graphicFrame>
      <p:sp>
        <p:nvSpPr>
          <p:cNvPr id="22" name="Rectangle 33">
            <a:extLst>
              <a:ext uri="{FF2B5EF4-FFF2-40B4-BE49-F238E27FC236}">
                <a16:creationId xmlns="" xmlns:a16="http://schemas.microsoft.com/office/drawing/2014/main" id="{7BBD922F-B83B-4069-849D-5F168B3A9DC1}"/>
              </a:ext>
            </a:extLst>
          </p:cNvPr>
          <p:cNvSpPr>
            <a:spLocks noChangeArrowheads="1"/>
          </p:cNvSpPr>
          <p:nvPr/>
        </p:nvSpPr>
        <p:spPr bwMode="auto">
          <a:xfrm>
            <a:off x="874834" y="5499661"/>
            <a:ext cx="6301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289075"/>
      </p:ext>
    </p:extLst>
  </p:cSld>
  <p:clrMapOvr>
    <a:masterClrMapping/>
  </p:clrMapOvr>
  <p:transition advTm="98567"/>
  <p:extLst mod="1">
    <p:ext uri="{3A86A75C-4F4B-4683-9AE1-C65F6400EC91}">
      <p14:laserTraceLst xmlns:p14="http://schemas.microsoft.com/office/powerpoint/2010/main">
        <p14:tracePtLst>
          <p14:tracePt t="8568" x="3267075" y="2290763"/>
          <p14:tracePt t="8577" x="3417888" y="2265363"/>
          <p14:tracePt t="8587" x="3567113" y="2201863"/>
          <p14:tracePt t="8597" x="3743325" y="2139950"/>
          <p14:tracePt t="8607" x="3917950" y="2065338"/>
          <p14:tracePt t="8617" x="4056063" y="2001838"/>
          <p14:tracePt t="8628" x="4217988" y="1952625"/>
          <p14:tracePt t="8637" x="4330700" y="1901825"/>
          <p14:tracePt t="8649" x="4418013" y="1852613"/>
          <p14:tracePt t="8661" x="4494213" y="1839913"/>
          <p14:tracePt t="8668" x="4530725" y="1814513"/>
          <p14:tracePt t="8679" x="4543425" y="1814513"/>
          <p14:tracePt t="9113" x="4543425" y="1827213"/>
          <p14:tracePt t="9193" x="4530725" y="1827213"/>
          <p14:tracePt t="9202" x="4518025" y="1827213"/>
          <p14:tracePt t="9235" x="4494213" y="1827213"/>
          <p14:tracePt t="9243" x="4481513" y="1827213"/>
          <p14:tracePt t="9252" x="4468813" y="1827213"/>
          <p14:tracePt t="9262" x="4443413" y="1827213"/>
          <p14:tracePt t="9271" x="4430713" y="1814513"/>
          <p14:tracePt t="9283" x="4418013" y="1814513"/>
          <p14:tracePt t="9292" x="4394200" y="1814513"/>
          <p14:tracePt t="9301" x="4381500" y="1814513"/>
          <p14:tracePt t="9313" x="4368800" y="1801813"/>
          <p14:tracePt t="9321" x="4330700" y="1789113"/>
          <p14:tracePt t="9333" x="4305300" y="1789113"/>
          <p14:tracePt t="9341" x="4268788" y="1776413"/>
          <p14:tracePt t="9351" x="4243388" y="1776413"/>
          <p14:tracePt t="9361" x="4205288" y="1765300"/>
          <p14:tracePt t="9372" x="4156075" y="1765300"/>
          <p14:tracePt t="9382" x="4117975" y="1765300"/>
          <p14:tracePt t="9394" x="4105275" y="1765300"/>
          <p14:tracePt t="9401" x="4068763" y="1765300"/>
          <p14:tracePt t="9411" x="4030663" y="1765300"/>
          <p14:tracePt t="9421" x="4017963" y="1765300"/>
          <p14:tracePt t="9432" x="3979863" y="1765300"/>
          <p14:tracePt t="9440" x="3943350" y="1765300"/>
          <p14:tracePt t="9450" x="3930650" y="1765300"/>
          <p14:tracePt t="9460" x="3892550" y="1765300"/>
          <p14:tracePt t="9472" x="3856038" y="1765300"/>
          <p14:tracePt t="9481" x="3843338" y="1765300"/>
          <p14:tracePt t="9490" x="3830638" y="1765300"/>
          <p14:tracePt t="9500" x="3805238" y="1765300"/>
          <p14:tracePt t="9509" x="3792538" y="1765300"/>
          <p14:tracePt t="9522" x="3779838" y="1765300"/>
          <p14:tracePt t="9531" x="3756025" y="1776413"/>
          <p14:tracePt t="9543" x="3743325" y="1776413"/>
          <p14:tracePt t="9551" x="3730625" y="1776413"/>
          <p14:tracePt t="9559" x="3705225" y="1776413"/>
          <p14:tracePt t="9569" x="3692525" y="1789113"/>
          <p14:tracePt t="9579" x="3679825" y="1801813"/>
          <p14:tracePt t="9591" x="3654425" y="1801813"/>
          <p14:tracePt t="9599" x="3643313" y="1814513"/>
          <p14:tracePt t="9610" x="3630613" y="1814513"/>
          <p14:tracePt t="9619" x="3617913" y="1814513"/>
          <p14:tracePt t="9640" x="3605213" y="1827213"/>
          <p14:tracePt t="9661" x="3605213" y="1839913"/>
          <p14:tracePt t="9670" x="3592513" y="1839913"/>
          <p14:tracePt t="9680" x="3579813" y="1852613"/>
          <p14:tracePt t="9699" x="3579813" y="1865313"/>
          <p14:tracePt t="9710" x="3579813" y="1876425"/>
          <p14:tracePt t="9728" x="3579813" y="1889125"/>
          <p14:tracePt t="9738" x="3579813" y="1901825"/>
          <p14:tracePt t="9760" x="3579813" y="1914525"/>
          <p14:tracePt t="9799" x="3579813" y="1927225"/>
          <p14:tracePt t="9809" x="3592513" y="1927225"/>
          <p14:tracePt t="9818" x="3592513" y="1939925"/>
          <p14:tracePt t="9837" x="3605213" y="1952625"/>
          <p14:tracePt t="9847" x="3630613" y="1952625"/>
          <p14:tracePt t="9869" x="3643313" y="1952625"/>
          <p14:tracePt t="9877" x="3654425" y="1965325"/>
          <p14:tracePt t="9887" x="3667125" y="1965325"/>
          <p14:tracePt t="9897" x="3667125" y="1978025"/>
          <p14:tracePt t="9918" x="3679825" y="1978025"/>
          <p14:tracePt t="9937" x="3692525" y="1978025"/>
          <p14:tracePt t="9948" x="3705225" y="1978025"/>
          <p14:tracePt t="10722" x="3705225" y="1989138"/>
          <p14:tracePt t="11077" x="3692525" y="2001838"/>
          <p14:tracePt t="11090" x="3679825" y="2027238"/>
          <p14:tracePt t="11196" x="3679825" y="2039938"/>
          <p14:tracePt t="11216" x="3679825" y="2052638"/>
          <p14:tracePt t="11249" x="3692525" y="2052638"/>
          <p14:tracePt t="11266" x="3705225" y="2065338"/>
          <p14:tracePt t="11287" x="3717925" y="2065338"/>
          <p14:tracePt t="11296" x="3743325" y="2078038"/>
          <p14:tracePt t="11316" x="3779838" y="2089150"/>
          <p14:tracePt t="11327" x="3817938" y="2101850"/>
          <p14:tracePt t="11336" x="3830638" y="2101850"/>
          <p14:tracePt t="11345" x="3867150" y="2114550"/>
          <p14:tracePt t="11355" x="3905250" y="2127250"/>
          <p14:tracePt t="11366" x="3917950" y="2127250"/>
          <p14:tracePt t="11375" x="3956050" y="2127250"/>
          <p14:tracePt t="11387" x="3992563" y="2127250"/>
          <p14:tracePt t="11395" x="4017963" y="2127250"/>
          <p14:tracePt t="11405" x="4030663" y="2127250"/>
          <p14:tracePt t="11415" x="4043363" y="2127250"/>
          <p14:tracePt t="11425" x="4056063" y="2127250"/>
          <p14:tracePt t="11434" x="4081463" y="2127250"/>
          <p14:tracePt t="11446" x="4092575" y="2127250"/>
          <p14:tracePt t="11455" x="4105275" y="2127250"/>
          <p14:tracePt t="11464" x="4117975" y="2127250"/>
          <p14:tracePt t="11484" x="4130675" y="2127250"/>
          <p14:tracePt t="11494" x="4143375" y="2127250"/>
          <p14:tracePt t="11526" x="4156075" y="2127250"/>
          <p14:tracePt t="16413" x="4168775" y="2127250"/>
          <p14:tracePt t="16503" x="4130675" y="2178050"/>
          <p14:tracePt t="16513" x="4043363" y="2252663"/>
          <p14:tracePt t="16525" x="3968750" y="2327275"/>
          <p14:tracePt t="16532" x="3892550" y="2403475"/>
          <p14:tracePt t="16543" x="3817938" y="2452688"/>
          <p14:tracePt t="16552" x="3756025" y="2516188"/>
          <p14:tracePt t="16563" x="3679825" y="2540000"/>
          <p14:tracePt t="16573" x="3617913" y="2552700"/>
          <p14:tracePt t="16582" x="3567113" y="2565400"/>
          <p14:tracePt t="16592" x="3530600" y="2565400"/>
          <p14:tracePt t="16604" x="3479800" y="2565400"/>
          <p14:tracePt t="16611" x="3441700" y="2565400"/>
          <p14:tracePt t="16622" x="3417888" y="2552700"/>
          <p14:tracePt t="16634" x="3379788" y="2552700"/>
          <p14:tracePt t="16642" x="3354388" y="2540000"/>
          <p14:tracePt t="16651" x="3328988" y="2527300"/>
          <p14:tracePt t="16671" x="3317875" y="2527300"/>
          <p14:tracePt t="16682" x="3305175" y="2527300"/>
          <p14:tracePt t="16862" x="3292475" y="2527300"/>
          <p14:tracePt t="16881" x="3279775" y="2516188"/>
          <p14:tracePt t="16891" x="3254375" y="2503488"/>
          <p14:tracePt t="16900" x="3241675" y="2503488"/>
          <p14:tracePt t="16909" x="3228975" y="2490788"/>
          <p14:tracePt t="16919" x="3205163" y="2490788"/>
          <p14:tracePt t="16932" x="3192463" y="2478088"/>
          <p14:tracePt t="16939" x="3179763" y="2465388"/>
          <p14:tracePt t="16949" x="3154363" y="2452688"/>
          <p14:tracePt t="16961" x="3141663" y="2427288"/>
          <p14:tracePt t="16983" x="3103563" y="2414588"/>
          <p14:tracePt t="16988" x="3079750" y="2403475"/>
          <p14:tracePt t="17001" x="3067050" y="2390775"/>
          <p14:tracePt t="17008" x="3054350" y="2365375"/>
          <p14:tracePt t="17020" x="3028950" y="2365375"/>
          <p14:tracePt t="17028" x="3003550" y="2365375"/>
          <p14:tracePt t="17049" x="2979738" y="2352675"/>
          <p14:tracePt t="17061" x="2954338" y="2352675"/>
          <p14:tracePt t="17070" x="2954338" y="2339975"/>
          <p14:tracePt t="17088" x="2941638" y="2327275"/>
          <p14:tracePt t="17098" x="2928938" y="2327275"/>
          <p14:tracePt t="17127" x="2916238" y="2327275"/>
          <p14:tracePt t="17147" x="2903538" y="2327275"/>
          <p14:tracePt t="17158" x="2890838" y="2327275"/>
          <p14:tracePt t="17177" x="2879725" y="2327275"/>
          <p14:tracePt t="17188" x="2841625" y="2327275"/>
          <p14:tracePt t="17199" x="2767013" y="2403475"/>
          <p14:tracePt t="17208" x="2703513" y="2478088"/>
          <p14:tracePt t="17217" x="2641600" y="2552700"/>
          <p14:tracePt t="17227" x="2590800" y="2640013"/>
          <p14:tracePt t="17239" x="2528888" y="2678113"/>
          <p14:tracePt t="17247" x="2490788" y="2728913"/>
          <p14:tracePt t="17258" x="2452688" y="2752725"/>
          <p14:tracePt t="17266" x="2441575" y="2778125"/>
          <p14:tracePt t="17276" x="2416175" y="2790825"/>
          <p14:tracePt t="17286" x="2390775" y="2816225"/>
          <p14:tracePt t="17319" x="2378075" y="2816225"/>
          <p14:tracePt t="17327" x="2365375" y="2828925"/>
          <p14:tracePt t="17536" x="2390775" y="2828925"/>
          <p14:tracePt t="17558" x="2416175" y="2828925"/>
          <p14:tracePt t="17566" x="2428875" y="2828925"/>
          <p14:tracePt t="17576" x="2441575" y="2828925"/>
          <p14:tracePt t="17588" x="2478088" y="2828925"/>
          <p14:tracePt t="17593" x="2503488" y="2828925"/>
          <p14:tracePt t="17604" x="2528888" y="2828925"/>
          <p14:tracePt t="17615" x="2565400" y="2828925"/>
          <p14:tracePt t="17623" x="2590800" y="2828925"/>
          <p14:tracePt t="17635" x="2616200" y="2828925"/>
          <p14:tracePt t="17645" x="2654300" y="2828925"/>
          <p14:tracePt t="17656" x="2690813" y="2828925"/>
          <p14:tracePt t="17665" x="2703513" y="2828925"/>
          <p14:tracePt t="17676" x="2741613" y="2828925"/>
          <p14:tracePt t="17685" x="2778125" y="2828925"/>
          <p14:tracePt t="17703" x="2803525" y="2828925"/>
          <p14:tracePt t="17715" x="2828925" y="2828925"/>
          <p14:tracePt t="17734" x="2841625" y="2828925"/>
          <p14:tracePt t="17753" x="2854325" y="2828925"/>
          <p14:tracePt t="17773" x="2867025" y="2828925"/>
          <p14:tracePt t="17794" x="2879725" y="2828925"/>
          <p14:tracePt t="17802" x="2890838" y="2828925"/>
          <p14:tracePt t="17834" x="2903538" y="2816225"/>
          <p14:tracePt t="17847" x="2916238" y="2803525"/>
          <p14:tracePt t="17852" x="2928938" y="2803525"/>
          <p14:tracePt t="17872" x="2941638" y="2803525"/>
          <p14:tracePt t="17892" x="2967038" y="2803525"/>
          <p14:tracePt t="17901" x="2979738" y="2803525"/>
          <p14:tracePt t="17913" x="2992438" y="2790825"/>
          <p14:tracePt t="17921" x="3016250" y="2790825"/>
          <p14:tracePt t="17931" x="3028950" y="2778125"/>
          <p14:tracePt t="17941" x="3041650" y="2778125"/>
          <p14:tracePt t="17953" x="3067050" y="2765425"/>
          <p14:tracePt t="17972" x="3092450" y="2765425"/>
          <p14:tracePt t="17982" x="3103563" y="2765425"/>
          <p14:tracePt t="17992" x="3116263" y="2765425"/>
          <p14:tracePt t="18004" x="3141663" y="2765425"/>
          <p14:tracePt t="18011" x="3154363" y="2765425"/>
          <p14:tracePt t="18040" x="3167063" y="2765425"/>
          <p14:tracePt t="18061" x="3179763" y="2765425"/>
          <p14:tracePt t="18070" x="3179763" y="2752725"/>
          <p14:tracePt t="18707" x="3192463" y="2752725"/>
          <p14:tracePt t="18714" x="3241675" y="2728913"/>
          <p14:tracePt t="18725" x="3292475" y="2716213"/>
          <p14:tracePt t="18734" x="3379788" y="2716213"/>
          <p14:tracePt t="18747" x="3479800" y="2703513"/>
          <p14:tracePt t="18755" x="3592513" y="2703513"/>
          <p14:tracePt t="18766" x="3705225" y="2703513"/>
          <p14:tracePt t="18774" x="3830638" y="2703513"/>
          <p14:tracePt t="18784" x="3943350" y="2703513"/>
          <p14:tracePt t="18796" x="3979863" y="2703513"/>
          <p14:tracePt t="18804" x="4017963" y="2703513"/>
          <p14:tracePt t="18814" x="4043363" y="2716213"/>
          <p14:tracePt t="18826" x="4056063" y="2716213"/>
          <p14:tracePt t="18874" x="4068763" y="2716213"/>
          <p14:tracePt t="18965" x="4081463" y="2716213"/>
          <p14:tracePt t="18975" x="4092575" y="2716213"/>
          <p14:tracePt t="19004" x="4105275" y="2716213"/>
          <p14:tracePt t="19063" x="4117975" y="2716213"/>
          <p14:tracePt t="19071" x="4130675" y="2716213"/>
          <p14:tracePt t="19560" x="4130675" y="2703513"/>
          <p14:tracePt t="19577" x="4130675" y="2690813"/>
          <p14:tracePt t="19598" x="4117975" y="2690813"/>
          <p14:tracePt t="19608" x="4092575" y="2690813"/>
          <p14:tracePt t="19616" x="4043363" y="2678113"/>
          <p14:tracePt t="19629" x="4017963" y="2665413"/>
          <p14:tracePt t="19637" x="3979863" y="2665413"/>
          <p14:tracePt t="19647" x="3943350" y="2652713"/>
          <p14:tracePt t="19659" x="3905250" y="2652713"/>
          <p14:tracePt t="19677" x="3879850" y="2652713"/>
          <p14:tracePt t="19687" x="3856038" y="2652713"/>
          <p14:tracePt t="19706" x="3830638" y="2652713"/>
          <p14:tracePt t="19718" x="3817938" y="2652713"/>
          <p14:tracePt t="19749" x="3805238" y="2652713"/>
          <p14:tracePt t="19766" x="3792538" y="2652713"/>
          <p14:tracePt t="19778" x="3779838" y="2652713"/>
          <p14:tracePt t="20611" x="3792538" y="2652713"/>
          <p14:tracePt t="20619" x="3805238" y="2652713"/>
          <p14:tracePt t="20631" x="3830638" y="2652713"/>
          <p14:tracePt t="20640" x="3843338" y="2652713"/>
          <p14:tracePt t="20651" x="3856038" y="2652713"/>
          <p14:tracePt t="20659" x="3879850" y="2652713"/>
          <p14:tracePt t="20671" x="3905250" y="2652713"/>
          <p14:tracePt t="20679" x="3930650" y="2652713"/>
          <p14:tracePt t="20689" x="3956050" y="2652713"/>
          <p14:tracePt t="20701" x="3979863" y="2652713"/>
          <p14:tracePt t="20708" x="4005263" y="2652713"/>
          <p14:tracePt t="20718" x="4017963" y="2652713"/>
          <p14:tracePt t="20730" x="4043363" y="2652713"/>
          <p14:tracePt t="20738" x="4056063" y="2652713"/>
          <p14:tracePt t="20748" x="4081463" y="2652713"/>
          <p14:tracePt t="20759" x="4117975" y="2652713"/>
          <p14:tracePt t="20768" x="4143375" y="2652713"/>
          <p14:tracePt t="20780" x="4168775" y="2652713"/>
          <p14:tracePt t="20789" x="4205288" y="2652713"/>
          <p14:tracePt t="20797" x="4230688" y="2652713"/>
          <p14:tracePt t="20807" x="4256088" y="2652713"/>
          <p14:tracePt t="20820" x="4294188" y="2652713"/>
          <p14:tracePt t="20827" x="4330700" y="2652713"/>
          <p14:tracePt t="20837" x="4343400" y="2652713"/>
          <p14:tracePt t="20849" x="4381500" y="2652713"/>
          <p14:tracePt t="20857" x="4418013" y="2652713"/>
          <p14:tracePt t="20877" x="4443413" y="2652713"/>
          <p14:tracePt t="20890" x="4468813" y="2652713"/>
          <p14:tracePt t="20910" x="4481513" y="2652713"/>
          <p14:tracePt t="20927" x="4494213" y="2652713"/>
          <p14:tracePt t="20938" x="4506913" y="2652713"/>
          <p14:tracePt t="20973" x="4518025" y="2652713"/>
          <p14:tracePt t="21603" x="4530725" y="2652713"/>
          <p14:tracePt t="21829" x="4518025" y="2652713"/>
          <p14:tracePt t="21849" x="4506913" y="2652713"/>
          <p14:tracePt t="21859" x="4481513" y="2652713"/>
          <p14:tracePt t="21871" x="4443413" y="2652713"/>
          <p14:tracePt t="21881" x="4343400" y="2665413"/>
          <p14:tracePt t="21890" x="4217988" y="2678113"/>
          <p14:tracePt t="21900" x="4092575" y="2690813"/>
          <p14:tracePt t="21908" x="3956050" y="2716213"/>
          <p14:tracePt t="21918" x="3867150" y="2716213"/>
          <p14:tracePt t="21928" x="3779838" y="2716213"/>
          <p14:tracePt t="21938" x="3692525" y="2716213"/>
          <p14:tracePt t="21949" x="3630613" y="2716213"/>
          <p14:tracePt t="21958" x="3567113" y="2716213"/>
          <p14:tracePt t="21977" x="3530600" y="2716213"/>
          <p14:tracePt t="21978" x="3505200" y="2716213"/>
          <p14:tracePt t="21988" x="3479800" y="2716213"/>
          <p14:tracePt t="21998" x="3454400" y="2716213"/>
          <p14:tracePt t="22010" x="3441700" y="2716213"/>
          <p14:tracePt t="22019" x="3429000" y="2716213"/>
          <p14:tracePt t="22029" x="3405188" y="2716213"/>
          <p14:tracePt t="22038" x="3379788" y="2716213"/>
          <p14:tracePt t="22047" x="3354388" y="2728913"/>
          <p14:tracePt t="22057" x="3317875" y="2752725"/>
          <p14:tracePt t="22067" x="3292475" y="2765425"/>
          <p14:tracePt t="22077" x="3254375" y="2765425"/>
          <p14:tracePt t="22087" x="3228975" y="2778125"/>
          <p14:tracePt t="22097" x="3228975" y="2790825"/>
          <p14:tracePt t="22109" x="3205163" y="2790825"/>
          <p14:tracePt t="22117" x="3179763" y="2790825"/>
          <p14:tracePt t="22136" x="3167063" y="2790825"/>
          <p14:tracePt t="22147" x="3154363" y="2790825"/>
          <p14:tracePt t="22176" x="3141663" y="2790825"/>
          <p14:tracePt t="22197" x="3128963" y="2790825"/>
          <p14:tracePt t="22208" x="3116263" y="2803525"/>
          <p14:tracePt t="22231" x="3116263" y="2816225"/>
          <p14:tracePt t="22245" x="3103563" y="2828925"/>
          <p14:tracePt t="22275" x="3092450" y="2828925"/>
          <p14:tracePt t="22285" x="3079750" y="2852738"/>
          <p14:tracePt t="22295" x="3079750" y="2865438"/>
          <p14:tracePt t="22315" x="3067050" y="2878138"/>
          <p14:tracePt t="22325" x="3054350" y="2890838"/>
          <p14:tracePt t="22335" x="3041650" y="2903538"/>
          <p14:tracePt t="22357" x="3041650" y="2916238"/>
          <p14:tracePt t="22364" x="3041650" y="2928938"/>
          <p14:tracePt t="22375" x="3041650" y="2941638"/>
          <p14:tracePt t="22394" x="3028950" y="2941638"/>
          <p14:tracePt t="22427" x="3028950" y="2952750"/>
          <p14:tracePt t="23356" x="3054350" y="2965450"/>
          <p14:tracePt t="23367" x="3192463" y="2978150"/>
          <p14:tracePt t="23378" x="3317875" y="2978150"/>
          <p14:tracePt t="23387" x="3441700" y="2978150"/>
          <p14:tracePt t="23396" x="3554413" y="2978150"/>
          <p14:tracePt t="23407" x="3643313" y="2978150"/>
          <p14:tracePt t="23416" x="3705225" y="2978150"/>
          <p14:tracePt t="23426" x="3779838" y="2978150"/>
          <p14:tracePt t="23438" x="3817938" y="2978150"/>
          <p14:tracePt t="23446" x="3867150" y="2978150"/>
          <p14:tracePt t="23458" x="3892550" y="2978150"/>
          <p14:tracePt t="23466" x="3930650" y="2978150"/>
          <p14:tracePt t="23477" x="3956050" y="2978150"/>
          <p14:tracePt t="23486" x="3968750" y="2978150"/>
          <p14:tracePt t="23496" x="3992563" y="2990850"/>
          <p14:tracePt t="23516" x="4017963" y="2990850"/>
          <p14:tracePt t="23525" x="4043363" y="2990850"/>
          <p14:tracePt t="23537" x="4043363" y="3003550"/>
          <p14:tracePt t="23545" x="4056063" y="3003550"/>
          <p14:tracePt t="23555" x="4068763" y="3003550"/>
          <p14:tracePt t="23575" x="4081463" y="3003550"/>
          <p14:tracePt t="23597" x="4092575" y="3003550"/>
          <p14:tracePt t="23616" x="4105275" y="3016250"/>
          <p14:tracePt t="23644" x="4117975" y="3016250"/>
          <p14:tracePt t="23654" x="4130675" y="3028950"/>
          <p14:tracePt t="23675" x="4143375" y="3028950"/>
          <p14:tracePt t="23705" x="4168775" y="3028950"/>
          <p14:tracePt t="23713" x="4181475" y="3028950"/>
          <p14:tracePt t="23743" x="4192588" y="3028950"/>
          <p14:tracePt t="23764" x="4205288" y="3028950"/>
          <p14:tracePt t="23775" x="4217988" y="3028950"/>
          <p14:tracePt t="23803" x="4230688" y="3028950"/>
          <p14:tracePt t="24072" x="4217988" y="3028950"/>
          <p14:tracePt t="24094" x="4192588" y="3028950"/>
          <p14:tracePt t="24101" x="4168775" y="3016250"/>
          <p14:tracePt t="24120" x="4130675" y="3003550"/>
          <p14:tracePt t="24130" x="4105275" y="3003550"/>
          <p14:tracePt t="24151" x="4081463" y="2990850"/>
          <p14:tracePt t="24160" x="4056063" y="2990850"/>
          <p14:tracePt t="24172" x="4056063" y="2978150"/>
          <p14:tracePt t="24180" x="4030663" y="2978150"/>
          <p14:tracePt t="24190" x="4017963" y="2978150"/>
          <p14:tracePt t="24209" x="4005263" y="2978150"/>
          <p14:tracePt t="24219" x="3992563" y="2978150"/>
          <p14:tracePt t="24239" x="3979863" y="2978150"/>
          <p14:tracePt t="24269" x="3968750" y="2978150"/>
          <p14:tracePt t="24279" x="3956050" y="2978150"/>
          <p14:tracePt t="24299" x="3943350" y="2978150"/>
          <p14:tracePt t="24618" x="3930650" y="2978150"/>
          <p14:tracePt t="24636" x="3917950" y="2978150"/>
          <p14:tracePt t="24656" x="3905250" y="2978150"/>
          <p14:tracePt t="24676" x="3892550" y="2978150"/>
          <p14:tracePt t="24686" x="3879850" y="2978150"/>
          <p14:tracePt t="24696" x="3879850" y="2965450"/>
          <p14:tracePt t="24933" x="3892550" y="2965450"/>
          <p14:tracePt t="24945" x="3905250" y="2965450"/>
          <p14:tracePt t="24965" x="3930650" y="2965450"/>
          <p14:tracePt t="24974" x="3943350" y="2965450"/>
          <p14:tracePt t="24983" x="3956050" y="2965450"/>
          <p14:tracePt t="24993" x="3992563" y="2965450"/>
          <p14:tracePt t="25003" x="4017963" y="2965450"/>
          <p14:tracePt t="25013" x="4068763" y="2965450"/>
          <p14:tracePt t="25025" x="4117975" y="2965450"/>
          <p14:tracePt t="25033" x="4181475" y="2965450"/>
          <p14:tracePt t="25044" x="4230688" y="2965450"/>
          <p14:tracePt t="25053" x="4281488" y="2965450"/>
          <p14:tracePt t="25067" x="4305300" y="2965450"/>
          <p14:tracePt t="25076" x="4330700" y="2965450"/>
          <p14:tracePt t="25086" x="4368800" y="2965450"/>
          <p14:tracePt t="25093" x="4394200" y="2965450"/>
          <p14:tracePt t="25102" x="4430713" y="2965450"/>
          <p14:tracePt t="25114" x="4456113" y="2965450"/>
          <p14:tracePt t="25122" x="4468813" y="2965450"/>
          <p14:tracePt t="25132" x="4494213" y="2965450"/>
          <p14:tracePt t="25152" x="4518025" y="2965450"/>
          <p14:tracePt t="25162" x="4543425" y="2978150"/>
          <p14:tracePt t="25181" x="4556125" y="2978150"/>
          <p14:tracePt t="25191" x="4568825" y="2978150"/>
          <p14:tracePt t="25221" x="4581525" y="2978150"/>
          <p14:tracePt t="25241" x="4594225" y="2978150"/>
          <p14:tracePt t="25252" x="4606925" y="2978150"/>
          <p14:tracePt t="26452" x="4643438" y="2978150"/>
          <p14:tracePt t="26461" x="4694238" y="2978150"/>
          <p14:tracePt t="26471" x="4756150" y="2978150"/>
          <p14:tracePt t="26483" x="4919663" y="2978150"/>
          <p14:tracePt t="26491" x="5119688" y="2978150"/>
          <p14:tracePt t="26500" x="5345113" y="2978150"/>
          <p14:tracePt t="26511" x="5557838" y="2952750"/>
          <p14:tracePt t="26523" x="5832475" y="2916238"/>
          <p14:tracePt t="26532" x="6208713" y="2852738"/>
          <p14:tracePt t="26540" x="6646863" y="2740025"/>
          <p14:tracePt t="26551" x="7034213" y="2652713"/>
          <p14:tracePt t="26561" x="7323138" y="2590800"/>
          <p14:tracePt t="26570" x="7523163" y="2552700"/>
          <p14:tracePt t="26580" x="7673975" y="2516188"/>
          <p14:tracePt t="26590" x="7810500" y="2503488"/>
          <p14:tracePt t="26602" x="7897813" y="2490788"/>
          <p14:tracePt t="26611" x="7935913" y="2478088"/>
          <p14:tracePt t="26620" x="7961313" y="2478088"/>
          <p14:tracePt t="26630" x="7986713" y="2478088"/>
          <p14:tracePt t="26641" x="8010525" y="2452688"/>
          <p14:tracePt t="26650" x="8035925" y="2439988"/>
          <p14:tracePt t="26660" x="8048625" y="2403475"/>
          <p14:tracePt t="26669" x="8074025" y="2365375"/>
          <p14:tracePt t="26680" x="8099425" y="2327275"/>
          <p14:tracePt t="26689" x="8123238" y="2290763"/>
          <p14:tracePt t="26700" x="8135938" y="2252663"/>
          <p14:tracePt t="26709" x="8148638" y="2214563"/>
          <p14:tracePt t="26721" x="8174038" y="2178050"/>
          <p14:tracePt t="26729" x="8186738" y="2152650"/>
          <p14:tracePt t="26740" x="8199438" y="2139950"/>
          <p14:tracePt t="26750" x="8199438" y="2127250"/>
          <p14:tracePt t="26759" x="8212138" y="2101850"/>
          <p14:tracePt t="26769" x="8223250" y="2078038"/>
          <p14:tracePt t="26778" x="8248650" y="2039938"/>
          <p14:tracePt t="26788" x="8274050" y="2014538"/>
          <p14:tracePt t="26800" x="8312150" y="1952625"/>
          <p14:tracePt t="26808" x="8348663" y="1927225"/>
          <p14:tracePt t="26819" x="8399463" y="1889125"/>
          <p14:tracePt t="26829" x="8461375" y="1852613"/>
          <p14:tracePt t="26840" x="8537575" y="1827213"/>
          <p14:tracePt t="26848" x="8574088" y="1814513"/>
          <p14:tracePt t="26859" x="8650288" y="1789113"/>
          <p14:tracePt t="26868" x="8699500" y="1776413"/>
          <p14:tracePt t="26880" x="8737600" y="1776413"/>
          <p14:tracePt t="26888" x="8786813" y="1776413"/>
          <p14:tracePt t="26898" x="8812213" y="1776413"/>
          <p14:tracePt t="26908" x="8850313" y="1789113"/>
          <p14:tracePt t="26921" x="8886825" y="1814513"/>
          <p14:tracePt t="26927" x="8912225" y="1827213"/>
          <p14:tracePt t="26937" x="8924925" y="1839913"/>
          <p14:tracePt t="26948" x="8937625" y="1865313"/>
          <p14:tracePt t="26971" x="8963025" y="1876425"/>
          <p14:tracePt t="26977" x="8975725" y="1889125"/>
          <p14:tracePt t="26987" x="8975725" y="1901825"/>
          <p14:tracePt t="27000" x="8986838" y="1901825"/>
          <p14:tracePt t="27007" x="8999538" y="1914525"/>
          <p14:tracePt t="27017" x="8999538" y="1927225"/>
          <p14:tracePt t="27027" x="9012238" y="1927225"/>
          <p14:tracePt t="27036" x="9012238" y="1939925"/>
          <p14:tracePt t="27285" x="9012238" y="1952625"/>
          <p14:tracePt t="27294" x="9012238" y="1965325"/>
          <p14:tracePt t="27304" x="9012238" y="1978025"/>
          <p14:tracePt t="27316" x="9012238" y="2001838"/>
          <p14:tracePt t="27325" x="9012238" y="2027238"/>
          <p14:tracePt t="27345" x="9012238" y="2052638"/>
          <p14:tracePt t="27354" x="9012238" y="2065338"/>
          <p14:tracePt t="27365" x="9024938" y="2078038"/>
          <p14:tracePt t="27375" x="9024938" y="2101850"/>
          <p14:tracePt t="27385" x="9024938" y="2114550"/>
          <p14:tracePt t="27396" x="9024938" y="2152650"/>
          <p14:tracePt t="27403" x="9024938" y="2201863"/>
          <p14:tracePt t="27413" x="9037638" y="2252663"/>
          <p14:tracePt t="27424" x="9050338" y="2339975"/>
          <p14:tracePt t="27432" x="9050338" y="2403475"/>
          <p14:tracePt t="27443" x="9063038" y="2478088"/>
          <p14:tracePt t="27453" x="9075738" y="2540000"/>
          <p14:tracePt t="27463" x="9088438" y="2590800"/>
          <p14:tracePt t="27473" x="9099550" y="2640013"/>
          <p14:tracePt t="27484" x="9112250" y="2665413"/>
          <p14:tracePt t="27493" x="9124950" y="2703513"/>
          <p14:tracePt t="27503" x="9124950" y="2716213"/>
          <p14:tracePt t="27514" x="9124950" y="2728913"/>
          <p14:tracePt t="27537" x="9124950" y="2752725"/>
          <p14:tracePt t="27552" x="9124950" y="2765425"/>
          <p14:tracePt t="27562" x="9124950" y="2778125"/>
          <p14:tracePt t="27574" x="9124950" y="2790825"/>
          <p14:tracePt t="27592" x="9124950" y="2803525"/>
          <p14:tracePt t="27612" x="9124950" y="2816225"/>
          <p14:tracePt t="27633" x="9137650" y="2816225"/>
          <p14:tracePt t="27642" x="9150350" y="2828925"/>
          <p14:tracePt t="27656" x="9150350" y="2840038"/>
          <p14:tracePt t="27664" x="9150350" y="2852738"/>
          <p14:tracePt t="27673" x="9175750" y="2865438"/>
          <p14:tracePt t="27681" x="9188450" y="2890838"/>
          <p14:tracePt t="27693" x="9199563" y="2916238"/>
          <p14:tracePt t="27702" x="9212263" y="2928938"/>
          <p14:tracePt t="27711" x="9212263" y="2941638"/>
          <p14:tracePt t="27723" x="9212263" y="2952750"/>
          <p14:tracePt t="27731" x="9224963" y="2965450"/>
          <p14:tracePt t="27741" x="9237663" y="2965450"/>
          <p14:tracePt t="27770" x="9237663" y="2978150"/>
          <p14:tracePt t="27792" x="9237663" y="2990850"/>
          <p14:tracePt t="27812" x="9250363" y="2990850"/>
          <p14:tracePt t="27841" x="9263063" y="2990850"/>
          <p14:tracePt t="27849" x="9288463" y="2990850"/>
          <p14:tracePt t="27860" x="9324975" y="2990850"/>
          <p14:tracePt t="27871" x="9375775" y="2990850"/>
          <p14:tracePt t="27880" x="9401175" y="2990850"/>
          <p14:tracePt t="27890" x="9450388" y="2978150"/>
          <p14:tracePt t="27901" x="9488488" y="2965450"/>
          <p14:tracePt t="27909" x="9550400" y="2941638"/>
          <p14:tracePt t="27919" x="9601200" y="2903538"/>
          <p14:tracePt t="27931" x="9663113" y="2878138"/>
          <p14:tracePt t="27939" x="9675813" y="2865438"/>
          <p14:tracePt t="27949" x="9713913" y="2852738"/>
          <p14:tracePt t="27960" x="9750425" y="2840038"/>
          <p14:tracePt t="27968" x="9775825" y="2828925"/>
          <p14:tracePt t="27979" x="9813925" y="2803525"/>
          <p14:tracePt t="27991" x="9852025" y="2790825"/>
          <p14:tracePt t="27999" x="9863138" y="2790825"/>
          <p14:tracePt t="28009" x="9901238" y="2778125"/>
          <p14:tracePt t="28019" x="9939338" y="2765425"/>
          <p14:tracePt t="28030" x="9975850" y="2765425"/>
          <p14:tracePt t="28038" x="9988550" y="2752725"/>
          <p14:tracePt t="28052" x="10026650" y="2740025"/>
          <p14:tracePt t="28058" x="10064750" y="2728913"/>
          <p14:tracePt t="28068" x="10088563" y="2716213"/>
          <p14:tracePt t="28079" x="10113963" y="2716213"/>
          <p14:tracePt t="28087" x="10152063" y="2703513"/>
          <p14:tracePt t="28101" x="10164763" y="2703513"/>
          <p14:tracePt t="28110" x="10188575" y="2690813"/>
          <p14:tracePt t="28117" x="10201275" y="2678113"/>
          <p14:tracePt t="28128" x="10213975" y="2678113"/>
          <p14:tracePt t="28140" x="10239375" y="2665413"/>
          <p14:tracePt t="28148" x="10252075" y="2665413"/>
          <p14:tracePt t="28158" x="10264775" y="2652713"/>
          <p14:tracePt t="28167" x="10288588" y="2652713"/>
          <p14:tracePt t="28177" x="10301288" y="2652713"/>
          <p14:tracePt t="28201" x="10339388" y="2640013"/>
          <p14:tracePt t="28207" x="10339388" y="2627313"/>
          <p14:tracePt t="28217" x="10364788" y="2627313"/>
          <p14:tracePt t="28228" x="10390188" y="2616200"/>
          <p14:tracePt t="28257" x="10401300" y="2616200"/>
          <p14:tracePt t="28268" x="10414000" y="2603500"/>
          <p14:tracePt t="28288" x="10426700" y="2603500"/>
          <p14:tracePt t="28327" x="10426700" y="2590800"/>
          <p14:tracePt t="28347" x="10426700" y="2578100"/>
          <p14:tracePt t="28357" x="10426700" y="2565400"/>
          <p14:tracePt t="28365" x="10426700" y="2503488"/>
          <p14:tracePt t="28378" x="10426700" y="2365375"/>
          <p14:tracePt t="28385" x="10390188" y="2190750"/>
          <p14:tracePt t="28395" x="10352088" y="2039938"/>
          <p14:tracePt t="28407" x="10326688" y="1901825"/>
          <p14:tracePt t="28417" x="10288588" y="1776413"/>
          <p14:tracePt t="28426" x="10277475" y="1689100"/>
          <p14:tracePt t="28436" x="10264775" y="1614488"/>
          <p14:tracePt t="28444" x="10252075" y="1563688"/>
          <p14:tracePt t="28455" x="10239375" y="1539875"/>
          <p14:tracePt t="28467" x="10226675" y="1527175"/>
          <p14:tracePt t="28475" x="10226675" y="1514475"/>
          <p14:tracePt t="28484" x="10226675" y="1501775"/>
          <p14:tracePt t="28526" x="10226675" y="1489075"/>
          <p14:tracePt t="28585" x="10213975" y="1489075"/>
          <p14:tracePt t="28604" x="10201275" y="1489075"/>
          <p14:tracePt t="28623" x="10188575" y="1501775"/>
          <p14:tracePt t="28633" x="10177463" y="1527175"/>
          <p14:tracePt t="28645" x="10164763" y="1576388"/>
          <p14:tracePt t="28654" x="10139363" y="1652588"/>
          <p14:tracePt t="28663" x="10088563" y="1765300"/>
          <p14:tracePt t="28677" x="10026650" y="1927225"/>
          <p14:tracePt t="28683" x="9913938" y="2101850"/>
          <p14:tracePt t="28693" x="9826625" y="2265363"/>
          <p14:tracePt t="28705" x="9726613" y="2403475"/>
          <p14:tracePt t="28712" x="9663113" y="2503488"/>
          <p14:tracePt t="28723" x="9588500" y="2616200"/>
          <p14:tracePt t="28733" x="9550400" y="2665413"/>
          <p14:tracePt t="28742" x="9513888" y="2703513"/>
          <p14:tracePt t="28755" x="9488488" y="2740025"/>
          <p14:tracePt t="28766" x="9475788" y="2765425"/>
          <p14:tracePt t="28773" x="9463088" y="2790825"/>
          <p14:tracePt t="28792" x="9450388" y="2803525"/>
          <p14:tracePt t="28804" x="9437688" y="2828925"/>
          <p14:tracePt t="28823" x="9424988" y="2840038"/>
          <p14:tracePt t="28832" x="9424988" y="2852738"/>
          <p14:tracePt t="28841" x="9413875" y="2865438"/>
          <p14:tracePt t="28853" x="9401175" y="2865438"/>
          <p14:tracePt t="28872" x="9388475" y="2865438"/>
          <p14:tracePt t="28882" x="9388475" y="2878138"/>
          <p14:tracePt t="28902" x="9375775" y="2878138"/>
          <p14:tracePt t="28912" x="9363075" y="2878138"/>
          <p14:tracePt t="28932" x="9350375" y="2878138"/>
          <p14:tracePt t="28951" x="9350375" y="2890838"/>
          <p14:tracePt t="28961" x="9337675" y="2890838"/>
          <p14:tracePt t="28979" x="9324975" y="2890838"/>
          <p14:tracePt t="29000" x="9312275" y="2890838"/>
          <p14:tracePt t="29013" x="9301163" y="2890838"/>
          <p14:tracePt t="29033" x="9288463" y="2890838"/>
          <p14:tracePt t="29062" x="9275763" y="2890838"/>
          <p14:tracePt t="29070" x="9263063" y="2890838"/>
          <p14:tracePt t="29080" x="9250363" y="2890838"/>
          <p14:tracePt t="29109" x="9237663" y="2890838"/>
          <p14:tracePt t="29130" x="9224963" y="2878138"/>
          <p14:tracePt t="29159" x="9212263" y="2878138"/>
          <p14:tracePt t="29169" x="9199563" y="2865438"/>
          <p14:tracePt t="29181" x="9188450" y="2865438"/>
          <p14:tracePt t="29189" x="9188450" y="2852738"/>
          <p14:tracePt t="29209" x="9175750" y="2840038"/>
          <p14:tracePt t="29220" x="9163050" y="2840038"/>
          <p14:tracePt t="29228" x="9150350" y="2840038"/>
          <p14:tracePt t="29240" x="9124950" y="2840038"/>
          <p14:tracePt t="29248" x="9112250" y="2840038"/>
          <p14:tracePt t="29259" x="9099550" y="2840038"/>
          <p14:tracePt t="29270" x="9075738" y="2840038"/>
          <p14:tracePt t="29279" x="9063038" y="2828925"/>
          <p14:tracePt t="29290" x="9050338" y="2828925"/>
          <p14:tracePt t="29301" x="9024938" y="2828925"/>
          <p14:tracePt t="29318" x="9012238" y="2828925"/>
          <p14:tracePt t="29347" x="8999538" y="2828925"/>
          <p14:tracePt t="29358" x="8986838" y="2828925"/>
          <p14:tracePt t="29586" x="8986838" y="2840038"/>
          <p14:tracePt t="29605" x="8986838" y="2852738"/>
          <p14:tracePt t="29983" x="8999538" y="2852738"/>
          <p14:tracePt t="30389" x="9012238" y="2852738"/>
          <p14:tracePt t="30399" x="9024938" y="2852738"/>
          <p14:tracePt t="30411" x="9050338" y="2852738"/>
          <p14:tracePt t="30420" x="9099550" y="2852738"/>
          <p14:tracePt t="30429" x="9212263" y="2852738"/>
          <p14:tracePt t="30439" x="9324975" y="2840038"/>
          <p14:tracePt t="30448" x="9437688" y="2828925"/>
          <p14:tracePt t="30460" x="9525000" y="2816225"/>
          <p14:tracePt t="30469" x="9588500" y="2816225"/>
          <p14:tracePt t="30479" x="9637713" y="2816225"/>
          <p14:tracePt t="30492" x="9675813" y="2816225"/>
          <p14:tracePt t="30499" x="9713913" y="2816225"/>
          <p14:tracePt t="30512" x="9739313" y="2816225"/>
          <p14:tracePt t="30520" x="9750425" y="2816225"/>
          <p14:tracePt t="30528" x="9788525" y="2816225"/>
          <p14:tracePt t="30538" x="9813925" y="2816225"/>
          <p14:tracePt t="30549" x="9839325" y="2816225"/>
          <p14:tracePt t="30559" x="9875838" y="2816225"/>
          <p14:tracePt t="30567" x="9888538" y="2816225"/>
          <p14:tracePt t="30579" x="9901238" y="2816225"/>
          <p14:tracePt t="30588" x="9926638" y="2816225"/>
          <p14:tracePt t="30598" x="9939338" y="2816225"/>
          <p14:tracePt t="30613" x="9952038" y="2816225"/>
          <p14:tracePt t="30619" x="9975850" y="2816225"/>
          <p14:tracePt t="30639" x="10001250" y="2816225"/>
          <p14:tracePt t="30647" x="10026650" y="2816225"/>
          <p14:tracePt t="30669" x="10052050" y="2816225"/>
          <p14:tracePt t="30677" x="10064750" y="2816225"/>
          <p14:tracePt t="30687" x="10075863" y="2816225"/>
          <p14:tracePt t="30698" x="10101263" y="2816225"/>
          <p14:tracePt t="30728" x="10113963" y="2816225"/>
          <p14:tracePt t="30736" x="10126663" y="2816225"/>
          <p14:tracePt t="30758" x="10139363" y="2816225"/>
          <p14:tracePt t="30788" x="10152063" y="2816225"/>
          <p14:tracePt t="30796" x="10164763" y="2816225"/>
          <p14:tracePt t="30818" x="10177463" y="2816225"/>
          <p14:tracePt t="31182" x="10164763" y="2816225"/>
          <p14:tracePt t="31193" x="10139363" y="2828925"/>
          <p14:tracePt t="31204" x="10075863" y="2852738"/>
          <p14:tracePt t="31212" x="9963150" y="2903538"/>
          <p14:tracePt t="31222" x="9875838" y="2928938"/>
          <p14:tracePt t="31232" x="9788525" y="2952750"/>
          <p14:tracePt t="31242" x="9713913" y="2978150"/>
          <p14:tracePt t="31252" x="9663113" y="2990850"/>
          <p14:tracePt t="31261" x="9613900" y="2990850"/>
          <p14:tracePt t="31274" x="9601200" y="2990850"/>
          <p14:tracePt t="31282" x="9563100" y="2990850"/>
          <p14:tracePt t="31292" x="9537700" y="2990850"/>
          <p14:tracePt t="31311" x="9513888" y="2990850"/>
          <p14:tracePt t="31324" x="9501188" y="2990850"/>
          <p14:tracePt t="31343" x="9501188" y="2978150"/>
          <p14:tracePt t="31355" x="9488488" y="2978150"/>
          <p14:tracePt t="31363" x="9475788" y="2965450"/>
          <p14:tracePt t="31371" x="9450388" y="2965450"/>
          <p14:tracePt t="31392" x="9437688" y="2965450"/>
          <p14:tracePt t="31401" x="9424988" y="2952750"/>
          <p14:tracePt t="31412" x="9413875" y="2952750"/>
          <p14:tracePt t="31420" x="9401175" y="2941638"/>
          <p14:tracePt t="31431" x="9388475" y="2928938"/>
          <p14:tracePt t="31451" x="9375775" y="2928938"/>
          <p14:tracePt t="31472" x="9363075" y="2916238"/>
          <p14:tracePt t="31482" x="9350375" y="2916238"/>
          <p14:tracePt t="31492" x="9350375" y="2903538"/>
          <p14:tracePt t="31510" x="9337675" y="2903538"/>
          <p14:tracePt t="31520" x="9324975" y="2903538"/>
          <p14:tracePt t="31540" x="9312275" y="2903538"/>
          <p14:tracePt t="31629" x="9301163" y="2903538"/>
          <p14:tracePt t="31639" x="9288463" y="2903538"/>
          <p14:tracePt t="31669" x="9288463" y="2890838"/>
          <p14:tracePt t="31698" x="9275763" y="2890838"/>
          <p14:tracePt t="31801" x="9288463" y="2890838"/>
          <p14:tracePt t="31819" x="9312275" y="2878138"/>
          <p14:tracePt t="31829" x="9324975" y="2878138"/>
          <p14:tracePt t="31839" x="9337675" y="2878138"/>
          <p14:tracePt t="31847" x="9363075" y="2878138"/>
          <p14:tracePt t="31859" x="9375775" y="2878138"/>
          <p14:tracePt t="31868" x="9388475" y="2878138"/>
          <p14:tracePt t="31877" x="9413875" y="2878138"/>
          <p14:tracePt t="31889" x="9450388" y="2878138"/>
          <p14:tracePt t="31896" x="9475788" y="2878138"/>
          <p14:tracePt t="31907" x="9501188" y="2878138"/>
          <p14:tracePt t="31918" x="9537700" y="2878138"/>
          <p14:tracePt t="31927" x="9563100" y="2878138"/>
          <p14:tracePt t="31936" x="9601200" y="2890838"/>
          <p14:tracePt t="31948" x="9637713" y="2890838"/>
          <p14:tracePt t="31956" x="9650413" y="2903538"/>
          <p14:tracePt t="31966" x="9688513" y="2903538"/>
          <p14:tracePt t="31976" x="9726613" y="2916238"/>
          <p14:tracePt t="31986" x="9750425" y="2928938"/>
          <p14:tracePt t="31996" x="9775825" y="2928938"/>
          <p14:tracePt t="32007" x="9801225" y="2928938"/>
          <p14:tracePt t="32016" x="9813925" y="2928938"/>
          <p14:tracePt t="32026" x="9826625" y="2941638"/>
          <p14:tracePt t="32037" x="9852025" y="2952750"/>
          <p14:tracePt t="32045" x="9863138" y="2952750"/>
          <p14:tracePt t="32055" x="9875838" y="2952750"/>
          <p14:tracePt t="32065" x="9888538" y="2952750"/>
          <p14:tracePt t="32075" x="9913938" y="2952750"/>
          <p14:tracePt t="32105" x="9926638" y="2952750"/>
          <p14:tracePt t="32116" x="9939338" y="2952750"/>
          <p14:tracePt t="32134" x="9952038" y="2952750"/>
          <p14:tracePt t="32174" x="9963150" y="2952750"/>
          <p14:tracePt t="32195" x="9975850" y="2952750"/>
          <p14:tracePt t="32343" x="9988550" y="2952750"/>
          <p14:tracePt t="32487" x="10001250" y="2952750"/>
          <p14:tracePt t="32880" x="10013950" y="2952750"/>
          <p14:tracePt t="33039" x="10001250" y="2952750"/>
          <p14:tracePt t="33057" x="9988550" y="2952750"/>
          <p14:tracePt t="33067" x="9952038" y="2941638"/>
          <p14:tracePt t="33078" x="9926638" y="2941638"/>
          <p14:tracePt t="33087" x="9888538" y="2941638"/>
          <p14:tracePt t="33098" x="9813925" y="2941638"/>
          <p14:tracePt t="33107" x="9726613" y="2941638"/>
          <p14:tracePt t="33118" x="9637713" y="2952750"/>
          <p14:tracePt t="33127" x="9550400" y="2965450"/>
          <p14:tracePt t="33136" x="9475788" y="2965450"/>
          <p14:tracePt t="33147" x="9424988" y="2965450"/>
          <p14:tracePt t="33158" x="9401175" y="2965450"/>
          <p14:tracePt t="33167" x="9375775" y="2965450"/>
          <p14:tracePt t="33176" x="9350375" y="2965450"/>
          <p14:tracePt t="33226" x="9337675" y="2965450"/>
          <p14:tracePt t="33266" x="9324975" y="2965450"/>
          <p14:tracePt t="33384" x="9312275" y="2965450"/>
          <p14:tracePt t="33396" x="9301163" y="2952750"/>
          <p14:tracePt t="33405" x="9288463" y="2952750"/>
          <p14:tracePt t="33414" x="9288463" y="2941638"/>
          <p14:tracePt t="33424" x="9263063" y="2928938"/>
          <p14:tracePt t="33435" x="9237663" y="2928938"/>
          <p14:tracePt t="33444" x="9237663" y="2916238"/>
          <p14:tracePt t="33454" x="9224963" y="2903538"/>
          <p14:tracePt t="33465" x="9199563" y="2890838"/>
          <p14:tracePt t="33478" x="9188450" y="2890838"/>
          <p14:tracePt t="33485" x="9188450" y="2878138"/>
          <p14:tracePt t="33494" x="9188450" y="2852738"/>
          <p14:tracePt t="33503" x="9175750" y="2852738"/>
          <p14:tracePt t="33516" x="9163050" y="2852738"/>
          <p14:tracePt t="33533" x="9150350" y="2840038"/>
          <p14:tracePt t="33563" x="9150350" y="2828925"/>
          <p14:tracePt t="34278" x="9137650" y="2828925"/>
          <p14:tracePt t="34287" x="9124950" y="2816225"/>
          <p14:tracePt t="34317" x="9099550" y="2816225"/>
          <p14:tracePt t="34328" x="9063038" y="2816225"/>
          <p14:tracePt t="34336" x="9037638" y="2816225"/>
          <p14:tracePt t="34349" x="8986838" y="2816225"/>
          <p14:tracePt t="34357" x="8937625" y="2816225"/>
          <p14:tracePt t="34366" x="8886825" y="2816225"/>
          <p14:tracePt t="34376" x="8863013" y="2816225"/>
          <p14:tracePt t="34387" x="8837613" y="2816225"/>
          <p14:tracePt t="34396" x="8812213" y="2816225"/>
          <p14:tracePt t="34406" x="8799513" y="2816225"/>
          <p14:tracePt t="34419" x="8786813" y="2816225"/>
          <p14:tracePt t="34426" x="8774113" y="2816225"/>
          <p14:tracePt t="34437" x="8763000" y="2816225"/>
          <p14:tracePt t="34445" x="8737600" y="2816225"/>
          <p14:tracePt t="34468" x="8724900" y="2816225"/>
          <p14:tracePt t="34476" x="8712200" y="2816225"/>
          <p14:tracePt t="34507" x="8699500" y="2816225"/>
          <p14:tracePt t="34525" x="8686800" y="2816225"/>
          <p14:tracePt t="35072" x="8686800" y="2790825"/>
          <p14:tracePt t="35081" x="8686800" y="2752725"/>
          <p14:tracePt t="35091" x="8661400" y="2690813"/>
          <p14:tracePt t="35101" x="8650288" y="2603500"/>
          <p14:tracePt t="35110" x="8650288" y="2478088"/>
          <p14:tracePt t="35120" x="8637588" y="2378075"/>
          <p14:tracePt t="35131" x="8624888" y="2278063"/>
          <p14:tracePt t="35142" x="8612188" y="2227263"/>
          <p14:tracePt t="35151" x="8599488" y="2152650"/>
          <p14:tracePt t="35160" x="8586788" y="2101850"/>
          <p14:tracePt t="35170" x="8586788" y="2065338"/>
          <p14:tracePt t="35181" x="8586788" y="2039938"/>
          <p14:tracePt t="35190" x="8586788" y="2027238"/>
          <p14:tracePt t="35199" x="8586788" y="2001838"/>
          <p14:tracePt t="35222" x="8586788" y="1989138"/>
          <p14:tracePt t="35230" x="8586788" y="1978025"/>
          <p14:tracePt t="35280" x="8586788" y="1965325"/>
          <p14:tracePt t="35348" x="8586788" y="1952625"/>
          <p14:tracePt t="35368" x="8586788" y="1939925"/>
          <p14:tracePt t="35398" x="8586788" y="1927225"/>
          <p14:tracePt t="35408" x="8586788" y="1914525"/>
          <p14:tracePt t="35420" x="8586788" y="1901825"/>
          <p14:tracePt t="35428" x="8586788" y="1865313"/>
          <p14:tracePt t="35442" x="8586788" y="1839913"/>
          <p14:tracePt t="35449" x="8586788" y="1827213"/>
          <p14:tracePt t="35463" x="8586788" y="1814513"/>
          <p14:tracePt t="35467" x="8586788" y="1776413"/>
          <p14:tracePt t="35478" x="8586788" y="1765300"/>
          <p14:tracePt t="35487" x="8586788" y="1752600"/>
          <p14:tracePt t="35499" x="8586788" y="1727200"/>
          <p14:tracePt t="35508" x="8586788" y="1714500"/>
          <p14:tracePt t="35517" x="8599488" y="1701800"/>
          <p14:tracePt t="35527" x="8612188" y="1689100"/>
          <p14:tracePt t="35539" x="8612188" y="1676400"/>
          <p14:tracePt t="35548" x="8624888" y="1676400"/>
          <p14:tracePt t="35557" x="8650288" y="1676400"/>
          <p14:tracePt t="35567" x="8661400" y="1663700"/>
          <p14:tracePt t="35578" x="8674100" y="1663700"/>
          <p14:tracePt t="35588" x="8699500" y="1663700"/>
          <p14:tracePt t="35598" x="8712200" y="1663700"/>
          <p14:tracePt t="35609" x="8724900" y="1663700"/>
          <p14:tracePt t="35617" x="8750300" y="1663700"/>
          <p14:tracePt t="35626" x="8763000" y="1663700"/>
          <p14:tracePt t="35636" x="8774113" y="1663700"/>
          <p14:tracePt t="35646" x="8799513" y="1663700"/>
          <p14:tracePt t="35658" x="8812213" y="1663700"/>
          <p14:tracePt t="35666" x="8824913" y="1663700"/>
          <p14:tracePt t="35686" x="8837613" y="1663700"/>
          <p14:tracePt t="35697" x="8850313" y="1663700"/>
          <p14:tracePt t="35727" x="8863013" y="1663700"/>
          <p14:tracePt t="35745" x="8874125" y="1663700"/>
          <p14:tracePt t="35777" x="8886825" y="1663700"/>
          <p14:tracePt t="35785" x="8899525" y="1663700"/>
          <p14:tracePt t="35804" x="8912225" y="1663700"/>
          <p14:tracePt t="35837" x="8924925" y="1663700"/>
          <p14:tracePt t="35846" x="8937625" y="1663700"/>
          <p14:tracePt t="35864" x="8950325" y="1663700"/>
          <p14:tracePt t="35896" x="8963025" y="1663700"/>
          <p14:tracePt t="35904" x="8975725" y="1663700"/>
          <p14:tracePt t="36420" x="8975725" y="1676400"/>
          <p14:tracePt t="36441" x="8975725" y="1689100"/>
          <p14:tracePt t="36461" x="8975725" y="1701800"/>
          <p14:tracePt t="36509" x="8986838" y="1701800"/>
          <p14:tracePt t="36520" x="8999538" y="1714500"/>
          <p14:tracePt t="36528" x="9012238" y="1739900"/>
          <p14:tracePt t="36539" x="9012238" y="1765300"/>
          <p14:tracePt t="36550" x="9024938" y="1814513"/>
          <p14:tracePt t="36558" x="9037638" y="1889125"/>
          <p14:tracePt t="36568" x="9050338" y="1952625"/>
          <p14:tracePt t="36578" x="9050338" y="2027238"/>
          <p14:tracePt t="36588" x="9050338" y="2065338"/>
          <p14:tracePt t="36598" x="9050338" y="2165350"/>
          <p14:tracePt t="36612" x="9050338" y="2239963"/>
          <p14:tracePt t="36618" x="9050338" y="2327275"/>
          <p14:tracePt t="36628" x="9050338" y="2390775"/>
          <p14:tracePt t="36640" x="9050338" y="2427288"/>
          <p14:tracePt t="36647" x="9050338" y="2439988"/>
          <p14:tracePt t="36657" x="9050338" y="2452688"/>
          <p14:tracePt t="36668" x="9050338" y="2465388"/>
          <p14:tracePt t="36680" x="9050338" y="2478088"/>
          <p14:tracePt t="37651" x="9050338" y="2490788"/>
          <p14:tracePt t="37659" x="9050338" y="2503488"/>
          <p14:tracePt t="37669" x="9050338" y="2516188"/>
          <p14:tracePt t="37689" x="9050338" y="2527300"/>
          <p14:tracePt t="37700" x="9050338" y="2540000"/>
          <p14:tracePt t="37718" x="9050338" y="2552700"/>
          <p14:tracePt t="37740" x="9050338" y="2565400"/>
          <p14:tracePt t="37771" x="9050338" y="2578100"/>
          <p14:tracePt t="37778" x="9050338" y="2590800"/>
          <p14:tracePt t="37788" x="9050338" y="2627313"/>
          <p14:tracePt t="37800" x="9075738" y="2652713"/>
          <p14:tracePt t="37808" x="9099550" y="2665413"/>
          <p14:tracePt t="37818" x="9124950" y="2703513"/>
          <p14:tracePt t="37830" x="9124950" y="2728913"/>
          <p14:tracePt t="37838" x="9137650" y="2740025"/>
          <p14:tracePt t="37847" x="9150350" y="2740025"/>
          <p14:tracePt t="37858" x="9150350" y="2752725"/>
          <p14:tracePt t="37870" x="9150350" y="2765425"/>
          <p14:tracePt t="37891" x="9150350" y="2778125"/>
          <p14:tracePt t="37899" x="9150350" y="2790825"/>
          <p14:tracePt t="37909" x="9150350" y="2803525"/>
          <p14:tracePt t="37937" x="9163050" y="2803525"/>
          <p14:tracePt t="37949" x="9163050" y="2816225"/>
          <p14:tracePt t="37978" x="9163050" y="2828925"/>
          <p14:tracePt t="37989" x="9175750" y="2828925"/>
          <p14:tracePt t="38017" x="9188450" y="2840038"/>
          <p14:tracePt t="38026" x="9199563" y="2840038"/>
          <p14:tracePt t="38038" x="9212263" y="2852738"/>
          <p14:tracePt t="38046" x="9212263" y="2865438"/>
          <p14:tracePt t="38056" x="9237663" y="2878138"/>
          <p14:tracePt t="38068" x="9250363" y="2878138"/>
          <p14:tracePt t="38076" x="9250363" y="2890838"/>
          <p14:tracePt t="38087" x="9263063" y="2890838"/>
          <p14:tracePt t="38095" x="9288463" y="2903538"/>
          <p14:tracePt t="38107" x="9301163" y="2903538"/>
          <p14:tracePt t="38117" x="9312275" y="2916238"/>
          <p14:tracePt t="38127" x="9337675" y="2916238"/>
          <p14:tracePt t="38135" x="9363075" y="2916238"/>
          <p14:tracePt t="38145" x="9424988" y="2916238"/>
          <p14:tracePt t="38157" x="9475788" y="2916238"/>
          <p14:tracePt t="38165" x="9513888" y="2916238"/>
          <p14:tracePt t="38175" x="9537700" y="2916238"/>
          <p14:tracePt t="38187" x="9575800" y="2916238"/>
          <p14:tracePt t="38195" x="9626600" y="2916238"/>
          <p14:tracePt t="38205" x="9650413" y="2903538"/>
          <p14:tracePt t="38217" x="9675813" y="2903538"/>
          <p14:tracePt t="38225" x="9713913" y="2890838"/>
          <p14:tracePt t="38235" x="9750425" y="2878138"/>
          <p14:tracePt t="38244" x="9775825" y="2878138"/>
          <p14:tracePt t="38254" x="9801225" y="2865438"/>
          <p14:tracePt t="38264" x="9839325" y="2865438"/>
          <p14:tracePt t="38276" x="9863138" y="2852738"/>
          <p14:tracePt t="38284" x="9901238" y="2840038"/>
          <p14:tracePt t="38294" x="9926638" y="2840038"/>
          <p14:tracePt t="38303" x="9939338" y="2840038"/>
          <p14:tracePt t="38313" x="9963150" y="2840038"/>
          <p14:tracePt t="38324" x="9963150" y="2828925"/>
          <p14:tracePt t="38334" x="9988550" y="2816225"/>
          <p14:tracePt t="38346" x="10013950" y="2816225"/>
          <p14:tracePt t="38366" x="10039350" y="2816225"/>
          <p14:tracePt t="38375" x="10064750" y="2816225"/>
          <p14:tracePt t="38395" x="10088563" y="2803525"/>
          <p14:tracePt t="38403" x="10113963" y="2803525"/>
          <p14:tracePt t="38425" x="10126663" y="2803525"/>
          <p14:tracePt t="38433" x="10139363" y="2803525"/>
          <p14:tracePt t="38463" x="10152063" y="2803525"/>
          <p14:tracePt t="38483" x="10164763" y="2803525"/>
          <p14:tracePt t="38493" x="10177463" y="2790825"/>
          <p14:tracePt t="38503" x="10177463" y="2752725"/>
          <p14:tracePt t="38519" x="10177463" y="2740025"/>
          <p14:tracePt t="38524" x="10177463" y="2716213"/>
          <p14:tracePt t="38532" x="10188575" y="2678113"/>
          <p14:tracePt t="38542" x="10188575" y="2640013"/>
          <p14:tracePt t="38552" x="10188575" y="2603500"/>
          <p14:tracePt t="38562" x="10188575" y="2552700"/>
          <p14:tracePt t="38571" x="10188575" y="2503488"/>
          <p14:tracePt t="38583" x="10213975" y="2403475"/>
          <p14:tracePt t="38591" x="10226675" y="2339975"/>
          <p14:tracePt t="38604" x="10226675" y="2252663"/>
          <p14:tracePt t="38611" x="10226675" y="2165350"/>
          <p14:tracePt t="38621" x="10239375" y="2052638"/>
          <p14:tracePt t="38633" x="10252075" y="1939925"/>
          <p14:tracePt t="38641" x="10252075" y="1889125"/>
          <p14:tracePt t="38651" x="10252075" y="1827213"/>
          <p14:tracePt t="38664" x="10252075" y="1776413"/>
          <p14:tracePt t="38673" x="10252075" y="1752600"/>
          <p14:tracePt t="38682" x="10252075" y="1714500"/>
          <p14:tracePt t="38695" x="10252075" y="1689100"/>
          <p14:tracePt t="38701" x="10252075" y="1676400"/>
          <p14:tracePt t="38711" x="10252075" y="1652588"/>
          <p14:tracePt t="38720" x="10252075" y="1639888"/>
          <p14:tracePt t="38730" x="10252075" y="1627188"/>
          <p14:tracePt t="38740" x="10252075" y="1601788"/>
          <p14:tracePt t="38752" x="10252075" y="1589088"/>
          <p14:tracePt t="38761" x="10252075" y="1576388"/>
          <p14:tracePt t="38770" x="10252075" y="1563688"/>
          <p14:tracePt t="38780" x="10252075" y="1552575"/>
          <p14:tracePt t="38800" x="10252075" y="1539875"/>
          <p14:tracePt t="38810" x="10252075" y="1527175"/>
          <p14:tracePt t="38822" x="10252075" y="1514475"/>
          <p14:tracePt t="39069" x="10301288" y="1514475"/>
          <p14:tracePt t="39078" x="10339388" y="1514475"/>
          <p14:tracePt t="39089" x="10377488" y="1514475"/>
          <p14:tracePt t="39098" x="10439400" y="1514475"/>
          <p14:tracePt t="39107" x="10490200" y="1514475"/>
          <p14:tracePt t="39120" x="10552113" y="1514475"/>
          <p14:tracePt t="39127" x="10590213" y="1514475"/>
          <p14:tracePt t="39137" x="10602913" y="1514475"/>
          <p14:tracePt t="39149" x="10614025" y="1514475"/>
          <p14:tracePt t="39157" x="10626725" y="1514475"/>
          <p14:tracePt t="39186" x="10626725" y="1527175"/>
          <p14:tracePt t="39196" x="10626725" y="1552575"/>
          <p14:tracePt t="39206" x="10614025" y="1589088"/>
          <p14:tracePt t="39218" x="10602913" y="1601788"/>
          <p14:tracePt t="39226" x="10602913" y="1639888"/>
          <p14:tracePt t="39239" x="10602913" y="1689100"/>
          <p14:tracePt t="39247" x="10602913" y="1727200"/>
          <p14:tracePt t="39256" x="10602913" y="1739900"/>
          <p14:tracePt t="39268" x="10602913" y="1776413"/>
          <p14:tracePt t="39276" x="10626725" y="1827213"/>
          <p14:tracePt t="39287" x="10652125" y="1889125"/>
          <p14:tracePt t="39303" x="10677525" y="1939925"/>
          <p14:tracePt t="39308" x="10715625" y="1989138"/>
          <p14:tracePt t="39317" x="10739438" y="2065338"/>
          <p14:tracePt t="39328" x="10752138" y="2127250"/>
          <p14:tracePt t="39336" x="10777538" y="2190750"/>
          <p14:tracePt t="39346" x="10802938" y="2239963"/>
          <p14:tracePt t="39357" x="10828338" y="2290763"/>
          <p14:tracePt t="39365" x="10852150" y="2339975"/>
          <p14:tracePt t="39375" x="10864850" y="2378075"/>
          <p14:tracePt t="39387" x="10877550" y="2427288"/>
          <p14:tracePt t="39397" x="10890250" y="2465388"/>
          <p14:tracePt t="39405" x="10902950" y="2516188"/>
          <p14:tracePt t="39417" x="10915650" y="2552700"/>
          <p14:tracePt t="39424" x="10928350" y="2578100"/>
          <p14:tracePt t="39435" x="10939463" y="2616200"/>
          <p14:tracePt t="39444" x="10952163" y="2665413"/>
          <p14:tracePt t="39456" x="10952163" y="2690813"/>
          <p14:tracePt t="39464" x="10964863" y="2703513"/>
          <p14:tracePt t="39476" x="10964863" y="2728913"/>
          <p14:tracePt t="39484" x="10977563" y="2740025"/>
          <p14:tracePt t="39494" x="10977563" y="2752725"/>
          <p14:tracePt t="39504" x="10990263" y="2752725"/>
          <p14:tracePt t="39525" x="10990263" y="2765425"/>
          <p14:tracePt t="39535" x="11002963" y="2765425"/>
          <p14:tracePt t="39543" x="11015663" y="2778125"/>
          <p14:tracePt t="39574" x="11028363" y="2778125"/>
          <p14:tracePt t="39584" x="11028363" y="2790825"/>
          <p14:tracePt t="39596" x="11041063" y="2790825"/>
          <p14:tracePt t="39604" x="11041063" y="2803525"/>
          <p14:tracePt t="39614" x="11041063" y="2816225"/>
          <p14:tracePt t="39643" x="11041063" y="2828925"/>
          <p14:tracePt t="39673" x="11041063" y="2840038"/>
          <p14:tracePt t="39703" x="11028363" y="2840038"/>
          <p14:tracePt t="39715" x="10977563" y="2840038"/>
          <p14:tracePt t="39723" x="10902950" y="2840038"/>
          <p14:tracePt t="39734" x="10815638" y="2840038"/>
          <p14:tracePt t="39747" x="10726738" y="2840038"/>
          <p14:tracePt t="39755" x="10577513" y="2840038"/>
          <p14:tracePt t="39763" x="10390188" y="2840038"/>
          <p14:tracePt t="39773" x="10126663" y="2840038"/>
          <p14:tracePt t="39781" x="9650413" y="2840038"/>
          <p14:tracePt t="39793" x="9324975" y="2840038"/>
          <p14:tracePt t="39803" x="9088438" y="2865438"/>
          <p14:tracePt t="39811" x="8899525" y="2878138"/>
          <p14:tracePt t="39822" x="8724900" y="2878138"/>
          <p14:tracePt t="39832" x="8624888" y="2890838"/>
          <p14:tracePt t="39841" x="8537575" y="2890838"/>
          <p14:tracePt t="39852" x="8486775" y="2890838"/>
          <p14:tracePt t="39862" x="8461375" y="2890838"/>
          <p14:tracePt t="39873" x="8448675" y="2890838"/>
          <p14:tracePt t="39883" x="8435975" y="2890838"/>
          <p14:tracePt t="40060" x="8424863" y="2890838"/>
          <p14:tracePt t="40071" x="8412163" y="2890838"/>
          <p14:tracePt t="40080" x="8386763" y="2890838"/>
          <p14:tracePt t="40089" x="8299450" y="2852738"/>
          <p14:tracePt t="40100" x="8161338" y="2803525"/>
          <p14:tracePt t="40111" x="8010525" y="2752725"/>
          <p14:tracePt t="40120" x="7874000" y="2690813"/>
          <p14:tracePt t="40129" x="7723188" y="2640013"/>
          <p14:tracePt t="40139" x="7623175" y="2552700"/>
          <p14:tracePt t="40150" x="7523163" y="2490788"/>
          <p14:tracePt t="40159" x="7472363" y="2427288"/>
          <p14:tracePt t="40170" x="7435850" y="2414588"/>
          <p14:tracePt t="40179" x="7435850" y="2378075"/>
          <p14:tracePt t="40190" x="7435850" y="2365375"/>
          <p14:tracePt t="40199" x="7435850" y="2339975"/>
          <p14:tracePt t="40209" x="7459663" y="2339975"/>
          <p14:tracePt t="40218" x="7497763" y="2339975"/>
          <p14:tracePt t="40228" x="7535863" y="2339975"/>
          <p14:tracePt t="40248" x="7561263" y="2339975"/>
          <p14:tracePt t="40258" x="7585075" y="2339975"/>
          <p14:tracePt t="40271" x="7585075" y="2352675"/>
          <p14:tracePt t="40278" x="7585075" y="2365375"/>
          <p14:tracePt t="40288" x="7597775" y="2378075"/>
          <p14:tracePt t="40298" x="7597775" y="2414588"/>
          <p14:tracePt t="40310" x="7597775" y="2427288"/>
          <p14:tracePt t="40317" x="7597775" y="2452688"/>
          <p14:tracePt t="40328" x="7597775" y="2478088"/>
          <p14:tracePt t="40341" x="7597775" y="2503488"/>
          <p14:tracePt t="40367" x="7597775" y="2516188"/>
          <p14:tracePt t="40387" x="7585075" y="2516188"/>
          <p14:tracePt t="40397" x="7561263" y="2516188"/>
          <p14:tracePt t="40406" x="7510463" y="2516188"/>
          <p14:tracePt t="40416" x="7448550" y="2516188"/>
          <p14:tracePt t="40428" x="7359650" y="2516188"/>
          <p14:tracePt t="40437" x="7272338" y="2516188"/>
          <p14:tracePt t="40446" x="7123113" y="2516188"/>
          <p14:tracePt t="40456" x="7021513" y="2516188"/>
          <p14:tracePt t="40466" x="6872288" y="2516188"/>
          <p14:tracePt t="40476" x="6684963" y="2516188"/>
          <p14:tracePt t="40486" x="6483350" y="2552700"/>
          <p14:tracePt t="40496" x="6183313" y="2590800"/>
          <p14:tracePt t="40507" x="5945188" y="2616200"/>
          <p14:tracePt t="40516" x="5683250" y="2652713"/>
          <p14:tracePt t="40526" x="5470525" y="2665413"/>
          <p14:tracePt t="40535" x="5245100" y="2690813"/>
          <p14:tracePt t="40547" x="5057775" y="2690813"/>
          <p14:tracePt t="40555" x="4906963" y="2678113"/>
          <p14:tracePt t="40567" x="4794250" y="2652713"/>
          <p14:tracePt t="40576" x="4706938" y="2652713"/>
          <p14:tracePt t="40755" x="4694238" y="2652713"/>
          <p14:tracePt t="40766" x="4681538" y="2640013"/>
          <p14:tracePt t="40773" x="4606925" y="2627313"/>
          <p14:tracePt t="40784" x="4430713" y="2590800"/>
          <p14:tracePt t="40793" x="4281488" y="2540000"/>
          <p14:tracePt t="40805" x="4105275" y="2490788"/>
          <p14:tracePt t="40813" x="3905250" y="2439988"/>
          <p14:tracePt t="40826" x="3717925" y="2403475"/>
          <p14:tracePt t="40833" x="3541713" y="2378075"/>
          <p14:tracePt t="40844" x="3405188" y="2352675"/>
          <p14:tracePt t="40854" x="3317875" y="2352675"/>
          <p14:tracePt t="40865" x="3228975" y="2352675"/>
          <p14:tracePt t="40876" x="3205163" y="2352675"/>
          <p14:tracePt t="40886" x="3179763" y="2339975"/>
          <p14:tracePt t="40894" x="3141663" y="2327275"/>
          <p14:tracePt t="40903" x="3103563" y="2327275"/>
          <p14:tracePt t="40923" x="3079750" y="2327275"/>
          <p14:tracePt t="40932" x="3054350" y="2327275"/>
          <p14:tracePt t="40953" x="3028950" y="2327275"/>
          <p14:tracePt t="40962" x="3016250" y="2327275"/>
          <p14:tracePt t="40975" x="3016250" y="2314575"/>
          <p14:tracePt t="41003" x="3003550" y="2314575"/>
          <p14:tracePt t="41022" x="2992438" y="2314575"/>
          <p14:tracePt t="41043" x="2979738" y="2314575"/>
          <p14:tracePt t="41053" x="2941638" y="2314575"/>
          <p14:tracePt t="41065" x="2916238" y="2314575"/>
          <p14:tracePt t="41075" x="2903538" y="2314575"/>
          <p14:tracePt t="41081" x="2879725" y="2327275"/>
          <p14:tracePt t="41091" x="2867025" y="2327275"/>
          <p14:tracePt t="41101" x="2854325" y="2327275"/>
          <p14:tracePt t="41111" x="2841625" y="2327275"/>
          <p14:tracePt t="41124" x="2828925" y="2327275"/>
          <p14:tracePt t="41309" x="2841625" y="2327275"/>
          <p14:tracePt t="41319" x="2854325" y="2327275"/>
          <p14:tracePt t="41330" x="2879725" y="2327275"/>
          <p14:tracePt t="41338" x="2903538" y="2327275"/>
          <p14:tracePt t="41350" x="2967038" y="2327275"/>
          <p14:tracePt t="41358" x="3016250" y="2327275"/>
          <p14:tracePt t="41370" x="3092450" y="2327275"/>
          <p14:tracePt t="41379" x="3154363" y="2327275"/>
          <p14:tracePt t="41391" x="3228975" y="2327275"/>
          <p14:tracePt t="41400" x="3292475" y="2327275"/>
          <p14:tracePt t="41408" x="3354388" y="2327275"/>
          <p14:tracePt t="41418" x="3379788" y="2314575"/>
          <p14:tracePt t="41429" x="3429000" y="2314575"/>
          <p14:tracePt t="41438" x="3467100" y="2303463"/>
          <p14:tracePt t="41450" x="3492500" y="2290763"/>
          <p14:tracePt t="41460" x="3517900" y="2290763"/>
          <p14:tracePt t="41469" x="3554413" y="2278063"/>
          <p14:tracePt t="41482" x="3579813" y="2265363"/>
          <p14:tracePt t="41489" x="3617913" y="2265363"/>
          <p14:tracePt t="41498" x="3643313" y="2252663"/>
          <p14:tracePt t="41507" x="3667125" y="2252663"/>
          <p14:tracePt t="41519" x="3705225" y="2239963"/>
          <p14:tracePt t="41528" x="3730625" y="2239963"/>
          <p14:tracePt t="41547" x="3756025" y="2227263"/>
          <p14:tracePt t="41557" x="3779838" y="2227263"/>
          <p14:tracePt t="41568" x="3779838" y="2214563"/>
          <p14:tracePt t="41577" x="3792538" y="2214563"/>
          <p14:tracePt t="41587" x="3805238" y="2201863"/>
          <p14:tracePt t="41607" x="3817938" y="2201863"/>
          <p14:tracePt t="41629" x="3817938" y="2190750"/>
          <p14:tracePt t="41647" x="3817938" y="2178050"/>
          <p14:tracePt t="41676" x="3817938" y="2165350"/>
          <p14:tracePt t="41688" x="3817938" y="2152650"/>
          <p14:tracePt t="41699" x="3817938" y="2139950"/>
          <p14:tracePt t="41707" x="3805238" y="2127250"/>
          <p14:tracePt t="41719" x="3779838" y="2127250"/>
          <p14:tracePt t="41729" x="3767138" y="2114550"/>
          <p14:tracePt t="41737" x="3756025" y="2101850"/>
          <p14:tracePt t="41745" x="3730625" y="2078038"/>
          <p14:tracePt t="41757" x="3717925" y="2065338"/>
          <p14:tracePt t="41766" x="3705225" y="2065338"/>
          <p14:tracePt t="41777" x="3679825" y="2052638"/>
          <p14:tracePt t="41785" x="3667125" y="2052638"/>
          <p14:tracePt t="41795" x="3643313" y="2039938"/>
          <p14:tracePt t="41806" x="3617913" y="2039938"/>
          <p14:tracePt t="41814" x="3592513" y="2027238"/>
          <p14:tracePt t="41826" x="3579813" y="2014538"/>
          <p14:tracePt t="41837" x="3541713" y="2014538"/>
          <p14:tracePt t="41847" x="3517900" y="2001838"/>
          <p14:tracePt t="41854" x="3505200" y="2001838"/>
          <p14:tracePt t="41868" x="3479800" y="1989138"/>
          <p14:tracePt t="41880" x="3441700" y="1989138"/>
          <p14:tracePt t="41886" x="3417888" y="1989138"/>
          <p14:tracePt t="41897" x="3392488" y="1978025"/>
          <p14:tracePt t="41905" x="3354388" y="1978025"/>
          <p14:tracePt t="41914" x="3328988" y="1965325"/>
          <p14:tracePt t="41927" x="3292475" y="1952625"/>
          <p14:tracePt t="41936" x="3267075" y="1952625"/>
          <p14:tracePt t="41943" x="3241675" y="1952625"/>
          <p14:tracePt t="41957" x="3205163" y="1952625"/>
          <p14:tracePt t="41977" x="3167063" y="1952625"/>
          <p14:tracePt t="41983" x="3141663" y="1952625"/>
          <p14:tracePt t="41995" x="3103563" y="1952625"/>
          <p14:tracePt t="42004" x="3092450" y="1952625"/>
          <p14:tracePt t="42015" x="3054350" y="1952625"/>
          <p14:tracePt t="42023" x="3028950" y="1952625"/>
          <p14:tracePt t="42034" x="3016250" y="1952625"/>
          <p14:tracePt t="42044" x="2992438" y="1952625"/>
          <p14:tracePt t="42053" x="2954338" y="1952625"/>
          <p14:tracePt t="42062" x="2941638" y="1952625"/>
          <p14:tracePt t="42073" x="2903538" y="1965325"/>
          <p14:tracePt t="42084" x="2867025" y="1965325"/>
          <p14:tracePt t="42092" x="2841625" y="1978025"/>
          <p14:tracePt t="42105" x="2816225" y="1978025"/>
          <p14:tracePt t="42112" x="2778125" y="1978025"/>
          <p14:tracePt t="42122" x="2767013" y="1989138"/>
          <p14:tracePt t="42133" x="2754313" y="1989138"/>
          <p14:tracePt t="42142" x="2728913" y="2001838"/>
          <p14:tracePt t="42153" x="2716213" y="2014538"/>
          <p14:tracePt t="42163" x="2703513" y="2014538"/>
          <p14:tracePt t="42171" x="2690813" y="2027238"/>
          <p14:tracePt t="42183" x="2667000" y="2027238"/>
          <p14:tracePt t="42193" x="2654300" y="2027238"/>
          <p14:tracePt t="42203" x="2641600" y="2027238"/>
          <p14:tracePt t="42211" x="2616200" y="2052638"/>
          <p14:tracePt t="42221" x="2603500" y="2065338"/>
          <p14:tracePt t="42234" x="2603500" y="2078038"/>
          <p14:tracePt t="42242" x="2590800" y="2078038"/>
          <p14:tracePt t="42256" x="2590800" y="2089150"/>
          <p14:tracePt t="42264" x="2578100" y="2101850"/>
          <p14:tracePt t="42284" x="2565400" y="2114550"/>
          <p14:tracePt t="42290" x="2565400" y="2127250"/>
          <p14:tracePt t="42302" x="2565400" y="2139950"/>
          <p14:tracePt t="42313" x="2565400" y="2165350"/>
          <p14:tracePt t="42321" x="2565400" y="2178050"/>
          <p14:tracePt t="42331" x="2565400" y="2190750"/>
          <p14:tracePt t="42350" x="2565400" y="2214563"/>
          <p14:tracePt t="42361" x="2578100" y="2227263"/>
          <p14:tracePt t="42371" x="2590800" y="2227263"/>
          <p14:tracePt t="42381" x="2603500" y="2239963"/>
          <p14:tracePt t="42390" x="2628900" y="2252663"/>
          <p14:tracePt t="42406" x="2641600" y="2278063"/>
          <p14:tracePt t="42412" x="2667000" y="2278063"/>
          <p14:tracePt t="42422" x="2678113" y="2290763"/>
          <p14:tracePt t="42432" x="2690813" y="2290763"/>
          <p14:tracePt t="42440" x="2716213" y="2290763"/>
          <p14:tracePt t="42450" x="2728913" y="2290763"/>
          <p14:tracePt t="42459" x="2741613" y="2290763"/>
          <p14:tracePt t="42471" x="2767013" y="2290763"/>
          <p14:tracePt t="42492" x="2790825" y="2290763"/>
          <p14:tracePt t="42499" x="2803525" y="2290763"/>
          <p14:tracePt t="42510" x="2816225" y="2290763"/>
          <p14:tracePt t="42519" x="2841625" y="2290763"/>
          <p14:tracePt t="42530" x="2854325" y="2290763"/>
          <p14:tracePt t="42539" x="2867025" y="2290763"/>
          <p14:tracePt t="42551" x="2890838" y="2290763"/>
          <p14:tracePt t="42560" x="2903538" y="2290763"/>
          <p14:tracePt t="42569" x="2916238" y="2290763"/>
          <p14:tracePt t="42586" x="2941638" y="2290763"/>
          <p14:tracePt t="42600" x="2967038" y="2290763"/>
          <p14:tracePt t="42608" x="2992438" y="2290763"/>
          <p14:tracePt t="42629" x="3016250" y="2290763"/>
          <p14:tracePt t="42639" x="3028950" y="2290763"/>
          <p14:tracePt t="42650" x="3041650" y="2290763"/>
          <p14:tracePt t="42659" x="3067050" y="2290763"/>
          <p14:tracePt t="42668" x="3079750" y="2278063"/>
          <p14:tracePt t="42679" x="3092450" y="2278063"/>
          <p14:tracePt t="42689" x="3116263" y="2265363"/>
          <p14:tracePt t="42698" x="3128963" y="2265363"/>
          <p14:tracePt t="42710" x="3141663" y="2265363"/>
          <p14:tracePt t="42717" x="3154363" y="2252663"/>
          <p14:tracePt t="42731" x="3167063" y="2252663"/>
          <p14:tracePt t="42747" x="3179763" y="2252663"/>
          <p14:tracePt t="42759" x="3192463" y="2252663"/>
          <p14:tracePt t="42767" x="3192463" y="2239963"/>
          <p14:tracePt t="42777" x="3205163" y="2239963"/>
          <p14:tracePt t="42789" x="3205163" y="2227263"/>
          <p14:tracePt t="42807" x="3216275" y="2227263"/>
          <p14:tracePt t="42819" x="3228975" y="2227263"/>
          <p14:tracePt t="42826" x="3241675" y="2227263"/>
          <p14:tracePt t="42837" x="3241675" y="2214563"/>
          <p14:tracePt t="42856" x="3254375" y="2214563"/>
          <p14:tracePt t="42866" x="3254375" y="2201863"/>
          <p14:tracePt t="42926" x="3254375" y="2190750"/>
          <p14:tracePt t="45396" x="3267075" y="2190750"/>
          <p14:tracePt t="46615" x="3267075" y="2201863"/>
          <p14:tracePt t="46628" x="3267075" y="2214563"/>
          <p14:tracePt t="46635" x="3267075" y="2239963"/>
          <p14:tracePt t="46645" x="3267075" y="2265363"/>
          <p14:tracePt t="46657" x="3267075" y="2290763"/>
          <p14:tracePt t="46666" x="3267075" y="2339975"/>
          <p14:tracePt t="46675" x="3267075" y="2390775"/>
          <p14:tracePt t="46687" x="3267075" y="2439988"/>
          <p14:tracePt t="46699" x="3267075" y="2503488"/>
          <p14:tracePt t="46709" x="3267075" y="2590800"/>
          <p14:tracePt t="46716" x="3267075" y="2703513"/>
          <p14:tracePt t="46725" x="3254375" y="2765425"/>
          <p14:tracePt t="46735" x="3241675" y="2816225"/>
          <p14:tracePt t="46745" x="3228975" y="2865438"/>
          <p14:tracePt t="46756" x="3216275" y="2916238"/>
          <p14:tracePt t="46764" x="3205163" y="2952750"/>
          <p14:tracePt t="46776" x="3192463" y="3003550"/>
          <p14:tracePt t="46784" x="3179763" y="3016250"/>
          <p14:tracePt t="46795" x="3179763" y="3028950"/>
          <p14:tracePt t="46805" x="3179763" y="3054350"/>
          <p14:tracePt t="46814" x="3167063" y="3065463"/>
          <p14:tracePt t="46825" x="3154363" y="3065463"/>
          <p14:tracePt t="46836" x="3154363" y="3078163"/>
          <p14:tracePt t="46843" x="3154363" y="3090863"/>
          <p14:tracePt t="46853" x="3154363" y="3103563"/>
          <p14:tracePt t="46874" x="3154363" y="3116263"/>
          <p14:tracePt t="46883" x="3154363" y="3128963"/>
          <p14:tracePt t="46893" x="3141663" y="3128963"/>
          <p14:tracePt t="46903" x="3141663" y="3154363"/>
          <p14:tracePt t="46913" x="3141663" y="3165475"/>
          <p14:tracePt t="46933" x="3141663" y="3178175"/>
          <p14:tracePt t="46952" x="3141663" y="3190875"/>
          <p14:tracePt t="46984" x="3141663" y="3203575"/>
          <p14:tracePt t="46995" x="3128963" y="3216275"/>
          <p14:tracePt t="47002" x="3128963" y="3228975"/>
          <p14:tracePt t="47014" x="3128963" y="3241675"/>
          <p14:tracePt t="47032" x="3128963" y="3254375"/>
          <p14:tracePt t="47043" x="3128963" y="3267075"/>
          <p14:tracePt t="47052" x="3128963" y="3278188"/>
          <p14:tracePt t="47062" x="3128963" y="3303588"/>
          <p14:tracePt t="47075" x="3128963" y="3328988"/>
          <p14:tracePt t="47091" x="3128963" y="3354388"/>
          <p14:tracePt t="47103" x="3116263" y="3378200"/>
          <p14:tracePt t="47111" x="3116263" y="3390900"/>
          <p14:tracePt t="47121" x="3116263" y="3403600"/>
          <p14:tracePt t="47131" x="3116263" y="3429000"/>
          <p14:tracePt t="47142" x="3116263" y="3441700"/>
          <p14:tracePt t="47151" x="3116263" y="3454400"/>
          <p14:tracePt t="47162" x="3116263" y="3467100"/>
          <p14:tracePt t="47181" x="3116263" y="3490913"/>
          <p14:tracePt t="47191" x="3116263" y="3503613"/>
          <p14:tracePt t="47232" x="3116263" y="3516313"/>
          <p14:tracePt t="47253" x="3116263" y="3529013"/>
          <p14:tracePt t="47282" x="3116263" y="3541713"/>
          <p14:tracePt t="47319" x="3116263" y="3554413"/>
          <p14:tracePt t="47329" x="3128963" y="3554413"/>
          <p14:tracePt t="47342" x="3128963" y="3567113"/>
          <p14:tracePt t="47349" x="3141663" y="3567113"/>
          <p14:tracePt t="47359" x="3154363" y="3567113"/>
          <p14:tracePt t="47369" x="3154363" y="3579813"/>
          <p14:tracePt t="47390" x="3167063" y="3579813"/>
          <p14:tracePt t="47413" x="3179763" y="3579813"/>
          <p14:tracePt t="47421" x="3192463" y="3579813"/>
          <p14:tracePt t="47449" x="3205163" y="3579813"/>
          <p14:tracePt t="47470" x="3216275" y="3579813"/>
          <p14:tracePt t="47499" x="3228975" y="3579813"/>
          <p14:tracePt t="47508" x="3241675" y="3579813"/>
          <p14:tracePt t="47528" x="3254375" y="3579813"/>
          <p14:tracePt t="47925" x="3267075" y="3579813"/>
          <p14:tracePt t="47935" x="3292475" y="3579813"/>
          <p14:tracePt t="47944" x="3292475" y="3590925"/>
          <p14:tracePt t="47956" x="3317875" y="3616325"/>
          <p14:tracePt t="47964" x="3341688" y="3629025"/>
          <p14:tracePt t="47984" x="3354388" y="3641725"/>
          <p14:tracePt t="47996" x="3354388" y="3654425"/>
          <p14:tracePt t="48005" x="3367088" y="3667125"/>
          <p14:tracePt t="60115" x="3392488" y="3667125"/>
          <p14:tracePt t="60123" x="3405188" y="3667125"/>
          <p14:tracePt t="60154" x="3417888" y="3667125"/>
          <p14:tracePt t="60164" x="3441700" y="3667125"/>
          <p14:tracePt t="60172" x="3467100" y="3667125"/>
          <p14:tracePt t="60182" x="3505200" y="3667125"/>
          <p14:tracePt t="60196" x="3530600" y="3667125"/>
          <p14:tracePt t="60202" x="3541713" y="3679825"/>
          <p14:tracePt t="60212" x="3567113" y="3703638"/>
          <p14:tracePt t="60222" x="3605213" y="3741738"/>
          <p14:tracePt t="60232" x="3630613" y="3767138"/>
          <p14:tracePt t="60243" x="3654425" y="3816350"/>
          <p14:tracePt t="60252" x="3667125" y="3854450"/>
          <p14:tracePt t="60262" x="3667125" y="3879850"/>
          <p14:tracePt t="60273" x="3679825" y="3905250"/>
          <p14:tracePt t="60282" x="3692525" y="3929063"/>
          <p14:tracePt t="60291" x="3705225" y="3954463"/>
          <p14:tracePt t="60301" x="3705225" y="3967163"/>
          <p14:tracePt t="60331" x="3705225" y="3979863"/>
          <p14:tracePt t="60353" x="3705225" y="3992563"/>
          <p14:tracePt t="60361" x="3705225" y="4005263"/>
          <p14:tracePt t="60381" x="3717925" y="4017963"/>
          <p14:tracePt t="60391" x="3717925" y="4029075"/>
          <p14:tracePt t="60401" x="3730625" y="4041775"/>
          <p14:tracePt t="60410" x="3743325" y="4067175"/>
          <p14:tracePt t="60421" x="3756025" y="4079875"/>
          <p14:tracePt t="60433" x="3779838" y="4105275"/>
          <p14:tracePt t="60452" x="3792538" y="4117975"/>
          <p14:tracePt t="60460" x="3805238" y="4129088"/>
          <p14:tracePt t="60470" x="3817938" y="4154488"/>
          <p14:tracePt t="60500" x="3817938" y="4167188"/>
          <p14:tracePt t="60511" x="3817938" y="4179888"/>
          <p14:tracePt t="60529" x="3817938" y="4192588"/>
          <p14:tracePt t="60540" x="3817938" y="4205288"/>
          <p14:tracePt t="60549" x="3817938" y="4217988"/>
          <p14:tracePt t="60569" x="3817938" y="4230688"/>
          <p14:tracePt t="60579" x="3817938" y="4241800"/>
          <p14:tracePt t="60591" x="3830638" y="4254500"/>
          <p14:tracePt t="60618" x="3830638" y="4267200"/>
          <p14:tracePt t="60630" x="3830638" y="4279900"/>
          <p14:tracePt t="60648" x="3830638" y="4292600"/>
          <p14:tracePt t="60658" x="3830638" y="4318000"/>
          <p14:tracePt t="60679" x="3830638" y="4330700"/>
          <p14:tracePt t="60711" x="3830638" y="4341813"/>
          <p14:tracePt t="60728" x="3830638" y="4354513"/>
          <p14:tracePt t="60777" x="3830638" y="4367213"/>
          <p14:tracePt t="60807" x="3830638" y="4379913"/>
          <p14:tracePt t="60829" x="3830638" y="4392613"/>
          <p14:tracePt t="60877" x="3830638" y="4405313"/>
          <p14:tracePt t="60910" x="3830638" y="4418013"/>
          <p14:tracePt t="60947" x="3830638" y="4430713"/>
          <p14:tracePt t="60957" x="3830638" y="4443413"/>
          <p14:tracePt t="60974" x="3817938" y="4454525"/>
          <p14:tracePt t="60976" x="3805238" y="4454525"/>
          <p14:tracePt t="60987" x="3792538" y="4467225"/>
          <p14:tracePt t="60996" x="3792538" y="4479925"/>
          <p14:tracePt t="61006" x="3792538" y="4492625"/>
          <p14:tracePt t="61016" x="3792538" y="4505325"/>
          <p14:tracePt t="61027" x="3792538" y="4518025"/>
          <p14:tracePt t="61035" x="3792538" y="4530725"/>
          <p14:tracePt t="61047" x="3779838" y="4530725"/>
          <p14:tracePt t="62972" x="3779838" y="4543425"/>
          <p14:tracePt t="63021" x="3767138" y="4543425"/>
          <p14:tracePt t="63031" x="3756025" y="4543425"/>
          <p14:tracePt t="63040" x="3654425" y="4567238"/>
          <p14:tracePt t="63052" x="3517900" y="4592638"/>
          <p14:tracePt t="63063" x="3341688" y="4605338"/>
          <p14:tracePt t="63069" x="3154363" y="4618038"/>
          <p14:tracePt t="63078" x="3028950" y="4618038"/>
          <p14:tracePt t="63088" x="2890838" y="4643438"/>
          <p14:tracePt t="63098" x="2767013" y="4643438"/>
          <p14:tracePt t="63111" x="2678113" y="4643438"/>
          <p14:tracePt t="63118" x="2590800" y="4656138"/>
          <p14:tracePt t="63128" x="2503488" y="4656138"/>
          <p14:tracePt t="63138" x="2441575" y="4656138"/>
          <p14:tracePt t="63150" x="2403475" y="4656138"/>
          <p14:tracePt t="63158" x="2365375" y="4656138"/>
          <p14:tracePt t="63167" x="2316163" y="4656138"/>
          <p14:tracePt t="63179" x="2265363" y="4656138"/>
          <p14:tracePt t="63187" x="2239963" y="4656138"/>
          <p14:tracePt t="63200" x="2190750" y="4656138"/>
          <p14:tracePt t="63207" x="2139950" y="4656138"/>
          <p14:tracePt t="63221" x="2090738" y="4656138"/>
          <p14:tracePt t="63228" x="2052638" y="4656138"/>
          <p14:tracePt t="63239" x="2027238" y="4656138"/>
          <p14:tracePt t="63247" x="1978025" y="4656138"/>
          <p14:tracePt t="63259" x="1927225" y="4643438"/>
          <p14:tracePt t="63269" x="1903413" y="4630738"/>
          <p14:tracePt t="63277" x="1878013" y="4630738"/>
          <p14:tracePt t="63289" x="1839913" y="4630738"/>
          <p14:tracePt t="63296" x="1814513" y="4630738"/>
          <p14:tracePt t="63308" x="1778000" y="4630738"/>
          <p14:tracePt t="63326" x="1739900" y="4630738"/>
          <p14:tracePt t="63338" x="1727200" y="4630738"/>
          <p14:tracePt t="63348" x="1701800" y="4630738"/>
          <p14:tracePt t="63358" x="1665288" y="4630738"/>
          <p14:tracePt t="63366" x="1627188" y="4630738"/>
          <p14:tracePt t="63376" x="1614488" y="4630738"/>
          <p14:tracePt t="63388" x="1565275" y="4630738"/>
          <p14:tracePt t="63396" x="1527175" y="4630738"/>
          <p14:tracePt t="63406" x="1489075" y="4643438"/>
          <p14:tracePt t="63417" x="1439863" y="4667250"/>
          <p14:tracePt t="63425" x="1389063" y="4692650"/>
          <p14:tracePt t="63438" x="1339850" y="4718050"/>
          <p14:tracePt t="63446" x="1263650" y="4768850"/>
          <p14:tracePt t="63456" x="1201738" y="4805363"/>
          <p14:tracePt t="63465" x="1150938" y="4856163"/>
          <p14:tracePt t="63475" x="1101725" y="4892675"/>
          <p14:tracePt t="63485" x="1050925" y="4943475"/>
          <p14:tracePt t="63496" x="1001713" y="5005388"/>
          <p14:tracePt t="63505" x="950913" y="5081588"/>
          <p14:tracePt t="63515" x="914400" y="5130800"/>
          <p14:tracePt t="63527" x="863600" y="5194300"/>
          <p14:tracePt t="63535" x="838200" y="5230813"/>
          <p14:tracePt t="63545" x="825500" y="5281613"/>
          <p14:tracePt t="63555" x="814388" y="5294313"/>
          <p14:tracePt t="63564" x="788988" y="5330825"/>
          <p14:tracePt t="63574" x="776288" y="5343525"/>
          <p14:tracePt t="63588" x="763588" y="5368925"/>
          <p14:tracePt t="63594" x="750888" y="5368925"/>
          <p14:tracePt t="63604" x="750888" y="5381625"/>
          <p14:tracePt t="63615" x="750888" y="5394325"/>
          <p14:tracePt t="63624" x="750888" y="5407025"/>
          <p14:tracePt t="63634" x="750888" y="5430838"/>
          <p14:tracePt t="63644" x="750888" y="5456238"/>
          <p14:tracePt t="63655" x="763588" y="5456238"/>
          <p14:tracePt t="63664" x="788988" y="5481638"/>
          <p14:tracePt t="63676" x="801688" y="5507038"/>
          <p14:tracePt t="63684" x="801688" y="5530850"/>
          <p14:tracePt t="63693" x="825500" y="5543550"/>
          <p14:tracePt t="63705" x="850900" y="5556250"/>
          <p14:tracePt t="63715" x="876300" y="5568950"/>
          <p14:tracePt t="63723" x="876300" y="5581650"/>
          <p14:tracePt t="63734" x="914400" y="5594350"/>
          <p14:tracePt t="63743" x="950913" y="5619750"/>
          <p14:tracePt t="63753" x="1001713" y="5643563"/>
          <p14:tracePt t="63765" x="1038225" y="5656263"/>
          <p14:tracePt t="63773" x="1089025" y="5668963"/>
          <p14:tracePt t="63783" x="1127125" y="5694363"/>
          <p14:tracePt t="63793" x="1150938" y="5694363"/>
          <p14:tracePt t="63803" x="1201738" y="5732463"/>
          <p14:tracePt t="63813" x="1252538" y="5743575"/>
          <p14:tracePt t="63824" x="1314450" y="5768975"/>
          <p14:tracePt t="63833" x="1339850" y="5768975"/>
          <p14:tracePt t="63842" x="1389063" y="5781675"/>
          <p14:tracePt t="63854" x="1414463" y="5781675"/>
          <p14:tracePt t="63862" x="1452563" y="5794375"/>
          <p14:tracePt t="63872" x="1489075" y="5794375"/>
          <p14:tracePt t="63883" x="1501775" y="5794375"/>
          <p14:tracePt t="63895" x="1539875" y="5807075"/>
          <p14:tracePt t="63903" x="1577975" y="5807075"/>
          <p14:tracePt t="63915" x="1589088" y="5807075"/>
          <p14:tracePt t="63922" x="1614488" y="5807075"/>
          <p14:tracePt t="63931" x="1627188" y="5807075"/>
          <p14:tracePt t="63941" x="1639888" y="5807075"/>
          <p14:tracePt t="63951" x="1665288" y="5807075"/>
          <p14:tracePt t="63961" x="1677988" y="5807075"/>
          <p14:tracePt t="63987" x="1714500" y="5807075"/>
          <p14:tracePt t="63991" x="1727200" y="5807075"/>
          <p14:tracePt t="64001" x="1739900" y="5807075"/>
          <p14:tracePt t="64011" x="1765300" y="5807075"/>
          <p14:tracePt t="64021" x="1778000" y="5807075"/>
          <p14:tracePt t="64030" x="1790700" y="5794375"/>
          <p14:tracePt t="64041" x="1814513" y="5781675"/>
          <p14:tracePt t="64051" x="1827213" y="5768975"/>
          <p14:tracePt t="64062" x="1839913" y="5756275"/>
          <p14:tracePt t="64070" x="1865313" y="5756275"/>
          <p14:tracePt t="64081" x="1890713" y="5732463"/>
          <p14:tracePt t="64091" x="1903413" y="5707063"/>
          <p14:tracePt t="64100" x="1927225" y="5681663"/>
          <p14:tracePt t="64111" x="1939925" y="5668963"/>
          <p14:tracePt t="64120" x="1952625" y="5668963"/>
          <p14:tracePt t="64131" x="1952625" y="5656263"/>
          <p14:tracePt t="64140" x="1965325" y="5643563"/>
          <p14:tracePt t="64152" x="1965325" y="5630863"/>
          <p14:tracePt t="64160" x="1978025" y="5630863"/>
          <p14:tracePt t="64170" x="1978025" y="5607050"/>
          <p14:tracePt t="64182" x="1978025" y="5594350"/>
          <p14:tracePt t="64221" x="1978025" y="5581650"/>
          <p14:tracePt t="64242" x="1978025" y="5568950"/>
          <p14:tracePt t="64278" x="1978025" y="5556250"/>
          <p14:tracePt t="64289" x="1978025" y="5543550"/>
          <p14:tracePt t="64300" x="1978025" y="5530850"/>
          <p14:tracePt t="64319" x="1978025" y="5507038"/>
          <p14:tracePt t="64331" x="1978025" y="5481638"/>
          <p14:tracePt t="64350" x="1965325" y="5443538"/>
          <p14:tracePt t="64358" x="1939925" y="5418138"/>
          <p14:tracePt t="64369" x="1914525" y="5368925"/>
          <p14:tracePt t="64378" x="1903413" y="5356225"/>
          <p14:tracePt t="64390" x="1865313" y="5318125"/>
          <p14:tracePt t="64398" x="1839913" y="5294313"/>
          <p14:tracePt t="64407" x="1827213" y="5281613"/>
          <p14:tracePt t="64417" x="1814513" y="5256213"/>
          <p14:tracePt t="64427" x="1790700" y="5243513"/>
          <p14:tracePt t="64437" x="1765300" y="5230813"/>
          <p14:tracePt t="64448" x="1739900" y="5218113"/>
          <p14:tracePt t="64468" x="1714500" y="5194300"/>
          <p14:tracePt t="64479" x="1689100" y="5194300"/>
          <p14:tracePt t="64488" x="1689100" y="5181600"/>
          <p14:tracePt t="64497" x="1665288" y="5181600"/>
          <p14:tracePt t="64509" x="1639888" y="5181600"/>
          <p14:tracePt t="64526" x="1614488" y="5168900"/>
          <p14:tracePt t="64538" x="1589088" y="5156200"/>
          <p14:tracePt t="64556" x="1565275" y="5156200"/>
          <p14:tracePt t="64568" x="1552575" y="5156200"/>
          <p14:tracePt t="64576" x="1539875" y="5156200"/>
          <p14:tracePt t="64588" x="1514475" y="5156200"/>
          <p14:tracePt t="64596" x="1501775" y="5156200"/>
          <p14:tracePt t="64607" x="1489075" y="5156200"/>
          <p14:tracePt t="64617" x="1465263" y="5156200"/>
          <p14:tracePt t="64628" x="1452563" y="5156200"/>
          <p14:tracePt t="64636" x="1439863" y="5156200"/>
          <p14:tracePt t="64646" x="1414463" y="5156200"/>
          <p14:tracePt t="64657" x="1401763" y="5156200"/>
          <p14:tracePt t="64666" x="1389063" y="5168900"/>
          <p14:tracePt t="64675" x="1363663" y="5168900"/>
          <p14:tracePt t="64687" x="1352550" y="5181600"/>
          <p14:tracePt t="64706" x="1339850" y="5205413"/>
          <p14:tracePt t="64718" x="1327150" y="5205413"/>
          <p14:tracePt t="64725" x="1327150" y="5218113"/>
          <p14:tracePt t="64735" x="1327150" y="5230813"/>
          <p14:tracePt t="64745" x="1314450" y="5243513"/>
          <p14:tracePt t="64755" x="1301750" y="5256213"/>
          <p14:tracePt t="64765" x="1289050" y="5281613"/>
          <p14:tracePt t="64776" x="1289050" y="5294313"/>
          <p14:tracePt t="64784" x="1289050" y="5305425"/>
          <p14:tracePt t="64794" x="1289050" y="5330825"/>
          <p14:tracePt t="64814" x="1289050" y="5343525"/>
          <p14:tracePt t="64825" x="1289050" y="5368925"/>
          <p14:tracePt t="64835" x="1289050" y="5381625"/>
          <p14:tracePt t="64845" x="1289050" y="5394325"/>
          <p14:tracePt t="64854" x="1301750" y="5407025"/>
          <p14:tracePt t="64873" x="1301750" y="5418138"/>
          <p14:tracePt t="64884" x="1314450" y="5430838"/>
          <p14:tracePt t="64894" x="1327150" y="5443538"/>
          <p14:tracePt t="64904" x="1339850" y="5443538"/>
          <p14:tracePt t="64924" x="1352550" y="5456238"/>
          <p14:tracePt t="64933" x="1376363" y="5468938"/>
          <p14:tracePt t="64955" x="1389063" y="5481638"/>
          <p14:tracePt t="64973" x="1401763" y="5481638"/>
          <p14:tracePt t="64993" x="1414463" y="5481638"/>
          <p14:tracePt t="65003" x="1427163" y="5481638"/>
          <p14:tracePt t="68346" x="1439863" y="5481638"/>
          <p14:tracePt t="68356" x="1465263" y="5481638"/>
          <p14:tracePt t="68366" x="1476375" y="5456238"/>
          <p14:tracePt t="68377" x="1514475" y="5443538"/>
          <p14:tracePt t="68385" x="1552575" y="5430838"/>
          <p14:tracePt t="68394" x="1577975" y="5430838"/>
          <p14:tracePt t="68406" x="1627188" y="5418138"/>
          <p14:tracePt t="68415" x="1677988" y="5407025"/>
          <p14:tracePt t="68425" x="1727200" y="5394325"/>
          <p14:tracePt t="68435" x="1739900" y="5394325"/>
          <p14:tracePt t="68445" x="1790700" y="5381625"/>
          <p14:tracePt t="68459" x="1839913" y="5368925"/>
          <p14:tracePt t="68466" x="1878013" y="5368925"/>
          <p14:tracePt t="68474" x="1890713" y="5368925"/>
          <p14:tracePt t="68484" x="1914525" y="5368925"/>
          <p14:tracePt t="69585" x="1952625" y="5356225"/>
          <p14:tracePt t="69595" x="1990725" y="5356225"/>
          <p14:tracePt t="69606" x="2003425" y="5356225"/>
          <p14:tracePt t="69616" x="2027238" y="5356225"/>
          <p14:tracePt t="69625" x="2078038" y="5356225"/>
          <p14:tracePt t="69639" x="2127250" y="5356225"/>
          <p14:tracePt t="69646" x="2203450" y="5356225"/>
          <p14:tracePt t="69657" x="2290763" y="5356225"/>
          <p14:tracePt t="69665" x="2416175" y="5356225"/>
          <p14:tracePt t="69674" x="2565400" y="5356225"/>
          <p14:tracePt t="69685" x="2754313" y="5356225"/>
          <p14:tracePt t="69697" x="2890838" y="5356225"/>
          <p14:tracePt t="69704" x="2992438" y="5356225"/>
          <p14:tracePt t="69716" x="3067050" y="5356225"/>
          <p14:tracePt t="69724" x="3128963" y="5356225"/>
          <p14:tracePt t="69734" x="3179763" y="5356225"/>
          <p14:tracePt t="69744" x="3192463" y="5356225"/>
          <p14:tracePt t="69754" x="3205163" y="5356225"/>
          <p14:tracePt t="69766" x="3216275" y="5356225"/>
          <p14:tracePt t="70160" x="3216275" y="5343525"/>
          <p14:tracePt t="70170" x="3228975" y="5330825"/>
          <p14:tracePt t="70180" x="3241675" y="5294313"/>
          <p14:tracePt t="70192" x="3254375" y="5243513"/>
          <p14:tracePt t="70201" x="3267075" y="5194300"/>
          <p14:tracePt t="70210" x="3279775" y="5156200"/>
          <p14:tracePt t="70220" x="3292475" y="5118100"/>
          <p14:tracePt t="70230" x="3292475" y="5081588"/>
          <p14:tracePt t="70240" x="3292475" y="5068888"/>
          <p14:tracePt t="70250" x="3292475" y="5043488"/>
          <p14:tracePt t="70260" x="3292475" y="5030788"/>
          <p14:tracePt t="70271" x="3292475" y="5018088"/>
          <p14:tracePt t="70280" x="3292475" y="5005388"/>
          <p14:tracePt t="70290" x="3292475" y="4992688"/>
          <p14:tracePt t="70310" x="3267075" y="4992688"/>
          <p14:tracePt t="70319" x="3254375" y="4981575"/>
          <p14:tracePt t="70329" x="3241675" y="4968875"/>
          <p14:tracePt t="70339" x="3216275" y="4968875"/>
          <p14:tracePt t="70351" x="3205163" y="4968875"/>
          <p14:tracePt t="70359" x="3192463" y="4968875"/>
          <p14:tracePt t="70369" x="3179763" y="4968875"/>
          <p14:tracePt t="70379" x="3167063" y="4968875"/>
          <p14:tracePt t="70389" x="3154363" y="4968875"/>
          <p14:tracePt t="70410" x="3141663" y="4968875"/>
          <p14:tracePt t="70420" x="3128963" y="4968875"/>
          <p14:tracePt t="70449" x="3116263" y="4968875"/>
          <p14:tracePt t="70471" x="3103563" y="4968875"/>
          <p14:tracePt t="70488" x="3092450" y="4968875"/>
          <p14:tracePt t="70510" x="3079750" y="4981575"/>
          <p14:tracePt t="70518" x="3067050" y="4981575"/>
          <p14:tracePt t="70548" x="3054350" y="5005388"/>
          <p14:tracePt t="70557" x="3041650" y="5018088"/>
          <p14:tracePt t="70568" x="3028950" y="5018088"/>
          <p14:tracePt t="70581" x="3028950" y="5030788"/>
          <p14:tracePt t="70590" x="3028950" y="5043488"/>
          <p14:tracePt t="70597" x="3016250" y="5056188"/>
          <p14:tracePt t="70607" x="3003550" y="5056188"/>
          <p14:tracePt t="70617" x="2992438" y="5068888"/>
          <p14:tracePt t="70628" x="2992438" y="5092700"/>
          <p14:tracePt t="70637" x="2992438" y="5105400"/>
          <p14:tracePt t="70646" x="2992438" y="5130800"/>
          <p14:tracePt t="70669" x="2992438" y="5143500"/>
          <p14:tracePt t="70677" x="2992438" y="5156200"/>
          <p14:tracePt t="70686" x="2992438" y="5168900"/>
          <p14:tracePt t="70696" x="3003550" y="5168900"/>
          <p14:tracePt t="70707" x="3016250" y="5194300"/>
          <p14:tracePt t="70718" x="3016250" y="5205413"/>
          <p14:tracePt t="70736" x="3028950" y="5218113"/>
          <p14:tracePt t="70748" x="3041650" y="5230813"/>
          <p14:tracePt t="70757" x="3041650" y="5243513"/>
          <p14:tracePt t="70785" x="3041650" y="5256213"/>
          <p14:tracePt t="70805" x="3041650" y="5268913"/>
          <p14:tracePt t="70835" x="3041650" y="5281613"/>
          <p14:tracePt t="71053" x="3028950" y="5281613"/>
          <p14:tracePt t="71083" x="3016250" y="5281613"/>
          <p14:tracePt t="71093" x="3003550" y="5281613"/>
          <p14:tracePt t="71112" x="2979738" y="5281613"/>
          <p14:tracePt t="71123" x="2954338" y="5281613"/>
          <p14:tracePt t="71144" x="2928938" y="5281613"/>
          <p14:tracePt t="71152" x="2916238" y="5281613"/>
          <p14:tracePt t="71172" x="2903538" y="5281613"/>
          <p14:tracePt t="71193" x="2890838" y="5281613"/>
          <p14:tracePt t="71203" x="2879725" y="5281613"/>
          <p14:tracePt t="71233" x="2867025" y="5281613"/>
          <p14:tracePt t="71254" x="2854325" y="5281613"/>
          <p14:tracePt t="71263" x="2841625" y="5281613"/>
          <p14:tracePt t="71470" x="2828925" y="5281613"/>
          <p14:tracePt t="71480" x="2828925" y="5294313"/>
          <p14:tracePt t="71491" x="2816225" y="5294313"/>
          <p14:tracePt t="71499" x="2816225" y="5305425"/>
          <p14:tracePt t="71519" x="2803525" y="5305425"/>
          <p14:tracePt t="71549" x="2803525" y="5318125"/>
          <p14:tracePt t="72006" x="2828925" y="5318125"/>
          <p14:tracePt t="72017" x="2841625" y="5318125"/>
          <p14:tracePt t="72025" x="2854325" y="5318125"/>
          <p14:tracePt t="72035" x="2879725" y="5318125"/>
          <p14:tracePt t="72045" x="2890838" y="5318125"/>
          <p14:tracePt t="72057" x="2928938" y="5318125"/>
          <p14:tracePt t="72066" x="2967038" y="5330825"/>
          <p14:tracePt t="72076" x="2992438" y="5330825"/>
          <p14:tracePt t="72088" x="3003550" y="5343525"/>
          <p14:tracePt t="72096" x="3016250" y="5343525"/>
          <p14:tracePt t="72105" x="3041650" y="5343525"/>
          <p14:tracePt t="72117" x="3054350" y="5356225"/>
          <p14:tracePt t="72124" x="3067050" y="5356225"/>
          <p14:tracePt t="72134" x="3092450" y="5356225"/>
          <p14:tracePt t="72144" x="3103563" y="5356225"/>
          <p14:tracePt t="72154" x="3116263" y="5368925"/>
          <p14:tracePt t="72164" x="3141663" y="5368925"/>
          <p14:tracePt t="72193" x="3154363" y="5368925"/>
          <p14:tracePt t="72204" x="3167063" y="5368925"/>
          <p14:tracePt t="72233" x="3179763" y="5368925"/>
          <p14:tracePt t="72256" x="3192463" y="5368925"/>
          <p14:tracePt t="72691" x="3192463" y="5381625"/>
          <p14:tracePt t="73446" x="3205163" y="5381625"/>
          <p14:tracePt t="73453" x="3228975" y="5394325"/>
          <p14:tracePt t="73465" x="3279775" y="5443538"/>
          <p14:tracePt t="73474" x="3354388" y="5543550"/>
          <p14:tracePt t="73483" x="3417888" y="5619750"/>
          <p14:tracePt t="73493" x="3492500" y="5732463"/>
          <p14:tracePt t="73503" x="3579813" y="5856288"/>
          <p14:tracePt t="73513" x="3692525" y="5956300"/>
          <p14:tracePt t="73524" x="3805238" y="6081713"/>
          <p14:tracePt t="73533" x="3917950" y="6157913"/>
          <p14:tracePt t="73546" x="3992563" y="6219825"/>
          <p14:tracePt t="73555" x="4056063" y="6294438"/>
          <p14:tracePt t="73564" x="4081463" y="6319838"/>
          <p14:tracePt t="73572" x="4092575" y="6345238"/>
          <p14:tracePt t="73584" x="4092575" y="6357938"/>
          <p14:tracePt t="73663" x="4092575" y="6345238"/>
          <p14:tracePt t="73671" x="4081463" y="6345238"/>
          <p14:tracePt t="73681" x="4081463" y="6332538"/>
          <p14:tracePt t="73704" x="4068763" y="6307138"/>
          <p14:tracePt t="73712" x="4043363" y="6269038"/>
          <p14:tracePt t="73722" x="4030663" y="6245225"/>
          <p14:tracePt t="73731" x="4017963" y="6232525"/>
          <p14:tracePt t="73743" x="4017963" y="6207125"/>
          <p14:tracePt t="73752" x="4005263" y="6181725"/>
          <p14:tracePt t="73761" x="3992563" y="6169025"/>
          <p14:tracePt t="73771" x="3992563" y="6145213"/>
          <p14:tracePt t="73782" x="3979863" y="6119813"/>
          <p14:tracePt t="73791" x="3956050" y="6107113"/>
          <p14:tracePt t="73812" x="3943350" y="6094413"/>
          <p14:tracePt t="73822" x="3930650" y="6094413"/>
          <p14:tracePt t="73831" x="3930650" y="6081713"/>
          <p14:tracePt t="73851" x="3917950" y="6081713"/>
          <p14:tracePt t="73872" x="3905250" y="6081713"/>
          <p14:tracePt t="73901" x="3892550" y="6081713"/>
          <p14:tracePt t="73909" x="3892550" y="6069013"/>
          <p14:tracePt t="73919" x="3867150" y="6069013"/>
          <p14:tracePt t="73930" x="3856038" y="6056313"/>
          <p14:tracePt t="73941" x="3843338" y="6056313"/>
          <p14:tracePt t="73949" x="3817938" y="6056313"/>
          <p14:tracePt t="73959" x="3805238" y="6045200"/>
          <p14:tracePt t="73974" x="3792538" y="6045200"/>
          <p14:tracePt t="73981" x="3767138" y="6032500"/>
          <p14:tracePt t="73989" x="3756025" y="6032500"/>
          <p14:tracePt t="73999" x="3756025" y="6019800"/>
          <p14:tracePt t="74020" x="3743325" y="6019800"/>
          <p14:tracePt t="74029" x="3730625" y="6019800"/>
          <p14:tracePt t="74180" x="3717925" y="6007100"/>
          <p14:tracePt t="74197" x="3717925" y="5994400"/>
          <p14:tracePt t="74207" x="3705225" y="5994400"/>
          <p14:tracePt t="74219" x="3692525" y="5981700"/>
          <p14:tracePt t="74247" x="3679825" y="5981700"/>
          <p14:tracePt t="74259" x="3679825" y="5969000"/>
          <p14:tracePt t="74267" x="3667125" y="5956300"/>
          <p14:tracePt t="74277" x="3654425" y="5945188"/>
          <p14:tracePt t="74307" x="3654425" y="5932488"/>
          <p14:tracePt t="74326" x="3654425" y="5919788"/>
          <p14:tracePt t="74379" x="3654425" y="5907088"/>
          <p14:tracePt t="74863" x="3630613" y="5907088"/>
          <p14:tracePt t="74873" x="3592513" y="5894388"/>
          <p14:tracePt t="74883" x="3579813" y="5894388"/>
          <p14:tracePt t="74893" x="3541713" y="5881688"/>
          <p14:tracePt t="74902" x="3505200" y="5868988"/>
          <p14:tracePt t="74912" x="3479800" y="5868988"/>
          <p14:tracePt t="74921" x="3467100" y="5856288"/>
          <p14:tracePt t="74933" x="3441700" y="5856288"/>
          <p14:tracePt t="74941" x="3429000" y="5856288"/>
          <p14:tracePt t="74951" x="3417888" y="5843588"/>
          <p14:tracePt t="74961" x="3392488" y="5843588"/>
          <p14:tracePt t="74981" x="3379788" y="5843588"/>
          <p14:tracePt t="75060" x="3367088" y="5843588"/>
          <p14:tracePt t="75095" x="3354388" y="5843588"/>
          <p14:tracePt t="75110" x="3328988" y="5843588"/>
          <p14:tracePt t="75119" x="3317875" y="5843588"/>
          <p14:tracePt t="75131" x="3305175" y="5843588"/>
          <p14:tracePt t="75139" x="3292475" y="5843588"/>
          <p14:tracePt t="75171" x="3279775" y="5843588"/>
          <p14:tracePt t="75179" x="3267075" y="5843588"/>
          <p14:tracePt t="75278" x="3254375" y="5843588"/>
          <p14:tracePt t="75576" x="3241675" y="5843588"/>
          <p14:tracePt t="75893" x="3254375" y="5843588"/>
          <p14:tracePt t="75903" x="3279775" y="5843588"/>
          <p14:tracePt t="75913" x="3317875" y="5843588"/>
          <p14:tracePt t="75925" x="3341688" y="5843588"/>
          <p14:tracePt t="75933" x="3367088" y="5843588"/>
          <p14:tracePt t="75943" x="3405188" y="5843588"/>
          <p14:tracePt t="75952" x="3429000" y="5843588"/>
          <p14:tracePt t="75980" x="3492500" y="5843588"/>
          <p14:tracePt t="75983" x="3517900" y="5843588"/>
          <p14:tracePt t="75992" x="3554413" y="5843588"/>
          <p14:tracePt t="76007" x="3567113" y="5843588"/>
          <p14:tracePt t="76016" x="3579813" y="5843588"/>
          <p14:tracePt t="76024" x="3605213" y="5843588"/>
          <p14:tracePt t="76032" x="3617913" y="5843588"/>
          <p14:tracePt t="76044" x="3630613" y="5843588"/>
          <p14:tracePt t="76052" x="3643313" y="5843588"/>
          <p14:tracePt t="76084" x="3654425" y="5843588"/>
          <p14:tracePt t="76092" x="3667125" y="5843588"/>
          <p14:tracePt t="76112" x="3679825" y="5843588"/>
          <p14:tracePt t="76300" x="3692525" y="5843588"/>
          <p14:tracePt t="76321" x="3705225" y="5843588"/>
          <p14:tracePt t="76340" x="3717925" y="5843588"/>
          <p14:tracePt t="76349" x="3767138" y="5843588"/>
          <p14:tracePt t="76362" x="3805238" y="5843588"/>
          <p14:tracePt t="76369" x="3843338" y="5843588"/>
          <p14:tracePt t="76379" x="3867150" y="5843588"/>
          <p14:tracePt t="76391" x="3879850" y="5843588"/>
          <p14:tracePt t="76403" x="3905250" y="5843588"/>
          <p14:tracePt t="76411" x="3917950" y="5843588"/>
          <p14:tracePt t="76419" x="3930650" y="5843588"/>
          <p14:tracePt t="76429" x="3943350" y="5843588"/>
          <p14:tracePt t="76449" x="3956050" y="5843588"/>
          <p14:tracePt t="76458" x="3968750" y="5843588"/>
          <p14:tracePt t="76529" x="3979863" y="5843588"/>
          <p14:tracePt t="78610" x="3979863" y="5832475"/>
          <p14:tracePt t="78621" x="4030663" y="5807075"/>
          <p14:tracePt t="78630" x="4130675" y="5743575"/>
          <p14:tracePt t="78643" x="4268788" y="5656263"/>
          <p14:tracePt t="78652" x="4468813" y="5518150"/>
          <p14:tracePt t="78664" x="4668838" y="5368925"/>
          <p14:tracePt t="78671" x="5057775" y="5105400"/>
          <p14:tracePt t="78681" x="5532438" y="4768850"/>
          <p14:tracePt t="78692" x="5970588" y="4505325"/>
          <p14:tracePt t="78700" x="6359525" y="4241800"/>
          <p14:tracePt t="78710" x="6708775" y="4017963"/>
          <p14:tracePt t="78720" x="6921500" y="3879850"/>
          <p14:tracePt t="78731" x="7210425" y="3741738"/>
          <p14:tracePt t="78741" x="7459663" y="3692525"/>
          <p14:tracePt t="78751" x="7623175" y="3654425"/>
          <p14:tracePt t="78759" x="7748588" y="3616325"/>
          <p14:tracePt t="78770" x="7823200" y="3603625"/>
          <p14:tracePt t="78780" x="7861300" y="3603625"/>
          <p14:tracePt t="78789" x="7874000" y="3603625"/>
          <p14:tracePt t="78799" x="7886700" y="3603625"/>
          <p14:tracePt t="78823" x="7897813" y="3603625"/>
          <p14:tracePt t="79156" x="7886700" y="3603625"/>
          <p14:tracePt t="79176" x="7874000" y="3603625"/>
          <p14:tracePt t="79187" x="7861300" y="3603625"/>
          <p14:tracePt t="79196" x="7848600" y="3603625"/>
          <p14:tracePt t="79208" x="7835900" y="3590925"/>
          <p14:tracePt t="79217" x="7810500" y="3590925"/>
          <p14:tracePt t="79227" x="7797800" y="3590925"/>
          <p14:tracePt t="79236" x="7773988" y="3579813"/>
          <p14:tracePt t="79246" x="7761288" y="3579813"/>
          <p14:tracePt t="79257" x="7748588" y="3567113"/>
          <p14:tracePt t="79265" x="7735888" y="3567113"/>
          <p14:tracePt t="79275" x="7710488" y="3554413"/>
          <p14:tracePt t="79287" x="7697788" y="3554413"/>
          <p14:tracePt t="79295" x="7685088" y="3554413"/>
          <p14:tracePt t="79325" x="7673975" y="3554413"/>
          <p14:tracePt t="79344" x="7661275" y="3554413"/>
          <p14:tracePt t="79355" x="7648575" y="3554413"/>
          <p14:tracePt t="79781" x="7635875" y="3554413"/>
          <p14:tracePt t="79801" x="7623175" y="3554413"/>
          <p14:tracePt t="79811" x="7610475" y="3554413"/>
          <p14:tracePt t="79820" x="7597775" y="3541713"/>
          <p14:tracePt t="79830" x="7572375" y="3541713"/>
          <p14:tracePt t="79844" x="7535863" y="3529013"/>
          <p14:tracePt t="79855" x="7459663" y="3529013"/>
          <p14:tracePt t="79864" x="7372350" y="3516313"/>
          <p14:tracePt t="79870" x="7310438" y="3503613"/>
          <p14:tracePt t="79882" x="7223125" y="3503613"/>
          <p14:tracePt t="79890" x="7146925" y="3503613"/>
          <p14:tracePt t="79900" x="7097713" y="3503613"/>
          <p14:tracePt t="79910" x="7059613" y="3503613"/>
          <p14:tracePt t="79923" x="7010400" y="3503613"/>
          <p14:tracePt t="79931" x="6959600" y="3503613"/>
          <p14:tracePt t="79941" x="6921500" y="3503613"/>
          <p14:tracePt t="79950" x="6872288" y="3503613"/>
          <p14:tracePt t="79980" x="6784975" y="3503613"/>
          <p14:tracePt t="79989" x="6759575" y="3503613"/>
          <p14:tracePt t="80001" x="6734175" y="3503613"/>
          <p14:tracePt t="80009" x="6696075" y="3503613"/>
          <p14:tracePt t="80019" x="6672263" y="3516313"/>
          <p14:tracePt t="80039" x="6646863" y="3529013"/>
          <p14:tracePt t="80049" x="6621463" y="3529013"/>
          <p14:tracePt t="80059" x="6621463" y="3541713"/>
          <p14:tracePt t="80068" x="6608763" y="3541713"/>
          <p14:tracePt t="80078" x="6596063" y="3541713"/>
          <p14:tracePt t="80089" x="6584950" y="3541713"/>
          <p14:tracePt t="80101" x="6584950" y="3554413"/>
          <p14:tracePt t="80109" x="6559550" y="3567113"/>
          <p14:tracePt t="80118" x="6546850" y="3579813"/>
          <p14:tracePt t="80138" x="6534150" y="3590925"/>
          <p14:tracePt t="80148" x="6508750" y="3603625"/>
          <p14:tracePt t="80160" x="6483350" y="3629025"/>
          <p14:tracePt t="80180" x="6472238" y="3641725"/>
          <p14:tracePt t="80188" x="6459538" y="3667125"/>
          <p14:tracePt t="80198" x="6446838" y="3667125"/>
          <p14:tracePt t="80209" x="6446838" y="3679825"/>
          <p14:tracePt t="80217" x="6446838" y="3703638"/>
          <p14:tracePt t="80228" x="6434138" y="3716338"/>
          <p14:tracePt t="80239" x="6421438" y="3729038"/>
          <p14:tracePt t="80247" x="6408738" y="3754438"/>
          <p14:tracePt t="80257" x="6396038" y="3767138"/>
          <p14:tracePt t="80269" x="6396038" y="3792538"/>
          <p14:tracePt t="80277" x="6396038" y="3803650"/>
          <p14:tracePt t="80287" x="6396038" y="3816350"/>
          <p14:tracePt t="80297" x="6396038" y="3841750"/>
          <p14:tracePt t="80306" x="6396038" y="3867150"/>
          <p14:tracePt t="80317" x="6396038" y="3892550"/>
          <p14:tracePt t="80328" x="6396038" y="3916363"/>
          <p14:tracePt t="80336" x="6408738" y="3954463"/>
          <p14:tracePt t="80349" x="6421438" y="3979863"/>
          <p14:tracePt t="80357" x="6459538" y="4005263"/>
          <p14:tracePt t="80367" x="6472238" y="4017963"/>
          <p14:tracePt t="80376" x="6496050" y="4041775"/>
          <p14:tracePt t="80387" x="6534150" y="4054475"/>
          <p14:tracePt t="80396" x="6546850" y="4067175"/>
          <p14:tracePt t="80406" x="6572250" y="4092575"/>
          <p14:tracePt t="80419" x="6608763" y="4092575"/>
          <p14:tracePt t="80426" x="6646863" y="4105275"/>
          <p14:tracePt t="80436" x="6659563" y="4105275"/>
          <p14:tracePt t="80445" x="6696075" y="4117975"/>
          <p14:tracePt t="80455" x="6734175" y="4129088"/>
          <p14:tracePt t="80466" x="6759575" y="4129088"/>
          <p14:tracePt t="80478" x="6784975" y="4129088"/>
          <p14:tracePt t="80485" x="6834188" y="4129088"/>
          <p14:tracePt t="80495" x="6859588" y="4129088"/>
          <p14:tracePt t="80507" x="6884988" y="4129088"/>
          <p14:tracePt t="80515" x="6921500" y="4129088"/>
          <p14:tracePt t="80525" x="6946900" y="4129088"/>
          <p14:tracePt t="80534" x="6985000" y="4129088"/>
          <p14:tracePt t="80545" x="7010400" y="4129088"/>
          <p14:tracePt t="80554" x="7034213" y="4129088"/>
          <p14:tracePt t="80566" x="7072313" y="4129088"/>
          <p14:tracePt t="80574" x="7110413" y="4129088"/>
          <p14:tracePt t="80597" x="7134225" y="4117975"/>
          <p14:tracePt t="80604" x="7146925" y="4117975"/>
          <p14:tracePt t="80614" x="7159625" y="4117975"/>
          <p14:tracePt t="80623" x="7172325" y="4117975"/>
          <p14:tracePt t="80635" x="7185025" y="4117975"/>
          <p14:tracePt t="80664" x="7197725" y="4117975"/>
          <p14:tracePt t="80686" x="7210425" y="4117975"/>
          <p14:tracePt t="81320" x="7223125" y="4117975"/>
          <p14:tracePt t="81329" x="7223125" y="4105275"/>
          <p14:tracePt t="81348" x="7235825" y="4092575"/>
          <p14:tracePt t="81370" x="7246938" y="4092575"/>
          <p14:tracePt t="81378" x="7259638" y="4092575"/>
          <p14:tracePt t="81388" x="7272338" y="4079875"/>
          <p14:tracePt t="81399" x="7297738" y="4067175"/>
          <p14:tracePt t="81408" x="7310438" y="4067175"/>
          <p14:tracePt t="81418" x="7323138" y="4054475"/>
          <p14:tracePt t="81430" x="7335838" y="4054475"/>
          <p14:tracePt t="81447" x="7348538" y="4054475"/>
          <p14:tracePt t="81459" x="7348538" y="4041775"/>
          <p14:tracePt t="81468" x="7359650" y="4041775"/>
          <p14:tracePt t="81477" x="7372350" y="4029075"/>
          <p14:tracePt t="81507" x="7385050" y="4029075"/>
          <p14:tracePt t="81518" x="7397750" y="4029075"/>
          <p14:tracePt t="81558" x="7397750" y="4017963"/>
          <p14:tracePt t="81608" x="7397750" y="4005263"/>
          <p14:tracePt t="81626" x="7410450" y="3992563"/>
          <p14:tracePt t="81667" x="7423150" y="3979863"/>
          <p14:tracePt t="81675" x="7435850" y="3979863"/>
          <p14:tracePt t="81685" x="7435850" y="3967163"/>
          <p14:tracePt t="81697" x="7435850" y="3954463"/>
          <p14:tracePt t="81705" x="7448550" y="3954463"/>
          <p14:tracePt t="81715" x="7459663" y="3941763"/>
          <p14:tracePt t="81728" x="7459663" y="3929063"/>
          <p14:tracePt t="81746" x="7472363" y="3905250"/>
          <p14:tracePt t="81756" x="7472363" y="3892550"/>
          <p14:tracePt t="81764" x="7472363" y="3879850"/>
          <p14:tracePt t="81774" x="7472363" y="3841750"/>
          <p14:tracePt t="81784" x="7472363" y="3792538"/>
          <p14:tracePt t="81795" x="7459663" y="3767138"/>
          <p14:tracePt t="81804" x="7435850" y="3729038"/>
          <p14:tracePt t="81814" x="7410450" y="3729038"/>
          <p14:tracePt t="81828" x="7397750" y="3703638"/>
          <p14:tracePt t="81835" x="7385050" y="3692525"/>
          <p14:tracePt t="81846" x="7359650" y="3667125"/>
          <p14:tracePt t="81854" x="7348538" y="3654425"/>
          <p14:tracePt t="81864" x="7323138" y="3654425"/>
          <p14:tracePt t="81875" x="7310438" y="3641725"/>
          <p14:tracePt t="81883" x="7285038" y="3629025"/>
          <p14:tracePt t="81893" x="7259638" y="3603625"/>
          <p14:tracePt t="81907" x="7223125" y="3590925"/>
          <p14:tracePt t="81913" x="7185025" y="3579813"/>
          <p14:tracePt t="81923" x="7172325" y="3567113"/>
          <p14:tracePt t="81935" x="7134225" y="3541713"/>
          <p14:tracePt t="81943" x="7097713" y="3529013"/>
          <p14:tracePt t="81954" x="7059613" y="3516313"/>
          <p14:tracePt t="81963" x="7046913" y="3516313"/>
          <p14:tracePt t="81973" x="7010400" y="3490913"/>
          <p14:tracePt t="81983" x="6985000" y="3490913"/>
          <p14:tracePt t="81994" x="6959600" y="3479800"/>
          <p14:tracePt t="82004" x="6946900" y="3479800"/>
          <p14:tracePt t="82012" x="6921500" y="3467100"/>
          <p14:tracePt t="82024" x="6910388" y="3454400"/>
          <p14:tracePt t="82033" x="6897688" y="3454400"/>
          <p14:tracePt t="82042" x="6872288" y="3441700"/>
          <p14:tracePt t="82053" x="6859588" y="3441700"/>
          <p14:tracePt t="82065" x="6846888" y="3429000"/>
          <p14:tracePt t="82072" x="6834188" y="3429000"/>
          <p14:tracePt t="82084" x="6808788" y="3429000"/>
          <p14:tracePt t="82092" x="6797675" y="3429000"/>
          <p14:tracePt t="82104" x="6772275" y="3429000"/>
          <p14:tracePt t="82111" x="6734175" y="3429000"/>
          <p14:tracePt t="82121" x="6696075" y="3429000"/>
          <p14:tracePt t="82132" x="6684963" y="3429000"/>
          <p14:tracePt t="82143" x="6659563" y="3429000"/>
          <p14:tracePt t="82154" x="6646863" y="3429000"/>
          <p14:tracePt t="82161" x="6621463" y="3429000"/>
          <p14:tracePt t="82173" x="6596063" y="3429000"/>
          <p14:tracePt t="82181" x="6584950" y="3429000"/>
          <p14:tracePt t="82191" x="6572250" y="3429000"/>
          <p14:tracePt t="82201" x="6546850" y="3429000"/>
          <p14:tracePt t="82211" x="6534150" y="3441700"/>
          <p14:tracePt t="82221" x="6521450" y="3454400"/>
          <p14:tracePt t="82232" x="6483350" y="3467100"/>
          <p14:tracePt t="82240" x="6459538" y="3479800"/>
          <p14:tracePt t="82251" x="6434138" y="3479800"/>
          <p14:tracePt t="82260" x="6408738" y="3503613"/>
          <p14:tracePt t="82272" x="6370638" y="3529013"/>
          <p14:tracePt t="82283" x="6346825" y="3567113"/>
          <p14:tracePt t="82295" x="6321425" y="3590925"/>
          <p14:tracePt t="82302" x="6321425" y="3616325"/>
          <p14:tracePt t="82310" x="6296025" y="3629025"/>
          <p14:tracePt t="82322" x="6283325" y="3654425"/>
          <p14:tracePt t="82329" x="6270625" y="3667125"/>
          <p14:tracePt t="82340" x="6259513" y="3692525"/>
          <p14:tracePt t="82351" x="6259513" y="3703638"/>
          <p14:tracePt t="82360" x="6246813" y="3729038"/>
          <p14:tracePt t="82371" x="6246813" y="3754438"/>
          <p14:tracePt t="82381" x="6234113" y="3767138"/>
          <p14:tracePt t="82390" x="6221413" y="3792538"/>
          <p14:tracePt t="82399" x="6208713" y="3829050"/>
          <p14:tracePt t="82411" x="6208713" y="3854450"/>
          <p14:tracePt t="82419" x="6208713" y="3879850"/>
          <p14:tracePt t="82430" x="6208713" y="3905250"/>
          <p14:tracePt t="82439" x="6208713" y="3941763"/>
          <p14:tracePt t="82449" x="6208713" y="3954463"/>
          <p14:tracePt t="82459" x="6208713" y="3992563"/>
          <p14:tracePt t="82469" x="6208713" y="4017963"/>
          <p14:tracePt t="82479" x="6208713" y="4067175"/>
          <p14:tracePt t="82488" x="6208713" y="4092575"/>
          <p14:tracePt t="82501" x="6221413" y="4129088"/>
          <p14:tracePt t="82509" x="6246813" y="4179888"/>
          <p14:tracePt t="82518" x="6270625" y="4217988"/>
          <p14:tracePt t="82529" x="6296025" y="4241800"/>
          <p14:tracePt t="82540" x="6296025" y="4267200"/>
          <p14:tracePt t="82548" x="6321425" y="4279900"/>
          <p14:tracePt t="82561" x="6346825" y="4292600"/>
          <p14:tracePt t="82569" x="6359525" y="4305300"/>
          <p14:tracePt t="82579" x="6383338" y="4305300"/>
          <p14:tracePt t="82588" x="6421438" y="4318000"/>
          <p14:tracePt t="82599" x="6446838" y="4330700"/>
          <p14:tracePt t="82608" x="6472238" y="4330700"/>
          <p14:tracePt t="82622" x="6508750" y="4330700"/>
          <p14:tracePt t="82628" x="6534150" y="4330700"/>
          <p14:tracePt t="82637" x="6572250" y="4330700"/>
          <p14:tracePt t="82649" x="6596063" y="4330700"/>
          <p14:tracePt t="82657" x="6621463" y="4330700"/>
          <p14:tracePt t="82667" x="6696075" y="4330700"/>
          <p14:tracePt t="82677" x="6772275" y="4330700"/>
          <p14:tracePt t="82687" x="6821488" y="4330700"/>
          <p14:tracePt t="82697" x="6846888" y="4330700"/>
          <p14:tracePt t="82708" x="6872288" y="4330700"/>
          <p14:tracePt t="82717" x="6910388" y="4318000"/>
          <p14:tracePt t="82727" x="6946900" y="4318000"/>
          <p14:tracePt t="82739" x="6959600" y="4305300"/>
          <p14:tracePt t="82746" x="6997700" y="4292600"/>
          <p14:tracePt t="82757" x="7034213" y="4292600"/>
          <p14:tracePt t="82766" x="7059613" y="4279900"/>
          <p14:tracePt t="82778" x="7072313" y="4279900"/>
          <p14:tracePt t="82787" x="7097713" y="4279900"/>
          <p14:tracePt t="82798" x="7110413" y="4267200"/>
          <p14:tracePt t="82806" x="7123113" y="4267200"/>
          <p14:tracePt t="82816" x="7146925" y="4267200"/>
          <p14:tracePt t="82826" x="7146925" y="4254500"/>
          <p14:tracePt t="82836" x="7159625" y="4254500"/>
          <p14:tracePt t="82867" x="7172325" y="4254500"/>
          <p14:tracePt t="82877" x="7185025" y="4254500"/>
          <p14:tracePt t="82896" x="7197725" y="4254500"/>
          <p14:tracePt t="83899" x="7197725" y="4241800"/>
          <p14:tracePt t="83917" x="7210425" y="4230688"/>
          <p14:tracePt t="83929" x="7235825" y="4205288"/>
          <p14:tracePt t="83937" x="7272338" y="4179888"/>
          <p14:tracePt t="83946" x="7310438" y="4154488"/>
          <p14:tracePt t="83956" x="7348538" y="4129088"/>
          <p14:tracePt t="83968" x="7372350" y="4105275"/>
          <p14:tracePt t="83977" x="7397750" y="4092575"/>
          <p14:tracePt t="83996" x="7410450" y="4092575"/>
          <p14:tracePt t="84643" x="7397750" y="4092575"/>
          <p14:tracePt t="84651" x="7397750" y="4079875"/>
          <p14:tracePt t="84661" x="7372350" y="4079875"/>
          <p14:tracePt t="84670" x="7310438" y="4067175"/>
          <p14:tracePt t="84683" x="7197725" y="4029075"/>
          <p14:tracePt t="84692" x="7085013" y="4017963"/>
          <p14:tracePt t="84702" x="6959600" y="4005263"/>
          <p14:tracePt t="84710" x="6859588" y="3967163"/>
          <p14:tracePt t="84720" x="6808788" y="3954463"/>
          <p14:tracePt t="84730" x="6734175" y="3929063"/>
          <p14:tracePt t="84740" x="6684963" y="3905250"/>
          <p14:tracePt t="84750" x="6634163" y="3892550"/>
          <p14:tracePt t="84769" x="6596063" y="3879850"/>
          <p14:tracePt t="84775" x="6584950" y="3867150"/>
          <p14:tracePt t="84782" x="6559550" y="3854450"/>
          <p14:tracePt t="84792" x="6534150" y="3841750"/>
          <p14:tracePt t="84810" x="6521450" y="3841750"/>
          <p14:tracePt t="84830" x="6508750" y="3829050"/>
          <p14:tracePt t="85247" x="6508750" y="3841750"/>
          <p14:tracePt t="85257" x="6508750" y="3854450"/>
          <p14:tracePt t="85268" x="6508750" y="3867150"/>
          <p14:tracePt t="85276" x="6508750" y="3879850"/>
          <p14:tracePt t="85286" x="6508750" y="3892550"/>
          <p14:tracePt t="85306" x="6508750" y="3905250"/>
          <p14:tracePt t="85316" x="6508750" y="3916363"/>
          <p14:tracePt t="85327" x="6496050" y="3929063"/>
          <p14:tracePt t="85346" x="6483350" y="3954463"/>
          <p14:tracePt t="85357" x="6483350" y="3979863"/>
          <p14:tracePt t="85366" x="6472238" y="4017963"/>
          <p14:tracePt t="85375" x="6459538" y="4017963"/>
          <p14:tracePt t="85385" x="6459538" y="4054475"/>
          <p14:tracePt t="85400" x="6459538" y="4067175"/>
          <p14:tracePt t="85406" x="6446838" y="4105275"/>
          <p14:tracePt t="85416" x="6446838" y="4117975"/>
          <p14:tracePt t="85424" x="6434138" y="4141788"/>
          <p14:tracePt t="85435" x="6434138" y="4154488"/>
          <p14:tracePt t="85445" x="6421438" y="4179888"/>
          <p14:tracePt t="85456" x="6421438" y="4192588"/>
          <p14:tracePt t="85464" x="6408738" y="4205288"/>
          <p14:tracePt t="85476" x="6408738" y="4230688"/>
          <p14:tracePt t="85484" x="6408738" y="4241800"/>
          <p14:tracePt t="85508" x="6408738" y="4254500"/>
          <p14:tracePt t="85516" x="6408738" y="4267200"/>
          <p14:tracePt t="85535" x="6408738" y="4279900"/>
          <p14:tracePt t="85583" x="6408738" y="4292600"/>
          <p14:tracePt t="85603" x="6408738" y="4305300"/>
          <p14:tracePt t="86706" x="6434138" y="4305300"/>
          <p14:tracePt t="86714" x="6483350" y="4292600"/>
          <p14:tracePt t="86724" x="6596063" y="4254500"/>
          <p14:tracePt t="86734" x="6734175" y="4241800"/>
          <p14:tracePt t="86746" x="6921500" y="4205288"/>
          <p14:tracePt t="86755" x="7185025" y="4192588"/>
          <p14:tracePt t="86763" x="7597775" y="4141788"/>
          <p14:tracePt t="86778" x="8010525" y="4092575"/>
          <p14:tracePt t="86786" x="8461375" y="4041775"/>
          <p14:tracePt t="86795" x="8750300" y="4005263"/>
          <p14:tracePt t="86803" x="9188450" y="4005263"/>
          <p14:tracePt t="86813" x="9550400" y="3979863"/>
          <p14:tracePt t="86825" x="9788525" y="3979863"/>
          <p14:tracePt t="86833" x="9952038" y="3979863"/>
          <p14:tracePt t="86842" x="10064750" y="3979863"/>
          <p14:tracePt t="86853" x="10126663" y="3979863"/>
          <p14:tracePt t="86864" x="10177463" y="3979863"/>
          <p14:tracePt t="86873" x="10188575" y="3979863"/>
          <p14:tracePt t="86892" x="10201275" y="3979863"/>
          <p14:tracePt t="87013" x="10213975" y="3967163"/>
          <p14:tracePt t="87022" x="10239375" y="3941763"/>
          <p14:tracePt t="87031" x="10252075" y="3941763"/>
          <p14:tracePt t="87041" x="10277475" y="3916363"/>
          <p14:tracePt t="87052" x="10326688" y="3879850"/>
          <p14:tracePt t="87063" x="10401300" y="3841750"/>
          <p14:tracePt t="87071" x="10477500" y="3829050"/>
          <p14:tracePt t="87080" x="10526713" y="3816350"/>
          <p14:tracePt t="87090" x="10577513" y="3792538"/>
          <p14:tracePt t="87101" x="10602913" y="3792538"/>
          <p14:tracePt t="87113" x="10614025" y="3779838"/>
          <p14:tracePt t="87124" x="10639425" y="3779838"/>
          <p14:tracePt t="87130" x="10652125" y="3779838"/>
          <p14:tracePt t="87170" x="10652125" y="3792538"/>
          <p14:tracePt t="87190" x="10639425" y="3803650"/>
          <p14:tracePt t="87200" x="10602913" y="3816350"/>
          <p14:tracePt t="87209" x="10552113" y="3816350"/>
          <p14:tracePt t="87220" x="10526713" y="3829050"/>
          <p14:tracePt t="87230" x="10490200" y="3829050"/>
          <p14:tracePt t="87239" x="10452100" y="3829050"/>
          <p14:tracePt t="87250" x="10426700" y="3829050"/>
          <p14:tracePt t="87261" x="10401300" y="3829050"/>
          <p14:tracePt t="87270" x="10364788" y="3829050"/>
          <p14:tracePt t="87279" x="10352088" y="3829050"/>
          <p14:tracePt t="87289" x="10339388" y="3829050"/>
          <p14:tracePt t="87301" x="10313988" y="3829050"/>
          <p14:tracePt t="87310" x="10301288" y="3829050"/>
          <p14:tracePt t="87320" x="10288588" y="3829050"/>
          <p14:tracePt t="87333" x="10277475" y="3829050"/>
          <p14:tracePt t="87348" x="10264775" y="3829050"/>
          <p14:tracePt t="87358" x="10252075" y="3829050"/>
          <p14:tracePt t="88124" x="10239375" y="3829050"/>
          <p14:tracePt t="88183" x="10226675" y="3829050"/>
          <p14:tracePt t="88322" x="10213975" y="3829050"/>
          <p14:tracePt t="88350" x="10201275" y="3829050"/>
          <p14:tracePt t="88362" x="10188575" y="3829050"/>
          <p14:tracePt t="88380" x="10177463" y="3829050"/>
          <p14:tracePt t="88390" x="10152063" y="3816350"/>
          <p14:tracePt t="88410" x="10126663" y="3816350"/>
          <p14:tracePt t="88423" x="10088563" y="3792538"/>
          <p14:tracePt t="88432" x="10064750" y="3779838"/>
          <p14:tracePt t="88443" x="10013950" y="3767138"/>
          <p14:tracePt t="88451" x="9963150" y="3741738"/>
          <p14:tracePt t="88459" x="9926638" y="3729038"/>
          <p14:tracePt t="88469" x="9913938" y="3716338"/>
          <p14:tracePt t="88479" x="9875838" y="3703638"/>
          <p14:tracePt t="88491" x="9839325" y="3679825"/>
          <p14:tracePt t="88499" x="9801225" y="3679825"/>
          <p14:tracePt t="88510" x="9788525" y="3667125"/>
          <p14:tracePt t="88519" x="9775825" y="3667125"/>
          <p14:tracePt t="88529" x="9750425" y="3667125"/>
          <p14:tracePt t="88538" x="9739313" y="3667125"/>
          <p14:tracePt t="88548" x="9726613" y="3654425"/>
          <p14:tracePt t="88558" x="9701213" y="3641725"/>
          <p14:tracePt t="88570" x="9688513" y="3629025"/>
          <p14:tracePt t="88579" x="9675813" y="3616325"/>
          <p14:tracePt t="88588" x="9650413" y="3603625"/>
          <p14:tracePt t="88600" x="9637713" y="3603625"/>
          <p14:tracePt t="88608" x="9626600" y="3603625"/>
          <p14:tracePt t="88618" x="9601200" y="3590925"/>
          <p14:tracePt t="88629" x="9588500" y="3590925"/>
          <p14:tracePt t="88638" x="9575800" y="3579813"/>
          <p14:tracePt t="88648" x="9550400" y="3567113"/>
          <p14:tracePt t="88659" x="9525000" y="3554413"/>
          <p14:tracePt t="88668" x="9488488" y="3541713"/>
          <p14:tracePt t="88679" x="9463088" y="3529013"/>
          <p14:tracePt t="88691" x="9450388" y="3529013"/>
          <p14:tracePt t="88699" x="9424988" y="3529013"/>
          <p14:tracePt t="88709" x="9413875" y="3529013"/>
          <p14:tracePt t="88719" x="9388475" y="3516313"/>
          <p14:tracePt t="88729" x="9350375" y="3503613"/>
          <p14:tracePt t="88737" x="9324975" y="3503613"/>
          <p14:tracePt t="88748" x="9312275" y="3503613"/>
          <p14:tracePt t="88757" x="9275763" y="3503613"/>
          <p14:tracePt t="88767" x="9224963" y="3503613"/>
          <p14:tracePt t="88776" x="9199563" y="3503613"/>
          <p14:tracePt t="88787" x="9137650" y="3516313"/>
          <p14:tracePt t="88796" x="9088438" y="3529013"/>
          <p14:tracePt t="88809" x="9037638" y="3554413"/>
          <p14:tracePt t="88817" x="8986838" y="3554413"/>
          <p14:tracePt t="88826" x="8950325" y="3567113"/>
          <p14:tracePt t="88838" x="8924925" y="3579813"/>
          <p14:tracePt t="88846" x="8886825" y="3590925"/>
          <p14:tracePt t="88857" x="8863013" y="3590925"/>
          <p14:tracePt t="88866" x="8824913" y="3603625"/>
          <p14:tracePt t="88876" x="8812213" y="3603625"/>
          <p14:tracePt t="88886" x="8799513" y="3603625"/>
          <p14:tracePt t="88899" x="8774113" y="3616325"/>
          <p14:tracePt t="88905" x="8763000" y="3616325"/>
          <p14:tracePt t="88915" x="8750300" y="3629025"/>
          <p14:tracePt t="88928" x="8724900" y="3629025"/>
          <p14:tracePt t="88936" x="8712200" y="3641725"/>
          <p14:tracePt t="88947" x="8699500" y="3654425"/>
          <p14:tracePt t="88955" x="8674100" y="3654425"/>
          <p14:tracePt t="88969" x="8650288" y="3667125"/>
          <p14:tracePt t="88976" x="8650288" y="3679825"/>
          <p14:tracePt t="88987" x="8650288" y="3692525"/>
          <p14:tracePt t="88995" x="8637588" y="3692525"/>
          <p14:tracePt t="89005" x="8624888" y="3703638"/>
          <p14:tracePt t="89014" x="8624888" y="3716338"/>
          <p14:tracePt t="89025" x="8624888" y="3729038"/>
          <p14:tracePt t="89035" x="8612188" y="3729038"/>
          <p14:tracePt t="89047" x="8599488" y="3741738"/>
          <p14:tracePt t="89056" x="8586788" y="3754438"/>
          <p14:tracePt t="89064" x="8586788" y="3767138"/>
          <p14:tracePt t="89078" x="8586788" y="3779838"/>
          <p14:tracePt t="89086" x="8574088" y="3792538"/>
          <p14:tracePt t="89096" x="8561388" y="3803650"/>
          <p14:tracePt t="89106" x="8548688" y="3803650"/>
          <p14:tracePt t="89115" x="8548688" y="3816350"/>
          <p14:tracePt t="89124" x="8548688" y="3841750"/>
          <p14:tracePt t="89136" x="8537575" y="3841750"/>
          <p14:tracePt t="89144" x="8524875" y="3841750"/>
          <p14:tracePt t="89153" x="8524875" y="3854450"/>
          <p14:tracePt t="89165" x="8512175" y="3867150"/>
          <p14:tracePt t="89173" x="8512175" y="3879850"/>
          <p14:tracePt t="89193" x="8512175" y="3892550"/>
          <p14:tracePt t="89206" x="8512175" y="3905250"/>
          <p14:tracePt t="89224" x="8512175" y="3916363"/>
          <p14:tracePt t="89235" x="8512175" y="3929063"/>
          <p14:tracePt t="89243" x="8512175" y="3941763"/>
          <p14:tracePt t="89281" x="8524875" y="3967163"/>
          <p14:tracePt t="89286" x="8537575" y="3979863"/>
          <p14:tracePt t="89304" x="8537575" y="4005263"/>
          <p14:tracePt t="89318" x="8548688" y="4017963"/>
          <p14:tracePt t="89322" x="8561388" y="4017963"/>
          <p14:tracePt t="89332" x="8574088" y="4029075"/>
          <p14:tracePt t="89342" x="8574088" y="4041775"/>
          <p14:tracePt t="89352" x="8599488" y="4054475"/>
          <p14:tracePt t="89363" x="8624888" y="4054475"/>
          <p14:tracePt t="89374" x="8624888" y="4079875"/>
          <p14:tracePt t="89381" x="8637588" y="4092575"/>
          <p14:tracePt t="89392" x="8650288" y="4105275"/>
          <p14:tracePt t="89404" x="8674100" y="4105275"/>
          <p14:tracePt t="89414" x="8674100" y="4117975"/>
          <p14:tracePt t="89423" x="8699500" y="4129088"/>
          <p14:tracePt t="89436" x="8712200" y="4129088"/>
          <p14:tracePt t="89443" x="8712200" y="4141788"/>
          <p14:tracePt t="89451" x="8737600" y="4141788"/>
          <p14:tracePt t="89462" x="8763000" y="4154488"/>
          <p14:tracePt t="89482" x="8786813" y="4154488"/>
          <p14:tracePt t="89490" x="8812213" y="4167188"/>
          <p14:tracePt t="89511" x="8837613" y="4179888"/>
          <p14:tracePt t="89522" x="8863013" y="4179888"/>
          <p14:tracePt t="89532" x="8863013" y="4192588"/>
          <p14:tracePt t="89540" x="8886825" y="4205288"/>
          <p14:tracePt t="89552" x="8899525" y="4205288"/>
          <p14:tracePt t="89580" x="8912225" y="4205288"/>
          <p14:tracePt t="89600" x="8924925" y="4205288"/>
          <p14:tracePt t="89612" x="8937625" y="4205288"/>
          <p14:tracePt t="89630" x="8950325" y="4205288"/>
          <p14:tracePt t="89642" x="8975725" y="4205288"/>
          <p14:tracePt t="89649" x="8986838" y="4205288"/>
          <p14:tracePt t="89670" x="9012238" y="4205288"/>
          <p14:tracePt t="89691" x="9024938" y="4205288"/>
          <p14:tracePt t="89702" x="9024938" y="4192588"/>
          <p14:tracePt t="89709" x="9037638" y="4192588"/>
          <p14:tracePt t="89729" x="9050338" y="4192588"/>
          <p14:tracePt t="89761" x="9063038" y="4192588"/>
          <p14:tracePt t="89780" x="9075738" y="4192588"/>
          <p14:tracePt t="89920" x="9088438" y="4192588"/>
          <p14:tracePt t="89949" x="9099550" y="4192588"/>
          <p14:tracePt t="89957" x="9112250" y="4179888"/>
          <p14:tracePt t="89977" x="9124950" y="4179888"/>
          <p14:tracePt t="89999" x="9124950" y="4167188"/>
          <p14:tracePt t="90008" x="9150350" y="4167188"/>
          <p14:tracePt t="90016" x="9175750" y="4154488"/>
          <p14:tracePt t="90037" x="9188450" y="4141788"/>
          <p14:tracePt t="90046" x="9199563" y="4141788"/>
          <p14:tracePt t="90059" x="9212263" y="4129088"/>
          <p14:tracePt t="90091" x="9224963" y="4129088"/>
          <p14:tracePt t="90096" x="9224963" y="4117975"/>
          <p14:tracePt t="90105" x="9237663" y="4117975"/>
          <p14:tracePt t="90118" x="9250363" y="4105275"/>
          <p14:tracePt t="90145" x="9263063" y="4105275"/>
          <p14:tracePt t="90157" x="9275763" y="4092575"/>
          <p14:tracePt t="90176" x="9288463" y="4079875"/>
          <p14:tracePt t="92379" x="9275763" y="4079875"/>
          <p14:tracePt t="92387" x="9237663" y="4079875"/>
          <p14:tracePt t="92397" x="9137650" y="4129088"/>
          <p14:tracePt t="92408" x="8963025" y="4154488"/>
          <p14:tracePt t="92416" x="8661400" y="4217988"/>
          <p14:tracePt t="92427" x="8312150" y="4318000"/>
          <p14:tracePt t="92438" x="8010525" y="4379913"/>
          <p14:tracePt t="92447" x="7623175" y="4479925"/>
          <p14:tracePt t="92459" x="7235825" y="4567238"/>
          <p14:tracePt t="92468" x="6859588" y="4643438"/>
          <p14:tracePt t="92476" x="6559550" y="4705350"/>
          <p14:tracePt t="92486" x="6370638" y="4743450"/>
          <p14:tracePt t="92499" x="6234113" y="4756150"/>
          <p14:tracePt t="92506" x="6146800" y="4792663"/>
          <p14:tracePt t="92516" x="6070600" y="4792663"/>
          <p14:tracePt t="92525" x="6034088" y="4792663"/>
          <p14:tracePt t="92537" x="5983288" y="4792663"/>
          <p14:tracePt t="92547" x="5970588" y="4792663"/>
          <p14:tracePt t="92558" x="5957888" y="4792663"/>
          <p14:tracePt t="92667" x="5945188" y="4792663"/>
          <p14:tracePt t="92678" x="5932488" y="4792663"/>
          <p14:tracePt t="92696" x="5921375" y="4805363"/>
          <p14:tracePt t="92706" x="5883275" y="4843463"/>
          <p14:tracePt t="92714" x="5845175" y="4868863"/>
          <p14:tracePt t="92725" x="5783263" y="4930775"/>
          <p14:tracePt t="92736" x="5732463" y="4956175"/>
          <p14:tracePt t="92744" x="5683250" y="5005388"/>
          <p14:tracePt t="92755" x="5657850" y="5043488"/>
          <p14:tracePt t="92764" x="5619750" y="5068888"/>
          <p14:tracePt t="92776" x="5583238" y="5092700"/>
          <p14:tracePt t="92784" x="5545138" y="5118100"/>
          <p14:tracePt t="92795" x="5519738" y="5130800"/>
          <p14:tracePt t="92803" x="5519738" y="5143500"/>
          <p14:tracePt t="92813" x="5507038" y="5143500"/>
          <p14:tracePt t="92825" x="5495925" y="5143500"/>
          <p14:tracePt t="92833" x="5495925" y="5156200"/>
          <p14:tracePt t="92844" x="5483225" y="5156200"/>
          <p14:tracePt t="92855" x="5483225" y="5168900"/>
          <p14:tracePt t="92893" x="5483225" y="5181600"/>
          <p14:tracePt t="92903" x="5483225" y="5194300"/>
          <p14:tracePt t="92912" x="5483225" y="5205413"/>
          <p14:tracePt t="92932" x="5483225" y="5218113"/>
          <p14:tracePt t="92945" x="5483225" y="5230813"/>
          <p14:tracePt t="92952" x="5483225" y="5243513"/>
          <p14:tracePt t="92971" x="5495925" y="5256213"/>
          <p14:tracePt t="92975" x="5507038" y="5268913"/>
          <p14:tracePt t="92982" x="5507038" y="5281613"/>
          <p14:tracePt t="93002" x="5519738" y="5294313"/>
          <p14:tracePt t="93014" x="5532438" y="5305425"/>
          <p14:tracePt t="93022" x="5532438" y="5318125"/>
          <p14:tracePt t="93051" x="5532438" y="5330825"/>
          <p14:tracePt t="93071" x="5532438" y="5343525"/>
          <p14:tracePt t="93182" x="5545138" y="5356225"/>
          <p14:tracePt t="93200" x="5545138" y="5368925"/>
          <p14:tracePt t="93212" x="5557838" y="5368925"/>
          <p14:tracePt t="93220" x="5570538" y="5381625"/>
          <p14:tracePt t="93240" x="5570538" y="5394325"/>
          <p14:tracePt t="93252" x="5583238" y="5407025"/>
          <p14:tracePt t="93260" x="5595938" y="5418138"/>
          <p14:tracePt t="93279" x="5595938" y="5443538"/>
          <p14:tracePt t="93290" x="5595938" y="5481638"/>
          <p14:tracePt t="93300" x="5595938" y="5507038"/>
          <p14:tracePt t="93310" x="5595938" y="5530850"/>
          <p14:tracePt t="93320" x="5595938" y="5556250"/>
          <p14:tracePt t="93331" x="5595938" y="5568950"/>
          <p14:tracePt t="93339" x="5583238" y="5581650"/>
          <p14:tracePt t="93349" x="5570538" y="5607050"/>
          <p14:tracePt t="93360" x="5570538" y="5619750"/>
          <p14:tracePt t="93372" x="5570538" y="5630863"/>
          <p14:tracePt t="93381" x="5557838" y="5643563"/>
          <p14:tracePt t="93391" x="5545138" y="5643563"/>
          <p14:tracePt t="93408" x="5545138" y="5656263"/>
          <p14:tracePt t="93419" x="5532438" y="5656263"/>
          <p14:tracePt t="93431" x="5519738" y="5656263"/>
          <p14:tracePt t="93451" x="5507038" y="5656263"/>
          <p14:tracePt t="93541" x="5507038" y="5643563"/>
          <p14:tracePt t="93557" x="5519738" y="5630863"/>
          <p14:tracePt t="93569" x="5532438" y="5630863"/>
          <p14:tracePt t="93598" x="5532438" y="5619750"/>
          <p14:tracePt t="93607" x="5545138" y="5607050"/>
          <p14:tracePt t="93618" x="5545138" y="5594350"/>
          <p14:tracePt t="93627" x="5545138" y="5581650"/>
          <p14:tracePt t="93637" x="5557838" y="5568950"/>
          <p14:tracePt t="93647" x="5557838" y="5556250"/>
          <p14:tracePt t="93666" x="5557838" y="5543550"/>
          <p14:tracePt t="93677" x="5557838" y="5530850"/>
          <p14:tracePt t="93699" x="5557838" y="5518150"/>
          <p14:tracePt t="93716" x="5570538" y="5518150"/>
          <p14:tracePt t="93729" x="5595938" y="5518150"/>
          <p14:tracePt t="93736" x="5607050" y="5518150"/>
          <p14:tracePt t="93748" x="5632450" y="5518150"/>
          <p14:tracePt t="93756" x="5657850" y="5518150"/>
          <p14:tracePt t="93766" x="5670550" y="5518150"/>
          <p14:tracePt t="93779" x="5670550" y="5530850"/>
          <p14:tracePt t="93785" x="5683250" y="5543550"/>
          <p14:tracePt t="93797" x="5695950" y="5543550"/>
          <p14:tracePt t="93810" x="5708650" y="5568950"/>
          <p14:tracePt t="93816" x="5708650" y="5594350"/>
          <p14:tracePt t="93826" x="5719763" y="5607050"/>
          <p14:tracePt t="93845" x="5719763" y="5619750"/>
          <p14:tracePt t="93855" x="5719763" y="5630863"/>
          <p14:tracePt t="93877" x="5719763" y="5643563"/>
          <p14:tracePt t="93897" x="5719763" y="5656263"/>
          <p14:tracePt t="93927" x="5719763" y="5668963"/>
          <p14:tracePt t="94262" x="5770563" y="5668963"/>
          <p14:tracePt t="94271" x="5821363" y="5668963"/>
          <p14:tracePt t="94283" x="5921375" y="5630863"/>
          <p14:tracePt t="94291" x="6096000" y="5619750"/>
          <p14:tracePt t="94304" x="6296025" y="5594350"/>
          <p14:tracePt t="94311" x="6472238" y="5556250"/>
          <p14:tracePt t="94321" x="6634163" y="5543550"/>
          <p14:tracePt t="94333" x="6784975" y="5530850"/>
          <p14:tracePt t="94341" x="6921500" y="5507038"/>
          <p14:tracePt t="94351" x="7034213" y="5494338"/>
          <p14:tracePt t="94363" x="7123113" y="5481638"/>
          <p14:tracePt t="94371" x="7185025" y="5481638"/>
          <p14:tracePt t="94380" x="7259638" y="5456238"/>
          <p14:tracePt t="94392" x="7323138" y="5443538"/>
          <p14:tracePt t="94400" x="7385050" y="5407025"/>
          <p14:tracePt t="94410" x="7435850" y="5368925"/>
          <p14:tracePt t="94422" x="7472363" y="5343525"/>
          <p14:tracePt t="94431" x="7497763" y="5294313"/>
          <p14:tracePt t="94440" x="7523163" y="5268913"/>
          <p14:tracePt t="94452" x="7548563" y="5230813"/>
          <p14:tracePt t="94462" x="7585075" y="5205413"/>
          <p14:tracePt t="94470" x="7597775" y="5194300"/>
          <p14:tracePt t="94480" x="7610475" y="5181600"/>
          <p14:tracePt t="94489" x="7635875" y="5168900"/>
          <p14:tracePt t="94501" x="7648575" y="5156200"/>
          <p14:tracePt t="94509" x="7661275" y="5156200"/>
          <p14:tracePt t="94521" x="7673975" y="5130800"/>
          <p14:tracePt t="94531" x="7697788" y="5105400"/>
          <p14:tracePt t="94542" x="7710488" y="5081588"/>
          <p14:tracePt t="94551" x="7723188" y="5056188"/>
          <p14:tracePt t="94559" x="7748588" y="5018088"/>
          <p14:tracePt t="94571" x="7761288" y="4981575"/>
          <p14:tracePt t="94580" x="7761288" y="4930775"/>
          <p14:tracePt t="94589" x="7761288" y="4892675"/>
          <p14:tracePt t="94601" x="7761288" y="4879975"/>
          <p14:tracePt t="94609" x="7761288" y="4856163"/>
          <p14:tracePt t="94619" x="7761288" y="4830763"/>
          <p14:tracePt t="94640" x="7761288" y="4805363"/>
          <p14:tracePt t="94650" x="7761288" y="4768850"/>
          <p14:tracePt t="94668" x="7761288" y="4718050"/>
          <p14:tracePt t="94678" x="7748588" y="4667250"/>
          <p14:tracePt t="94690" x="7723188" y="4618038"/>
          <p14:tracePt t="94698" x="7710488" y="4579938"/>
          <p14:tracePt t="94708" x="7685088" y="4554538"/>
          <p14:tracePt t="94719" x="7661275" y="4518025"/>
          <p14:tracePt t="94727" x="7648575" y="4505325"/>
          <p14:tracePt t="94738" x="7635875" y="4492625"/>
          <p14:tracePt t="94747" x="7610475" y="4479925"/>
          <p14:tracePt t="94759" x="7561263" y="4467225"/>
          <p14:tracePt t="94768" x="7459663" y="4430713"/>
          <p14:tracePt t="94781" x="7372350" y="4418013"/>
          <p14:tracePt t="94787" x="7310438" y="4418013"/>
          <p14:tracePt t="94797" x="7259638" y="4418013"/>
          <p14:tracePt t="94810" x="7210425" y="4418013"/>
          <p14:tracePt t="94818" x="7172325" y="4418013"/>
          <p14:tracePt t="94827" x="7134225" y="4418013"/>
          <p14:tracePt t="94840" x="7110413" y="4418013"/>
          <p14:tracePt t="94851" x="7072313" y="4418013"/>
          <p14:tracePt t="94864" x="7046913" y="4418013"/>
          <p14:tracePt t="94867" x="7021513" y="4430713"/>
          <p14:tracePt t="94878" x="6985000" y="4443413"/>
          <p14:tracePt t="94886" x="6946900" y="4443413"/>
          <p14:tracePt t="94896" x="6934200" y="4454525"/>
          <p14:tracePt t="94907" x="6897688" y="4454525"/>
          <p14:tracePt t="94916" x="6859588" y="4467225"/>
          <p14:tracePt t="94928" x="6834188" y="4479925"/>
          <p14:tracePt t="94936" x="6808788" y="4479925"/>
          <p14:tracePt t="94946" x="6772275" y="4505325"/>
          <p14:tracePt t="94957" x="6759575" y="4505325"/>
          <p14:tracePt t="94965" x="6734175" y="4518025"/>
          <p14:tracePt t="94976" x="6708775" y="4543425"/>
          <p14:tracePt t="94985" x="6684963" y="4579938"/>
          <p14:tracePt t="94995" x="6634163" y="4630738"/>
          <p14:tracePt t="95005" x="6584950" y="4730750"/>
          <p14:tracePt t="95018" x="6559550" y="4805363"/>
          <p14:tracePt t="95027" x="6546850" y="4856163"/>
          <p14:tracePt t="95035" x="6534150" y="4905375"/>
          <p14:tracePt t="95045" x="6534150" y="4943475"/>
          <p14:tracePt t="95055" x="6534150" y="4992688"/>
          <p14:tracePt t="95065" x="6534150" y="5030788"/>
          <p14:tracePt t="95076" x="6534150" y="5081588"/>
          <p14:tracePt t="95087" x="6534150" y="5118100"/>
          <p14:tracePt t="95095" x="6559550" y="5130800"/>
          <p14:tracePt t="95104" x="6596063" y="5205413"/>
          <p14:tracePt t="95116" x="6634163" y="5243513"/>
          <p14:tracePt t="95126" x="6672263" y="5281613"/>
          <p14:tracePt t="95136" x="6708775" y="5318125"/>
          <p14:tracePt t="95144" x="6734175" y="5343525"/>
          <p14:tracePt t="95157" x="6759575" y="5381625"/>
          <p14:tracePt t="95166" x="6784975" y="5394325"/>
          <p14:tracePt t="95174" x="6808788" y="5418138"/>
          <p14:tracePt t="95184" x="6821488" y="5430838"/>
          <p14:tracePt t="95195" x="6846888" y="5443538"/>
          <p14:tracePt t="95203" x="6884988" y="5456238"/>
          <p14:tracePt t="95214" x="6921500" y="5481638"/>
          <p14:tracePt t="95223" x="6934200" y="5494338"/>
          <p14:tracePt t="95235" x="6972300" y="5507038"/>
          <p14:tracePt t="95243" x="7059613" y="5518150"/>
          <p14:tracePt t="95256" x="7123113" y="5530850"/>
          <p14:tracePt t="95263" x="7197725" y="5530850"/>
          <p14:tracePt t="95273" x="7246938" y="5530850"/>
          <p14:tracePt t="95283" x="7272338" y="5530850"/>
          <p14:tracePt t="95294" x="7323138" y="5530850"/>
          <p14:tracePt t="95304" x="7359650" y="5530850"/>
          <p14:tracePt t="95314" x="7372350" y="5530850"/>
          <p14:tracePt t="95323" x="7410450" y="5530850"/>
          <p14:tracePt t="95334" x="7485063" y="5518150"/>
          <p14:tracePt t="95345" x="7523163" y="5507038"/>
          <p14:tracePt t="95354" x="7585075" y="5481638"/>
          <p14:tracePt t="95363" x="7597775" y="5468938"/>
          <p14:tracePt t="95374" x="7623175" y="5456238"/>
          <p14:tracePt t="95383" x="7648575" y="5443538"/>
          <p14:tracePt t="95392" x="7661275" y="5430838"/>
          <p14:tracePt t="95404" x="7673975" y="5418138"/>
          <p14:tracePt t="95412" x="7697788" y="5394325"/>
          <p14:tracePt t="95422" x="7723188" y="5368925"/>
          <p14:tracePt t="95432" x="7735888" y="5343525"/>
          <p14:tracePt t="95441" x="7761288" y="5330825"/>
          <p14:tracePt t="95452" x="7797800" y="5268913"/>
          <p14:tracePt t="95462" x="7835900" y="5194300"/>
          <p14:tracePt t="95474" x="7874000" y="5143500"/>
          <p14:tracePt t="95481" x="7897813" y="5092700"/>
          <p14:tracePt t="95493" x="7910513" y="5043488"/>
          <p14:tracePt t="95503" x="7923213" y="4992688"/>
          <p14:tracePt t="95513" x="7923213" y="4956175"/>
          <p14:tracePt t="95523" x="7923213" y="4905375"/>
          <p14:tracePt t="95531" x="7923213" y="4868863"/>
          <p14:tracePt t="95541" x="7923213" y="4818063"/>
          <p14:tracePt t="95552" x="7923213" y="4768850"/>
          <p14:tracePt t="95560" x="7897813" y="4730750"/>
          <p14:tracePt t="95571" x="7874000" y="4705350"/>
          <p14:tracePt t="95583" x="7861300" y="4679950"/>
          <p14:tracePt t="95591" x="7835900" y="4667250"/>
          <p14:tracePt t="95601" x="7797800" y="4630738"/>
          <p14:tracePt t="95611" x="7761288" y="4605338"/>
          <p14:tracePt t="95622" x="7735888" y="4579938"/>
          <p14:tracePt t="95633" x="7710488" y="4567238"/>
          <p14:tracePt t="95643" x="7673975" y="4543425"/>
          <p14:tracePt t="95650" x="7623175" y="4530725"/>
          <p14:tracePt t="95661" x="7572375" y="4518025"/>
          <p14:tracePt t="95671" x="7535863" y="4518025"/>
          <p14:tracePt t="95680" x="7497763" y="4505325"/>
          <p14:tracePt t="95690" x="7435850" y="4505325"/>
          <p14:tracePt t="95699" x="7397750" y="4505325"/>
          <p14:tracePt t="95711" x="7359650" y="4505325"/>
          <p14:tracePt t="95719" x="7323138" y="4505325"/>
          <p14:tracePt t="95730" x="7285038" y="4505325"/>
          <p14:tracePt t="95739" x="7272338" y="4505325"/>
          <p14:tracePt t="95750" x="7235825" y="4505325"/>
          <p14:tracePt t="95762" x="7197725" y="4505325"/>
          <p14:tracePt t="95770" x="7172325" y="4518025"/>
          <p14:tracePt t="95780" x="7159625" y="4530725"/>
          <p14:tracePt t="95790" x="7134225" y="4530725"/>
          <p14:tracePt t="95801" x="7123113" y="4543425"/>
          <p14:tracePt t="95810" x="7110413" y="4554538"/>
          <p14:tracePt t="95821" x="7085013" y="4567238"/>
          <p14:tracePt t="95830" x="7072313" y="4592638"/>
          <p14:tracePt t="95841" x="7059613" y="4605338"/>
          <p14:tracePt t="95850" x="7059613" y="4618038"/>
          <p14:tracePt t="95859" x="7046913" y="4643438"/>
          <p14:tracePt t="95870" x="7046913" y="4667250"/>
          <p14:tracePt t="95881" x="7046913" y="4679950"/>
          <p14:tracePt t="95891" x="7046913" y="4705350"/>
          <p14:tracePt t="95898" x="7046913" y="4718050"/>
          <p14:tracePt t="95910" x="7046913" y="4756150"/>
          <p14:tracePt t="95918" x="7046913" y="4805363"/>
          <p14:tracePt t="95928" x="7046913" y="4843463"/>
          <p14:tracePt t="95938" x="7059613" y="4905375"/>
          <p14:tracePt t="95950" x="7072313" y="4943475"/>
          <p14:tracePt t="95957" x="7097713" y="4981575"/>
          <p14:tracePt t="95982" x="7134225" y="5068888"/>
          <p14:tracePt t="95987" x="7159625" y="5105400"/>
          <p14:tracePt t="96000" x="7185025" y="5130800"/>
          <p14:tracePt t="96007" x="7210425" y="5143500"/>
          <p14:tracePt t="96017" x="7223125" y="5168900"/>
          <p14:tracePt t="96028" x="7259638" y="5181600"/>
          <p14:tracePt t="96037" x="7285038" y="5194300"/>
          <p14:tracePt t="96047" x="7323138" y="5205413"/>
          <p14:tracePt t="96059" x="7348538" y="5218113"/>
          <p14:tracePt t="96066" x="7410450" y="5230813"/>
          <p14:tracePt t="96077" x="7459663" y="5243513"/>
          <p14:tracePt t="96087" x="7510463" y="5256213"/>
          <p14:tracePt t="96100" x="7535863" y="5256213"/>
          <p14:tracePt t="96110" x="7561263" y="5256213"/>
          <p14:tracePt t="96121" x="7597775" y="5256213"/>
          <p14:tracePt t="96126" x="7623175" y="5256213"/>
          <p14:tracePt t="96137" x="7661275" y="5256213"/>
          <p14:tracePt t="96147" x="7685088" y="5256213"/>
          <p14:tracePt t="96157" x="7710488" y="5256213"/>
          <p14:tracePt t="96166" x="7748588" y="5256213"/>
          <p14:tracePt t="96175" x="7773988" y="5243513"/>
          <p14:tracePt t="96196" x="7797800" y="5230813"/>
          <p14:tracePt t="96207" x="7823200" y="5218113"/>
          <p14:tracePt t="96237" x="7835900" y="5218113"/>
          <p14:tracePt t="96255" x="7848600" y="5218113"/>
          <p14:tracePt t="96274" x="7861300" y="5218113"/>
          <p14:tracePt t="97356" x="7748588" y="5194300"/>
          <p14:tracePt t="97366" x="7397750" y="5092700"/>
          <p14:tracePt t="97379" x="6985000" y="4905375"/>
          <p14:tracePt t="97386" x="6584950" y="4730750"/>
          <p14:tracePt t="97397" x="5708650" y="4443413"/>
          <p14:tracePt t="97406" x="4694238" y="4029075"/>
          <p14:tracePt t="97416" x="3643313" y="3629025"/>
          <p14:tracePt t="97425" x="2616200" y="3354388"/>
          <p14:tracePt t="97436" x="1652588" y="2990850"/>
          <p14:tracePt t="97445" x="814388" y="2678113"/>
          <p14:tracePt t="97458" x="174625" y="237807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4"/>
          <a:stretch>
            <a:fillRect/>
          </a:stretch>
        </p:blipFill>
        <p:spPr>
          <a:xfrm>
            <a:off x="-1" y="-2277"/>
            <a:ext cx="1504949" cy="1023587"/>
          </a:xfrm>
          <a:prstGeom prst="rect">
            <a:avLst/>
          </a:prstGeom>
        </p:spPr>
      </p:pic>
      <p:sp>
        <p:nvSpPr>
          <p:cNvPr id="9" name="TextBox 8">
            <a:extLst>
              <a:ext uri="{FF2B5EF4-FFF2-40B4-BE49-F238E27FC236}">
                <a16:creationId xmlns="" xmlns:a16="http://schemas.microsoft.com/office/drawing/2014/main" id="{4E6D51FC-F598-40D5-B22D-8A4DF57BC5A9}"/>
              </a:ext>
            </a:extLst>
          </p:cNvPr>
          <p:cNvSpPr txBox="1"/>
          <p:nvPr/>
        </p:nvSpPr>
        <p:spPr>
          <a:xfrm>
            <a:off x="1184222" y="1209388"/>
            <a:ext cx="9233941" cy="2677656"/>
          </a:xfrm>
          <a:prstGeom prst="rect">
            <a:avLst/>
          </a:prstGeom>
          <a:noFill/>
        </p:spPr>
        <p:txBody>
          <a:bodyPr wrap="square">
            <a:spAutoFit/>
          </a:bodyPr>
          <a:lstStyle/>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free electron  has well defined mass and obeys Newton’s law when accelerated by an external electric field; but when electron is in periodic potential of the crystal lattice, its behaviour in external electric field is different  from that of a free electron. The deviation of the actual electron behaviour than free electron behaviour may be accounted simply by considering the electron to have </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effective mass, </a:t>
            </a:r>
            <a:r>
              <a:rPr lang="en-IN" sz="24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rather than free electron mass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advTm="27233"/>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9" name="TextBox 8">
            <a:extLst>
              <a:ext uri="{FF2B5EF4-FFF2-40B4-BE49-F238E27FC236}">
                <a16:creationId xmlns="" xmlns:a16="http://schemas.microsoft.com/office/drawing/2014/main" id="{4E6D51FC-F598-40D5-B22D-8A4DF57BC5A9}"/>
              </a:ext>
            </a:extLst>
          </p:cNvPr>
          <p:cNvSpPr txBox="1"/>
          <p:nvPr/>
        </p:nvSpPr>
        <p:spPr>
          <a:xfrm>
            <a:off x="1184222" y="1209388"/>
            <a:ext cx="9233941" cy="461665"/>
          </a:xfrm>
          <a:prstGeom prst="rect">
            <a:avLst/>
          </a:prstGeom>
          <a:noFill/>
        </p:spPr>
        <p:txBody>
          <a:bodyPr wrap="square">
            <a:spAutoFit/>
          </a:bodyPr>
          <a:lstStyle/>
          <a:p>
            <a:r>
              <a:rPr lang="en-IN" sz="2400" dirty="0"/>
              <a:t>.</a:t>
            </a:r>
            <a:endParaRPr lang="en-US" sz="2400" dirty="0">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FF62BABB-F6DF-4268-8A80-F3E6549B75DD}"/>
              </a:ext>
            </a:extLst>
          </p:cNvPr>
          <p:cNvSpPr>
            <a:spLocks noChangeArrowheads="1"/>
          </p:cNvSpPr>
          <p:nvPr/>
        </p:nvSpPr>
        <p:spPr bwMode="auto">
          <a:xfrm>
            <a:off x="269824" y="1222316"/>
            <a:ext cx="114024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According to wave mechanical theory (de-Broglie) an electron with velocity v is equivalent to a wave packet moving with group velocity v</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Object 5">
            <a:extLst>
              <a:ext uri="{FF2B5EF4-FFF2-40B4-BE49-F238E27FC236}">
                <a16:creationId xmlns="" xmlns:a16="http://schemas.microsoft.com/office/drawing/2014/main" id="{DC4F2B15-1008-4BE5-8513-4F29BDC6C221}"/>
              </a:ext>
            </a:extLst>
          </p:cNvPr>
          <p:cNvGraphicFramePr>
            <a:graphicFrameLocks noChangeAspect="1"/>
          </p:cNvGraphicFramePr>
          <p:nvPr>
            <p:extLst>
              <p:ext uri="{D42A27DB-BD31-4B8C-83A1-F6EECF244321}">
                <p14:modId xmlns:p14="http://schemas.microsoft.com/office/powerpoint/2010/main" val="892281200"/>
              </p:ext>
            </p:extLst>
          </p:nvPr>
        </p:nvGraphicFramePr>
        <p:xfrm>
          <a:off x="1362871" y="1893408"/>
          <a:ext cx="1325362" cy="714998"/>
        </p:xfrm>
        <a:graphic>
          <a:graphicData uri="http://schemas.openxmlformats.org/presentationml/2006/ole">
            <mc:AlternateContent xmlns:mc="http://schemas.openxmlformats.org/markup-compatibility/2006">
              <mc:Choice xmlns:v="urn:schemas-microsoft-com:vml" Requires="v">
                <p:oleObj spid="_x0000_s2070" r:id="rId6" imgW="723586" imgH="393529" progId="Equation.3">
                  <p:embed/>
                </p:oleObj>
              </mc:Choice>
              <mc:Fallback>
                <p:oleObj r:id="rId6" imgW="723586" imgH="393529"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871" y="1893408"/>
                        <a:ext cx="1325362" cy="714998"/>
                      </a:xfrm>
                      <a:prstGeom prst="rect">
                        <a:avLst/>
                      </a:prstGeom>
                      <a:noFill/>
                    </p:spPr>
                  </p:pic>
                </p:oleObj>
              </mc:Fallback>
            </mc:AlternateContent>
          </a:graphicData>
        </a:graphic>
      </p:graphicFrame>
      <p:graphicFrame>
        <p:nvGraphicFramePr>
          <p:cNvPr id="11" name="Object 10">
            <a:extLst>
              <a:ext uri="{FF2B5EF4-FFF2-40B4-BE49-F238E27FC236}">
                <a16:creationId xmlns="" xmlns:a16="http://schemas.microsoft.com/office/drawing/2014/main" id="{5657DDAA-1B61-4268-B783-8A8DFDFB3DAF}"/>
              </a:ext>
            </a:extLst>
          </p:cNvPr>
          <p:cNvGraphicFramePr>
            <a:graphicFrameLocks noChangeAspect="1"/>
          </p:cNvGraphicFramePr>
          <p:nvPr>
            <p:extLst>
              <p:ext uri="{D42A27DB-BD31-4B8C-83A1-F6EECF244321}">
                <p14:modId xmlns:p14="http://schemas.microsoft.com/office/powerpoint/2010/main" val="3893313700"/>
              </p:ext>
            </p:extLst>
          </p:nvPr>
        </p:nvGraphicFramePr>
        <p:xfrm>
          <a:off x="660148" y="3366802"/>
          <a:ext cx="1302848" cy="511833"/>
        </p:xfrm>
        <a:graphic>
          <a:graphicData uri="http://schemas.openxmlformats.org/presentationml/2006/ole">
            <mc:AlternateContent xmlns:mc="http://schemas.openxmlformats.org/markup-compatibility/2006">
              <mc:Choice xmlns:v="urn:schemas-microsoft-com:vml" Requires="v">
                <p:oleObj spid="_x0000_s2071" r:id="rId8" imgW="533169" imgH="203112" progId="Equation.3">
                  <p:embed/>
                </p:oleObj>
              </mc:Choice>
              <mc:Fallback>
                <p:oleObj r:id="rId8" imgW="533169" imgH="203112"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148" y="3366802"/>
                        <a:ext cx="1302848" cy="511833"/>
                      </a:xfrm>
                      <a:prstGeom prst="rect">
                        <a:avLst/>
                      </a:prstGeom>
                      <a:noFill/>
                    </p:spPr>
                  </p:pic>
                </p:oleObj>
              </mc:Fallback>
            </mc:AlternateContent>
          </a:graphicData>
        </a:graphic>
      </p:graphicFrame>
      <p:graphicFrame>
        <p:nvGraphicFramePr>
          <p:cNvPr id="13" name="Object 12">
            <a:extLst>
              <a:ext uri="{FF2B5EF4-FFF2-40B4-BE49-F238E27FC236}">
                <a16:creationId xmlns="" xmlns:a16="http://schemas.microsoft.com/office/drawing/2014/main" id="{20D61685-80A9-4ABC-A0AB-1A095EA6A6B5}"/>
              </a:ext>
            </a:extLst>
          </p:cNvPr>
          <p:cNvGraphicFramePr>
            <a:graphicFrameLocks noChangeAspect="1"/>
          </p:cNvGraphicFramePr>
          <p:nvPr>
            <p:extLst>
              <p:ext uri="{D42A27DB-BD31-4B8C-83A1-F6EECF244321}">
                <p14:modId xmlns:p14="http://schemas.microsoft.com/office/powerpoint/2010/main" val="2874396385"/>
              </p:ext>
            </p:extLst>
          </p:nvPr>
        </p:nvGraphicFramePr>
        <p:xfrm>
          <a:off x="571500" y="4054079"/>
          <a:ext cx="1766216" cy="604972"/>
        </p:xfrm>
        <a:graphic>
          <a:graphicData uri="http://schemas.openxmlformats.org/presentationml/2006/ole">
            <mc:AlternateContent xmlns:mc="http://schemas.openxmlformats.org/markup-compatibility/2006">
              <mc:Choice xmlns:v="urn:schemas-microsoft-com:vml" Requires="v">
                <p:oleObj spid="_x0000_s2072" r:id="rId10" imgW="761669" imgH="393529" progId="Equation.3">
                  <p:embed/>
                </p:oleObj>
              </mc:Choice>
              <mc:Fallback>
                <p:oleObj r:id="rId10" imgW="761669" imgH="393529"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 y="4054079"/>
                        <a:ext cx="1766216" cy="604972"/>
                      </a:xfrm>
                      <a:prstGeom prst="rect">
                        <a:avLst/>
                      </a:prstGeom>
                      <a:noFill/>
                    </p:spPr>
                  </p:pic>
                </p:oleObj>
              </mc:Fallback>
            </mc:AlternateContent>
          </a:graphicData>
        </a:graphic>
      </p:graphicFrame>
      <p:sp>
        <p:nvSpPr>
          <p:cNvPr id="14" name="Rectangle 7">
            <a:extLst>
              <a:ext uri="{FF2B5EF4-FFF2-40B4-BE49-F238E27FC236}">
                <a16:creationId xmlns="" xmlns:a16="http://schemas.microsoft.com/office/drawing/2014/main" id="{4094FA00-CBFC-475D-924F-83952EEF36E8}"/>
              </a:ext>
            </a:extLst>
          </p:cNvPr>
          <p:cNvSpPr>
            <a:spLocks noChangeArrowheads="1"/>
          </p:cNvSpPr>
          <p:nvPr/>
        </p:nvSpPr>
        <p:spPr bwMode="auto">
          <a:xfrm>
            <a:off x="571500" y="2602255"/>
            <a:ext cx="114024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ω is the angular frequency of de-Broglie wave and K = 2π/λ is propagation constant.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energy of particle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571500" y="3576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2">
            <a:extLst>
              <a:ext uri="{FF2B5EF4-FFF2-40B4-BE49-F238E27FC236}">
                <a16:creationId xmlns="" xmlns:a16="http://schemas.microsoft.com/office/drawing/2014/main" id="{00968ED4-4143-459A-A3F5-17DB08F0B352}"/>
              </a:ext>
            </a:extLst>
          </p:cNvPr>
          <p:cNvSpPr>
            <a:spLocks noChangeArrowheads="1"/>
          </p:cNvSpPr>
          <p:nvPr/>
        </p:nvSpPr>
        <p:spPr bwMode="auto">
          <a:xfrm>
            <a:off x="477963" y="4776829"/>
            <a:ext cx="45437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Now equation (1) gives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0" name="Object 19">
            <a:extLst>
              <a:ext uri="{FF2B5EF4-FFF2-40B4-BE49-F238E27FC236}">
                <a16:creationId xmlns="" xmlns:a16="http://schemas.microsoft.com/office/drawing/2014/main" id="{5D8BDE67-ECF7-4C3F-9D66-726EB227DD85}"/>
              </a:ext>
            </a:extLst>
          </p:cNvPr>
          <p:cNvGraphicFramePr>
            <a:graphicFrameLocks noChangeAspect="1"/>
          </p:cNvGraphicFramePr>
          <p:nvPr>
            <p:extLst>
              <p:ext uri="{D42A27DB-BD31-4B8C-83A1-F6EECF244321}">
                <p14:modId xmlns:p14="http://schemas.microsoft.com/office/powerpoint/2010/main" val="2922623633"/>
              </p:ext>
            </p:extLst>
          </p:nvPr>
        </p:nvGraphicFramePr>
        <p:xfrm>
          <a:off x="660148" y="5218244"/>
          <a:ext cx="1214200" cy="809467"/>
        </p:xfrm>
        <a:graphic>
          <a:graphicData uri="http://schemas.openxmlformats.org/presentationml/2006/ole">
            <mc:AlternateContent xmlns:mc="http://schemas.openxmlformats.org/markup-compatibility/2006">
              <mc:Choice xmlns:v="urn:schemas-microsoft-com:vml" Requires="v">
                <p:oleObj spid="_x0000_s2073" r:id="rId12" imgW="609336" imgH="393529" progId="Equation.3">
                  <p:embed/>
                </p:oleObj>
              </mc:Choice>
              <mc:Fallback>
                <p:oleObj r:id="rId12" imgW="609336" imgH="393529"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148" y="5218244"/>
                        <a:ext cx="1214200" cy="809467"/>
                      </a:xfrm>
                      <a:prstGeom prst="rect">
                        <a:avLst/>
                      </a:prstGeom>
                      <a:noFill/>
                    </p:spPr>
                  </p:pic>
                </p:oleObj>
              </mc:Fallback>
            </mc:AlternateContent>
          </a:graphicData>
        </a:graphic>
      </p:graphicFrame>
      <p:sp>
        <p:nvSpPr>
          <p:cNvPr id="21" name="Rectangle 13">
            <a:extLst>
              <a:ext uri="{FF2B5EF4-FFF2-40B4-BE49-F238E27FC236}">
                <a16:creationId xmlns="" xmlns:a16="http://schemas.microsoft.com/office/drawing/2014/main" id="{F26D1083-1F63-4C4E-A86F-750D63E39872}"/>
              </a:ext>
            </a:extLst>
          </p:cNvPr>
          <p:cNvSpPr>
            <a:spLocks noChangeArrowheads="1"/>
          </p:cNvSpPr>
          <p:nvPr/>
        </p:nvSpPr>
        <p:spPr bwMode="auto">
          <a:xfrm>
            <a:off x="1874348" y="5370461"/>
            <a:ext cx="5650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 xmlns:a16="http://schemas.microsoft.com/office/drawing/2014/main" id="{E3FAEF82-AA6F-40C4-890F-3BCB8EB5D918}"/>
              </a:ext>
            </a:extLst>
          </p:cNvPr>
          <p:cNvSpPr txBox="1"/>
          <p:nvPr/>
        </p:nvSpPr>
        <p:spPr>
          <a:xfrm>
            <a:off x="2818150" y="2057870"/>
            <a:ext cx="5966084"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............................(1)</a:t>
            </a:r>
            <a:endParaRPr lang="en-US" dirty="0"/>
          </a:p>
        </p:txBody>
      </p:sp>
    </p:spTree>
    <p:extLst>
      <p:ext uri="{BB962C8B-B14F-4D97-AF65-F5344CB8AC3E}">
        <p14:creationId xmlns:p14="http://schemas.microsoft.com/office/powerpoint/2010/main" val="2278669614"/>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9" name="TextBox 8">
            <a:extLst>
              <a:ext uri="{FF2B5EF4-FFF2-40B4-BE49-F238E27FC236}">
                <a16:creationId xmlns="" xmlns:a16="http://schemas.microsoft.com/office/drawing/2014/main" id="{4E6D51FC-F598-40D5-B22D-8A4DF57BC5A9}"/>
              </a:ext>
            </a:extLst>
          </p:cNvPr>
          <p:cNvSpPr txBox="1"/>
          <p:nvPr/>
        </p:nvSpPr>
        <p:spPr>
          <a:xfrm>
            <a:off x="1755722" y="2406910"/>
            <a:ext cx="9233941" cy="461665"/>
          </a:xfrm>
          <a:prstGeom prst="rect">
            <a:avLst/>
          </a:prstGeom>
          <a:noFill/>
        </p:spPr>
        <p:txBody>
          <a:bodyPr wrap="square">
            <a:spAutoFit/>
          </a:bodyPr>
          <a:lstStyle/>
          <a:p>
            <a:r>
              <a:rPr lang="en-IN" sz="2400" dirty="0"/>
              <a:t>.</a:t>
            </a:r>
            <a:endParaRPr lang="en-US" sz="2400" dirty="0">
              <a:latin typeface="Times New Roman" pitchFamily="18" charset="0"/>
              <a:cs typeface="Times New Roman" pitchFamily="18" charset="0"/>
            </a:endParaRPr>
          </a:p>
        </p:txBody>
      </p:sp>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571500" y="3576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Object 1">
            <a:extLst>
              <a:ext uri="{FF2B5EF4-FFF2-40B4-BE49-F238E27FC236}">
                <a16:creationId xmlns="" xmlns:a16="http://schemas.microsoft.com/office/drawing/2014/main" id="{6A877AF8-1335-4CC8-BC10-6C09CA7AE786}"/>
              </a:ext>
            </a:extLst>
          </p:cNvPr>
          <p:cNvGraphicFramePr>
            <a:graphicFrameLocks noChangeAspect="1"/>
          </p:cNvGraphicFramePr>
          <p:nvPr>
            <p:extLst>
              <p:ext uri="{D42A27DB-BD31-4B8C-83A1-F6EECF244321}">
                <p14:modId xmlns:p14="http://schemas.microsoft.com/office/powerpoint/2010/main" val="1041917893"/>
              </p:ext>
            </p:extLst>
          </p:nvPr>
        </p:nvGraphicFramePr>
        <p:xfrm>
          <a:off x="2825958" y="1158612"/>
          <a:ext cx="3529872" cy="834525"/>
        </p:xfrm>
        <a:graphic>
          <a:graphicData uri="http://schemas.openxmlformats.org/presentationml/2006/ole">
            <mc:AlternateContent xmlns:mc="http://schemas.openxmlformats.org/markup-compatibility/2006">
              <mc:Choice xmlns:v="urn:schemas-microsoft-com:vml" Requires="v">
                <p:oleObj spid="_x0000_s3084" r:id="rId6" imgW="1930400" imgH="457200" progId="Equation.3">
                  <p:embed/>
                </p:oleObj>
              </mc:Choice>
              <mc:Fallback>
                <p:oleObj r:id="rId6" imgW="193040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958" y="1158612"/>
                        <a:ext cx="3529872" cy="834525"/>
                      </a:xfrm>
                      <a:prstGeom prst="rect">
                        <a:avLst/>
                      </a:prstGeom>
                      <a:noFill/>
                    </p:spPr>
                  </p:pic>
                </p:oleObj>
              </mc:Fallback>
            </mc:AlternateContent>
          </a:graphicData>
        </a:graphic>
      </p:graphicFrame>
      <p:graphicFrame>
        <p:nvGraphicFramePr>
          <p:cNvPr id="4" name="Object 3">
            <a:extLst>
              <a:ext uri="{FF2B5EF4-FFF2-40B4-BE49-F238E27FC236}">
                <a16:creationId xmlns="" xmlns:a16="http://schemas.microsoft.com/office/drawing/2014/main" id="{7395C13D-DA5C-4811-A328-91D057513F15}"/>
              </a:ext>
            </a:extLst>
          </p:cNvPr>
          <p:cNvGraphicFramePr>
            <a:graphicFrameLocks noChangeAspect="1"/>
          </p:cNvGraphicFramePr>
          <p:nvPr>
            <p:extLst>
              <p:ext uri="{D42A27DB-BD31-4B8C-83A1-F6EECF244321}">
                <p14:modId xmlns:p14="http://schemas.microsoft.com/office/powerpoint/2010/main" val="1286248095"/>
              </p:ext>
            </p:extLst>
          </p:nvPr>
        </p:nvGraphicFramePr>
        <p:xfrm>
          <a:off x="3301407" y="1968979"/>
          <a:ext cx="4909077" cy="868529"/>
        </p:xfrm>
        <a:graphic>
          <a:graphicData uri="http://schemas.openxmlformats.org/presentationml/2006/ole">
            <mc:AlternateContent xmlns:mc="http://schemas.openxmlformats.org/markup-compatibility/2006">
              <mc:Choice xmlns:v="urn:schemas-microsoft-com:vml" Requires="v">
                <p:oleObj spid="_x0000_s3085" r:id="rId8" imgW="2501900" imgH="431800" progId="Equation.3">
                  <p:embed/>
                </p:oleObj>
              </mc:Choice>
              <mc:Fallback>
                <p:oleObj r:id="rId8" imgW="25019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1407" y="1968979"/>
                        <a:ext cx="4909077" cy="868529"/>
                      </a:xfrm>
                      <a:prstGeom prst="rect">
                        <a:avLst/>
                      </a:prstGeom>
                      <a:noFill/>
                    </p:spPr>
                  </p:pic>
                </p:oleObj>
              </mc:Fallback>
            </mc:AlternateContent>
          </a:graphicData>
        </a:graphic>
      </p:graphicFrame>
      <p:sp>
        <p:nvSpPr>
          <p:cNvPr id="10" name="Rectangle 9">
            <a:extLst>
              <a:ext uri="{FF2B5EF4-FFF2-40B4-BE49-F238E27FC236}">
                <a16:creationId xmlns="" xmlns:a16="http://schemas.microsoft.com/office/drawing/2014/main" id="{2B7AF1EA-379A-48FD-94D4-5232035C4F73}"/>
              </a:ext>
            </a:extLst>
          </p:cNvPr>
          <p:cNvSpPr>
            <a:spLocks noChangeArrowheads="1"/>
          </p:cNvSpPr>
          <p:nvPr/>
        </p:nvSpPr>
        <p:spPr bwMode="auto">
          <a:xfrm>
            <a:off x="628960" y="1296197"/>
            <a:ext cx="2309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free particle,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 xmlns:a16="http://schemas.microsoft.com/office/drawing/2014/main" id="{1061B5CA-CF0B-46DE-8C3D-CF2C5A073C58}"/>
              </a:ext>
            </a:extLst>
          </p:cNvPr>
          <p:cNvSpPr>
            <a:spLocks noChangeArrowheads="1"/>
          </p:cNvSpPr>
          <p:nvPr/>
        </p:nvSpPr>
        <p:spPr bwMode="auto">
          <a:xfrm>
            <a:off x="724365" y="2049566"/>
            <a:ext cx="25770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from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Eqn</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1">
            <a:extLst>
              <a:ext uri="{FF2B5EF4-FFF2-40B4-BE49-F238E27FC236}">
                <a16:creationId xmlns="" xmlns:a16="http://schemas.microsoft.com/office/drawing/2014/main" id="{176C1308-FEEC-441F-BF44-E05705A23203}"/>
              </a:ext>
            </a:extLst>
          </p:cNvPr>
          <p:cNvSpPr>
            <a:spLocks noChangeArrowheads="1"/>
          </p:cNvSpPr>
          <p:nvPr/>
        </p:nvSpPr>
        <p:spPr bwMode="auto">
          <a:xfrm>
            <a:off x="571500" y="3007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TextBox 25">
            <a:extLst>
              <a:ext uri="{FF2B5EF4-FFF2-40B4-BE49-F238E27FC236}">
                <a16:creationId xmlns="" xmlns:a16="http://schemas.microsoft.com/office/drawing/2014/main" id="{0578EC6A-3AB9-4630-8B0B-991B2A0D9F81}"/>
              </a:ext>
            </a:extLst>
          </p:cNvPr>
          <p:cNvSpPr txBox="1"/>
          <p:nvPr/>
        </p:nvSpPr>
        <p:spPr>
          <a:xfrm>
            <a:off x="571500" y="2949162"/>
            <a:ext cx="8407608" cy="3159648"/>
          </a:xfrm>
          <a:prstGeom prst="rect">
            <a:avLst/>
          </a:prstGeom>
          <a:noFill/>
        </p:spPr>
        <p:txBody>
          <a:bodyPr wrap="square">
            <a:spAutoFit/>
          </a:bodyPr>
          <a:lstStyle/>
          <a:p>
            <a:pPr marL="0" marR="0" algn="just">
              <a:lnSpc>
                <a:spcPct val="115000"/>
              </a:lnSpc>
              <a:spcBef>
                <a:spcPts val="0"/>
              </a:spcBef>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gives linear variation of v with 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But according to band theory (with periodic potential) of electron, E is not, in general, proportional to K</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there the variation of E with K is as shown in Fig.(a). Using this type of variation of E with K and using equation (2), one can calculate the velocity v, this gives a curve of the type illustrated as in Fig (b). We observe that the velocity of the electron varies with the slope.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27">
            <a:extLst>
              <a:ext uri="{FF2B5EF4-FFF2-40B4-BE49-F238E27FC236}">
                <a16:creationId xmlns="" xmlns:a16="http://schemas.microsoft.com/office/drawing/2014/main" id="{8659EF83-5C2E-4C2C-AD34-DA9AB6F978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7657" y="1033114"/>
            <a:ext cx="2773363" cy="438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93692"/>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4"/>
          <a:stretch>
            <a:fillRect/>
          </a:stretch>
        </p:blipFill>
        <p:spPr>
          <a:xfrm>
            <a:off x="-1" y="-2277"/>
            <a:ext cx="1504949" cy="1023587"/>
          </a:xfrm>
          <a:prstGeom prst="rect">
            <a:avLst/>
          </a:prstGeom>
        </p:spPr>
      </p:pic>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571500" y="3576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a:extLst>
              <a:ext uri="{FF2B5EF4-FFF2-40B4-BE49-F238E27FC236}">
                <a16:creationId xmlns="" xmlns:a16="http://schemas.microsoft.com/office/drawing/2014/main" id="{176C1308-FEEC-441F-BF44-E05705A23203}"/>
              </a:ext>
            </a:extLst>
          </p:cNvPr>
          <p:cNvSpPr>
            <a:spLocks noChangeArrowheads="1"/>
          </p:cNvSpPr>
          <p:nvPr/>
        </p:nvSpPr>
        <p:spPr bwMode="auto">
          <a:xfrm>
            <a:off x="571500" y="3007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a:extLst>
              <a:ext uri="{FF2B5EF4-FFF2-40B4-BE49-F238E27FC236}">
                <a16:creationId xmlns="" xmlns:a16="http://schemas.microsoft.com/office/drawing/2014/main" id="{1D223215-1A42-4791-BA6F-A3F8D9C7F969}"/>
              </a:ext>
            </a:extLst>
          </p:cNvPr>
          <p:cNvSpPr txBox="1"/>
          <p:nvPr/>
        </p:nvSpPr>
        <p:spPr>
          <a:xfrm>
            <a:off x="389744" y="1145407"/>
            <a:ext cx="8857913" cy="3583225"/>
          </a:xfrm>
          <a:prstGeom prst="rect">
            <a:avLst/>
          </a:prstGeom>
          <a:noFill/>
        </p:spPr>
        <p:txBody>
          <a:bodyPr wrap="square">
            <a:spAutoFit/>
          </a:bodyPr>
          <a:lstStyle/>
          <a:p>
            <a:pPr marL="342900" marR="0" indent="-342900" algn="just">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For K=0 and K=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the slope,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is zero, thus the velocity of the electron is zero at bottom as well as the top of the first Brillouin Zone.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K=0, as the value of K increases (i.e., the energy E increases), the velocity increases reaching its maximum value at K=K</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where K</a:t>
            </a:r>
            <a:r>
              <a:rPr lang="en-IN"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corresponds to the point of inflection on the E-K graph. Beyond this point the velocity begins to decrease and finally assumes the zero value at K=</a:t>
            </a:r>
            <a:r>
              <a:rPr lang="en-IN"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which is the top of the band.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 xmlns:a16="http://schemas.microsoft.com/office/drawing/2014/main" id="{C4025779-DB50-4C16-9FDE-22C54753C86D}"/>
              </a:ext>
            </a:extLst>
          </p:cNvPr>
          <p:cNvSpPr txBox="1"/>
          <p:nvPr/>
        </p:nvSpPr>
        <p:spPr>
          <a:xfrm>
            <a:off x="401611" y="4571430"/>
            <a:ext cx="8472565" cy="1757212"/>
          </a:xfrm>
          <a:prstGeom prst="rect">
            <a:avLst/>
          </a:prstGeom>
          <a:noFill/>
        </p:spPr>
        <p:txBody>
          <a:bodyPr wrap="square">
            <a:spAutoFit/>
          </a:bodyPr>
          <a:lstStyle/>
          <a:p>
            <a:pPr marL="285750" marR="0" indent="-285750" algn="just">
              <a:lnSpc>
                <a:spcPct val="115000"/>
              </a:lnSpc>
              <a:spcBef>
                <a:spcPts val="0"/>
              </a:spcBef>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significant to note that the decrease of the velocity beyond this point of inflection (with increase in energy) and its zero value at the top of the band are the entirely new features which do not appear at all in the behaviour of free electron.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27">
            <a:extLst>
              <a:ext uri="{FF2B5EF4-FFF2-40B4-BE49-F238E27FC236}">
                <a16:creationId xmlns="" xmlns:a16="http://schemas.microsoft.com/office/drawing/2014/main" id="{7C792F4A-6721-415F-B362-04A120BE7E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657" y="1033113"/>
            <a:ext cx="2773363" cy="467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42399"/>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Effective Mass</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5"/>
          <a:stretch>
            <a:fillRect/>
          </a:stretch>
        </p:blipFill>
        <p:spPr>
          <a:xfrm>
            <a:off x="-1" y="-2277"/>
            <a:ext cx="1504949" cy="1023587"/>
          </a:xfrm>
          <a:prstGeom prst="rect">
            <a:avLst/>
          </a:prstGeom>
        </p:spPr>
      </p:pic>
      <p:sp>
        <p:nvSpPr>
          <p:cNvPr id="9" name="TextBox 8">
            <a:extLst>
              <a:ext uri="{FF2B5EF4-FFF2-40B4-BE49-F238E27FC236}">
                <a16:creationId xmlns="" xmlns:a16="http://schemas.microsoft.com/office/drawing/2014/main" id="{4E6D51FC-F598-40D5-B22D-8A4DF57BC5A9}"/>
              </a:ext>
            </a:extLst>
          </p:cNvPr>
          <p:cNvSpPr txBox="1"/>
          <p:nvPr/>
        </p:nvSpPr>
        <p:spPr>
          <a:xfrm>
            <a:off x="1755722" y="2406910"/>
            <a:ext cx="9233941" cy="461665"/>
          </a:xfrm>
          <a:prstGeom prst="rect">
            <a:avLst/>
          </a:prstGeom>
          <a:noFill/>
        </p:spPr>
        <p:txBody>
          <a:bodyPr wrap="square">
            <a:spAutoFit/>
          </a:bodyPr>
          <a:lstStyle/>
          <a:p>
            <a:r>
              <a:rPr lang="en-IN" sz="2400" dirty="0"/>
              <a:t>.</a:t>
            </a:r>
            <a:endParaRPr lang="en-US" sz="2400" dirty="0">
              <a:latin typeface="Times New Roman" pitchFamily="18" charset="0"/>
              <a:cs typeface="Times New Roman" pitchFamily="18" charset="0"/>
            </a:endParaRPr>
          </a:p>
        </p:txBody>
      </p:sp>
      <p:sp>
        <p:nvSpPr>
          <p:cNvPr id="15" name="Rectangle 8">
            <a:extLst>
              <a:ext uri="{FF2B5EF4-FFF2-40B4-BE49-F238E27FC236}">
                <a16:creationId xmlns="" xmlns:a16="http://schemas.microsoft.com/office/drawing/2014/main" id="{98D84E7F-A8BC-43C1-A58A-779E0D4AFB78}"/>
              </a:ext>
            </a:extLst>
          </p:cNvPr>
          <p:cNvSpPr>
            <a:spLocks noChangeArrowheads="1"/>
          </p:cNvSpPr>
          <p:nvPr/>
        </p:nvSpPr>
        <p:spPr bwMode="auto">
          <a:xfrm>
            <a:off x="571500" y="3576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a:extLst>
              <a:ext uri="{FF2B5EF4-FFF2-40B4-BE49-F238E27FC236}">
                <a16:creationId xmlns="" xmlns:a16="http://schemas.microsoft.com/office/drawing/2014/main" id="{176C1308-FEEC-441F-BF44-E05705A23203}"/>
              </a:ext>
            </a:extLst>
          </p:cNvPr>
          <p:cNvSpPr>
            <a:spLocks noChangeArrowheads="1"/>
          </p:cNvSpPr>
          <p:nvPr/>
        </p:nvSpPr>
        <p:spPr bwMode="auto">
          <a:xfrm>
            <a:off x="571500" y="30072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a:extLst>
              <a:ext uri="{FF2B5EF4-FFF2-40B4-BE49-F238E27FC236}">
                <a16:creationId xmlns="" xmlns:a16="http://schemas.microsoft.com/office/drawing/2014/main" id="{1D223215-1A42-4791-BA6F-A3F8D9C7F969}"/>
              </a:ext>
            </a:extLst>
          </p:cNvPr>
          <p:cNvSpPr txBox="1"/>
          <p:nvPr/>
        </p:nvSpPr>
        <p:spPr>
          <a:xfrm>
            <a:off x="389745" y="1145407"/>
            <a:ext cx="5706256" cy="490199"/>
          </a:xfrm>
          <a:prstGeom prst="rect">
            <a:avLst/>
          </a:prstGeom>
          <a:noFill/>
        </p:spPr>
        <p:txBody>
          <a:bodyPr wrap="square">
            <a:spAutoFit/>
          </a:bodyPr>
          <a:lstStyle/>
          <a:p>
            <a:pPr algn="just">
              <a:lnSpc>
                <a:spcPct val="115000"/>
              </a:lnSpc>
              <a:spcAft>
                <a:spcPts val="1000"/>
              </a:spcAft>
            </a:pP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Acceleration and effective mass of electron: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 xmlns:a16="http://schemas.microsoft.com/office/drawing/2014/main" id="{793B3CE4-8F6D-47C4-9045-F6165A67FC6E}"/>
              </a:ext>
            </a:extLst>
          </p:cNvPr>
          <p:cNvSpPr txBox="1"/>
          <p:nvPr/>
        </p:nvSpPr>
        <p:spPr>
          <a:xfrm>
            <a:off x="376628" y="1642123"/>
            <a:ext cx="8557509" cy="1757212"/>
          </a:xfrm>
          <a:prstGeom prst="rect">
            <a:avLst/>
          </a:prstGeom>
          <a:noFill/>
        </p:spPr>
        <p:txBody>
          <a:bodyPr wrap="square">
            <a:spAutoFit/>
          </a:bodyPr>
          <a:lstStyle/>
          <a:p>
            <a:pPr marL="0" marR="0" algn="just">
              <a:lnSpc>
                <a:spcPct val="115000"/>
              </a:lnSpc>
              <a:spcBef>
                <a:spcPts val="0"/>
              </a:spcBef>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an electron has a well defined mass</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and accelerated by an electric field, it obeys Newtonian mechanics. Now, we will discuss the behaviour of electron when it is to be accelerated inside a crystal due to external electric field.</a:t>
            </a:r>
          </a:p>
        </p:txBody>
      </p:sp>
      <p:graphicFrame>
        <p:nvGraphicFramePr>
          <p:cNvPr id="30" name="Object 29">
            <a:extLst>
              <a:ext uri="{FF2B5EF4-FFF2-40B4-BE49-F238E27FC236}">
                <a16:creationId xmlns="" xmlns:a16="http://schemas.microsoft.com/office/drawing/2014/main" id="{355A8AD5-BADF-475E-A514-7F31C85CB4B8}"/>
              </a:ext>
            </a:extLst>
          </p:cNvPr>
          <p:cNvGraphicFramePr>
            <a:graphicFrameLocks noChangeAspect="1"/>
          </p:cNvGraphicFramePr>
          <p:nvPr>
            <p:extLst>
              <p:ext uri="{D42A27DB-BD31-4B8C-83A1-F6EECF244321}">
                <p14:modId xmlns:p14="http://schemas.microsoft.com/office/powerpoint/2010/main" val="3930665672"/>
              </p:ext>
            </p:extLst>
          </p:nvPr>
        </p:nvGraphicFramePr>
        <p:xfrm>
          <a:off x="3340714" y="3517836"/>
          <a:ext cx="395256" cy="446811"/>
        </p:xfrm>
        <a:graphic>
          <a:graphicData uri="http://schemas.openxmlformats.org/presentationml/2006/ole">
            <mc:AlternateContent xmlns:mc="http://schemas.openxmlformats.org/markup-compatibility/2006">
              <mc:Choice xmlns:v="urn:schemas-microsoft-com:vml" Requires="v">
                <p:oleObj spid="_x0000_s4113" r:id="rId6" imgW="215713" imgH="253780" progId="Equation.3">
                  <p:embed/>
                </p:oleObj>
              </mc:Choice>
              <mc:Fallback>
                <p:oleObj r:id="rId6" imgW="215713" imgH="25378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0714" y="3517836"/>
                        <a:ext cx="395256" cy="446811"/>
                      </a:xfrm>
                      <a:prstGeom prst="rect">
                        <a:avLst/>
                      </a:prstGeom>
                      <a:noFill/>
                    </p:spPr>
                  </p:pic>
                </p:oleObj>
              </mc:Fallback>
            </mc:AlternateContent>
          </a:graphicData>
        </a:graphic>
      </p:graphicFrame>
      <p:graphicFrame>
        <p:nvGraphicFramePr>
          <p:cNvPr id="31" name="Object 30">
            <a:extLst>
              <a:ext uri="{FF2B5EF4-FFF2-40B4-BE49-F238E27FC236}">
                <a16:creationId xmlns="" xmlns:a16="http://schemas.microsoft.com/office/drawing/2014/main" id="{C9EE40E1-7C6F-472C-8401-E39E8C8A9EEE}"/>
              </a:ext>
            </a:extLst>
          </p:cNvPr>
          <p:cNvGraphicFramePr>
            <a:graphicFrameLocks noChangeAspect="1"/>
          </p:cNvGraphicFramePr>
          <p:nvPr>
            <p:extLst>
              <p:ext uri="{D42A27DB-BD31-4B8C-83A1-F6EECF244321}">
                <p14:modId xmlns:p14="http://schemas.microsoft.com/office/powerpoint/2010/main" val="2964479759"/>
              </p:ext>
            </p:extLst>
          </p:nvPr>
        </p:nvGraphicFramePr>
        <p:xfrm>
          <a:off x="847725" y="4028581"/>
          <a:ext cx="1111250" cy="423862"/>
        </p:xfrm>
        <a:graphic>
          <a:graphicData uri="http://schemas.openxmlformats.org/presentationml/2006/ole">
            <mc:AlternateContent xmlns:mc="http://schemas.openxmlformats.org/markup-compatibility/2006">
              <mc:Choice xmlns:v="urn:schemas-microsoft-com:vml" Requires="v">
                <p:oleObj spid="_x0000_s4114" r:id="rId8" imgW="647419" imgH="253890" progId="Equation.3">
                  <p:embed/>
                </p:oleObj>
              </mc:Choice>
              <mc:Fallback>
                <p:oleObj r:id="rId8" imgW="647419" imgH="25389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725" y="4028581"/>
                        <a:ext cx="1111250" cy="423862"/>
                      </a:xfrm>
                      <a:prstGeom prst="rect">
                        <a:avLst/>
                      </a:prstGeom>
                      <a:noFill/>
                    </p:spPr>
                  </p:pic>
                </p:oleObj>
              </mc:Fallback>
            </mc:AlternateContent>
          </a:graphicData>
        </a:graphic>
      </p:graphicFrame>
      <p:sp>
        <p:nvSpPr>
          <p:cNvPr id="4096" name="Rectangle 21">
            <a:extLst>
              <a:ext uri="{FF2B5EF4-FFF2-40B4-BE49-F238E27FC236}">
                <a16:creationId xmlns="" xmlns:a16="http://schemas.microsoft.com/office/drawing/2014/main" id="{6E28006E-C054-4937-994E-E4EE2587FE48}"/>
              </a:ext>
            </a:extLst>
          </p:cNvPr>
          <p:cNvSpPr>
            <a:spLocks noChangeArrowheads="1"/>
          </p:cNvSpPr>
          <p:nvPr/>
        </p:nvSpPr>
        <p:spPr bwMode="auto">
          <a:xfrm>
            <a:off x="505082" y="3513666"/>
            <a:ext cx="30148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an electric field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097" name="Rectangle 22">
            <a:extLst>
              <a:ext uri="{FF2B5EF4-FFF2-40B4-BE49-F238E27FC236}">
                <a16:creationId xmlns="" xmlns:a16="http://schemas.microsoft.com/office/drawing/2014/main" id="{A9CDA855-ED7B-4D2F-A43E-041C4007DBDC}"/>
              </a:ext>
            </a:extLst>
          </p:cNvPr>
          <p:cNvSpPr>
            <a:spLocks noChangeArrowheads="1"/>
          </p:cNvSpPr>
          <p:nvPr/>
        </p:nvSpPr>
        <p:spPr bwMode="auto">
          <a:xfrm>
            <a:off x="3721350" y="3538032"/>
            <a:ext cx="6192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applied on the electron, then force on electron</a:t>
            </a:r>
            <a:r>
              <a:rPr kumimoji="0" lang="en-US" altLang="en-US" sz="2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7" name="TextBox 36">
            <a:extLst>
              <a:ext uri="{FF2B5EF4-FFF2-40B4-BE49-F238E27FC236}">
                <a16:creationId xmlns="" xmlns:a16="http://schemas.microsoft.com/office/drawing/2014/main" id="{3BE6C1BD-BA2A-4DE2-8426-30E51ED845CE}"/>
              </a:ext>
            </a:extLst>
          </p:cNvPr>
          <p:cNvSpPr txBox="1"/>
          <p:nvPr/>
        </p:nvSpPr>
        <p:spPr>
          <a:xfrm>
            <a:off x="376628" y="4360588"/>
            <a:ext cx="9365495" cy="2704010"/>
          </a:xfrm>
          <a:prstGeom prst="rect">
            <a:avLst/>
          </a:prstGeom>
          <a:noFill/>
        </p:spPr>
        <p:txBody>
          <a:bodyPr wrap="square">
            <a:spAutoFit/>
          </a:bodyPr>
          <a:lstStyle/>
          <a:p>
            <a:pPr marL="0" marR="0">
              <a:lnSpc>
                <a:spcPct val="115000"/>
              </a:lnSpc>
              <a:spcBef>
                <a:spcPts val="0"/>
              </a:spcBef>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Work done by electric field over a small distance dx travelled in time dt is </a:t>
            </a:r>
          </a:p>
          <a:p>
            <a:pPr marL="0" marR="0">
              <a:lnSpc>
                <a:spcPct val="115000"/>
              </a:lnSpc>
              <a:spcBef>
                <a:spcPts val="0"/>
              </a:spcBef>
              <a:spcAft>
                <a:spcPts val="10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dE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eX</a:t>
            </a:r>
            <a:r>
              <a:rPr lang="en-US" sz="2400" baseline="-25000" dirty="0" err="1">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dx =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eX</a:t>
            </a:r>
            <a:r>
              <a:rPr lang="en-US" sz="2400" baseline="-25000" dirty="0" err="1">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v dt</a:t>
            </a: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Substituting value of v from equation (2), we get</a:t>
            </a:r>
          </a:p>
          <a:p>
            <a:pPr>
              <a:lnSpc>
                <a:spcPct val="115000"/>
              </a:lnSpc>
              <a:spcAft>
                <a:spcPts val="10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00" name="Rectangle 26">
            <a:extLst>
              <a:ext uri="{FF2B5EF4-FFF2-40B4-BE49-F238E27FC236}">
                <a16:creationId xmlns="" xmlns:a16="http://schemas.microsoft.com/office/drawing/2014/main" id="{B1607E19-1209-41EE-B933-A9A159D287F0}"/>
              </a:ext>
            </a:extLst>
          </p:cNvPr>
          <p:cNvSpPr>
            <a:spLocks noChangeArrowheads="1"/>
          </p:cNvSpPr>
          <p:nvPr/>
        </p:nvSpPr>
        <p:spPr bwMode="auto">
          <a:xfrm>
            <a:off x="571500" y="4962140"/>
            <a:ext cx="17528443" cy="87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43">
            <a:extLst>
              <a:ext uri="{FF2B5EF4-FFF2-40B4-BE49-F238E27FC236}">
                <a16:creationId xmlns="" xmlns:a16="http://schemas.microsoft.com/office/drawing/2014/main" id="{8E332EBB-28EC-4212-B88B-932D5BF31227}"/>
              </a:ext>
            </a:extLst>
          </p:cNvPr>
          <p:cNvSpPr>
            <a:spLocks noChangeArrowheads="1"/>
          </p:cNvSpPr>
          <p:nvPr/>
        </p:nvSpPr>
        <p:spPr bwMode="auto">
          <a:xfrm>
            <a:off x="66414" y="160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 xmlns:a16="http://schemas.microsoft.com/office/drawing/2014/main" id="{8C2470DE-4F00-432A-8327-27F965841AAC}"/>
              </a:ext>
            </a:extLst>
          </p:cNvPr>
          <p:cNvGraphicFramePr>
            <a:graphicFrameLocks noChangeAspect="1"/>
          </p:cNvGraphicFramePr>
          <p:nvPr>
            <p:extLst>
              <p:ext uri="{D42A27DB-BD31-4B8C-83A1-F6EECF244321}">
                <p14:modId xmlns:p14="http://schemas.microsoft.com/office/powerpoint/2010/main" val="744940645"/>
              </p:ext>
            </p:extLst>
          </p:nvPr>
        </p:nvGraphicFramePr>
        <p:xfrm>
          <a:off x="6667500" y="5460334"/>
          <a:ext cx="1557848" cy="594815"/>
        </p:xfrm>
        <a:graphic>
          <a:graphicData uri="http://schemas.openxmlformats.org/presentationml/2006/ole">
            <mc:AlternateContent xmlns:mc="http://schemas.openxmlformats.org/markup-compatibility/2006">
              <mc:Choice xmlns:v="urn:schemas-microsoft-com:vml" Requires="v">
                <p:oleObj spid="_x0000_s4115" r:id="rId10" imgW="1040948" imgH="393529" progId="Equation.3">
                  <p:embed/>
                </p:oleObj>
              </mc:Choice>
              <mc:Fallback>
                <p:oleObj r:id="rId10" imgW="1040948" imgH="393529"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7500" y="5460334"/>
                        <a:ext cx="1557848" cy="594815"/>
                      </a:xfrm>
                      <a:prstGeom prst="rect">
                        <a:avLst/>
                      </a:prstGeom>
                      <a:noFill/>
                    </p:spPr>
                  </p:pic>
                </p:oleObj>
              </mc:Fallback>
            </mc:AlternateContent>
          </a:graphicData>
        </a:graphic>
      </p:graphicFrame>
      <p:sp>
        <p:nvSpPr>
          <p:cNvPr id="20" name="Title 1">
            <a:extLst>
              <a:ext uri="{FF2B5EF4-FFF2-40B4-BE49-F238E27FC236}">
                <a16:creationId xmlns="" xmlns:a16="http://schemas.microsoft.com/office/drawing/2014/main" id="{CA259026-BDE5-41C9-8ED9-E3E2EEE6A39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50029979"/>
      </p:ext>
    </p:extLst>
  </p:cSld>
  <p:clrMapOvr>
    <a:masterClrMapping/>
  </p:clrMapOvr>
  <p:transition advTm="150141"/>
  <p:extLst mod="1">
    <p:ext uri="{E180D4A7-C9FB-4DFB-919C-405C955672EB}">
      <p14:showEvtLst xmlns:p14="http://schemas.microsoft.com/office/powerpoint/2010/main">
        <p14:playEvt time="1109" objId="2"/>
        <p14:triggerEvt type="onClick" time="1109" objId="2"/>
        <p14:stopEvt time="150141" objId="2"/>
      </p14:showEvt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7895</TotalTime>
  <Words>1520</Words>
  <Application>Microsoft Office PowerPoint</Application>
  <PresentationFormat>Widescreen</PresentationFormat>
  <Paragraphs>169</Paragraphs>
  <Slides>18</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Arial</vt:lpstr>
      <vt:lpstr>Arimo</vt:lpstr>
      <vt:lpstr>Calibri</vt:lpstr>
      <vt:lpstr>Calibri Light</vt:lpstr>
      <vt:lpstr>等线</vt:lpstr>
      <vt:lpstr>等线 Light</vt:lpstr>
      <vt:lpstr>Symbol</vt:lpstr>
      <vt:lpstr>Tahoma</vt:lpstr>
      <vt:lpstr>Times New Roman</vt:lpstr>
      <vt:lpstr>Tinos</vt:lpstr>
      <vt:lpstr>Office Theme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Aakash</cp:lastModifiedBy>
  <cp:revision>298</cp:revision>
  <dcterms:created xsi:type="dcterms:W3CDTF">2020-05-05T09:43:45Z</dcterms:created>
  <dcterms:modified xsi:type="dcterms:W3CDTF">2021-11-30T00:46:25Z</dcterms:modified>
</cp:coreProperties>
</file>