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2" r:id="rId2"/>
    <p:sldId id="479" r:id="rId3"/>
    <p:sldId id="480" r:id="rId4"/>
    <p:sldId id="470" r:id="rId5"/>
    <p:sldId id="469" r:id="rId6"/>
    <p:sldId id="482" r:id="rId7"/>
    <p:sldId id="489" r:id="rId8"/>
    <p:sldId id="490" r:id="rId9"/>
    <p:sldId id="491" r:id="rId10"/>
    <p:sldId id="483" r:id="rId11"/>
    <p:sldId id="484" r:id="rId12"/>
    <p:sldId id="485" r:id="rId13"/>
    <p:sldId id="493" r:id="rId14"/>
    <p:sldId id="494" r:id="rId15"/>
    <p:sldId id="492" r:id="rId16"/>
    <p:sldId id="368" r:id="rId17"/>
    <p:sldId id="4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96"/>
  </p:normalViewPr>
  <p:slideViewPr>
    <p:cSldViewPr snapToGrid="0" snapToObjects="1">
      <p:cViewPr varScale="1">
        <p:scale>
          <a:sx n="67" d="100"/>
          <a:sy n="67" d="100"/>
        </p:scale>
        <p:origin x="52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14-11-2021</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14-11-2021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3790362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2893880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1797320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447200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1311300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3842197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3291269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35477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318148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232823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318291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227215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315902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265359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2543602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149946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96F860D4-43D9-1743-83F5-C61DF5B0AAFC}" type="datetimeFigureOut">
              <a:rPr lang="en-US" smtClean="0"/>
              <a:pPr/>
              <a:t>11/14/2021</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11/14/2021</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g.libretexts.org/Textbook_Maps/Chemical_Engineering/Supplemental_Modules_(Materials_Science)/Electronic_Properties/Resistivit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BBS01T1002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Dr. </a:t>
            </a:r>
            <a:r>
              <a:rPr lang="en-IN" altLang="zh-CN" b="1" noProof="0" dirty="0">
                <a:solidFill>
                  <a:schemeClr val="bg1"/>
                </a:solidFill>
                <a:latin typeface="Tinos"/>
                <a:ea typeface="+mj-ea"/>
                <a:cs typeface="+mj-cs"/>
              </a:rPr>
              <a:t>Prabhakar Singh</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xmlns="" id="{76ECCD46-935E-4F03-B432-451AF4FE5D6B}"/>
              </a:ext>
            </a:extLst>
          </p:cNvPr>
          <p:cNvSpPr/>
          <p:nvPr/>
        </p:nvSpPr>
        <p:spPr>
          <a:xfrm>
            <a:off x="2165012" y="2787550"/>
            <a:ext cx="8721285"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lgn="ctr"/>
            <a:r>
              <a:rPr lang="en-US" altLang="zh-CN" sz="6000" b="1" dirty="0">
                <a:solidFill>
                  <a:srgbClr val="C00000"/>
                </a:solidFill>
                <a:latin typeface="Tinos"/>
              </a:rPr>
              <a:t>Unit 2: </a:t>
            </a:r>
          </a:p>
          <a:p>
            <a:pPr marL="0" lvl="1"/>
            <a:r>
              <a:rPr lang="en-US" altLang="zh-CN" sz="6000" b="1" dirty="0">
                <a:solidFill>
                  <a:srgbClr val="C00000"/>
                </a:solidFill>
                <a:latin typeface="Tinos"/>
              </a:rPr>
              <a:t>Types of Semiconductor</a:t>
            </a:r>
            <a:endParaRPr lang="en-IN" sz="6000" dirty="0">
              <a:solidFill>
                <a:srgbClr val="C00000"/>
              </a:solidFill>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0"/>
            <a:ext cx="1504949" cy="1023587"/>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36169"/>
            <a:ext cx="12191999" cy="908720"/>
          </a:xfrm>
          <a:prstGeom prst="rect">
            <a:avLst/>
          </a:prstGeom>
          <a:solidFill>
            <a:srgbClr val="C00000"/>
          </a:solidFill>
        </p:spPr>
        <p:txBody>
          <a:bodyPr/>
          <a:lstStyle/>
          <a:p>
            <a:pPr algn="ctr">
              <a:lnSpc>
                <a:spcPct val="90000"/>
              </a:lnSpc>
              <a:spcBef>
                <a:spcPct val="0"/>
              </a:spcBef>
              <a:defRPr/>
            </a:pPr>
            <a:r>
              <a:rPr lang="en-IN" sz="3200" b="1"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Extrinsic Semi-Conductors</a:t>
            </a:r>
            <a:r>
              <a:rPr lang="en-IN" sz="32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a:t>
            </a: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8" name="TextBox 7">
            <a:extLst>
              <a:ext uri="{FF2B5EF4-FFF2-40B4-BE49-F238E27FC236}">
                <a16:creationId xmlns:a16="http://schemas.microsoft.com/office/drawing/2014/main" xmlns="" id="{A0641901-C2F3-4082-B186-9926382245EB}"/>
              </a:ext>
            </a:extLst>
          </p:cNvPr>
          <p:cNvSpPr txBox="1"/>
          <p:nvPr/>
        </p:nvSpPr>
        <p:spPr>
          <a:xfrm>
            <a:off x="895233" y="1377071"/>
            <a:ext cx="10401528" cy="4401205"/>
          </a:xfrm>
          <a:prstGeom prst="rect">
            <a:avLst/>
          </a:prstGeom>
          <a:noFill/>
        </p:spPr>
        <p:txBody>
          <a:bodyPr wrap="square">
            <a:spAutoFit/>
          </a:bodyPr>
          <a:lstStyle/>
          <a:p>
            <a:r>
              <a:rPr lang="en-IN" sz="2000" dirty="0">
                <a:effectLst/>
                <a:latin typeface="Times New Roman" panose="02020603050405020304" pitchFamily="18" charset="0"/>
                <a:ea typeface="Calibri" panose="020F0502020204030204" pitchFamily="34" charset="0"/>
                <a:cs typeface="Mangal" panose="02040503050203030202" pitchFamily="18" charset="0"/>
              </a:rPr>
              <a:t>The impurity mixed intrinsic semi-conductors are called extrinsic semiconductor. The process of adding impurity is called doping. The purpose of adding impurities is either to increase the number of free electrons or holes in the semi-conductor crystal.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r>
              <a:rPr lang="en-IN" sz="2000" dirty="0">
                <a:effectLst/>
                <a:latin typeface="Times New Roman" panose="02020603050405020304" pitchFamily="18" charset="0"/>
                <a:ea typeface="Calibri" panose="020F0502020204030204" pitchFamily="34" charset="0"/>
                <a:cs typeface="Mangal" panose="02040503050203030202" pitchFamily="18" charset="0"/>
              </a:rPr>
              <a:t>Depending on the type of impurity added, the extrinsic semi conductor are classified as:</a:t>
            </a: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a:p>
            <a:r>
              <a:rPr lang="en-IN" sz="2000" b="1" dirty="0">
                <a:effectLst/>
                <a:latin typeface="Times New Roman" panose="02020603050405020304" pitchFamily="18" charset="0"/>
                <a:ea typeface="Calibri" panose="020F0502020204030204" pitchFamily="34" charset="0"/>
                <a:cs typeface="Mangal" panose="02040503050203030202" pitchFamily="18" charset="0"/>
              </a:rPr>
              <a:t>N-type semi-conductors:</a:t>
            </a:r>
            <a:r>
              <a:rPr lang="en-IN" sz="2000" dirty="0">
                <a:effectLst/>
                <a:latin typeface="Times New Roman" panose="02020603050405020304" pitchFamily="18" charset="0"/>
                <a:ea typeface="Calibri" panose="020F0502020204030204" pitchFamily="34" charset="0"/>
                <a:cs typeface="Mangal" panose="02040503050203030202" pitchFamily="18" charset="0"/>
              </a:rPr>
              <a:t> </a:t>
            </a:r>
          </a:p>
          <a:p>
            <a:r>
              <a:rPr lang="en-IN" sz="2000" dirty="0">
                <a:effectLst/>
                <a:latin typeface="Times New Roman" panose="02020603050405020304" pitchFamily="18" charset="0"/>
                <a:ea typeface="Calibri" panose="020F0502020204030204" pitchFamily="34" charset="0"/>
                <a:cs typeface="Mangal" panose="02040503050203030202" pitchFamily="18" charset="0"/>
              </a:rPr>
              <a:t>electrons are majority charge carriers. </a:t>
            </a:r>
          </a:p>
          <a:p>
            <a:r>
              <a:rPr lang="en-IN" sz="2000" dirty="0">
                <a:effectLst/>
                <a:latin typeface="Times New Roman" panose="02020603050405020304" pitchFamily="18" charset="0"/>
                <a:ea typeface="Calibri" panose="020F0502020204030204" pitchFamily="34" charset="0"/>
                <a:cs typeface="Mangal" panose="02040503050203030202" pitchFamily="18" charset="0"/>
              </a:rPr>
              <a:t>This is achieved by doping with pentavalent impurity atoms such as Phosphorus.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sz="2000" b="1" dirty="0">
              <a:effectLst/>
              <a:latin typeface="Times New Roman" panose="02020603050405020304" pitchFamily="18" charset="0"/>
              <a:ea typeface="Calibri" panose="020F0502020204030204" pitchFamily="34" charset="0"/>
              <a:cs typeface="Mangal" panose="02040503050203030202" pitchFamily="18" charset="0"/>
            </a:endParaRPr>
          </a:p>
          <a:p>
            <a:r>
              <a:rPr lang="en-IN" sz="2000" b="1" dirty="0">
                <a:effectLst/>
                <a:latin typeface="Times New Roman" panose="02020603050405020304" pitchFamily="18" charset="0"/>
                <a:ea typeface="Calibri" panose="020F0502020204030204" pitchFamily="34" charset="0"/>
                <a:cs typeface="Mangal" panose="02040503050203030202" pitchFamily="18" charset="0"/>
              </a:rPr>
              <a:t>P-type semi-conductors:</a:t>
            </a:r>
            <a:r>
              <a:rPr lang="en-IN" sz="2000" dirty="0">
                <a:effectLst/>
                <a:latin typeface="Times New Roman" panose="02020603050405020304" pitchFamily="18" charset="0"/>
                <a:ea typeface="Calibri" panose="020F0502020204030204" pitchFamily="34" charset="0"/>
                <a:cs typeface="Mangal" panose="02040503050203030202" pitchFamily="18" charset="0"/>
              </a:rPr>
              <a:t>   </a:t>
            </a:r>
          </a:p>
          <a:p>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r>
              <a:rPr lang="en-IN" sz="2000" dirty="0">
                <a:effectLst/>
                <a:latin typeface="Times New Roman" panose="02020603050405020304" pitchFamily="18" charset="0"/>
                <a:ea typeface="Calibri" panose="020F0502020204030204" pitchFamily="34" charset="0"/>
                <a:cs typeface="Mangal" panose="02040503050203030202" pitchFamily="18" charset="0"/>
              </a:rPr>
              <a:t>holes are majority charge carriers. </a:t>
            </a:r>
          </a:p>
          <a:p>
            <a:r>
              <a:rPr lang="en-IN" sz="2000" dirty="0">
                <a:effectLst/>
                <a:latin typeface="Times New Roman" panose="02020603050405020304" pitchFamily="18" charset="0"/>
                <a:ea typeface="Calibri" panose="020F0502020204030204" pitchFamily="34" charset="0"/>
                <a:cs typeface="Mangal" panose="02040503050203030202" pitchFamily="18" charset="0"/>
              </a:rPr>
              <a:t>This is achieved by doping with trivalent impurity atoms such as Aluminium.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itle 1">
            <a:extLst>
              <a:ext uri="{FF2B5EF4-FFF2-40B4-BE49-F238E27FC236}">
                <a16:creationId xmlns:a16="http://schemas.microsoft.com/office/drawing/2014/main" xmlns="" id="{2045675E-9B3A-4F08-BF36-B02AD2B403A7}"/>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507801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IN" sz="3200" b="1"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N-type semi-conductors:</a:t>
            </a:r>
            <a:endParaRPr lang="en-IN" sz="3200" dirty="0">
              <a:solidFill>
                <a:schemeClr val="bg1"/>
              </a:solidFill>
              <a:highlight>
                <a:srgbClr val="FFFF00"/>
              </a:highlight>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xmlns="" id="{8A3C1A57-5894-414A-95DD-B61335928F86}"/>
              </a:ext>
            </a:extLst>
          </p:cNvPr>
          <p:cNvSpPr txBox="1"/>
          <p:nvPr/>
        </p:nvSpPr>
        <p:spPr>
          <a:xfrm>
            <a:off x="350359" y="833443"/>
            <a:ext cx="11602942" cy="3170099"/>
          </a:xfrm>
          <a:prstGeom prst="rect">
            <a:avLst/>
          </a:prstGeom>
          <a:noFill/>
        </p:spPr>
        <p:txBody>
          <a:bodyPr wrap="square">
            <a:spAutoFit/>
          </a:bodyPr>
          <a:lstStyle/>
          <a:p>
            <a:pPr algn="just"/>
            <a:r>
              <a:rPr lang="en-IN" sz="2000" dirty="0">
                <a:effectLst/>
                <a:latin typeface="Times New Roman" panose="02020603050405020304" pitchFamily="18" charset="0"/>
                <a:ea typeface="Calibri" panose="020F0502020204030204" pitchFamily="34" charset="0"/>
                <a:cs typeface="Mangal" panose="02040503050203030202" pitchFamily="18" charset="0"/>
              </a:rPr>
              <a:t>When a small amount of pentavalent impurity (phosphorus, bismuth, arsenic, antimony) is doped in pure semi-conductor then the conductivity of crystal increases due to surplus electrons and such a doped semi-conductor is called N-type semi-conductors while the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imputrity</a:t>
            </a:r>
            <a:r>
              <a:rPr lang="en-IN" sz="2000" dirty="0">
                <a:effectLst/>
                <a:latin typeface="Times New Roman" panose="02020603050405020304" pitchFamily="18" charset="0"/>
                <a:ea typeface="Calibri" panose="020F0502020204030204" pitchFamily="34" charset="0"/>
                <a:cs typeface="Mangal" panose="02040503050203030202" pitchFamily="18" charset="0"/>
              </a:rPr>
              <a:t> atoms are called donors, because they donate free electrons for conduction to the semiconductor crystal.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000" dirty="0">
                <a:effectLst/>
                <a:latin typeface="Times New Roman" panose="02020603050405020304" pitchFamily="18"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000" dirty="0">
                <a:effectLst/>
                <a:latin typeface="Times New Roman" panose="02020603050405020304" pitchFamily="18" charset="0"/>
                <a:ea typeface="Calibri" panose="020F0502020204030204" pitchFamily="34" charset="0"/>
                <a:cs typeface="Mangal" panose="02040503050203030202" pitchFamily="18" charset="0"/>
              </a:rPr>
              <a:t>To explain the formation of N-type semiconductor, consider that a pentavalent impurity phosphorus is added to a pure germanium crystal. Each impurity atom with five valence electrons replaces a germanium atom. The four valence electrons of impurity atom form covalent bonds with electrons of neighbouring germanium atoms, while the fifth electron becomes surplus. Therefore for each impurity atom added one electron will be available for germanium crystal to cause conduction.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xmlns="" id="{62FC20A7-93FD-4C5D-86D3-EFA4013156C6}"/>
              </a:ext>
            </a:extLst>
          </p:cNvPr>
          <p:cNvPicPr>
            <a:picLocks noChangeAspect="1"/>
          </p:cNvPicPr>
          <p:nvPr/>
        </p:nvPicPr>
        <p:blipFill>
          <a:blip r:embed="rId5"/>
          <a:stretch>
            <a:fillRect/>
          </a:stretch>
        </p:blipFill>
        <p:spPr>
          <a:xfrm>
            <a:off x="4071072" y="4067332"/>
            <a:ext cx="3405322" cy="2284918"/>
          </a:xfrm>
          <a:prstGeom prst="rect">
            <a:avLst/>
          </a:prstGeom>
        </p:spPr>
      </p:pic>
      <p:sp>
        <p:nvSpPr>
          <p:cNvPr id="8" name="Title 1">
            <a:extLst>
              <a:ext uri="{FF2B5EF4-FFF2-40B4-BE49-F238E27FC236}">
                <a16:creationId xmlns:a16="http://schemas.microsoft.com/office/drawing/2014/main" xmlns="" id="{0FCEBCE9-DA08-4C80-A959-ACE5B5E70A8E}"/>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xmlns="" id="{D7D73892-ED88-440E-B117-52598B42B45E}"/>
              </a:ext>
            </a:extLst>
          </p:cNvPr>
          <p:cNvPicPr>
            <a:picLocks noChangeAspect="1"/>
          </p:cNvPicPr>
          <p:nvPr/>
        </p:nvPicPr>
        <p:blipFill>
          <a:blip r:embed="rId6"/>
          <a:stretch>
            <a:fillRect/>
          </a:stretch>
        </p:blipFill>
        <p:spPr>
          <a:xfrm>
            <a:off x="752473" y="4049521"/>
            <a:ext cx="2240182" cy="2188978"/>
          </a:xfrm>
          <a:prstGeom prst="rect">
            <a:avLst/>
          </a:prstGeom>
        </p:spPr>
      </p:pic>
      <p:pic>
        <p:nvPicPr>
          <p:cNvPr id="6" name="Picture 5">
            <a:extLst>
              <a:ext uri="{FF2B5EF4-FFF2-40B4-BE49-F238E27FC236}">
                <a16:creationId xmlns:a16="http://schemas.microsoft.com/office/drawing/2014/main" xmlns="" id="{8E6E095C-0F7A-4B6F-A357-B3846174F93D}"/>
              </a:ext>
            </a:extLst>
          </p:cNvPr>
          <p:cNvPicPr>
            <a:picLocks noChangeAspect="1"/>
          </p:cNvPicPr>
          <p:nvPr/>
        </p:nvPicPr>
        <p:blipFill>
          <a:blip r:embed="rId7"/>
          <a:stretch>
            <a:fillRect/>
          </a:stretch>
        </p:blipFill>
        <p:spPr>
          <a:xfrm>
            <a:off x="8206563" y="3716259"/>
            <a:ext cx="3489251" cy="2616938"/>
          </a:xfrm>
          <a:prstGeom prst="rect">
            <a:avLst/>
          </a:prstGeom>
        </p:spPr>
      </p:pic>
    </p:spTree>
    <p:extLst>
      <p:ext uri="{BB962C8B-B14F-4D97-AF65-F5344CB8AC3E}">
        <p14:creationId xmlns:p14="http://schemas.microsoft.com/office/powerpoint/2010/main" val="19303669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r>
              <a:rPr lang="en-IN" sz="2800" b="1" dirty="0">
                <a:effectLst/>
                <a:highlight>
                  <a:srgbClr val="FFFF00"/>
                </a:highlight>
                <a:latin typeface="Times New Roman" panose="02020603050405020304" pitchFamily="18" charset="0"/>
                <a:ea typeface="Calibri" panose="020F0502020204030204" pitchFamily="34" charset="0"/>
              </a:rPr>
              <a:t>P-type semi-conductors:</a:t>
            </a:r>
            <a:r>
              <a:rPr lang="en-IN" sz="2800" dirty="0">
                <a:effectLst/>
                <a:highlight>
                  <a:srgbClr val="FFFF00"/>
                </a:highlight>
                <a:latin typeface="Times New Roman" panose="02020603050405020304" pitchFamily="18" charset="0"/>
                <a:ea typeface="Calibri" panose="020F0502020204030204" pitchFamily="34" charset="0"/>
              </a:rPr>
              <a:t> </a:t>
            </a:r>
            <a:endParaRPr lang="en-US" altLang="zh-CN" sz="4000" b="1" dirty="0">
              <a:solidFill>
                <a:schemeClr val="bg1"/>
              </a:solidFill>
              <a:highlight>
                <a:srgbClr val="FFFF00"/>
              </a:highlight>
              <a:latin typeface="Tinos"/>
              <a:ea typeface="+mj-ea"/>
              <a:cs typeface="+mj-cs"/>
            </a:endParaRPr>
          </a:p>
          <a:p>
            <a:pPr lvl="0" algn="ctr">
              <a:lnSpc>
                <a:spcPct val="90000"/>
              </a:lnSpc>
              <a:spcBef>
                <a:spcPct val="0"/>
              </a:spcBef>
              <a:defRPr/>
            </a:pPr>
            <a:endParaRPr kumimoji="0" lang="zh-CN" altLang="en-US"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422707"/>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xmlns="" id="{C5D17ED7-E762-4CED-A1B3-7DF8BC52A195}"/>
              </a:ext>
            </a:extLst>
          </p:cNvPr>
          <p:cNvSpPr txBox="1"/>
          <p:nvPr/>
        </p:nvSpPr>
        <p:spPr>
          <a:xfrm>
            <a:off x="229515" y="860425"/>
            <a:ext cx="11732964" cy="3067315"/>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When a small amount of trivalent impurity like gallium, indium, aluminium or boron is doped in a pure semi-conductor, then the conductivity of crystal increases due to the deficiency of electrons (i.e., holes) and such a doped semi-conductor is called P-type semi-conductors, while the impurity atoms are called acceptors because the holes created can accept the electrons.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To explain the formation of P-type semi-conductor, consider that a trivalent impurity (Aluminium or Ga) is added to pure germanium crystal. Each impurity atom with three valence electrons replaces a germanium atom . Three valence electrons of Aluminium can form only three single covalent bonds with neighbouring germanium atoms. In the formation of fourth covalent bond there is a deficiency of electron with Aluminium. This deficiency acts like a positive charge and is called a hole. Therefore for each impurity atom added, a hole is created. A small amount of trivalent impurity provides millions of holes to cause conduction.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xmlns="" id="{C7413D58-EFEF-4F71-8A8C-EF66817210D8}"/>
              </a:ext>
            </a:extLst>
          </p:cNvPr>
          <p:cNvPicPr>
            <a:picLocks noChangeAspect="1"/>
          </p:cNvPicPr>
          <p:nvPr/>
        </p:nvPicPr>
        <p:blipFill>
          <a:blip r:embed="rId5"/>
          <a:stretch>
            <a:fillRect/>
          </a:stretch>
        </p:blipFill>
        <p:spPr>
          <a:xfrm>
            <a:off x="3723701" y="3679635"/>
            <a:ext cx="3491357" cy="2582188"/>
          </a:xfrm>
          <a:prstGeom prst="rect">
            <a:avLst/>
          </a:prstGeom>
        </p:spPr>
      </p:pic>
      <p:sp>
        <p:nvSpPr>
          <p:cNvPr id="8" name="Title 1">
            <a:extLst>
              <a:ext uri="{FF2B5EF4-FFF2-40B4-BE49-F238E27FC236}">
                <a16:creationId xmlns:a16="http://schemas.microsoft.com/office/drawing/2014/main" xmlns="" id="{BE0E8343-BFB3-4ECD-B192-8C1FCDC7481F}"/>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xmlns="" id="{F3A129BB-C240-43B9-A56D-69F1B86EAF5C}"/>
              </a:ext>
            </a:extLst>
          </p:cNvPr>
          <p:cNvPicPr>
            <a:picLocks noChangeAspect="1"/>
          </p:cNvPicPr>
          <p:nvPr/>
        </p:nvPicPr>
        <p:blipFill>
          <a:blip r:embed="rId6"/>
          <a:stretch>
            <a:fillRect/>
          </a:stretch>
        </p:blipFill>
        <p:spPr>
          <a:xfrm>
            <a:off x="778703" y="3963123"/>
            <a:ext cx="2395810" cy="2239562"/>
          </a:xfrm>
          <a:prstGeom prst="rect">
            <a:avLst/>
          </a:prstGeom>
        </p:spPr>
      </p:pic>
      <p:pic>
        <p:nvPicPr>
          <p:cNvPr id="6" name="Picture 5">
            <a:extLst>
              <a:ext uri="{FF2B5EF4-FFF2-40B4-BE49-F238E27FC236}">
                <a16:creationId xmlns:a16="http://schemas.microsoft.com/office/drawing/2014/main" xmlns="" id="{EB067D4D-F450-496C-9FD4-8C32A44C5D91}"/>
              </a:ext>
            </a:extLst>
          </p:cNvPr>
          <p:cNvPicPr>
            <a:picLocks noChangeAspect="1"/>
          </p:cNvPicPr>
          <p:nvPr/>
        </p:nvPicPr>
        <p:blipFill>
          <a:blip r:embed="rId7"/>
          <a:stretch>
            <a:fillRect/>
          </a:stretch>
        </p:blipFill>
        <p:spPr>
          <a:xfrm>
            <a:off x="8100348" y="3563295"/>
            <a:ext cx="3435938" cy="2641410"/>
          </a:xfrm>
          <a:prstGeom prst="rect">
            <a:avLst/>
          </a:prstGeom>
        </p:spPr>
      </p:pic>
    </p:spTree>
    <p:extLst>
      <p:ext uri="{BB962C8B-B14F-4D97-AF65-F5344CB8AC3E}">
        <p14:creationId xmlns:p14="http://schemas.microsoft.com/office/powerpoint/2010/main" val="34435637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US" sz="3200" b="0" i="0" dirty="0">
                <a:solidFill>
                  <a:schemeClr val="bg1"/>
                </a:solidFill>
                <a:effectLst/>
                <a:latin typeface="Helvetica" panose="020B0604020202020204" pitchFamily="34" charset="0"/>
              </a:rPr>
              <a:t>Energy band diagrams</a:t>
            </a:r>
            <a:endParaRPr kumimoji="0" lang="zh-CN" altLang="en-US"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422707"/>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8" name="Title 1">
            <a:extLst>
              <a:ext uri="{FF2B5EF4-FFF2-40B4-BE49-F238E27FC236}">
                <a16:creationId xmlns:a16="http://schemas.microsoft.com/office/drawing/2014/main" xmlns="" id="{BE0E8343-BFB3-4ECD-B192-8C1FCDC7481F}"/>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Picture 4">
            <a:extLst>
              <a:ext uri="{FF2B5EF4-FFF2-40B4-BE49-F238E27FC236}">
                <a16:creationId xmlns:a16="http://schemas.microsoft.com/office/drawing/2014/main" xmlns="" id="{5B80B8CA-C3E6-4B03-9508-BD9766755D47}"/>
              </a:ext>
            </a:extLst>
          </p:cNvPr>
          <p:cNvPicPr>
            <a:picLocks noChangeAspect="1"/>
          </p:cNvPicPr>
          <p:nvPr/>
        </p:nvPicPr>
        <p:blipFill>
          <a:blip r:embed="rId5"/>
          <a:stretch>
            <a:fillRect/>
          </a:stretch>
        </p:blipFill>
        <p:spPr>
          <a:xfrm>
            <a:off x="1939556" y="1021310"/>
            <a:ext cx="7696200" cy="3629025"/>
          </a:xfrm>
          <a:prstGeom prst="rect">
            <a:avLst/>
          </a:prstGeom>
        </p:spPr>
      </p:pic>
      <p:sp>
        <p:nvSpPr>
          <p:cNvPr id="12" name="TextBox 11">
            <a:extLst>
              <a:ext uri="{FF2B5EF4-FFF2-40B4-BE49-F238E27FC236}">
                <a16:creationId xmlns:a16="http://schemas.microsoft.com/office/drawing/2014/main" xmlns="" id="{F7EDB019-F3BD-45DE-A17F-87A10480634D}"/>
              </a:ext>
            </a:extLst>
          </p:cNvPr>
          <p:cNvSpPr txBox="1"/>
          <p:nvPr/>
        </p:nvSpPr>
        <p:spPr>
          <a:xfrm>
            <a:off x="2208327" y="4538747"/>
            <a:ext cx="7158658" cy="1231106"/>
          </a:xfrm>
          <a:prstGeom prst="rect">
            <a:avLst/>
          </a:prstGeom>
          <a:noFill/>
        </p:spPr>
        <p:txBody>
          <a:bodyPr wrap="square">
            <a:spAutoFit/>
          </a:bodyPr>
          <a:lstStyle/>
          <a:p>
            <a:r>
              <a:rPr lang="en-US" sz="1600" b="0" i="0" dirty="0">
                <a:solidFill>
                  <a:srgbClr val="303030"/>
                </a:solidFill>
                <a:effectLst/>
                <a:latin typeface="Helvetica" panose="020B0604020202020204" pitchFamily="34" charset="0"/>
              </a:rPr>
              <a:t>Energy band diagrams for</a:t>
            </a:r>
            <a:br>
              <a:rPr lang="en-US" sz="1600" b="0" i="0" dirty="0">
                <a:solidFill>
                  <a:srgbClr val="303030"/>
                </a:solidFill>
                <a:effectLst/>
                <a:latin typeface="Helvetica" panose="020B0604020202020204" pitchFamily="34" charset="0"/>
              </a:rPr>
            </a:br>
            <a:r>
              <a:rPr lang="en-US" sz="1800" b="0" i="0" dirty="0">
                <a:solidFill>
                  <a:srgbClr val="303030"/>
                </a:solidFill>
                <a:effectLst/>
                <a:latin typeface="Helvetica" panose="020B0604020202020204" pitchFamily="34" charset="0"/>
              </a:rPr>
              <a:t>(a) intrinsic, (b) n-type, and (c) </a:t>
            </a:r>
            <a:r>
              <a:rPr lang="en-US" sz="2000" b="0" i="0" dirty="0">
                <a:solidFill>
                  <a:srgbClr val="303030"/>
                </a:solidFill>
                <a:effectLst/>
                <a:latin typeface="Helvetica" panose="020B0604020202020204" pitchFamily="34" charset="0"/>
              </a:rPr>
              <a:t>p-type </a:t>
            </a:r>
            <a:r>
              <a:rPr lang="en-US" sz="1600" b="0" i="0" dirty="0">
                <a:solidFill>
                  <a:srgbClr val="303030"/>
                </a:solidFill>
                <a:effectLst/>
                <a:latin typeface="Helvetica" panose="020B0604020202020204" pitchFamily="34" charset="0"/>
              </a:rPr>
              <a:t>semiconductors</a:t>
            </a:r>
            <a:r>
              <a:rPr lang="en-US" sz="1400" b="0" i="0" dirty="0">
                <a:solidFill>
                  <a:srgbClr val="303030"/>
                </a:solidFill>
                <a:effectLst/>
                <a:latin typeface="Helvetica" panose="020B0604020202020204" pitchFamily="34" charset="0"/>
              </a:rPr>
              <a:t>.</a:t>
            </a:r>
            <a:r>
              <a:rPr lang="en-US" sz="1100" b="0" i="0" dirty="0">
                <a:solidFill>
                  <a:srgbClr val="303030"/>
                </a:solidFill>
                <a:effectLst/>
                <a:latin typeface="Helvetica" panose="020B0604020202020204" pitchFamily="34" charset="0"/>
              </a:rPr>
              <a:t/>
            </a:r>
            <a:br>
              <a:rPr lang="en-US" sz="1100" b="0" i="0" dirty="0">
                <a:solidFill>
                  <a:srgbClr val="303030"/>
                </a:solidFill>
                <a:effectLst/>
                <a:latin typeface="Helvetica" panose="020B0604020202020204" pitchFamily="34" charset="0"/>
              </a:rPr>
            </a:br>
            <a:r>
              <a:rPr lang="en-US" sz="2000" b="0" i="0" dirty="0">
                <a:solidFill>
                  <a:srgbClr val="303030"/>
                </a:solidFill>
                <a:effectLst/>
                <a:latin typeface="Helvetica" panose="020B0604020202020204" pitchFamily="34" charset="0"/>
              </a:rPr>
              <a:t>In all cases, np = n</a:t>
            </a:r>
            <a:r>
              <a:rPr lang="en-US" sz="2000" b="0" i="0" baseline="30000" dirty="0">
                <a:solidFill>
                  <a:srgbClr val="303030"/>
                </a:solidFill>
                <a:effectLst/>
                <a:latin typeface="Helvetica" panose="020B0604020202020204" pitchFamily="34" charset="0"/>
              </a:rPr>
              <a:t>2</a:t>
            </a:r>
            <a:r>
              <a:rPr lang="en-US" sz="2000" b="0" i="0" baseline="-25000" dirty="0">
                <a:solidFill>
                  <a:srgbClr val="303030"/>
                </a:solidFill>
                <a:effectLst/>
                <a:latin typeface="Helvetica" panose="020B0604020202020204" pitchFamily="34" charset="0"/>
              </a:rPr>
              <a:t>i</a:t>
            </a:r>
            <a:r>
              <a:rPr lang="en-US" sz="2000" b="0" i="0" dirty="0">
                <a:solidFill>
                  <a:srgbClr val="303030"/>
                </a:solidFill>
                <a:effectLst/>
                <a:latin typeface="Helvetica" panose="020B0604020202020204" pitchFamily="34" charset="0"/>
              </a:rPr>
              <a:t>.</a:t>
            </a:r>
            <a:r>
              <a:rPr lang="en-US" dirty="0"/>
              <a:t> </a:t>
            </a:r>
            <a:br>
              <a:rPr lang="en-US" dirty="0"/>
            </a:br>
            <a:endParaRPr lang="en-IN" dirty="0"/>
          </a:p>
        </p:txBody>
      </p:sp>
    </p:spTree>
    <p:extLst>
      <p:ext uri="{BB962C8B-B14F-4D97-AF65-F5344CB8AC3E}">
        <p14:creationId xmlns:p14="http://schemas.microsoft.com/office/powerpoint/2010/main" val="231417117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IN" sz="1800" b="1" i="0" dirty="0">
                <a:solidFill>
                  <a:schemeClr val="bg1"/>
                </a:solidFill>
                <a:effectLst/>
                <a:latin typeface="Helvetica-Bold"/>
              </a:rPr>
              <a:t>Majority and Minority Charge Carriers</a:t>
            </a:r>
            <a:r>
              <a:rPr lang="en-IN" sz="3200" dirty="0">
                <a:solidFill>
                  <a:schemeClr val="bg1"/>
                </a:solidFill>
              </a:rPr>
              <a:t> </a:t>
            </a:r>
            <a:r>
              <a:rPr lang="en-IN" sz="3200" dirty="0"/>
              <a:t/>
            </a:r>
            <a:br>
              <a:rPr lang="en-IN" sz="3200" dirty="0"/>
            </a:br>
            <a:endParaRPr kumimoji="0" lang="zh-CN" altLang="en-US"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422707"/>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52023"/>
            <a:ext cx="1504949" cy="1023587"/>
          </a:xfrm>
          <a:prstGeom prst="rect">
            <a:avLst/>
          </a:prstGeom>
        </p:spPr>
      </p:pic>
      <p:sp>
        <p:nvSpPr>
          <p:cNvPr id="8" name="Title 1">
            <a:extLst>
              <a:ext uri="{FF2B5EF4-FFF2-40B4-BE49-F238E27FC236}">
                <a16:creationId xmlns:a16="http://schemas.microsoft.com/office/drawing/2014/main" xmlns="" id="{BE0E8343-BFB3-4ECD-B192-8C1FCDC7481F}"/>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3" name="Picture 2">
            <a:extLst>
              <a:ext uri="{FF2B5EF4-FFF2-40B4-BE49-F238E27FC236}">
                <a16:creationId xmlns:a16="http://schemas.microsoft.com/office/drawing/2014/main" xmlns="" id="{8492E303-995A-48B0-9214-6FCC426101BE}"/>
              </a:ext>
            </a:extLst>
          </p:cNvPr>
          <p:cNvPicPr>
            <a:picLocks noChangeAspect="1"/>
          </p:cNvPicPr>
          <p:nvPr/>
        </p:nvPicPr>
        <p:blipFill>
          <a:blip r:embed="rId5"/>
          <a:stretch>
            <a:fillRect/>
          </a:stretch>
        </p:blipFill>
        <p:spPr>
          <a:xfrm>
            <a:off x="423641" y="2085975"/>
            <a:ext cx="5305425" cy="2686050"/>
          </a:xfrm>
          <a:prstGeom prst="rect">
            <a:avLst/>
          </a:prstGeom>
        </p:spPr>
      </p:pic>
      <p:pic>
        <p:nvPicPr>
          <p:cNvPr id="6" name="Picture 5">
            <a:extLst>
              <a:ext uri="{FF2B5EF4-FFF2-40B4-BE49-F238E27FC236}">
                <a16:creationId xmlns:a16="http://schemas.microsoft.com/office/drawing/2014/main" xmlns="" id="{9A48DB03-AA57-4216-B140-01FECC2C1332}"/>
              </a:ext>
            </a:extLst>
          </p:cNvPr>
          <p:cNvPicPr>
            <a:picLocks noChangeAspect="1"/>
          </p:cNvPicPr>
          <p:nvPr/>
        </p:nvPicPr>
        <p:blipFill>
          <a:blip r:embed="rId6"/>
          <a:stretch>
            <a:fillRect/>
          </a:stretch>
        </p:blipFill>
        <p:spPr>
          <a:xfrm>
            <a:off x="6557187" y="2105025"/>
            <a:ext cx="5372100" cy="2667000"/>
          </a:xfrm>
          <a:prstGeom prst="rect">
            <a:avLst/>
          </a:prstGeom>
        </p:spPr>
      </p:pic>
    </p:spTree>
    <p:extLst>
      <p:ext uri="{BB962C8B-B14F-4D97-AF65-F5344CB8AC3E}">
        <p14:creationId xmlns:p14="http://schemas.microsoft.com/office/powerpoint/2010/main" val="24851423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US" altLang="zh-CN" sz="3200" b="1" dirty="0">
                <a:solidFill>
                  <a:schemeClr val="bg1"/>
                </a:solidFill>
                <a:latin typeface="Tinos"/>
                <a:ea typeface="+mj-ea"/>
                <a:cs typeface="+mj-cs"/>
              </a:rPr>
              <a:t>Practice Questions</a:t>
            </a: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kumimoji="0" lang="zh-CN" altLang="en-US"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422707"/>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8" name="Title 1">
            <a:extLst>
              <a:ext uri="{FF2B5EF4-FFF2-40B4-BE49-F238E27FC236}">
                <a16:creationId xmlns:a16="http://schemas.microsoft.com/office/drawing/2014/main" xmlns="" id="{BE0E8343-BFB3-4ECD-B192-8C1FCDC7481F}"/>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Picture 4">
            <a:extLst>
              <a:ext uri="{FF2B5EF4-FFF2-40B4-BE49-F238E27FC236}">
                <a16:creationId xmlns:a16="http://schemas.microsoft.com/office/drawing/2014/main" xmlns="" id="{BA6F9342-15E2-47D7-8428-D6EC5CE5F76B}"/>
              </a:ext>
            </a:extLst>
          </p:cNvPr>
          <p:cNvPicPr>
            <a:picLocks noChangeAspect="1"/>
          </p:cNvPicPr>
          <p:nvPr/>
        </p:nvPicPr>
        <p:blipFill>
          <a:blip r:embed="rId5"/>
          <a:stretch>
            <a:fillRect/>
          </a:stretch>
        </p:blipFill>
        <p:spPr>
          <a:xfrm>
            <a:off x="1144528" y="1625483"/>
            <a:ext cx="9902943" cy="2952198"/>
          </a:xfrm>
          <a:prstGeom prst="rect">
            <a:avLst/>
          </a:prstGeom>
        </p:spPr>
      </p:pic>
    </p:spTree>
    <p:extLst>
      <p:ext uri="{BB962C8B-B14F-4D97-AF65-F5344CB8AC3E}">
        <p14:creationId xmlns:p14="http://schemas.microsoft.com/office/powerpoint/2010/main" val="3133561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Practice Questions</a:t>
            </a: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lang="en-US" altLang="zh-CN" b="1">
                <a:solidFill>
                  <a:schemeClr val="bg1"/>
                </a:solidFill>
                <a:latin typeface="Tinos"/>
              </a:rPr>
              <a:t>Name of the Faculty: Dr. Sanjeev Kumar		Program Name: B.Tech</a:t>
            </a:r>
            <a:endParaRPr lang="en-US" altLang="zh-CN" b="1" dirty="0">
              <a:solidFill>
                <a:schemeClr val="bg1"/>
              </a:solidFill>
              <a:latin typeface="Tinos"/>
            </a:endParaRPr>
          </a:p>
        </p:txBody>
      </p:sp>
      <p:sp>
        <p:nvSpPr>
          <p:cNvPr id="2" name="Rectangle 1">
            <a:extLst>
              <a:ext uri="{FF2B5EF4-FFF2-40B4-BE49-F238E27FC236}">
                <a16:creationId xmlns:a16="http://schemas.microsoft.com/office/drawing/2014/main" xmlns="" id="{07FC21E6-A9B4-4DD8-A1F4-108F77166F0B}"/>
              </a:ext>
            </a:extLst>
          </p:cNvPr>
          <p:cNvSpPr/>
          <p:nvPr/>
        </p:nvSpPr>
        <p:spPr>
          <a:xfrm>
            <a:off x="762001" y="1230189"/>
            <a:ext cx="10572750" cy="3693319"/>
          </a:xfrm>
          <a:prstGeom prst="rect">
            <a:avLst/>
          </a:prstGeom>
          <a:noFill/>
        </p:spPr>
        <p:txBody>
          <a:bodyPr wrap="square" lIns="91440" tIns="45720" rIns="91440" bIns="45720">
            <a:spAutoFit/>
          </a:bodyPr>
          <a:lstStyle/>
          <a:p>
            <a:pPr marL="342900" lvl="0" indent="-342900">
              <a:buAutoNum type="arabicPeriod"/>
            </a:pPr>
            <a:endParaRPr lang="en-IN" sz="1800" dirty="0">
              <a:effectLst/>
              <a:latin typeface="Times New Roman" panose="02020603050405020304" pitchFamily="18" charset="0"/>
              <a:ea typeface="Calibri" panose="020F0502020204030204" pitchFamily="34" charset="0"/>
            </a:endParaRPr>
          </a:p>
          <a:p>
            <a:pPr marL="342900" lvl="0" indent="-342900">
              <a:buAutoNum type="arabicPeriod"/>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Define majority carriers and minority carriers</a:t>
            </a:r>
          </a:p>
          <a:p>
            <a:pPr marL="342900" lvl="0" indent="-342900">
              <a:buAutoNum type="arabicPeriod"/>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Discuss Semiconductors and their classifications.</a:t>
            </a:r>
          </a:p>
          <a:p>
            <a:pPr marL="342900" lvl="0" indent="-342900">
              <a:buAutoNum type="arabicPeriod"/>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sz="2400" dirty="0">
                <a:solidFill>
                  <a:srgbClr val="000000"/>
                </a:solidFill>
                <a:latin typeface="Times New Roman" pitchFamily="18" charset="0"/>
                <a:ea typeface="Times New Roman" panose="02020603050405020304" pitchFamily="18" charset="0"/>
                <a:cs typeface="Times New Roman" pitchFamily="18" charset="0"/>
              </a:rPr>
              <a:t>3. Explain intrinsic semiconductors.</a:t>
            </a:r>
          </a:p>
          <a:p>
            <a:pPr lvl="0"/>
            <a:endParaRPr lang="en-US" sz="2400" dirty="0">
              <a:solidFill>
                <a:srgbClr val="000000"/>
              </a:solidFill>
              <a:latin typeface="Times New Roman" pitchFamily="18" charset="0"/>
              <a:ea typeface="Times New Roman" panose="02020603050405020304" pitchFamily="18" charset="0"/>
              <a:cs typeface="Times New Roman" pitchFamily="18" charset="0"/>
            </a:endParaRPr>
          </a:p>
          <a:p>
            <a:pPr lvl="0"/>
            <a:r>
              <a:rPr lang="en-US" sz="2400" dirty="0">
                <a:solidFill>
                  <a:srgbClr val="000000"/>
                </a:solidFill>
                <a:latin typeface="Times New Roman" pitchFamily="18" charset="0"/>
                <a:ea typeface="Times New Roman" panose="02020603050405020304" pitchFamily="18" charset="0"/>
                <a:cs typeface="Times New Roman" pitchFamily="18" charset="0"/>
              </a:rPr>
              <a:t>4. Illustrate extrinsic semiconductors with suitable diagram.</a:t>
            </a:r>
          </a:p>
          <a:p>
            <a:pPr marL="457200" lvl="0" indent="-457200">
              <a:buAutoNum type="arabicPeriod"/>
            </a:pP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xmlns=""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
        <p:nvSpPr>
          <p:cNvPr id="8" name="Title 1">
            <a:extLst>
              <a:ext uri="{FF2B5EF4-FFF2-40B4-BE49-F238E27FC236}">
                <a16:creationId xmlns:a16="http://schemas.microsoft.com/office/drawing/2014/main" xmlns="" id="{D460A63B-4195-40D6-A1BF-3E861ADE60EC}"/>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4185056813"/>
      </p:ext>
    </p:extLst>
  </p:cSld>
  <p:clrMapOvr>
    <a:masterClrMapping/>
  </p:clrMapOvr>
  <p:transition/>
  <p:extLst>
    <p:ext uri="{3A86A75C-4F4B-4683-9AE1-C65F6400EC91}">
      <p14:laserTraceLst xmlns:p14="http://schemas.microsoft.com/office/powerpoint/2010/main">
        <p14:tracePtLst>
          <p14:tracePt t="10438" x="11479213" y="4768850"/>
          <p14:tracePt t="10967" x="11479213" y="4756150"/>
          <p14:tracePt t="10976" x="11466513" y="4756150"/>
          <p14:tracePt t="10987" x="11390313" y="4705350"/>
          <p14:tracePt t="10998" x="11290300" y="4643438"/>
          <p14:tracePt t="11005" x="11141075" y="4579938"/>
          <p14:tracePt t="11014" x="10964863" y="4505325"/>
          <p14:tracePt t="11027" x="10764838" y="4418013"/>
          <p14:tracePt t="11037" x="10390188" y="4305300"/>
          <p14:tracePt t="11046" x="9952038" y="4179888"/>
          <p14:tracePt t="11055" x="9401175" y="4067175"/>
          <p14:tracePt t="11064" x="8674100" y="3979863"/>
          <p14:tracePt t="11075" x="7886700" y="3879850"/>
          <p14:tracePt t="11084" x="7185025" y="3879850"/>
          <p14:tracePt t="11095" x="6446838" y="3879850"/>
          <p14:tracePt t="11104" x="5883275" y="3879850"/>
          <p14:tracePt t="11113" x="5445125" y="3879850"/>
          <p14:tracePt t="11123" x="5232400" y="3879850"/>
          <p14:tracePt t="11133" x="5045075" y="3829050"/>
          <p14:tracePt t="11145" x="4932363" y="3816350"/>
          <p14:tracePt t="11159" x="4868863" y="3779838"/>
          <p14:tracePt t="11165" x="4819650" y="3729038"/>
          <p14:tracePt t="11177" x="4794250" y="3679825"/>
          <p14:tracePt t="11187" x="4794250" y="3641725"/>
          <p14:tracePt t="11194" x="4794250" y="3590925"/>
          <p14:tracePt t="11204" x="4794250" y="3554413"/>
          <p14:tracePt t="11213" x="4794250" y="3516313"/>
          <p14:tracePt t="11223" x="4806950" y="3490913"/>
          <p14:tracePt t="11233" x="4806950" y="3479800"/>
          <p14:tracePt t="11327" x="4806950" y="3467100"/>
          <p14:tracePt t="11342" x="4806950" y="3454400"/>
          <p14:tracePt t="11352" x="4806950" y="3441700"/>
          <p14:tracePt t="11371" x="4794250" y="3416300"/>
          <p14:tracePt t="11383" x="4781550" y="3403600"/>
          <p14:tracePt t="11393" x="4768850" y="3378200"/>
          <p14:tracePt t="11402" x="4768850" y="3354388"/>
          <p14:tracePt t="11413" x="4768850" y="3316288"/>
          <p14:tracePt t="11423" x="4768850" y="3278188"/>
          <p14:tracePt t="11433" x="4794250" y="3203575"/>
          <p14:tracePt t="11445" x="4856163" y="3090863"/>
          <p14:tracePt t="11451" x="4956175" y="2990850"/>
          <p14:tracePt t="11461" x="5068888" y="2890838"/>
          <p14:tracePt t="11471" x="5232400" y="2778125"/>
          <p14:tracePt t="11481" x="5407025" y="2690813"/>
          <p14:tracePt t="11490" x="5545138" y="2640013"/>
          <p14:tracePt t="11502" x="5695950" y="2616200"/>
          <p14:tracePt t="11513" x="5808663" y="2590800"/>
          <p14:tracePt t="11522" x="5895975" y="2590800"/>
          <p14:tracePt t="11530" x="5957888" y="2590800"/>
          <p14:tracePt t="11541" x="6008688" y="2590800"/>
          <p14:tracePt t="11550" x="6021388" y="2590800"/>
          <p14:tracePt t="11560" x="6045200" y="2603500"/>
          <p14:tracePt t="11621" x="6057900" y="2616200"/>
          <p14:tracePt t="11760" x="6070600" y="2616200"/>
          <p14:tracePt t="11781" x="6083300" y="2627313"/>
          <p14:tracePt t="11798" x="6096000" y="2627313"/>
          <p14:tracePt t="11818" x="6108700" y="2640013"/>
          <p14:tracePt t="11997" x="6108700" y="2652713"/>
          <p14:tracePt t="12028" x="6108700" y="2665413"/>
          <p14:tracePt t="12037" x="6070600" y="2678113"/>
          <p14:tracePt t="12046" x="5983288" y="2728913"/>
          <p14:tracePt t="12057" x="5808663" y="2778125"/>
          <p14:tracePt t="12065" x="5570538" y="2828925"/>
          <p14:tracePt t="12076" x="5219700" y="2928938"/>
          <p14:tracePt t="12085" x="4881563" y="2990850"/>
          <p14:tracePt t="12095" x="4494213" y="3090863"/>
          <p14:tracePt t="12108" x="4117975" y="3141663"/>
          <p14:tracePt t="12117" x="3905250" y="3190875"/>
          <p14:tracePt t="12127" x="3692525" y="3190875"/>
          <p14:tracePt t="12135" x="3541713" y="3203575"/>
          <p14:tracePt t="12145" x="3429000" y="3203575"/>
          <p14:tracePt t="12157" x="3341688" y="3203575"/>
          <p14:tracePt t="12165" x="3279775" y="3203575"/>
          <p14:tracePt t="12176" x="3228975" y="3203575"/>
          <p14:tracePt t="12185" x="3216275" y="3203575"/>
          <p14:tracePt t="12197" x="3192463" y="3203575"/>
          <p14:tracePt t="12205" x="3167063" y="3203575"/>
          <p14:tracePt t="12216" x="3154363" y="3203575"/>
          <p14:tracePt t="12227" x="3141663" y="3203575"/>
          <p14:tracePt t="12236" x="3116263" y="3203575"/>
          <p14:tracePt t="12255" x="3092450" y="3203575"/>
          <p14:tracePt t="12275" x="3079750" y="3203575"/>
          <p14:tracePt t="12304" x="3054350" y="3203575"/>
          <p14:tracePt t="12314" x="3016250" y="3203575"/>
          <p14:tracePt t="12334" x="2979738" y="3203575"/>
          <p14:tracePt t="12345" x="2941638" y="3203575"/>
          <p14:tracePt t="12356" x="2928938" y="3203575"/>
          <p14:tracePt t="12364" x="2879725" y="3216275"/>
          <p14:tracePt t="12375" x="2803525" y="3254375"/>
          <p14:tracePt t="12386" x="2728913" y="3267075"/>
          <p14:tracePt t="12395" x="2678113" y="3278188"/>
          <p14:tracePt t="12403" x="2641600" y="3278188"/>
          <p14:tracePt t="12413" x="2616200" y="3290888"/>
          <p14:tracePt t="12423" x="2578100" y="3290888"/>
          <p14:tracePt t="12433" x="2554288" y="3290888"/>
          <p14:tracePt t="12453" x="2528888" y="3290888"/>
          <p14:tracePt t="12463" x="2516188" y="3290888"/>
          <p14:tracePt t="12474" x="2503488" y="3290888"/>
          <p14:tracePt t="12484" x="2478088" y="3290888"/>
          <p14:tracePt t="12507" x="2465388" y="3290888"/>
          <p14:tracePt t="12514" x="2452688" y="3290888"/>
          <p14:tracePt t="12535" x="2441575" y="3290888"/>
          <p14:tracePt t="12561" x="2428875" y="3290888"/>
          <p14:tracePt t="12572" x="2416175" y="3290888"/>
          <p14:tracePt t="12680" x="2416175" y="3303588"/>
          <p14:tracePt t="12692" x="2416175" y="3316288"/>
          <p14:tracePt t="12702" x="2441575" y="3328988"/>
          <p14:tracePt t="12721" x="2452688" y="3341688"/>
          <p14:tracePt t="12732" x="2478088" y="3341688"/>
          <p14:tracePt t="12742" x="2490788" y="3341688"/>
          <p14:tracePt t="12751" x="2503488" y="3354388"/>
          <p14:tracePt t="12761" x="2528888" y="3354388"/>
          <p14:tracePt t="12770" x="2541588" y="3367088"/>
          <p14:tracePt t="12780" x="2565400" y="3367088"/>
          <p14:tracePt t="12790" x="2603500" y="3378200"/>
          <p14:tracePt t="12799" x="2628900" y="3390900"/>
          <p14:tracePt t="12810" x="2654300" y="3390900"/>
          <p14:tracePt t="12820" x="2690813" y="3403600"/>
          <p14:tracePt t="12829" x="2716213" y="3416300"/>
          <p14:tracePt t="12840" x="2754313" y="3416300"/>
          <p14:tracePt t="12849" x="2790825" y="3416300"/>
          <p14:tracePt t="12859" x="2803525" y="3416300"/>
          <p14:tracePt t="12869" x="2841625" y="3416300"/>
          <p14:tracePt t="12880" x="2879725" y="3416300"/>
          <p14:tracePt t="12889" x="2890838" y="3416300"/>
          <p14:tracePt t="12899" x="2928938" y="3416300"/>
          <p14:tracePt t="12911" x="2967038" y="3416300"/>
          <p14:tracePt t="12920" x="2979738" y="3416300"/>
          <p14:tracePt t="12932" x="3016250" y="3416300"/>
          <p14:tracePt t="12940" x="3054350" y="3416300"/>
          <p14:tracePt t="12951" x="3092450" y="3416300"/>
          <p14:tracePt t="12961" x="3128963" y="3416300"/>
          <p14:tracePt t="12970" x="3167063" y="3416300"/>
          <p14:tracePt t="12986" x="3205163" y="3416300"/>
          <p14:tracePt t="12991" x="3241675" y="3416300"/>
          <p14:tracePt t="12998" x="3267075" y="3416300"/>
          <p14:tracePt t="13008" x="3317875" y="3416300"/>
          <p14:tracePt t="13018" x="3405188" y="3416300"/>
          <p14:tracePt t="13029" x="3441700" y="3416300"/>
          <p14:tracePt t="13037" x="3517900" y="3416300"/>
          <p14:tracePt t="13048" x="3541713" y="3416300"/>
          <p14:tracePt t="13062" x="3630613" y="3416300"/>
          <p14:tracePt t="13068" x="3692525" y="3416300"/>
          <p14:tracePt t="13080" x="3756025" y="3416300"/>
          <p14:tracePt t="13090" x="3805238" y="3416300"/>
          <p14:tracePt t="13099" x="3843338" y="3416300"/>
          <p14:tracePt t="13110" x="3892550" y="3416300"/>
          <p14:tracePt t="13117" x="3943350" y="3416300"/>
          <p14:tracePt t="13127" x="3979863" y="3416300"/>
          <p14:tracePt t="13136" x="4017963" y="3416300"/>
          <p14:tracePt t="13147" x="4068763" y="3416300"/>
          <p14:tracePt t="13157" x="4117975" y="3416300"/>
          <p14:tracePt t="13167" x="4168775" y="3416300"/>
          <p14:tracePt t="13177" x="4205288" y="3416300"/>
          <p14:tracePt t="13191" x="4330700" y="3416300"/>
          <p14:tracePt t="13198" x="4418013" y="3416300"/>
          <p14:tracePt t="13210" x="4543425" y="3416300"/>
          <p14:tracePt t="13218" x="4630738" y="3416300"/>
          <p14:tracePt t="13228" x="4719638" y="3416300"/>
          <p14:tracePt t="13238" x="4781550" y="3416300"/>
          <p14:tracePt t="13246" x="4843463" y="3416300"/>
          <p14:tracePt t="13257" x="4894263" y="3416300"/>
          <p14:tracePt t="13266" x="4919663" y="3416300"/>
          <p14:tracePt t="13275" x="4956175" y="3416300"/>
          <p14:tracePt t="13286" x="4981575" y="3416300"/>
          <p14:tracePt t="13297" x="5006975" y="3416300"/>
          <p14:tracePt t="13309" x="5045075" y="3416300"/>
          <p14:tracePt t="13318" x="5068888" y="3416300"/>
          <p14:tracePt t="13327" x="5094288" y="3416300"/>
          <p14:tracePt t="13338" x="5132388" y="3416300"/>
          <p14:tracePt t="13346" x="5181600" y="3416300"/>
          <p14:tracePt t="13357" x="5194300" y="3416300"/>
          <p14:tracePt t="13365" x="5232400" y="3403600"/>
          <p14:tracePt t="13375" x="5319713" y="3390900"/>
          <p14:tracePt t="13386" x="5370513" y="3390900"/>
          <p14:tracePt t="13395" x="5407025" y="3390900"/>
          <p14:tracePt t="13406" x="5432425" y="3390900"/>
          <p14:tracePt t="13415" x="5457825" y="3390900"/>
          <p14:tracePt t="13426" x="5470525" y="3390900"/>
          <p14:tracePt t="13437" x="5483225" y="3390900"/>
          <p14:tracePt t="13446" x="5507038" y="3390900"/>
          <p14:tracePt t="13467" x="5532438" y="3390900"/>
          <p14:tracePt t="13476" x="5557838" y="3390900"/>
          <p14:tracePt t="13504" x="5570538" y="3390900"/>
          <p14:tracePt t="13524" x="5583238" y="3390900"/>
          <p14:tracePt t="13557" x="5595938" y="3390900"/>
          <p14:tracePt t="13811" x="5607050" y="3390900"/>
          <p14:tracePt t="14575" x="5607050" y="3378200"/>
          <p14:tracePt t="14614" x="5619750" y="3378200"/>
          <p14:tracePt t="14624" x="5645150" y="3378200"/>
          <p14:tracePt t="14634" x="5670550" y="3378200"/>
          <p14:tracePt t="14645" x="5683250" y="3378200"/>
          <p14:tracePt t="14654" x="5695950" y="3378200"/>
          <p14:tracePt t="14665" x="5708650" y="3378200"/>
          <p14:tracePt t="14674" x="5719763" y="3378200"/>
          <p14:tracePt t="14684" x="5732463" y="3378200"/>
          <p14:tracePt t="14693" x="5757863" y="3378200"/>
          <p14:tracePt t="14703" x="5770563" y="3378200"/>
          <p14:tracePt t="14715" x="5783263" y="3378200"/>
          <p14:tracePt t="14723" x="5821363" y="3390900"/>
          <p14:tracePt t="14733" x="5832475" y="3390900"/>
          <p14:tracePt t="14744" x="5857875" y="3390900"/>
          <p14:tracePt t="14753" x="5908675" y="3390900"/>
          <p14:tracePt t="14763" x="5945188" y="3390900"/>
          <p14:tracePt t="14773" x="5995988" y="3390900"/>
          <p14:tracePt t="14783" x="6083300" y="3378200"/>
          <p14:tracePt t="14793" x="6134100" y="3354388"/>
          <p14:tracePt t="14803" x="6246813" y="3341688"/>
          <p14:tracePt t="14813" x="6296025" y="3328988"/>
          <p14:tracePt t="14823" x="6370638" y="3303588"/>
          <p14:tracePt t="14833" x="6459538" y="3303588"/>
          <p14:tracePt t="14843" x="6546850" y="3290888"/>
          <p14:tracePt t="14852" x="6608763" y="3267075"/>
          <p14:tracePt t="14863" x="6684963" y="3267075"/>
          <p14:tracePt t="14872" x="6746875" y="3267075"/>
          <p14:tracePt t="14882" x="6808788" y="3267075"/>
          <p14:tracePt t="14892" x="6859588" y="3267075"/>
          <p14:tracePt t="14902" x="6897688" y="3267075"/>
          <p14:tracePt t="14912" x="6946900" y="3267075"/>
          <p14:tracePt t="14922" x="6985000" y="3267075"/>
          <p14:tracePt t="14931" x="7021513" y="3267075"/>
          <p14:tracePt t="14942" x="7046913" y="3267075"/>
          <p14:tracePt t="14952" x="7085013" y="3267075"/>
          <p14:tracePt t="14962" x="7110413" y="3267075"/>
          <p14:tracePt t="14971" x="7123113" y="3267075"/>
          <p14:tracePt t="14981" x="7146925" y="3267075"/>
          <p14:tracePt t="14992" x="7159625" y="3267075"/>
          <p14:tracePt t="15001" x="7172325" y="3267075"/>
          <p14:tracePt t="15012" x="7185025" y="3267075"/>
          <p14:tracePt t="15021" x="7197725" y="3267075"/>
          <p14:tracePt t="15031" x="7223125" y="3267075"/>
          <p14:tracePt t="15042" x="7246938" y="3278188"/>
          <p14:tracePt t="15061" x="7272338" y="3278188"/>
          <p14:tracePt t="15071" x="7285038" y="3278188"/>
          <p14:tracePt t="15080" x="7323138" y="3278188"/>
          <p14:tracePt t="15090" x="7372350" y="3278188"/>
          <p14:tracePt t="15100" x="7423150" y="3278188"/>
          <p14:tracePt t="15110" x="7485063" y="3278188"/>
          <p14:tracePt t="15120" x="7535863" y="3278188"/>
          <p14:tracePt t="15130" x="7572375" y="3278188"/>
          <p14:tracePt t="15142" x="7597775" y="3278188"/>
          <p14:tracePt t="15150" x="7635875" y="3278188"/>
          <p14:tracePt t="15160" x="7661275" y="3278188"/>
          <p14:tracePt t="15169" x="7697788" y="3267075"/>
          <p14:tracePt t="15179" x="7723188" y="3267075"/>
          <p14:tracePt t="15190" x="7748588" y="3254375"/>
          <p14:tracePt t="15199" x="7773988" y="3241675"/>
          <p14:tracePt t="15210" x="7785100" y="3241675"/>
          <p14:tracePt t="15221" x="7797800" y="3241675"/>
          <p14:tracePt t="15229" x="7823200" y="3241675"/>
          <p14:tracePt t="15249" x="7848600" y="3241675"/>
          <p14:tracePt t="15259" x="7874000" y="3241675"/>
          <p14:tracePt t="15279" x="7897813" y="3241675"/>
          <p14:tracePt t="15289" x="7910513" y="3241675"/>
          <p14:tracePt t="15299" x="7923213" y="3241675"/>
          <p14:tracePt t="15308" x="7948613" y="3241675"/>
          <p14:tracePt t="15576" x="7999413" y="3241675"/>
          <p14:tracePt t="15586" x="8086725" y="3241675"/>
          <p14:tracePt t="15596" x="8199438" y="3241675"/>
          <p14:tracePt t="15607" x="8312150" y="3241675"/>
          <p14:tracePt t="15617" x="8399463" y="3267075"/>
          <p14:tracePt t="15626" x="8486775" y="3278188"/>
          <p14:tracePt t="15636" x="8624888" y="3290888"/>
          <p14:tracePt t="15646" x="8724900" y="3316288"/>
          <p14:tracePt t="15655" x="8812213" y="3316288"/>
          <p14:tracePt t="15665" x="8912225" y="3328988"/>
          <p14:tracePt t="15675" x="8950325" y="3328988"/>
          <p14:tracePt t="15686" x="8975725" y="3328988"/>
          <p14:tracePt t="15695" x="8986838" y="3328988"/>
          <p14:tracePt t="15705" x="8999538" y="3328988"/>
          <p14:tracePt t="15805" x="9012238" y="3328988"/>
          <p14:tracePt t="15815" x="9037638" y="3328988"/>
          <p14:tracePt t="15824" x="9063038" y="3328988"/>
          <p14:tracePt t="15834" x="9088438" y="3328988"/>
          <p14:tracePt t="15846" x="9099550" y="3328988"/>
          <p14:tracePt t="15854" x="9112250" y="3328988"/>
          <p14:tracePt t="15864" x="9137650" y="3316288"/>
          <p14:tracePt t="15874" x="9150350" y="3303588"/>
          <p14:tracePt t="15884" x="9163050" y="3303588"/>
          <p14:tracePt t="15895" x="9188450" y="3303588"/>
          <p14:tracePt t="15903" x="9199563" y="3303588"/>
          <p14:tracePt t="15924" x="9212263" y="3303588"/>
          <p14:tracePt t="15933" x="9237663" y="3303588"/>
          <p14:tracePt t="15943" x="9250363" y="3303588"/>
          <p14:tracePt t="15964" x="9263063" y="3303588"/>
          <p14:tracePt t="15973" x="9275763" y="3303588"/>
          <p14:tracePt t="16003" x="9288463" y="3303588"/>
          <p14:tracePt t="16013" x="9301163" y="3303588"/>
          <p14:tracePt t="16032" x="9312275" y="3303588"/>
          <p14:tracePt t="16043" x="9324975" y="3303588"/>
          <p14:tracePt t="16053" x="9350375" y="3303588"/>
          <p14:tracePt t="16072" x="9363075" y="3303588"/>
          <p14:tracePt t="16083" x="9388475" y="3303588"/>
          <p14:tracePt t="16092" x="9401175" y="3303588"/>
          <p14:tracePt t="16112" x="9413875" y="3303588"/>
          <p14:tracePt t="16123" x="9424988" y="3303588"/>
          <p14:tracePt t="16142" x="9437688" y="3303588"/>
          <p14:tracePt t="16152" x="9450388" y="3303588"/>
          <p14:tracePt t="16161" x="9450388" y="3316288"/>
          <p14:tracePt t="16172" x="9463088" y="3316288"/>
          <p14:tracePt t="16181" x="9475788" y="3316288"/>
          <p14:tracePt t="16213" x="9488488" y="3316288"/>
          <p14:tracePt t="16232" x="9501188" y="3316288"/>
          <p14:tracePt t="16727" x="9501188" y="3328988"/>
          <p14:tracePt t="16757" x="9513888" y="3328988"/>
          <p14:tracePt t="16766" x="9525000" y="3341688"/>
          <p14:tracePt t="16776" x="9537700" y="3341688"/>
          <p14:tracePt t="16786" x="9537700" y="3354388"/>
          <p14:tracePt t="16806" x="9563100" y="3367088"/>
          <p14:tracePt t="16826" x="9575800" y="3367088"/>
          <p14:tracePt t="16846" x="9588500" y="3378200"/>
          <p14:tracePt t="16866" x="9601200" y="3378200"/>
          <p14:tracePt t="16876" x="9613900" y="3378200"/>
          <p14:tracePt t="16905" x="9626600" y="3378200"/>
          <p14:tracePt t="16925" x="9637713" y="3378200"/>
          <p14:tracePt t="17086" x="9650413" y="3378200"/>
          <p14:tracePt t="17097" x="9650413" y="3390900"/>
          <p14:tracePt t="17114" x="9663113" y="3390900"/>
          <p14:tracePt t="17134" x="9675813" y="3390900"/>
          <p14:tracePt t="17144" x="9688513" y="3390900"/>
          <p14:tracePt t="17153" x="9713913" y="3403600"/>
          <p14:tracePt t="17163" x="9739313" y="3403600"/>
          <p14:tracePt t="17176" x="9775825" y="3403600"/>
          <p14:tracePt t="17184" x="9788525" y="3403600"/>
          <p14:tracePt t="17197" x="9813925" y="3403600"/>
          <p14:tracePt t="17203" x="9826625" y="3403600"/>
          <p14:tracePt t="17213" x="9839325" y="3403600"/>
          <p14:tracePt t="17222" x="9863138" y="3403600"/>
          <p14:tracePt t="17233" x="9888538" y="3403600"/>
          <p14:tracePt t="17243" x="9901238" y="3403600"/>
          <p14:tracePt t="17253" x="9926638" y="3403600"/>
          <p14:tracePt t="17274" x="9952038" y="3403600"/>
          <p14:tracePt t="17284" x="9975850" y="3403600"/>
          <p14:tracePt t="17304" x="9988550" y="3403600"/>
          <p14:tracePt t="17314" x="10001250" y="3403600"/>
          <p14:tracePt t="17333" x="10013950" y="3403600"/>
          <p14:tracePt t="17362" x="10026650" y="3403600"/>
          <p14:tracePt t="17371" x="10039350" y="3403600"/>
          <p14:tracePt t="17629" x="10039350" y="3416300"/>
          <p14:tracePt t="17640" x="10001250" y="3416300"/>
          <p14:tracePt t="17651" x="9875838" y="3429000"/>
          <p14:tracePt t="17661" x="9701213" y="3467100"/>
          <p14:tracePt t="17671" x="9375775" y="3490913"/>
          <p14:tracePt t="17680" x="8824913" y="3541713"/>
          <p14:tracePt t="17689" x="8123238" y="3603625"/>
          <p14:tracePt t="17699" x="7285038" y="3692525"/>
          <p14:tracePt t="17709" x="6221413" y="3792538"/>
          <p14:tracePt t="17719" x="5394325" y="3829050"/>
          <p14:tracePt t="17729" x="4643438" y="3879850"/>
          <p14:tracePt t="17739" x="4017963" y="3941763"/>
          <p14:tracePt t="17751" x="3505200" y="3941763"/>
          <p14:tracePt t="17760" x="3154363" y="3941763"/>
          <p14:tracePt t="17770" x="2941638" y="3941763"/>
          <p14:tracePt t="17780" x="2790825" y="3941763"/>
          <p14:tracePt t="17790" x="2690813" y="3929063"/>
          <p14:tracePt t="17798" x="2641600" y="3929063"/>
          <p14:tracePt t="17808" x="2616200" y="3916363"/>
          <p14:tracePt t="17818" x="2603500" y="3916363"/>
          <p14:tracePt t="17829" x="2590800" y="3905250"/>
          <p14:tracePt t="18028" x="2590800" y="3892550"/>
          <p14:tracePt t="18047" x="2578100" y="3879850"/>
          <p14:tracePt t="18066" x="2565400" y="3867150"/>
          <p14:tracePt t="18076" x="2554288" y="3841750"/>
          <p14:tracePt t="18086" x="2528888" y="3829050"/>
          <p14:tracePt t="18095" x="2490788" y="3792538"/>
          <p14:tracePt t="18106" x="2478088" y="3767138"/>
          <p14:tracePt t="18115" x="2441575" y="3729038"/>
          <p14:tracePt t="18126" x="2416175" y="3703638"/>
          <p14:tracePt t="18137" x="2378075" y="3679825"/>
          <p14:tracePt t="18146" x="2352675" y="3667125"/>
          <p14:tracePt t="18156" x="2352675" y="3654425"/>
          <p14:tracePt t="18166" x="2339975" y="3654425"/>
          <p14:tracePt t="18175" x="2328863" y="3641725"/>
          <p14:tracePt t="18185" x="2316163" y="3641725"/>
          <p14:tracePt t="18195" x="2316163" y="3629025"/>
          <p14:tracePt t="18365" x="2328863" y="3629025"/>
          <p14:tracePt t="18377" x="2339975" y="3629025"/>
          <p14:tracePt t="18395" x="2365375" y="3629025"/>
          <p14:tracePt t="18405" x="2378075" y="3629025"/>
          <p14:tracePt t="18423" x="2403475" y="3629025"/>
          <p14:tracePt t="18443" x="2416175" y="3629025"/>
          <p14:tracePt t="18453" x="2441575" y="3629025"/>
          <p14:tracePt t="18474" x="2452688" y="3629025"/>
          <p14:tracePt t="18485" x="2465388" y="3629025"/>
          <p14:tracePt t="18513" x="2490788" y="3629025"/>
          <p14:tracePt t="18522" x="2503488" y="3629025"/>
          <p14:tracePt t="18532" x="2516188" y="3629025"/>
          <p14:tracePt t="18542" x="2541588" y="3629025"/>
          <p14:tracePt t="18553" x="2554288" y="3629025"/>
          <p14:tracePt t="18562" x="2565400" y="3629025"/>
          <p14:tracePt t="18571" x="2578100" y="3629025"/>
          <p14:tracePt t="18584" x="2628900" y="3629025"/>
          <p14:tracePt t="18593" x="2678113" y="3629025"/>
          <p14:tracePt t="18605" x="2728913" y="3629025"/>
          <p14:tracePt t="18612" x="2790825" y="3629025"/>
          <p14:tracePt t="18622" x="2854325" y="3629025"/>
          <p14:tracePt t="18632" x="2890838" y="3629025"/>
          <p14:tracePt t="18641" x="2941638" y="3629025"/>
          <p14:tracePt t="18651" x="2992438" y="3629025"/>
          <p14:tracePt t="18661" x="3041650" y="3629025"/>
          <p14:tracePt t="18672" x="3054350" y="3629025"/>
          <p14:tracePt t="18684" x="3092450" y="3629025"/>
          <p14:tracePt t="18692" x="3128963" y="3629025"/>
          <p14:tracePt t="18705" x="3141663" y="3629025"/>
          <p14:tracePt t="18713" x="3179763" y="3629025"/>
          <p14:tracePt t="18722" x="3216275" y="3629025"/>
          <p14:tracePt t="18744" x="3241675" y="3629025"/>
          <p14:tracePt t="18756" x="3254375" y="3629025"/>
          <p14:tracePt t="18760" x="3267075" y="3629025"/>
          <p14:tracePt t="18770" x="3279775" y="3629025"/>
          <p14:tracePt t="18790" x="3292475" y="3629025"/>
          <p14:tracePt t="18819" x="3305175" y="3629025"/>
          <p14:tracePt t="18830" x="3317875" y="3629025"/>
          <p14:tracePt t="18910" x="3328988" y="3629025"/>
          <p14:tracePt t="18941" x="3354388" y="3629025"/>
          <p14:tracePt t="18950" x="3392488" y="3629025"/>
          <p14:tracePt t="18961" x="3429000" y="3629025"/>
          <p14:tracePt t="18969" x="3467100" y="3641725"/>
          <p14:tracePt t="18981" x="3517900" y="3641725"/>
          <p14:tracePt t="19005" x="3592513" y="3641725"/>
          <p14:tracePt t="19008" x="3605213" y="3641725"/>
          <p14:tracePt t="19018" x="3630613" y="3641725"/>
          <p14:tracePt t="19028" x="3643313" y="3641725"/>
          <p14:tracePt t="19038" x="3654425" y="3641725"/>
          <p14:tracePt t="19047" x="3679825" y="3641725"/>
          <p14:tracePt t="19060" x="3692525" y="3641725"/>
          <p14:tracePt t="19069" x="3705225" y="3641725"/>
          <p14:tracePt t="19081" x="3717925" y="3641725"/>
          <p14:tracePt t="19089" x="3730625" y="3641725"/>
          <p14:tracePt t="19099" x="3756025" y="3641725"/>
          <p14:tracePt t="19117" x="3767138" y="3641725"/>
          <p14:tracePt t="19129" x="3779838" y="3641725"/>
          <p14:tracePt t="19157" x="3792538" y="3641725"/>
          <p14:tracePt t="19181" x="3805238" y="3641725"/>
          <p14:tracePt t="19206" x="3817938" y="3641725"/>
          <p14:tracePt t="19216" x="3830638" y="3641725"/>
          <p14:tracePt t="19386" x="3843338" y="3641725"/>
          <p14:tracePt t="19415" x="3856038" y="3654425"/>
          <p14:tracePt t="19426" x="3867150" y="3654425"/>
          <p14:tracePt t="19446" x="3879850" y="3667125"/>
          <p14:tracePt t="19457" x="3905250" y="3667125"/>
          <p14:tracePt t="19466" x="3917950" y="3667125"/>
          <p14:tracePt t="19475" x="3930650" y="3667125"/>
          <p14:tracePt t="19484" x="3956050" y="3667125"/>
          <p14:tracePt t="19494" x="3968750" y="3679825"/>
          <p14:tracePt t="19505" x="3979863" y="3679825"/>
          <p14:tracePt t="19514" x="4005263" y="3679825"/>
          <p14:tracePt t="19535" x="4017963" y="3679825"/>
          <p14:tracePt t="19564" x="4030663" y="3679825"/>
          <p14:tracePt t="19575" x="4043363" y="3679825"/>
          <p14:tracePt t="19595" x="4056063" y="3679825"/>
          <p14:tracePt t="19623" x="4068763" y="3679825"/>
          <p14:tracePt t="19633" x="4081463" y="3679825"/>
          <p14:tracePt t="19664" x="4092575" y="3679825"/>
          <p14:tracePt t="19684" x="4105275" y="3679825"/>
          <p14:tracePt t="19693" x="4117975" y="3679825"/>
          <p14:tracePt t="19722" x="4130675" y="3679825"/>
          <p14:tracePt t="19742" x="4143375" y="3679825"/>
          <p14:tracePt t="19752" x="4156075" y="3679825"/>
          <p14:tracePt t="19782" x="4168775" y="3679825"/>
          <p14:tracePt t="19999" x="4181475" y="3679825"/>
          <p14:tracePt t="20030" x="4192588" y="3679825"/>
          <p14:tracePt t="20039" x="4205288" y="3679825"/>
          <p14:tracePt t="20069" x="4217988" y="3679825"/>
          <p14:tracePt t="20099" x="4230688" y="3679825"/>
          <p14:tracePt t="20111" x="4243388" y="3679825"/>
          <p14:tracePt t="20130" x="4256088" y="3692525"/>
          <p14:tracePt t="20159" x="4268788" y="3692525"/>
          <p14:tracePt t="20168" x="4281488" y="3692525"/>
          <p14:tracePt t="20198" x="4294188" y="3703638"/>
          <p14:tracePt t="20218" x="4305300" y="3703638"/>
          <p14:tracePt t="20230" x="4318000" y="3703638"/>
          <p14:tracePt t="20259" x="4330700" y="3703638"/>
          <p14:tracePt t="20279" x="4343400" y="3703638"/>
          <p14:tracePt t="20290" x="4356100" y="3703638"/>
          <p14:tracePt t="20337" x="4368800" y="3703638"/>
          <p14:tracePt t="20378" x="4368800" y="3716338"/>
          <p14:tracePt t="20388" x="4381500" y="3716338"/>
          <p14:tracePt t="20418" x="4394200" y="3716338"/>
          <p14:tracePt t="20428" x="4406900" y="3716338"/>
          <p14:tracePt t="20437" x="4418013" y="3716338"/>
          <p14:tracePt t="20466" x="4430713" y="3716338"/>
          <p14:tracePt t="20486" x="4443413" y="3716338"/>
          <p14:tracePt t="20496" x="4456113" y="3716338"/>
          <p14:tracePt t="20527" x="4468813" y="3716338"/>
          <p14:tracePt t="20540" x="4468813" y="3729038"/>
          <p14:tracePt t="20546" x="4481513" y="3729038"/>
          <p14:tracePt t="20555" x="4494213" y="3741738"/>
          <p14:tracePt t="20585" x="4506913" y="3741738"/>
          <p14:tracePt t="20605" x="4518025" y="3741738"/>
          <p14:tracePt t="20636" x="4530725" y="3741738"/>
          <p14:tracePt t="20724" x="4543425" y="3741738"/>
          <p14:tracePt t="20745" x="4556125" y="3741738"/>
          <p14:tracePt t="20773" x="4568825" y="3741738"/>
          <p14:tracePt t="20784" x="4581525" y="3741738"/>
          <p14:tracePt t="20804" x="4594225" y="3741738"/>
          <p14:tracePt t="20833" x="4606925" y="3741738"/>
          <p14:tracePt t="20843" x="4630738" y="3741738"/>
          <p14:tracePt t="20863" x="4656138" y="3741738"/>
          <p14:tracePt t="20872" x="4668838" y="3741738"/>
          <p14:tracePt t="20883" x="4681538" y="3741738"/>
          <p14:tracePt t="20892" x="4694238" y="3741738"/>
          <p14:tracePt t="20902" x="4706938" y="3741738"/>
          <p14:tracePt t="20932" x="4719638" y="3741738"/>
          <p14:tracePt t="20953" x="4732338" y="3741738"/>
          <p14:tracePt t="20965" x="4743450" y="3741738"/>
          <p14:tracePt t="21242" x="4743450" y="3729038"/>
          <p14:tracePt t="21289" x="4756150" y="3716338"/>
          <p14:tracePt t="21299" x="4768850" y="3716338"/>
          <p14:tracePt t="21309" x="4781550" y="3716338"/>
          <p14:tracePt t="21319" x="4794250" y="3716338"/>
          <p14:tracePt t="21350" x="4806950" y="3716338"/>
          <p14:tracePt t="21361" x="4819650" y="3716338"/>
          <p14:tracePt t="21379" x="4832350" y="3716338"/>
          <p14:tracePt t="21975" x="4832350" y="3703638"/>
          <p14:tracePt t="22380" x="4819650" y="3703638"/>
          <p14:tracePt t="22390" x="4781550" y="3703638"/>
          <p14:tracePt t="22400" x="4681538" y="3703638"/>
          <p14:tracePt t="22409" x="4343400" y="3767138"/>
          <p14:tracePt t="22424" x="3705225" y="3916363"/>
          <p14:tracePt t="22431" x="2967038" y="4105275"/>
          <p14:tracePt t="22443" x="2365375" y="4241800"/>
          <p14:tracePt t="22451" x="1990725" y="4318000"/>
          <p14:tracePt t="22461" x="1739900" y="4354513"/>
          <p14:tracePt t="22471" x="1577975" y="4379913"/>
          <p14:tracePt t="22479" x="1414463" y="4405313"/>
          <p14:tracePt t="22491" x="1327150" y="4418013"/>
          <p14:tracePt t="22499" x="1276350" y="4418013"/>
          <p14:tracePt t="22509" x="1239838" y="4418013"/>
          <p14:tracePt t="22520" x="1201738" y="4418013"/>
          <p14:tracePt t="22529" x="1176338" y="4418013"/>
          <p14:tracePt t="22539" x="1163638" y="4418013"/>
          <p14:tracePt t="22552" x="1150938" y="4418013"/>
          <p14:tracePt t="22571" x="1139825" y="4418013"/>
          <p14:tracePt t="22580" x="1127125" y="4418013"/>
          <p14:tracePt t="22608" x="1114425" y="4418013"/>
          <p14:tracePt t="22627" x="1101725" y="4418013"/>
          <p14:tracePt t="22659" x="1089025" y="4418013"/>
          <p14:tracePt t="22670" x="1050925" y="4418013"/>
          <p14:tracePt t="22680" x="1038225" y="4430713"/>
          <p14:tracePt t="22687" x="989013" y="4430713"/>
          <p14:tracePt t="22697" x="938213" y="4443413"/>
          <p14:tracePt t="22707" x="889000" y="4454525"/>
          <p14:tracePt t="22717" x="863600" y="4454525"/>
          <p14:tracePt t="22727" x="825500" y="4467225"/>
          <p14:tracePt t="22737" x="814388" y="4467225"/>
          <p14:tracePt t="22747" x="801688" y="4467225"/>
          <p14:tracePt t="22757" x="788988" y="4467225"/>
          <p14:tracePt t="22767" x="763588" y="4467225"/>
          <p14:tracePt t="22778" x="750888" y="4467225"/>
          <p14:tracePt t="22788" x="738188" y="4467225"/>
          <p14:tracePt t="22798" x="725488" y="4467225"/>
          <p14:tracePt t="22807" x="701675" y="4467225"/>
          <p14:tracePt t="22826" x="688975" y="4454525"/>
          <p14:tracePt t="22847" x="676275" y="4454525"/>
          <p14:tracePt t="22856" x="663575" y="4454525"/>
          <p14:tracePt t="22918" x="688975" y="4454525"/>
          <p14:tracePt t="22928" x="712788" y="4443413"/>
          <p14:tracePt t="22938" x="763588" y="4430713"/>
          <p14:tracePt t="22946" x="814388" y="4430713"/>
          <p14:tracePt t="22956" x="850900" y="4418013"/>
          <p14:tracePt t="22965" x="863600" y="4418013"/>
          <p14:tracePt t="22975" x="876300" y="4418013"/>
          <p14:tracePt t="22994" x="901700" y="4405313"/>
          <p14:tracePt t="22996" x="914400" y="4405313"/>
          <p14:tracePt t="23004" x="925513" y="4392613"/>
          <p14:tracePt t="23014" x="950913" y="4379913"/>
          <p14:tracePt t="23030" x="963613" y="4367213"/>
          <p14:tracePt t="23035" x="976313" y="4367213"/>
          <p14:tracePt t="23046" x="989013" y="4367213"/>
          <p14:tracePt t="23055" x="1001713" y="4354513"/>
          <p14:tracePt t="23064" x="1027113" y="4330700"/>
          <p14:tracePt t="23074" x="1038225" y="4318000"/>
          <p14:tracePt t="23084" x="1063625" y="4318000"/>
          <p14:tracePt t="23094" x="1076325" y="4305300"/>
          <p14:tracePt t="23104" x="1076325" y="4292600"/>
          <p14:tracePt t="23115" x="1089025" y="4279900"/>
          <p14:tracePt t="23126" x="1101725" y="4279900"/>
          <p14:tracePt t="23147" x="1114425" y="4267200"/>
          <p14:tracePt t="23164" x="1114425" y="4254500"/>
          <p14:tracePt t="23177" x="1127125" y="4254500"/>
          <p14:tracePt t="23184" x="1127125" y="4241800"/>
          <p14:tracePt t="23363" x="1139825" y="4241800"/>
          <p14:tracePt t="23383" x="1150938" y="4241800"/>
          <p14:tracePt t="23393" x="1150938" y="4230688"/>
          <p14:tracePt t="23404" x="1189038" y="4230688"/>
          <p14:tracePt t="23414" x="1239838" y="4217988"/>
          <p14:tracePt t="23423" x="1301750" y="4205288"/>
          <p14:tracePt t="23433" x="1376363" y="4205288"/>
          <p14:tracePt t="23441" x="1414463" y="4192588"/>
          <p14:tracePt t="23451" x="1452563" y="4179888"/>
          <p14:tracePt t="23460" x="1476375" y="4179888"/>
          <p14:tracePt t="23471" x="1501775" y="4167188"/>
          <p14:tracePt t="23480" x="1514475" y="4167188"/>
          <p14:tracePt t="23502" x="1527175" y="4167188"/>
          <p14:tracePt t="23512" x="1539875" y="4167188"/>
          <p14:tracePt t="23542" x="1552575" y="4167188"/>
          <p14:tracePt t="23560" x="1565275" y="4167188"/>
          <p14:tracePt t="23740" x="1577975" y="4167188"/>
          <p14:tracePt t="23772" x="1589088" y="4167188"/>
          <p14:tracePt t="23808" x="1601788" y="4167188"/>
          <p14:tracePt t="23818" x="1614488" y="4167188"/>
          <p14:tracePt t="23888" x="1627188" y="4167188"/>
          <p14:tracePt t="23937" x="1639888" y="4167188"/>
          <p14:tracePt t="23968" x="1652588" y="4167188"/>
          <p14:tracePt t="24018" x="1652588" y="4154488"/>
          <p14:tracePt t="24046" x="1665288" y="4154488"/>
          <p14:tracePt t="24117" x="1677988" y="4154488"/>
          <p14:tracePt t="24145" x="1689100" y="4141788"/>
          <p14:tracePt t="24155" x="1727200" y="4141788"/>
          <p14:tracePt t="24165" x="1801813" y="4129088"/>
          <p14:tracePt t="24175" x="1978025" y="4105275"/>
          <p14:tracePt t="24186" x="2190750" y="4105275"/>
          <p14:tracePt t="24202" x="2403475" y="4092575"/>
          <p14:tracePt t="24207" x="2554288" y="4079875"/>
          <p14:tracePt t="24216" x="2703513" y="4079875"/>
          <p14:tracePt t="24224" x="2816225" y="4079875"/>
          <p14:tracePt t="24234" x="2903538" y="4079875"/>
          <p14:tracePt t="24245" x="2967038" y="4079875"/>
          <p14:tracePt t="24254" x="3028950" y="4079875"/>
          <p14:tracePt t="24264" x="3079750" y="4079875"/>
          <p14:tracePt t="24275" x="3116263" y="4079875"/>
          <p14:tracePt t="24284" x="3141663" y="4079875"/>
          <p14:tracePt t="24294" x="3167063" y="4079875"/>
          <p14:tracePt t="24305" x="3179763" y="4079875"/>
          <p14:tracePt t="24315" x="3192463" y="4079875"/>
          <p14:tracePt t="24326" x="3205163" y="4079875"/>
          <p14:tracePt t="24345" x="3216275" y="4079875"/>
          <p14:tracePt t="24377" x="3228975" y="4079875"/>
          <p14:tracePt t="24385" x="3241675" y="4079875"/>
          <p14:tracePt t="24423" x="3254375" y="4079875"/>
          <p14:tracePt t="24859" x="3254375" y="4067175"/>
          <p14:tracePt t="24919" x="3267075" y="4067175"/>
          <p14:tracePt t="24929" x="3279775" y="4067175"/>
          <p14:tracePt t="24939" x="3328988" y="4067175"/>
          <p14:tracePt t="24952" x="3405188" y="4067175"/>
          <p14:tracePt t="24961" x="3467100" y="4067175"/>
          <p14:tracePt t="24970" x="3579813" y="4067175"/>
          <p14:tracePt t="24982" x="3667125" y="4079875"/>
          <p14:tracePt t="25008" x="3905250" y="4079875"/>
          <p14:tracePt t="25018" x="3979863" y="4092575"/>
          <p14:tracePt t="25029" x="4043363" y="4117975"/>
          <p14:tracePt t="25037" x="4081463" y="4117975"/>
          <p14:tracePt t="25048" x="4092575" y="4117975"/>
          <p14:tracePt t="25059" x="4105275" y="4117975"/>
          <p14:tracePt t="25068" x="4117975" y="4117975"/>
          <p14:tracePt t="25365" x="4143375" y="4105275"/>
          <p14:tracePt t="25376" x="4156075" y="4105275"/>
          <p14:tracePt t="25385" x="4168775" y="4105275"/>
          <p14:tracePt t="25394" x="4192588" y="4092575"/>
          <p14:tracePt t="25406" x="4205288" y="4092575"/>
          <p14:tracePt t="25415" x="4217988" y="4079875"/>
          <p14:tracePt t="25425" x="4230688" y="4079875"/>
          <p14:tracePt t="25435" x="4256088" y="4079875"/>
          <p14:tracePt t="25445" x="4268788" y="4067175"/>
          <p14:tracePt t="25455" x="4281488" y="4067175"/>
          <p14:tracePt t="25464" x="4305300" y="4067175"/>
          <p14:tracePt t="25474" x="4318000" y="4067175"/>
          <p14:tracePt t="25484" x="4330700" y="4067175"/>
          <p14:tracePt t="25514" x="4343400" y="4067175"/>
          <p14:tracePt t="25524" x="4356100" y="4067175"/>
          <p14:tracePt t="25565" x="4368800" y="4067175"/>
          <p14:tracePt t="25990" x="4381500" y="4067175"/>
          <p14:tracePt t="26000" x="4406900" y="4067175"/>
          <p14:tracePt t="26011" x="4443413" y="4067175"/>
          <p14:tracePt t="26019" x="4481513" y="4079875"/>
          <p14:tracePt t="26029" x="4568825" y="4092575"/>
          <p14:tracePt t="26040" x="4656138" y="4105275"/>
          <p14:tracePt t="26049" x="4781550" y="4117975"/>
          <p14:tracePt t="26061" x="4919663" y="4117975"/>
          <p14:tracePt t="26072" x="5068888" y="4141788"/>
          <p14:tracePt t="26079" x="5194300" y="4154488"/>
          <p14:tracePt t="26089" x="5332413" y="4167188"/>
          <p14:tracePt t="26099" x="5495925" y="4167188"/>
          <p14:tracePt t="26109" x="5619750" y="4167188"/>
          <p14:tracePt t="26118" x="5770563" y="4192588"/>
          <p14:tracePt t="26129" x="5883275" y="4205288"/>
          <p14:tracePt t="26140" x="5970588" y="4205288"/>
          <p14:tracePt t="26150" x="6045200" y="4205288"/>
          <p14:tracePt t="26161" x="6083300" y="4205288"/>
          <p14:tracePt t="26170" x="6108700" y="4205288"/>
          <p14:tracePt t="26182" x="6146800" y="4205288"/>
          <p14:tracePt t="26191" x="6157913" y="4205288"/>
          <p14:tracePt t="26209" x="6170613" y="4205288"/>
          <p14:tracePt t="26218" x="6183313" y="4205288"/>
          <p14:tracePt t="26228" x="6196013" y="4205288"/>
          <p14:tracePt t="26248" x="6221413" y="4205288"/>
          <p14:tracePt t="26262" x="6259513" y="4192588"/>
          <p14:tracePt t="26269" x="6270625" y="4179888"/>
          <p14:tracePt t="26280" x="6308725" y="4179888"/>
          <p14:tracePt t="26291" x="6346825" y="4167188"/>
          <p14:tracePt t="26299" x="6370638" y="4167188"/>
          <p14:tracePt t="26309" x="6396038" y="4154488"/>
          <p14:tracePt t="26317" x="6446838" y="4154488"/>
          <p14:tracePt t="26327" x="6483350" y="4141788"/>
          <p14:tracePt t="26337" x="6534150" y="4129088"/>
          <p14:tracePt t="26347" x="6584950" y="4117975"/>
          <p14:tracePt t="26357" x="6634163" y="4105275"/>
          <p14:tracePt t="26367" x="6659563" y="4105275"/>
          <p14:tracePt t="26378" x="6708775" y="4092575"/>
          <p14:tracePt t="26389" x="6734175" y="4079875"/>
          <p14:tracePt t="26399" x="6772275" y="4079875"/>
          <p14:tracePt t="26407" x="6797675" y="4079875"/>
          <p14:tracePt t="26416" x="6821488" y="4079875"/>
          <p14:tracePt t="26426" x="6872288" y="4079875"/>
          <p14:tracePt t="26437" x="6921500" y="4079875"/>
          <p14:tracePt t="26446" x="6972300" y="4079875"/>
          <p14:tracePt t="26456" x="7021513" y="4079875"/>
          <p14:tracePt t="26466" x="7046913" y="4079875"/>
          <p14:tracePt t="26475" x="7072313" y="4079875"/>
          <p14:tracePt t="26486" x="7110413" y="4079875"/>
          <p14:tracePt t="26496" x="7146925" y="4079875"/>
          <p14:tracePt t="26506" x="7159625" y="4067175"/>
          <p14:tracePt t="26516" x="7197725" y="4067175"/>
          <p14:tracePt t="26525" x="7235825" y="4054475"/>
          <p14:tracePt t="26536" x="7259638" y="4054475"/>
          <p14:tracePt t="26546" x="7285038" y="4054475"/>
          <p14:tracePt t="26556" x="7310438" y="4054475"/>
          <p14:tracePt t="26565" x="7323138" y="4054475"/>
          <p14:tracePt t="26575" x="7335838" y="4054475"/>
          <p14:tracePt t="26596" x="7348538" y="4054475"/>
          <p14:tracePt t="26606" x="7359650" y="4054475"/>
          <p14:tracePt t="26636" x="7372350" y="4054475"/>
          <p14:tracePt t="26654" x="7385050" y="4054475"/>
          <p14:tracePt t="26933" x="7397750" y="4054475"/>
          <p14:tracePt t="26965" x="7410450" y="4054475"/>
          <p14:tracePt t="26974" x="7423150" y="4054475"/>
          <p14:tracePt t="26982" x="7435850" y="4054475"/>
          <p14:tracePt t="26992" x="7459663" y="4054475"/>
          <p14:tracePt t="27015" x="7497763" y="4054475"/>
          <p14:tracePt t="27023" x="7523163" y="4054475"/>
          <p14:tracePt t="27036" x="7561263" y="4054475"/>
          <p14:tracePt t="27042" x="7623175" y="4054475"/>
          <p14:tracePt t="27051" x="7697788" y="4054475"/>
          <p14:tracePt t="27062" x="7735888" y="4054475"/>
          <p14:tracePt t="27071" x="7785100" y="4054475"/>
          <p14:tracePt t="27082" x="7810500" y="4054475"/>
          <p14:tracePt t="27091" x="7848600" y="4054475"/>
          <p14:tracePt t="27100" x="7874000" y="4054475"/>
          <p14:tracePt t="27111" x="7897813" y="4054475"/>
          <p14:tracePt t="27121" x="7935913" y="4054475"/>
          <p14:tracePt t="27132" x="7948613" y="4054475"/>
          <p14:tracePt t="27143" x="7961313" y="4054475"/>
          <p14:tracePt t="27151" x="7986713" y="4054475"/>
          <p14:tracePt t="27160" x="7999413" y="4054475"/>
          <p14:tracePt t="27170" x="8010525" y="4054475"/>
          <p14:tracePt t="27511" x="8035925" y="4041775"/>
          <p14:tracePt t="27517" x="8061325" y="4041775"/>
          <p14:tracePt t="27527" x="8110538" y="4041775"/>
          <p14:tracePt t="27538" x="8148638" y="4041775"/>
          <p14:tracePt t="27547" x="8212138" y="4054475"/>
          <p14:tracePt t="27557" x="8299450" y="4067175"/>
          <p14:tracePt t="27567" x="8399463" y="4092575"/>
          <p14:tracePt t="27578" x="8524875" y="4092575"/>
          <p14:tracePt t="27591" x="8612188" y="4117975"/>
          <p14:tracePt t="27599" x="8650288" y="4129088"/>
          <p14:tracePt t="27606" x="8712200" y="4141788"/>
          <p14:tracePt t="27617" x="8750300" y="4154488"/>
          <p14:tracePt t="27626" x="8763000" y="4154488"/>
          <p14:tracePt t="27646" x="8774113" y="4154488"/>
          <p14:tracePt t="27656" x="8774113" y="4167188"/>
          <p14:tracePt t="27835" x="8786813" y="4167188"/>
          <p14:tracePt t="27845" x="8799513" y="4167188"/>
          <p14:tracePt t="27864" x="8812213" y="4167188"/>
          <p14:tracePt t="27874" x="8837613" y="4167188"/>
          <p14:tracePt t="27885" x="8850313" y="4167188"/>
          <p14:tracePt t="27904" x="8874125" y="4167188"/>
          <p14:tracePt t="27926" x="8899525" y="4167188"/>
          <p14:tracePt t="27936" x="8912225" y="4167188"/>
          <p14:tracePt t="27946" x="8924925" y="4167188"/>
          <p14:tracePt t="27955" x="8937625" y="4167188"/>
          <p14:tracePt t="27974" x="8963025" y="4167188"/>
          <p14:tracePt t="27983" x="8975725" y="4167188"/>
          <p14:tracePt t="28013" x="8986838" y="4167188"/>
          <p14:tracePt t="28035" x="8999538" y="4167188"/>
          <p14:tracePt t="28044" x="9012238" y="4167188"/>
          <p14:tracePt t="28074" x="9024938" y="4167188"/>
          <p14:tracePt t="28203" x="9037638" y="4167188"/>
          <p14:tracePt t="28441" x="9050338" y="4167188"/>
          <p14:tracePt t="28471" x="9063038" y="4167188"/>
          <p14:tracePt t="28489" x="9075738" y="4167188"/>
          <p14:tracePt t="28518" x="9088438" y="4167188"/>
          <p14:tracePt t="28529" x="9099550" y="4167188"/>
          <p14:tracePt t="28548" x="9112250" y="4167188"/>
          <p14:tracePt t="28580" x="9137650" y="4167188"/>
          <p14:tracePt t="28590" x="9150350" y="4167188"/>
          <p14:tracePt t="28598" x="9163050" y="4167188"/>
          <p14:tracePt t="28608" x="9188450" y="4167188"/>
          <p14:tracePt t="28628" x="9212263" y="4167188"/>
          <p14:tracePt t="28639" x="9237663" y="4167188"/>
          <p14:tracePt t="28658" x="9263063" y="4167188"/>
          <p14:tracePt t="28670" x="9288463" y="4167188"/>
          <p14:tracePt t="28689" x="9312275" y="4167188"/>
          <p14:tracePt t="28697" x="9324975" y="4167188"/>
          <p14:tracePt t="28708" x="9337675" y="4167188"/>
          <p14:tracePt t="28717" x="9363075" y="4167188"/>
          <p14:tracePt t="28749" x="9375775" y="4167188"/>
          <p14:tracePt t="28768" x="9388475" y="4167188"/>
          <p14:tracePt t="28779" x="9401175" y="4167188"/>
          <p14:tracePt t="28809" x="9413875" y="4167188"/>
          <p14:tracePt t="28828" x="9424988" y="4167188"/>
          <p14:tracePt t="28837" x="9437688" y="4167188"/>
          <p14:tracePt t="29145" x="9450388" y="4167188"/>
          <p14:tracePt t="30324" x="9413875" y="4154488"/>
          <p14:tracePt t="30333" x="9363075" y="4141788"/>
          <p14:tracePt t="30346" x="9312275" y="4129088"/>
          <p14:tracePt t="30358" x="9275763" y="4117975"/>
          <p14:tracePt t="30365" x="9250363" y="4092575"/>
          <p14:tracePt t="30375" x="9212263" y="4092575"/>
          <p14:tracePt t="30384" x="9188450" y="4079875"/>
          <p14:tracePt t="30393" x="9163050" y="4079875"/>
          <p14:tracePt t="30403" x="9150350" y="4079875"/>
          <p14:tracePt t="30423" x="9137650" y="4067175"/>
          <p14:tracePt t="30434" x="9124950" y="4067175"/>
          <p14:tracePt t="30455" x="9112250" y="4067175"/>
          <p14:tracePt t="30522" x="9099550" y="4067175"/>
          <p14:tracePt t="30533" x="9088438" y="4067175"/>
          <p14:tracePt t="30563" x="9050338" y="4067175"/>
          <p14:tracePt t="30572" x="8999538" y="4067175"/>
          <p14:tracePt t="30581" x="8975725" y="4067175"/>
          <p14:tracePt t="30592" x="8886825" y="4067175"/>
          <p14:tracePt t="30602" x="8799513" y="4067175"/>
          <p14:tracePt t="30611" x="8737600" y="4067175"/>
          <p14:tracePt t="30621" x="8674100" y="4067175"/>
          <p14:tracePt t="30631" x="8599488" y="4067175"/>
          <p14:tracePt t="30641" x="8537575" y="4067175"/>
          <p14:tracePt t="30652" x="8486775" y="4067175"/>
          <p14:tracePt t="30661" x="8424863" y="4067175"/>
          <p14:tracePt t="30672" x="8399463" y="4067175"/>
          <p14:tracePt t="30681" x="8374063" y="4067175"/>
          <p14:tracePt t="30690" x="8348663" y="4067175"/>
          <p14:tracePt t="30701" x="8312150" y="4067175"/>
          <p14:tracePt t="30711" x="8299450" y="4067175"/>
          <p14:tracePt t="30722" x="8286750" y="4067175"/>
          <p14:tracePt t="30730" x="8261350" y="4067175"/>
          <p14:tracePt t="30741" x="8248650" y="4067175"/>
          <p14:tracePt t="30760" x="8235950" y="4067175"/>
          <p14:tracePt t="30771" x="8223250" y="4067175"/>
          <p14:tracePt t="30850" x="8235950" y="4067175"/>
          <p14:tracePt t="30869" x="8248650" y="4067175"/>
          <p14:tracePt t="30879" x="8274050" y="4067175"/>
          <p14:tracePt t="30889" x="8286750" y="4067175"/>
          <p14:tracePt t="30899" x="8299450" y="4067175"/>
          <p14:tracePt t="30909" x="8324850" y="4067175"/>
          <p14:tracePt t="30929" x="8348663" y="4067175"/>
          <p14:tracePt t="30938" x="8374063" y="4067175"/>
          <p14:tracePt t="30958" x="8399463" y="4067175"/>
          <p14:tracePt t="30968" x="8412163" y="4067175"/>
          <p14:tracePt t="30998" x="8424863" y="4067175"/>
          <p14:tracePt t="31018" x="8448675" y="4067175"/>
          <p14:tracePt t="31028" x="8461375" y="4067175"/>
          <p14:tracePt t="31038" x="8474075" y="4067175"/>
          <p14:tracePt t="31048" x="8499475" y="4067175"/>
          <p14:tracePt t="31069" x="8537575" y="4067175"/>
          <p14:tracePt t="31080" x="8561388" y="4067175"/>
          <p14:tracePt t="31089" x="8586788" y="4067175"/>
          <p14:tracePt t="31102" x="8624888" y="4067175"/>
          <p14:tracePt t="31111" x="8661400" y="4067175"/>
          <p14:tracePt t="31117" x="8674100" y="4067175"/>
          <p14:tracePt t="31128" x="8712200" y="4067175"/>
          <p14:tracePt t="31137" x="8737600" y="4067175"/>
          <p14:tracePt t="31157" x="8763000" y="4067175"/>
          <p14:tracePt t="31167" x="8774113" y="4067175"/>
          <p14:tracePt t="31189" x="8786813" y="4067175"/>
          <p14:tracePt t="31199" x="8799513" y="4067175"/>
          <p14:tracePt t="31218" x="8812213" y="4067175"/>
          <p14:tracePt t="31247" x="8824913" y="4067175"/>
          <p14:tracePt t="32545" x="8799513" y="4067175"/>
          <p14:tracePt t="32555" x="8699500" y="4067175"/>
          <p14:tracePt t="32565" x="8524875" y="4067175"/>
          <p14:tracePt t="32575" x="8223250" y="4105275"/>
          <p14:tracePt t="32585" x="7685088" y="4167188"/>
          <p14:tracePt t="32595" x="7059613" y="4254500"/>
          <p14:tracePt t="32604" x="6521450" y="4305300"/>
          <p14:tracePt t="32616" x="6021388" y="4354513"/>
          <p14:tracePt t="32626" x="5519738" y="4405313"/>
          <p14:tracePt t="32636" x="5119688" y="4430713"/>
          <p14:tracePt t="32646" x="4906963" y="4454525"/>
          <p14:tracePt t="32658" x="4719638" y="4467225"/>
          <p14:tracePt t="32666" x="4606925" y="4467225"/>
          <p14:tracePt t="32676" x="4518025" y="4467225"/>
          <p14:tracePt t="32685" x="4468813" y="4467225"/>
          <p14:tracePt t="32694" x="4430713" y="4467225"/>
          <p14:tracePt t="32714" x="4418013" y="4467225"/>
          <p14:tracePt t="32724" x="4406900" y="4454525"/>
          <p14:tracePt t="32883" x="4406900" y="4443413"/>
          <p14:tracePt t="32932" x="4406900" y="4430713"/>
          <p14:tracePt t="32984" x="4406900" y="4418013"/>
          <p14:tracePt t="33003" x="4406900" y="4405313"/>
          <p14:tracePt t="33032" x="4406900" y="4392613"/>
          <p14:tracePt t="33062" x="4406900" y="4379913"/>
          <p14:tracePt t="33072" x="4406900" y="4367213"/>
          <p14:tracePt t="33083" x="4418013" y="4354513"/>
          <p14:tracePt t="33093" x="4418013" y="4341813"/>
          <p14:tracePt t="33101" x="4418013" y="4330700"/>
          <p14:tracePt t="33111" x="4418013" y="4318000"/>
          <p14:tracePt t="33121" x="4430713" y="4305300"/>
          <p14:tracePt t="33131" x="4430713" y="4279900"/>
          <p14:tracePt t="33141" x="4430713" y="4254500"/>
          <p14:tracePt t="33151" x="4443413" y="4230688"/>
          <p14:tracePt t="33160" x="4456113" y="4179888"/>
          <p14:tracePt t="33170" x="4494213" y="4105275"/>
          <p14:tracePt t="33181" x="4518025" y="3967163"/>
          <p14:tracePt t="33191" x="4568825" y="3816350"/>
          <p14:tracePt t="33201" x="4606925" y="3703638"/>
          <p14:tracePt t="33212" x="4619625" y="3629025"/>
          <p14:tracePt t="33221" x="4630738" y="3579813"/>
          <p14:tracePt t="33234" x="4630738" y="3554413"/>
          <p14:tracePt t="33242" x="4630738" y="3541713"/>
          <p14:tracePt t="33249" x="4630738" y="3529013"/>
          <p14:tracePt t="33279" x="4630738" y="3516313"/>
          <p14:tracePt t="33380" x="4619625" y="3516313"/>
          <p14:tracePt t="33390" x="4606925" y="3516313"/>
          <p14:tracePt t="33398" x="4594225" y="3516313"/>
          <p14:tracePt t="33409" x="4568825" y="3516313"/>
          <p14:tracePt t="33418" x="4556125" y="3516313"/>
          <p14:tracePt t="33428" x="4543425" y="3516313"/>
          <p14:tracePt t="33438" x="4518025" y="3516313"/>
          <p14:tracePt t="33448" x="4506913" y="3503613"/>
          <p14:tracePt t="33460" x="4494213" y="3503613"/>
          <p14:tracePt t="33469" x="4481513" y="3503613"/>
          <p14:tracePt t="33479" x="4468813" y="3503613"/>
          <p14:tracePt t="33487" x="4443413" y="3503613"/>
          <p14:tracePt t="33497" x="4430713" y="3503613"/>
          <p14:tracePt t="33508" x="4406900" y="3503613"/>
          <p14:tracePt t="33517" x="4381500" y="3503613"/>
          <p14:tracePt t="33527" x="4343400" y="3503613"/>
          <p14:tracePt t="33538" x="4305300" y="3516313"/>
          <p14:tracePt t="33548" x="4281488" y="3529013"/>
          <p14:tracePt t="33560" x="4243388" y="3541713"/>
          <p14:tracePt t="33569" x="4217988" y="3554413"/>
          <p14:tracePt t="33578" x="4181475" y="3579813"/>
          <p14:tracePt t="33591" x="4143375" y="3590925"/>
          <p14:tracePt t="33599" x="4130675" y="3590925"/>
          <p14:tracePt t="33608" x="4092575" y="3603625"/>
          <p14:tracePt t="33616" x="4068763" y="3629025"/>
          <p14:tracePt t="33627" x="4043363" y="3654425"/>
          <p14:tracePt t="33638" x="4017963" y="3679825"/>
          <p14:tracePt t="33646" x="4005263" y="3703638"/>
          <p14:tracePt t="33658" x="3979863" y="3716338"/>
          <p14:tracePt t="33666" x="3956050" y="3716338"/>
          <p14:tracePt t="33677" x="3943350" y="3729038"/>
          <p14:tracePt t="33688" x="3930650" y="3754438"/>
          <p14:tracePt t="33697" x="3905250" y="3767138"/>
          <p14:tracePt t="33707" x="3892550" y="3767138"/>
          <p14:tracePt t="33722" x="3892550" y="3779838"/>
          <p14:tracePt t="33726" x="3879850" y="3792538"/>
          <p14:tracePt t="33735" x="3879850" y="3803650"/>
          <p14:tracePt t="33746" x="3867150" y="3803650"/>
          <p14:tracePt t="33755" x="3867150" y="3816350"/>
          <p14:tracePt t="33765" x="3856038" y="3841750"/>
          <p14:tracePt t="33776" x="3843338" y="3854450"/>
          <p14:tracePt t="33786" x="3830638" y="3879850"/>
          <p14:tracePt t="33796" x="3830638" y="3892550"/>
          <p14:tracePt t="33807" x="3817938" y="3905250"/>
          <p14:tracePt t="33817" x="3805238" y="3929063"/>
          <p14:tracePt t="33826" x="3805238" y="3941763"/>
          <p14:tracePt t="33838" x="3805238" y="3954463"/>
          <p14:tracePt t="33846" x="3805238" y="3979863"/>
          <p14:tracePt t="33854" x="3805238" y="3992563"/>
          <p14:tracePt t="33865" x="3805238" y="4005263"/>
          <p14:tracePt t="33874" x="3805238" y="4029075"/>
          <p14:tracePt t="33885" x="3805238" y="4041775"/>
          <p14:tracePt t="33894" x="3805238" y="4054475"/>
          <p14:tracePt t="33904" x="3805238" y="4079875"/>
          <p14:tracePt t="33914" x="3805238" y="4105275"/>
          <p14:tracePt t="33934" x="3805238" y="4117975"/>
          <p14:tracePt t="33945" x="3805238" y="4141788"/>
          <p14:tracePt t="33966" x="3805238" y="4154488"/>
          <p14:tracePt t="33974" x="3805238" y="4167188"/>
          <p14:tracePt t="33988" x="3817938" y="4179888"/>
          <p14:tracePt t="34009" x="3830638" y="4205288"/>
          <p14:tracePt t="34015" x="3856038" y="4217988"/>
          <p14:tracePt t="34023" x="3867150" y="4230688"/>
          <p14:tracePt t="34034" x="3879850" y="4230688"/>
          <p14:tracePt t="34043" x="3905250" y="4241800"/>
          <p14:tracePt t="34053" x="3917950" y="4254500"/>
          <p14:tracePt t="34064" x="3943350" y="4267200"/>
          <p14:tracePt t="34075" x="3979863" y="4267200"/>
          <p14:tracePt t="34089" x="4017963" y="4267200"/>
          <p14:tracePt t="34104" x="4043363" y="4267200"/>
          <p14:tracePt t="34113" x="4068763" y="4267200"/>
          <p14:tracePt t="34133" x="4092575" y="4267200"/>
          <p14:tracePt t="34142" x="4117975" y="4267200"/>
          <p14:tracePt t="34163" x="4143375" y="4267200"/>
          <p14:tracePt t="34171" x="4168775" y="4254500"/>
          <p14:tracePt t="34183" x="4168775" y="4241800"/>
          <p14:tracePt t="34194" x="4192588" y="4241800"/>
          <p14:tracePt t="34203" x="4217988" y="4230688"/>
          <p14:tracePt t="34212" x="4230688" y="4205288"/>
          <p14:tracePt t="34222" x="4268788" y="4167188"/>
          <p14:tracePt t="34231" x="4281488" y="4141788"/>
          <p14:tracePt t="34241" x="4318000" y="4092575"/>
          <p14:tracePt t="34252" x="4343400" y="4054475"/>
          <p14:tracePt t="34261" x="4368800" y="4005263"/>
          <p14:tracePt t="34272" x="4381500" y="3979863"/>
          <p14:tracePt t="34283" x="4394200" y="3967163"/>
          <p14:tracePt t="34293" x="4394200" y="3954463"/>
          <p14:tracePt t="34302" x="4394200" y="3941763"/>
          <p14:tracePt t="34314" x="4394200" y="3929063"/>
          <p14:tracePt t="34330" x="4394200" y="3916363"/>
          <p14:tracePt t="34341" x="4394200" y="3905250"/>
          <p14:tracePt t="34350" x="4394200" y="3892550"/>
          <p14:tracePt t="34371" x="4394200" y="3879850"/>
          <p14:tracePt t="34380" x="4394200" y="3867150"/>
          <p14:tracePt t="34392" x="4394200" y="3854450"/>
          <p14:tracePt t="34402" x="4394200" y="3829050"/>
          <p14:tracePt t="34414" x="4381500" y="3803650"/>
          <p14:tracePt t="34423" x="4381500" y="3779838"/>
          <p14:tracePt t="34432" x="4368800" y="3779838"/>
          <p14:tracePt t="34441" x="4356100" y="3754438"/>
          <p14:tracePt t="34449" x="4356100" y="3741738"/>
          <p14:tracePt t="34461" x="4343400" y="3716338"/>
          <p14:tracePt t="34469" x="4330700" y="3703638"/>
          <p14:tracePt t="34479" x="4330700" y="3679825"/>
          <p14:tracePt t="34490" x="4318000" y="3679825"/>
          <p14:tracePt t="34499" x="4318000" y="3667125"/>
          <p14:tracePt t="34510" x="4305300" y="3654425"/>
          <p14:tracePt t="34523" x="4294188" y="3654425"/>
          <p14:tracePt t="34530" x="4294188" y="3629025"/>
          <p14:tracePt t="34539" x="4281488" y="3629025"/>
          <p14:tracePt t="34549" x="4256088" y="3616325"/>
          <p14:tracePt t="34570" x="4243388" y="3603625"/>
          <p14:tracePt t="34580" x="4230688" y="3603625"/>
          <p14:tracePt t="34590" x="4217988" y="3603625"/>
          <p14:tracePt t="34598" x="4205288" y="3603625"/>
          <p14:tracePt t="34608" x="4181475" y="3603625"/>
          <p14:tracePt t="34618" x="4156075" y="3603625"/>
          <p14:tracePt t="34628" x="4130675" y="3603625"/>
          <p14:tracePt t="34639" x="4105275" y="3616325"/>
          <p14:tracePt t="34648" x="4081463" y="3629025"/>
          <p14:tracePt t="34671" x="4056063" y="3641725"/>
          <p14:tracePt t="34680" x="4030663" y="3654425"/>
          <p14:tracePt t="34698" x="4017963" y="3654425"/>
          <p14:tracePt t="34707" x="4005263" y="3654425"/>
          <p14:tracePt t="34717" x="3992563" y="3667125"/>
          <p14:tracePt t="34737" x="3992563" y="3679825"/>
          <p14:tracePt t="34748" x="3979863" y="3679825"/>
          <p14:tracePt t="34759" x="3968750" y="3692525"/>
          <p14:tracePt t="34779" x="3956050" y="3703638"/>
          <p14:tracePt t="34793" x="3956050" y="3729038"/>
          <p14:tracePt t="34799" x="3943350" y="3729038"/>
          <p14:tracePt t="34808" x="3943350" y="3741738"/>
          <p14:tracePt t="34821" x="3930650" y="3754438"/>
          <p14:tracePt t="34828" x="3917950" y="3767138"/>
          <p14:tracePt t="34839" x="3917950" y="3779838"/>
          <p14:tracePt t="34847" x="3905250" y="3803650"/>
          <p14:tracePt t="34856" x="3892550" y="3803650"/>
          <p14:tracePt t="34867" x="3892550" y="3829050"/>
          <p14:tracePt t="34877" x="3892550" y="3854450"/>
          <p14:tracePt t="34896" x="3892550" y="3867150"/>
          <p14:tracePt t="34906" x="3892550" y="3892550"/>
          <p14:tracePt t="34918" x="3892550" y="3905250"/>
          <p14:tracePt t="34925" x="3892550" y="3929063"/>
          <p14:tracePt t="34936" x="3892550" y="3941763"/>
          <p14:tracePt t="34945" x="3892550" y="3954463"/>
          <p14:tracePt t="34955" x="3892550" y="3979863"/>
          <p14:tracePt t="34966" x="3892550" y="4005263"/>
          <p14:tracePt t="34985" x="3892550" y="4017963"/>
          <p14:tracePt t="34998" x="3892550" y="4029075"/>
          <p14:tracePt t="35006" x="3905250" y="4041775"/>
          <p14:tracePt t="35017" x="3905250" y="4054475"/>
          <p14:tracePt t="35027" x="3905250" y="4067175"/>
          <p14:tracePt t="35036" x="3930650" y="4079875"/>
          <p14:tracePt t="35047" x="3956050" y="4079875"/>
          <p14:tracePt t="35055" x="3956050" y="4092575"/>
          <p14:tracePt t="35064" x="3992563" y="4117975"/>
          <p14:tracePt t="35074" x="4030663" y="4129088"/>
          <p14:tracePt t="35085" x="4056063" y="4154488"/>
          <p14:tracePt t="35104" x="4081463" y="4154488"/>
          <p14:tracePt t="35117" x="4117975" y="4167188"/>
          <p14:tracePt t="35125" x="4130675" y="4179888"/>
          <p14:tracePt t="35135" x="4168775" y="4179888"/>
          <p14:tracePt t="35148" x="4205288" y="4192588"/>
          <p14:tracePt t="35155" x="4217988" y="4192588"/>
          <p14:tracePt t="35166" x="4230688" y="4192588"/>
          <p14:tracePt t="35174" x="4256088" y="4192588"/>
          <p14:tracePt t="35184" x="4268788" y="4192588"/>
          <p14:tracePt t="35194" x="4281488" y="4192588"/>
          <p14:tracePt t="35204" x="4294188" y="4192588"/>
          <p14:tracePt t="35214" x="4305300" y="4192588"/>
          <p14:tracePt t="35223" x="4318000" y="4192588"/>
          <p14:tracePt t="35245" x="4330700" y="4192588"/>
          <p14:tracePt t="35254" x="4343400" y="4192588"/>
          <p14:tracePt t="35284" x="4356100" y="4192588"/>
          <p14:tracePt t="35295" x="4368800" y="4179888"/>
          <p14:tracePt t="35304" x="4381500" y="4179888"/>
          <p14:tracePt t="35314" x="4381500" y="4167188"/>
          <p14:tracePt t="35342" x="4381500" y="4154488"/>
          <p14:tracePt t="35372" x="4381500" y="4141788"/>
          <p14:tracePt t="35384" x="4381500" y="4129088"/>
          <p14:tracePt t="35403" x="4381500" y="4117975"/>
          <p14:tracePt t="35415" x="4381500" y="4105275"/>
          <p14:tracePt t="35424" x="4381500" y="4092575"/>
          <p14:tracePt t="35443" x="4381500" y="4067175"/>
          <p14:tracePt t="35451" x="4381500" y="4054475"/>
          <p14:tracePt t="35490" x="4381500" y="4041775"/>
          <p14:tracePt t="35513" x="4381500" y="4029075"/>
          <p14:tracePt t="35543" x="4381500" y="4017963"/>
          <p14:tracePt t="36662" x="4394200" y="4017963"/>
          <p14:tracePt t="36682" x="4430713" y="4029075"/>
          <p14:tracePt t="36694" x="4443413" y="4029075"/>
          <p14:tracePt t="36703" x="4456113" y="4041775"/>
          <p14:tracePt t="36713" x="4468813" y="4041775"/>
          <p14:tracePt t="36723" x="4494213" y="4054475"/>
          <p14:tracePt t="36741" x="4506913" y="4054475"/>
          <p14:tracePt t="36751" x="4518025" y="4054475"/>
          <p14:tracePt t="36781" x="4530725" y="4054475"/>
          <p14:tracePt t="36802" x="4543425" y="4054475"/>
          <p14:tracePt t="36811" x="4556125" y="4054475"/>
          <p14:tracePt t="37208" x="4556125" y="4067175"/>
          <p14:tracePt t="37229" x="4556125" y="4079875"/>
          <p14:tracePt t="37287" x="4556125" y="4092575"/>
          <p14:tracePt t="37803" x="4530725" y="4079875"/>
          <p14:tracePt t="37813" x="4456113" y="4041775"/>
          <p14:tracePt t="37822" x="4305300" y="3929063"/>
          <p14:tracePt t="37831" x="3930650" y="3703638"/>
          <p14:tracePt t="37842" x="3279775" y="3228975"/>
          <p14:tracePt t="37852" x="2854325" y="2778125"/>
          <p14:tracePt t="37861" x="2290763" y="2190750"/>
          <p14:tracePt t="37871" x="1778000" y="1601788"/>
          <p14:tracePt t="37881" x="1414463" y="1189038"/>
          <p14:tracePt t="37891" x="1076325" y="863600"/>
          <p14:tracePt t="37902" x="925513" y="676275"/>
          <p14:tracePt t="37911" x="750888" y="476250"/>
          <p14:tracePt t="37920" x="650875" y="287338"/>
          <p14:tracePt t="37933" x="538163" y="138113"/>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US" sz="3600" b="1" dirty="0">
                <a:solidFill>
                  <a:schemeClr val="bg1"/>
                </a:solidFill>
                <a:latin typeface="Tinos"/>
                <a:ea typeface="+mj-ea"/>
                <a:cs typeface="+mj-cs"/>
              </a:rPr>
              <a:t>References:</a:t>
            </a:r>
            <a:endParaRPr lang="en-IN" sz="44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lang="en-US" altLang="zh-CN" b="1">
                <a:solidFill>
                  <a:schemeClr val="bg1"/>
                </a:solidFill>
                <a:latin typeface="Tinos"/>
              </a:rPr>
              <a:t>Name of the Faculty: Dr. Sanjeev Kumar		Program Name: B.Tech</a:t>
            </a:r>
            <a:endParaRPr lang="en-US" altLang="zh-CN" b="1" dirty="0">
              <a:solidFill>
                <a:schemeClr val="bg1"/>
              </a:solidFill>
              <a:latin typeface="Tinos"/>
            </a:endParaRPr>
          </a:p>
        </p:txBody>
      </p:sp>
      <p:sp>
        <p:nvSpPr>
          <p:cNvPr id="2" name="Rectangle 1">
            <a:extLst>
              <a:ext uri="{FF2B5EF4-FFF2-40B4-BE49-F238E27FC236}">
                <a16:creationId xmlns:a16="http://schemas.microsoft.com/office/drawing/2014/main" xmlns="" id="{07FC21E6-A9B4-4DD8-A1F4-108F77166F0B}"/>
              </a:ext>
            </a:extLst>
          </p:cNvPr>
          <p:cNvSpPr/>
          <p:nvPr/>
        </p:nvSpPr>
        <p:spPr>
          <a:xfrm>
            <a:off x="974875" y="1717531"/>
            <a:ext cx="10572750" cy="4154984"/>
          </a:xfrm>
          <a:prstGeom prst="rect">
            <a:avLst/>
          </a:prstGeom>
          <a:noFill/>
        </p:spPr>
        <p:txBody>
          <a:bodyPr wrap="square" lIns="91440" tIns="45720" rIns="91440" bIns="45720">
            <a:spAutoFit/>
          </a:bodyPr>
          <a:lstStyle/>
          <a:p>
            <a:pPr lvl="0"/>
            <a:r>
              <a:rPr lang="en-IN" sz="2000" dirty="0">
                <a:solidFill>
                  <a:prstClr val="black"/>
                </a:solidFill>
              </a:rPr>
              <a:t>1</a:t>
            </a:r>
            <a:r>
              <a:rPr lang="en-IN" sz="2400" dirty="0">
                <a:solidFill>
                  <a:prstClr val="black"/>
                </a:solidFill>
                <a:latin typeface="Times New Roman" pitchFamily="18" charset="0"/>
                <a:cs typeface="Times New Roman" pitchFamily="18" charset="0"/>
              </a:rPr>
              <a:t>. </a:t>
            </a:r>
            <a:r>
              <a:rPr lang="en-US" sz="2400" dirty="0"/>
              <a:t>J. Singh , Semiconductor optoelectronics, Physics and Technology, Mc-</a:t>
            </a:r>
            <a:r>
              <a:rPr lang="en-US" sz="2400" dirty="0" err="1"/>
              <a:t>Graw</a:t>
            </a:r>
            <a:r>
              <a:rPr lang="en-US" sz="2400" dirty="0"/>
              <a:t> –Hill Inc. 1995.</a:t>
            </a:r>
            <a:endParaRPr lang="en-IN" sz="2400" dirty="0"/>
          </a:p>
          <a:p>
            <a:pPr lvl="0"/>
            <a:endParaRPr lang="en-US" sz="2400" dirty="0"/>
          </a:p>
          <a:p>
            <a:pPr lvl="0"/>
            <a:r>
              <a:rPr lang="en-US" sz="2400" dirty="0"/>
              <a:t>2. S.M. </a:t>
            </a:r>
            <a:r>
              <a:rPr lang="en-US" sz="2400" dirty="0" err="1"/>
              <a:t>Sze</a:t>
            </a:r>
            <a:r>
              <a:rPr lang="en-US" sz="2400" dirty="0"/>
              <a:t>,  Semiconductor Devices: Physics and Technology, Wiley 2008.</a:t>
            </a:r>
          </a:p>
          <a:p>
            <a:endParaRPr lang="en-US" sz="2400" dirty="0"/>
          </a:p>
          <a:p>
            <a:r>
              <a:rPr lang="en-US" sz="2400" dirty="0"/>
              <a:t>3. </a:t>
            </a:r>
            <a:r>
              <a:rPr lang="en-US" sz="2400" dirty="0" err="1"/>
              <a:t>Pillai</a:t>
            </a:r>
            <a:r>
              <a:rPr lang="en-US" sz="2400" dirty="0"/>
              <a:t> S O, Solid State Physics,( 2010), sixth edition, New Age International (P) Ltd. ISBN-9788122427264.</a:t>
            </a:r>
          </a:p>
          <a:p>
            <a:endParaRPr lang="en-IN" sz="2400" dirty="0"/>
          </a:p>
          <a:p>
            <a:r>
              <a:rPr lang="en-IN" sz="2400" dirty="0"/>
              <a:t>4. https://www.youtube.com/watch?v=5ZNeDxfgYAE</a:t>
            </a:r>
          </a:p>
          <a:p>
            <a:pPr lvl="0"/>
            <a:r>
              <a:rPr lang="en-US" sz="2400" dirty="0"/>
              <a:t> </a:t>
            </a:r>
            <a:endParaRPr lang="en-IN" sz="2400" dirty="0"/>
          </a:p>
          <a:p>
            <a:pPr lvl="0"/>
            <a:r>
              <a:rPr lang="en-IN" sz="2400" dirty="0">
                <a:solidFill>
                  <a:prstClr val="black"/>
                </a:solidFill>
                <a:latin typeface="Times New Roman" pitchFamily="18" charset="0"/>
                <a:cs typeface="Times New Roman" pitchFamily="18" charset="0"/>
              </a:rPr>
              <a:t> </a:t>
            </a: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xmlns=""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
        <p:nvSpPr>
          <p:cNvPr id="8" name="Title 1">
            <a:extLst>
              <a:ext uri="{FF2B5EF4-FFF2-40B4-BE49-F238E27FC236}">
                <a16:creationId xmlns:a16="http://schemas.microsoft.com/office/drawing/2014/main" xmlns="" id="{87FCFD22-28F3-48D5-872D-88F2FA9AE649}"/>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707806091"/>
      </p:ext>
    </p:extLst>
  </p:cSld>
  <p:clrMapOvr>
    <a:masterClrMapping/>
  </p:clrMapOvr>
  <p:transition/>
  <p:extLst>
    <p:ext uri="{3A86A75C-4F4B-4683-9AE1-C65F6400EC91}">
      <p14:laserTraceLst xmlns:p14="http://schemas.microsoft.com/office/powerpoint/2010/main">
        <p14:tracePtLst>
          <p14:tracePt t="5258" x="5921375" y="1652588"/>
          <p14:tracePt t="5280" x="5908675" y="1652588"/>
          <p14:tracePt t="5289" x="5870575" y="1663700"/>
          <p14:tracePt t="5300" x="5845175" y="1676400"/>
          <p14:tracePt t="5309" x="5770563" y="1689100"/>
          <p14:tracePt t="5320" x="5695950" y="1739900"/>
          <p14:tracePt t="5329" x="5583238" y="1765300"/>
          <p14:tracePt t="5337" x="5432425" y="1789113"/>
          <p14:tracePt t="5347" x="5319713" y="1814513"/>
          <p14:tracePt t="5358" x="5232400" y="1852613"/>
          <p14:tracePt t="5367" x="5157788" y="1876425"/>
          <p14:tracePt t="5377" x="5094288" y="1889125"/>
          <p14:tracePt t="5387" x="4981575" y="1927225"/>
          <p14:tracePt t="5401" x="4881563" y="1952625"/>
          <p14:tracePt t="5410" x="4756150" y="1965325"/>
          <p14:tracePt t="5418" x="4619625" y="2001838"/>
          <p14:tracePt t="5429" x="4443413" y="2014538"/>
          <p14:tracePt t="5438" x="4318000" y="2052638"/>
          <p14:tracePt t="5448" x="4181475" y="2065338"/>
          <p14:tracePt t="5456" x="4092575" y="2089150"/>
          <p14:tracePt t="5466" x="4043363" y="2089150"/>
          <p14:tracePt t="5477" x="4017963" y="2089150"/>
          <p14:tracePt t="5486" x="3979863" y="2089150"/>
          <p14:tracePt t="5497" x="3956050" y="2089150"/>
          <p14:tracePt t="5506" x="3930650" y="2089150"/>
          <p14:tracePt t="5517" x="3905250" y="2089150"/>
          <p14:tracePt t="5528" x="3892550" y="2089150"/>
          <p14:tracePt t="5537" x="3879850" y="2089150"/>
          <p14:tracePt t="5550" x="3856038" y="2078038"/>
          <p14:tracePt t="5557" x="3830638" y="2065338"/>
          <p14:tracePt t="5567" x="3792538" y="2065338"/>
          <p14:tracePt t="5576" x="3767138" y="2052638"/>
          <p14:tracePt t="5585" x="3717925" y="2039938"/>
          <p14:tracePt t="5597" x="3692525" y="2039938"/>
          <p14:tracePt t="5605" x="3654425" y="2027238"/>
          <p14:tracePt t="5615" x="3617913" y="2027238"/>
          <p14:tracePt t="5627" x="3605213" y="2014538"/>
          <p14:tracePt t="5635" x="3579813" y="2014538"/>
          <p14:tracePt t="5644" x="3567113" y="2014538"/>
          <p14:tracePt t="5655" x="3541713" y="2014538"/>
          <p14:tracePt t="5664" x="3505200" y="2014538"/>
          <p14:tracePt t="5675" x="3479800" y="2014538"/>
          <p14:tracePt t="5685" x="3454400" y="2014538"/>
          <p14:tracePt t="5694" x="3417888" y="2014538"/>
          <p14:tracePt t="5704" x="3392488" y="2014538"/>
          <p14:tracePt t="5714" x="3367088" y="2014538"/>
          <p14:tracePt t="5724" x="3328988" y="2014538"/>
          <p14:tracePt t="5733" x="3305175" y="2014538"/>
          <p14:tracePt t="5744" x="3292475" y="2014538"/>
          <p14:tracePt t="5756" x="3267075" y="2014538"/>
          <p14:tracePt t="5765" x="3254375" y="2014538"/>
          <p14:tracePt t="5776" x="3241675" y="2014538"/>
          <p14:tracePt t="5785" x="3228975" y="2014538"/>
          <p14:tracePt t="5795" x="3228975" y="2027238"/>
          <p14:tracePt t="5807" x="3216275" y="2027238"/>
          <p14:tracePt t="5814" x="3205163" y="2027238"/>
          <p14:tracePt t="5823" x="3205163" y="2039938"/>
          <p14:tracePt t="5853" x="3205163" y="2052638"/>
          <p14:tracePt t="5863" x="3205163" y="2065338"/>
          <p14:tracePt t="5876" x="3205163" y="2078038"/>
          <p14:tracePt t="5884" x="3205163" y="2089150"/>
          <p14:tracePt t="5895" x="3205163" y="2114550"/>
          <p14:tracePt t="5905" x="3205163" y="2127250"/>
          <p14:tracePt t="5914" x="3205163" y="2165350"/>
          <p14:tracePt t="5926" x="3205163" y="2190750"/>
          <p14:tracePt t="5932" x="3205163" y="2201863"/>
          <p14:tracePt t="5942" x="3216275" y="2201863"/>
          <p14:tracePt t="5953" x="3228975" y="2227263"/>
          <p14:tracePt t="5962" x="3254375" y="2239963"/>
          <p14:tracePt t="5972" x="3254375" y="2265363"/>
          <p14:tracePt t="5982" x="3279775" y="2265363"/>
          <p14:tracePt t="6005" x="3317875" y="2290763"/>
          <p14:tracePt t="6015" x="3328988" y="2303463"/>
          <p14:tracePt t="6022" x="3354388" y="2327275"/>
          <p14:tracePt t="6031" x="3367088" y="2327275"/>
          <p14:tracePt t="6042" x="3379788" y="2339975"/>
          <p14:tracePt t="6051" x="3417888" y="2352675"/>
          <p14:tracePt t="6061" x="3454400" y="2365375"/>
          <p14:tracePt t="6071" x="3479800" y="2365375"/>
          <p14:tracePt t="6081" x="3517900" y="2378075"/>
          <p14:tracePt t="6091" x="3541713" y="2390775"/>
          <p14:tracePt t="6102" x="3567113" y="2390775"/>
          <p14:tracePt t="6112" x="3605213" y="2403475"/>
          <p14:tracePt t="6122" x="3643313" y="2403475"/>
          <p14:tracePt t="6134" x="3654425" y="2414588"/>
          <p14:tracePt t="6142" x="3705225" y="2414588"/>
          <p14:tracePt t="6153" x="3756025" y="2414588"/>
          <p14:tracePt t="6163" x="3805238" y="2414588"/>
          <p14:tracePt t="6170" x="3843338" y="2414588"/>
          <p14:tracePt t="6181" x="3917950" y="2414588"/>
          <p14:tracePt t="6191" x="3979863" y="2414588"/>
          <p14:tracePt t="6200" x="4056063" y="2414588"/>
          <p14:tracePt t="6210" x="4092575" y="2414588"/>
          <p14:tracePt t="6220" x="4143375" y="2414588"/>
          <p14:tracePt t="6230" x="4181475" y="2414588"/>
          <p14:tracePt t="6239" x="4230688" y="2427288"/>
          <p14:tracePt t="6250" x="4281488" y="2427288"/>
          <p14:tracePt t="6259" x="4330700" y="2439988"/>
          <p14:tracePt t="6269" x="4356100" y="2439988"/>
          <p14:tracePt t="6280" x="4406900" y="2452688"/>
          <p14:tracePt t="6290" x="4456113" y="2452688"/>
          <p14:tracePt t="6300" x="4494213" y="2452688"/>
          <p14:tracePt t="6310" x="4518025" y="2465388"/>
          <p14:tracePt t="6319" x="4543425" y="2478088"/>
          <p14:tracePt t="6330" x="4581525" y="2478088"/>
          <p14:tracePt t="6339" x="4606925" y="2478088"/>
          <p14:tracePt t="6350" x="4656138" y="2490788"/>
          <p14:tracePt t="6359" x="4681538" y="2490788"/>
          <p14:tracePt t="6369" x="4768850" y="2503488"/>
          <p14:tracePt t="6379" x="4881563" y="2503488"/>
          <p14:tracePt t="6389" x="4968875" y="2516188"/>
          <p14:tracePt t="6400" x="5032375" y="2516188"/>
          <p14:tracePt t="6409" x="5094288" y="2516188"/>
          <p14:tracePt t="6418" x="5132388" y="2516188"/>
          <p14:tracePt t="6430" x="5181600" y="2516188"/>
          <p14:tracePt t="6438" x="5219700" y="2516188"/>
          <p14:tracePt t="6448" x="5245100" y="2516188"/>
          <p14:tracePt t="6458" x="5270500" y="2516188"/>
          <p14:tracePt t="6468" x="5307013" y="2516188"/>
          <p14:tracePt t="6478" x="5345113" y="2516188"/>
          <p14:tracePt t="6488" x="5357813" y="2516188"/>
          <p14:tracePt t="6497" x="5394325" y="2516188"/>
          <p14:tracePt t="6508" x="5432425" y="2516188"/>
          <p14:tracePt t="6518" x="5445125" y="2516188"/>
          <p14:tracePt t="6528" x="5483225" y="2516188"/>
          <p14:tracePt t="6537" x="5507038" y="2516188"/>
          <p14:tracePt t="6548" x="5532438" y="2516188"/>
          <p14:tracePt t="6557" x="5570538" y="2516188"/>
          <p14:tracePt t="6567" x="5595938" y="2516188"/>
          <p14:tracePt t="6577" x="5632450" y="2516188"/>
          <p14:tracePt t="6587" x="5657850" y="2516188"/>
          <p14:tracePt t="6596" x="5670550" y="2516188"/>
          <p14:tracePt t="6607" x="5695950" y="2516188"/>
          <p14:tracePt t="6616" x="5708650" y="2516188"/>
          <p14:tracePt t="6626" x="5719763" y="2516188"/>
          <p14:tracePt t="6637" x="5732463" y="2516188"/>
          <p14:tracePt t="6646" x="5745163" y="2516188"/>
          <p14:tracePt t="6667" x="5757863" y="2516188"/>
          <p14:tracePt t="6676" x="5770563" y="2516188"/>
          <p14:tracePt t="6706" x="5783263" y="2516188"/>
          <p14:tracePt t="7481" x="5708650" y="2516188"/>
          <p14:tracePt t="7489" x="5570538" y="2516188"/>
          <p14:tracePt t="7500" x="5307013" y="2516188"/>
          <p14:tracePt t="7510" x="4856163" y="2552700"/>
          <p14:tracePt t="7519" x="4406900" y="2578100"/>
          <p14:tracePt t="7529" x="4030663" y="2627313"/>
          <p14:tracePt t="7539" x="3679825" y="2640013"/>
          <p14:tracePt t="7549" x="3154363" y="2640013"/>
          <p14:tracePt t="7562" x="2803525" y="2640013"/>
          <p14:tracePt t="7570" x="2565400" y="2640013"/>
          <p14:tracePt t="7584" x="2403475" y="2640013"/>
          <p14:tracePt t="7593" x="2265363" y="2640013"/>
          <p14:tracePt t="7599" x="2178050" y="2627313"/>
          <p14:tracePt t="7608" x="2103438" y="2603500"/>
          <p14:tracePt t="7619" x="2052638" y="2565400"/>
          <p14:tracePt t="7630" x="2014538" y="2552700"/>
          <p14:tracePt t="7638" x="2003425" y="2540000"/>
          <p14:tracePt t="7648" x="2003425" y="2527300"/>
          <p14:tracePt t="7659" x="1990725" y="2503488"/>
          <p14:tracePt t="7667" x="1978025" y="2503488"/>
          <p14:tracePt t="7678" x="1965325" y="2490788"/>
          <p14:tracePt t="7687" x="1965325" y="2478088"/>
          <p14:tracePt t="7718" x="1965325" y="2465388"/>
          <p14:tracePt t="7747" x="1965325" y="2452688"/>
          <p14:tracePt t="7838" x="1952625" y="2452688"/>
          <p14:tracePt t="7857" x="1939925" y="2452688"/>
          <p14:tracePt t="7866" x="1927225" y="2452688"/>
          <p14:tracePt t="7886" x="1903413" y="2452688"/>
          <p14:tracePt t="7896" x="1890713" y="2452688"/>
          <p14:tracePt t="7906" x="1878013" y="2452688"/>
          <p14:tracePt t="7917" x="1852613" y="2452688"/>
          <p14:tracePt t="7926" x="1839913" y="2452688"/>
          <p14:tracePt t="7938" x="1801813" y="2452688"/>
          <p14:tracePt t="7947" x="1765300" y="2439988"/>
          <p14:tracePt t="7959" x="1739900" y="2439988"/>
          <p14:tracePt t="7967" x="1714500" y="2427288"/>
          <p14:tracePt t="7976" x="1677988" y="2427288"/>
          <p14:tracePt t="7986" x="1665288" y="2427288"/>
          <p14:tracePt t="8006" x="1627188" y="2414588"/>
          <p14:tracePt t="8015" x="1614488" y="2403475"/>
          <p14:tracePt t="8025" x="1601788" y="2403475"/>
          <p14:tracePt t="8037" x="1577975" y="2390775"/>
          <p14:tracePt t="8059" x="1565275" y="2378075"/>
          <p14:tracePt t="8067" x="1552575" y="2378075"/>
          <p14:tracePt t="8094" x="1539875" y="2378075"/>
          <p14:tracePt t="8276" x="1577975" y="2365375"/>
          <p14:tracePt t="8285" x="1614488" y="2365375"/>
          <p14:tracePt t="8296" x="1665288" y="2365375"/>
          <p14:tracePt t="8303" x="1727200" y="2339975"/>
          <p14:tracePt t="8313" x="1801813" y="2327275"/>
          <p14:tracePt t="8322" x="1839913" y="2327275"/>
          <p14:tracePt t="8332" x="1878013" y="2314575"/>
          <p14:tracePt t="8343" x="1914525" y="2303463"/>
          <p14:tracePt t="8353" x="1952625" y="2303463"/>
          <p14:tracePt t="8365" x="1965325" y="2303463"/>
          <p14:tracePt t="8374" x="1990725" y="2303463"/>
          <p14:tracePt t="8386" x="2014538" y="2303463"/>
          <p14:tracePt t="8402" x="2027238" y="2303463"/>
          <p14:tracePt t="8414" x="2039938" y="2303463"/>
          <p14:tracePt t="8433" x="2052638" y="2303463"/>
          <p14:tracePt t="8462" x="2065338" y="2303463"/>
          <p14:tracePt t="8799" x="2078038" y="2303463"/>
          <p14:tracePt t="8828" x="2090738" y="2303463"/>
          <p14:tracePt t="8849" x="2103438" y="2303463"/>
          <p14:tracePt t="8861" x="2116138" y="2303463"/>
          <p14:tracePt t="8889" x="2127250" y="2314575"/>
          <p14:tracePt t="8898" x="2139950" y="2314575"/>
          <p14:tracePt t="8907" x="2152650" y="2339975"/>
          <p14:tracePt t="8917" x="2178050" y="2339975"/>
          <p14:tracePt t="8928" x="2203450" y="2352675"/>
          <p14:tracePt t="8938" x="2228850" y="2378075"/>
          <p14:tracePt t="8947" x="2265363" y="2403475"/>
          <p14:tracePt t="8957" x="2278063" y="2427288"/>
          <p14:tracePt t="8970" x="2339975" y="2465388"/>
          <p14:tracePt t="8978" x="2378075" y="2490788"/>
          <p14:tracePt t="8988" x="2416175" y="2527300"/>
          <p14:tracePt t="8999" x="2416175" y="2552700"/>
          <p14:tracePt t="9009" x="2441575" y="2565400"/>
          <p14:tracePt t="9018" x="2478088" y="2590800"/>
          <p14:tracePt t="9026" x="2503488" y="2627313"/>
          <p14:tracePt t="9036" x="2528888" y="2678113"/>
          <p14:tracePt t="9047" x="2541588" y="2728913"/>
          <p14:tracePt t="9056" x="2541588" y="2803525"/>
          <p14:tracePt t="9066" x="2541588" y="2890838"/>
          <p14:tracePt t="9076" x="2541588" y="2978150"/>
          <p14:tracePt t="9089" x="2465388" y="3116263"/>
          <p14:tracePt t="9097" x="2428875" y="3203575"/>
          <p14:tracePt t="9107" x="2378075" y="3303588"/>
          <p14:tracePt t="9117" x="2339975" y="3354388"/>
          <p14:tracePt t="9128" x="2316163" y="3390900"/>
          <p14:tracePt t="9139" x="2303463" y="3416300"/>
          <p14:tracePt t="9147" x="2278063" y="3441700"/>
          <p14:tracePt t="9158" x="2252663" y="3454400"/>
          <p14:tracePt t="9175" x="2239963" y="3454400"/>
          <p14:tracePt t="9288" x="2290763" y="3454400"/>
          <p14:tracePt t="9294" x="2328863" y="3454400"/>
          <p14:tracePt t="9304" x="2378075" y="3454400"/>
          <p14:tracePt t="9315" x="2465388" y="3441700"/>
          <p14:tracePt t="9324" x="2541588" y="3429000"/>
          <p14:tracePt t="9334" x="2654300" y="3429000"/>
          <p14:tracePt t="9345" x="2754313" y="3416300"/>
          <p14:tracePt t="9355" x="2890838" y="3390900"/>
          <p14:tracePt t="9369" x="3016250" y="3378200"/>
          <p14:tracePt t="9377" x="3128963" y="3378200"/>
          <p14:tracePt t="9383" x="3216275" y="3378200"/>
          <p14:tracePt t="9394" x="3305175" y="3378200"/>
          <p14:tracePt t="9404" x="3354388" y="3378200"/>
          <p14:tracePt t="9414" x="3417888" y="3378200"/>
          <p14:tracePt t="9423" x="3429000" y="3378200"/>
          <p14:tracePt t="9434" x="3479800" y="3378200"/>
          <p14:tracePt t="9445" x="3517900" y="3378200"/>
          <p14:tracePt t="9454" x="3541713" y="3378200"/>
          <p14:tracePt t="9466" x="3567113" y="3378200"/>
          <p14:tracePt t="9474" x="3605213" y="3378200"/>
          <p14:tracePt t="9484" x="3630613" y="3378200"/>
          <p14:tracePt t="9498" x="3654425" y="3378200"/>
          <p14:tracePt t="9504" x="3679825" y="3378200"/>
          <p14:tracePt t="9515" x="3692525" y="3378200"/>
          <p14:tracePt t="9524" x="3705225" y="3378200"/>
          <p14:tracePt t="9821" x="3717925" y="3378200"/>
          <p14:tracePt t="9851" x="3717925" y="3367088"/>
          <p14:tracePt t="9909" x="3717925" y="3354388"/>
          <p14:tracePt t="9929" x="3717925" y="3341688"/>
          <p14:tracePt t="9939" x="3705225" y="3328988"/>
          <p14:tracePt t="9950" x="3692525" y="3328988"/>
          <p14:tracePt t="9962" x="3679825" y="3316288"/>
          <p14:tracePt t="9971" x="3667125" y="3303588"/>
          <p14:tracePt t="9980" x="3654425" y="3303588"/>
          <p14:tracePt t="9993" x="3654425" y="3290888"/>
          <p14:tracePt t="10002" x="3643313" y="3290888"/>
          <p14:tracePt t="10029" x="3643313" y="3278188"/>
          <p14:tracePt t="10069" x="3643313" y="3267075"/>
          <p14:tracePt t="10127" x="3667125" y="3254375"/>
          <p14:tracePt t="10138" x="3679825" y="3241675"/>
          <p14:tracePt t="10147" x="3756025" y="3228975"/>
          <p14:tracePt t="10157" x="3843338" y="3190875"/>
          <p14:tracePt t="10167" x="3917950" y="3178175"/>
          <p14:tracePt t="10177" x="4005263" y="3165475"/>
          <p14:tracePt t="10188" x="4068763" y="3165475"/>
          <p14:tracePt t="10201" x="4156075" y="3165475"/>
          <p14:tracePt t="10209" x="4230688" y="3154363"/>
          <p14:tracePt t="10220" x="4318000" y="3154363"/>
          <p14:tracePt t="10230" x="4418013" y="3154363"/>
          <p14:tracePt t="10239" x="4530725" y="3154363"/>
          <p14:tracePt t="10248" x="4619625" y="3154363"/>
          <p14:tracePt t="10257" x="4706938" y="3154363"/>
          <p14:tracePt t="10266" x="4743450" y="3154363"/>
          <p14:tracePt t="10277" x="4794250" y="3154363"/>
          <p14:tracePt t="10286" x="4843463" y="3154363"/>
          <p14:tracePt t="10297" x="4868863" y="3154363"/>
          <p14:tracePt t="10306" x="4919663" y="3154363"/>
          <p14:tracePt t="10319" x="4956175" y="3154363"/>
          <p14:tracePt t="10327" x="5006975" y="3154363"/>
          <p14:tracePt t="10338" x="5045075" y="3154363"/>
          <p14:tracePt t="10349" x="5106988" y="3141663"/>
          <p14:tracePt t="10357" x="5245100" y="3141663"/>
          <p14:tracePt t="10367" x="5332413" y="3128963"/>
          <p14:tracePt t="10376" x="5383213" y="3116263"/>
          <p14:tracePt t="10385" x="5419725" y="3116263"/>
          <p14:tracePt t="10396" x="5470525" y="3103563"/>
          <p14:tracePt t="10405" x="5507038" y="3090863"/>
          <p14:tracePt t="10416" x="5532438" y="3090863"/>
          <p14:tracePt t="10425" x="5570538" y="3078163"/>
          <p14:tracePt t="10436" x="5595938" y="3065463"/>
          <p14:tracePt t="10447" x="5607050" y="3065463"/>
          <p14:tracePt t="10457" x="5632450" y="3054350"/>
          <p14:tracePt t="10466" x="5645150" y="3054350"/>
          <p14:tracePt t="10475" x="5657850" y="3041650"/>
          <p14:tracePt t="10484" x="5683250" y="3041650"/>
          <p14:tracePt t="10495" x="5695950" y="3028950"/>
          <p14:tracePt t="10504" x="5708650" y="3028950"/>
          <p14:tracePt t="10516" x="5732463" y="3028950"/>
          <p14:tracePt t="10526" x="5757863" y="3016250"/>
          <p14:tracePt t="10546" x="5783263" y="3016250"/>
          <p14:tracePt t="10556" x="5795963" y="3016250"/>
          <p14:tracePt t="10576" x="5808663" y="3016250"/>
          <p14:tracePt t="10593" x="5821363" y="3016250"/>
          <p14:tracePt t="10623" x="5832475" y="3016250"/>
          <p14:tracePt t="10633" x="5845175" y="3016250"/>
          <p14:tracePt t="11071" x="5857875" y="3016250"/>
          <p14:tracePt t="11081" x="5857875" y="3003550"/>
          <p14:tracePt t="11090" x="5883275" y="3003550"/>
          <p14:tracePt t="11099" x="5945188" y="3003550"/>
          <p14:tracePt t="11110" x="6070600" y="3003550"/>
          <p14:tracePt t="11119" x="6183313" y="3003550"/>
          <p14:tracePt t="11129" x="6270625" y="3003550"/>
          <p14:tracePt t="11140" x="6334125" y="3003550"/>
          <p14:tracePt t="11150" x="6396038" y="3003550"/>
          <p14:tracePt t="11160" x="6434138" y="3003550"/>
          <p14:tracePt t="11172" x="6472238" y="3003550"/>
          <p14:tracePt t="11180" x="6508750" y="3003550"/>
          <p14:tracePt t="11200" x="6534150" y="3003550"/>
          <p14:tracePt t="11209" x="6559550" y="2990850"/>
          <p14:tracePt t="11229" x="6584950" y="2990850"/>
          <p14:tracePt t="11238" x="6596063" y="2990850"/>
          <p14:tracePt t="11270" x="6608763" y="2990850"/>
          <p14:tracePt t="11289" x="6621463" y="2990850"/>
          <p14:tracePt t="11300" x="6634163" y="2990850"/>
          <p14:tracePt t="11568" x="6684963" y="2978150"/>
          <p14:tracePt t="11575" x="6746875" y="2965450"/>
          <p14:tracePt t="11585" x="6834188" y="2941638"/>
          <p14:tracePt t="11595" x="6946900" y="2941638"/>
          <p14:tracePt t="11605" x="7059613" y="2941638"/>
          <p14:tracePt t="11615" x="7210425" y="2941638"/>
          <p14:tracePt t="11626" x="7297738" y="2941638"/>
          <p14:tracePt t="11635" x="7385050" y="2928938"/>
          <p14:tracePt t="11646" x="7472363" y="2928938"/>
          <p14:tracePt t="11655" x="7535863" y="2928938"/>
          <p14:tracePt t="11665" x="7585075" y="2928938"/>
          <p14:tracePt t="11675" x="7648575" y="2928938"/>
          <p14:tracePt t="11686" x="7710488" y="2928938"/>
          <p14:tracePt t="11695" x="7761288" y="2941638"/>
          <p14:tracePt t="11704" x="7797800" y="2952750"/>
          <p14:tracePt t="11715" x="7835900" y="2952750"/>
          <p14:tracePt t="11725" x="7861300" y="2952750"/>
          <p14:tracePt t="11734" x="7874000" y="2952750"/>
          <p14:tracePt t="11755" x="7886700" y="2952750"/>
          <p14:tracePt t="12806" x="7886700" y="2965450"/>
          <p14:tracePt t="12905" x="7874000" y="2978150"/>
          <p14:tracePt t="12914" x="7823200" y="2990850"/>
          <p14:tracePt t="12924" x="7648575" y="3003550"/>
          <p14:tracePt t="12935" x="7448550" y="3041650"/>
          <p14:tracePt t="12944" x="7323138" y="3078163"/>
          <p14:tracePt t="12956" x="7146925" y="3103563"/>
          <p14:tracePt t="12966" x="6997700" y="3154363"/>
          <p14:tracePt t="12977" x="6821488" y="3190875"/>
          <p14:tracePt t="13001" x="6096000" y="3354388"/>
          <p14:tracePt t="13004" x="5745163" y="3441700"/>
          <p14:tracePt t="13013" x="5519738" y="3529013"/>
          <p14:tracePt t="13025" x="5207000" y="3616325"/>
          <p14:tracePt t="13033" x="4956175" y="3667125"/>
          <p14:tracePt t="13043" x="4668838" y="3716338"/>
          <p14:tracePt t="13054" x="4456113" y="3741738"/>
          <p14:tracePt t="13063" x="4318000" y="3779838"/>
          <p14:tracePt t="13073" x="4168775" y="3792538"/>
          <p14:tracePt t="13087" x="4056063" y="3792538"/>
          <p14:tracePt t="13095" x="3992563" y="3792538"/>
          <p14:tracePt t="13104" x="3956050" y="3792538"/>
          <p14:tracePt t="13113" x="3930650" y="3792538"/>
          <p14:tracePt t="13123" x="3892550" y="3792538"/>
          <p14:tracePt t="13132" x="3867150" y="3792538"/>
          <p14:tracePt t="13143" x="3817938" y="3792538"/>
          <p14:tracePt t="13152" x="3779838" y="3767138"/>
          <p14:tracePt t="13163" x="3730625" y="3754438"/>
          <p14:tracePt t="13174" x="3667125" y="3741738"/>
          <p14:tracePt t="13185" x="3605213" y="3741738"/>
          <p14:tracePt t="13193" x="3554413" y="3729038"/>
          <p14:tracePt t="13204" x="3479800" y="3703638"/>
          <p14:tracePt t="13215" x="3417888" y="3703638"/>
          <p14:tracePt t="13224" x="3341688" y="3692525"/>
          <p14:tracePt t="13235" x="3292475" y="3692525"/>
          <p14:tracePt t="13243" x="3254375" y="3692525"/>
          <p14:tracePt t="13251" x="3228975" y="3692525"/>
          <p14:tracePt t="13262" x="3179763" y="3692525"/>
          <p14:tracePt t="13271" x="3128963" y="3692525"/>
          <p14:tracePt t="13281" x="3092450" y="3679825"/>
          <p14:tracePt t="13292" x="3067050" y="3679825"/>
          <p14:tracePt t="13302" x="3016250" y="3667125"/>
          <p14:tracePt t="13313" x="2979738" y="3667125"/>
          <p14:tracePt t="13322" x="2954338" y="3667125"/>
          <p14:tracePt t="13333" x="2928938" y="3654425"/>
          <p14:tracePt t="13342" x="2879725" y="3641725"/>
          <p14:tracePt t="13356" x="2854325" y="3629025"/>
          <p14:tracePt t="13363" x="2816225" y="3616325"/>
          <p14:tracePt t="13371" x="2790825" y="3603625"/>
          <p14:tracePt t="13382" x="2790825" y="3590925"/>
          <p14:tracePt t="13390" x="2767013" y="3579813"/>
          <p14:tracePt t="13400" x="2741613" y="3567113"/>
          <p14:tracePt t="13410" x="2716213" y="3567113"/>
          <p14:tracePt t="13420" x="2716213" y="3541713"/>
          <p14:tracePt t="13431" x="2690813" y="3541713"/>
          <p14:tracePt t="13441" x="2667000" y="3529013"/>
          <p14:tracePt t="13460" x="2654300" y="3516313"/>
          <p14:tracePt t="13489" x="2641600" y="3516313"/>
          <p14:tracePt t="13500" x="2628900" y="3503613"/>
          <p14:tracePt t="13520" x="2628900" y="3490913"/>
          <p14:tracePt t="13530" x="2616200" y="3490913"/>
          <p14:tracePt t="13540" x="2603500" y="3479800"/>
          <p14:tracePt t="13550" x="2590800" y="3479800"/>
          <p14:tracePt t="13658" x="2590800" y="3467100"/>
          <p14:tracePt t="13678" x="2603500" y="3467100"/>
          <p14:tracePt t="13688" x="2641600" y="3454400"/>
          <p14:tracePt t="13698" x="2654300" y="3454400"/>
          <p14:tracePt t="13708" x="2678113" y="3454400"/>
          <p14:tracePt t="13718" x="2716213" y="3454400"/>
          <p14:tracePt t="13728" x="2728913" y="3454400"/>
          <p14:tracePt t="13738" x="2767013" y="3454400"/>
          <p14:tracePt t="13747" x="2803525" y="3454400"/>
          <p14:tracePt t="13758" x="2828925" y="3454400"/>
          <p14:tracePt t="13769" x="2854325" y="3454400"/>
          <p14:tracePt t="13784" x="2890838" y="3454400"/>
          <p14:tracePt t="13789" x="2916238" y="3454400"/>
          <p14:tracePt t="13798" x="2941638" y="3454400"/>
          <p14:tracePt t="13810" x="2979738" y="3454400"/>
          <p14:tracePt t="13818" x="3003550" y="3454400"/>
          <p14:tracePt t="13832" x="3028950" y="3454400"/>
          <p14:tracePt t="13839" x="3054350" y="3454400"/>
          <p14:tracePt t="13847" x="3067050" y="3454400"/>
          <p14:tracePt t="13858" x="3079750" y="3454400"/>
          <p14:tracePt t="13866" x="3092450" y="3454400"/>
          <p14:tracePt t="13876" x="3116263" y="3454400"/>
          <p14:tracePt t="13886" x="3128963" y="3454400"/>
          <p14:tracePt t="13896" x="3141663" y="3454400"/>
          <p14:tracePt t="13906" x="3167063" y="3454400"/>
          <p14:tracePt t="13918" x="3205163" y="3454400"/>
          <p14:tracePt t="13928" x="3228975" y="3454400"/>
          <p14:tracePt t="13938" x="3267075" y="3454400"/>
          <p14:tracePt t="13947" x="3292475" y="3454400"/>
          <p14:tracePt t="13958" x="3317875" y="3454400"/>
          <p14:tracePt t="13967" x="3367088" y="3454400"/>
          <p14:tracePt t="13976" x="3417888" y="3454400"/>
          <p14:tracePt t="14004" x="3492500" y="3454400"/>
          <p14:tracePt t="14007" x="3530600" y="3454400"/>
          <p14:tracePt t="14015" x="3567113" y="3454400"/>
          <p14:tracePt t="14025" x="3579813" y="3454400"/>
          <p14:tracePt t="14037" x="3605213" y="3467100"/>
          <p14:tracePt t="14046" x="3630613" y="3467100"/>
          <p14:tracePt t="14067" x="3654425" y="3467100"/>
          <p14:tracePt t="14076" x="3667125" y="3467100"/>
          <p14:tracePt t="14104" x="3679825" y="3467100"/>
          <p14:tracePt t="14125" x="3692525" y="3467100"/>
          <p14:tracePt t="14206" x="3679825" y="3467100"/>
          <p14:tracePt t="14214" x="3667125" y="3467100"/>
          <p14:tracePt t="14223" x="3643313" y="3467100"/>
          <p14:tracePt t="14234" x="3630613" y="3467100"/>
          <p14:tracePt t="14244" x="3605213" y="3467100"/>
          <p14:tracePt t="14254" x="3567113" y="3467100"/>
          <p14:tracePt t="14263" x="3541713" y="3467100"/>
          <p14:tracePt t="14274" x="3530600" y="3454400"/>
          <p14:tracePt t="14285" x="3505200" y="3454400"/>
          <p14:tracePt t="14296" x="3492500" y="3441700"/>
          <p14:tracePt t="14305" x="3479800" y="3429000"/>
          <p14:tracePt t="14315" x="3454400" y="3429000"/>
          <p14:tracePt t="14324" x="3441700" y="3429000"/>
          <p14:tracePt t="14334" x="3429000" y="3429000"/>
          <p14:tracePt t="14343" x="3405188" y="3416300"/>
          <p14:tracePt t="14352" x="3392488" y="3416300"/>
          <p14:tracePt t="14363" x="3379788" y="3403600"/>
          <p14:tracePt t="14372" x="3354388" y="3390900"/>
          <p14:tracePt t="14394" x="3328988" y="3378200"/>
          <p14:tracePt t="14403" x="3305175" y="3378200"/>
          <p14:tracePt t="14433" x="3292475" y="3367088"/>
          <p14:tracePt t="14443" x="3279775" y="3367088"/>
          <p14:tracePt t="14452" x="3279775" y="3354388"/>
          <p14:tracePt t="14461" x="3267075" y="3354388"/>
          <p14:tracePt t="14482" x="3254375" y="3354388"/>
          <p14:tracePt t="14491" x="3254375" y="3341688"/>
          <p14:tracePt t="14501" x="3228975" y="3341688"/>
          <p14:tracePt t="14513" x="3216275" y="3328988"/>
          <p14:tracePt t="14534" x="3205163" y="3328988"/>
          <p14:tracePt t="14543" x="3179763" y="3328988"/>
          <p14:tracePt t="14563" x="3141663" y="3328988"/>
          <p14:tracePt t="14571" x="3128963" y="3328988"/>
          <p14:tracePt t="14581" x="3116263" y="3328988"/>
          <p14:tracePt t="14590" x="3092450" y="3328988"/>
          <p14:tracePt t="14601" x="3079750" y="3328988"/>
          <p14:tracePt t="14611" x="3067050" y="3328988"/>
          <p14:tracePt t="14620" x="3041650" y="3328988"/>
          <p14:tracePt t="14640" x="3016250" y="3328988"/>
          <p14:tracePt t="14650" x="2992438" y="3328988"/>
          <p14:tracePt t="14670" x="2979738" y="3328988"/>
          <p14:tracePt t="14690" x="2967038" y="3328988"/>
          <p14:tracePt t="14699" x="2954338" y="3328988"/>
          <p14:tracePt t="14781" x="2979738" y="3328988"/>
          <p14:tracePt t="14790" x="3016250" y="3328988"/>
          <p14:tracePt t="14800" x="3041650" y="3328988"/>
          <p14:tracePt t="14809" x="3079750" y="3341688"/>
          <p14:tracePt t="14819" x="3141663" y="3354388"/>
          <p14:tracePt t="14828" x="3192463" y="3354388"/>
          <p14:tracePt t="14839" x="3241675" y="3367088"/>
          <p14:tracePt t="14848" x="3292475" y="3378200"/>
          <p14:tracePt t="14858" x="3317875" y="3378200"/>
          <p14:tracePt t="14869" x="3367088" y="3378200"/>
          <p14:tracePt t="14879" x="3441700" y="3390900"/>
          <p14:tracePt t="14890" x="3517900" y="3403600"/>
          <p14:tracePt t="14898" x="3579813" y="3403600"/>
          <p14:tracePt t="14907" x="3630613" y="3403600"/>
          <p14:tracePt t="14918" x="3667125" y="3403600"/>
          <p14:tracePt t="14928" x="3705225" y="3416300"/>
          <p14:tracePt t="14938" x="3756025" y="3429000"/>
          <p14:tracePt t="14947" x="3779838" y="3429000"/>
          <p14:tracePt t="14958" x="3817938" y="3429000"/>
          <p14:tracePt t="14969" x="3856038" y="3429000"/>
          <p14:tracePt t="14978" x="3867150" y="3429000"/>
          <p14:tracePt t="14988" x="3905250" y="3429000"/>
          <p14:tracePt t="14999" x="3943350" y="3429000"/>
          <p14:tracePt t="15018" x="3968750" y="3429000"/>
          <p14:tracePt t="15027" x="3992563" y="3429000"/>
          <p14:tracePt t="15048" x="4017963" y="3429000"/>
          <p14:tracePt t="15058" x="4030663" y="3429000"/>
          <p14:tracePt t="15066" x="4043363" y="3429000"/>
          <p14:tracePt t="15077" x="4068763" y="3429000"/>
          <p14:tracePt t="15097" x="4092575" y="3429000"/>
          <p14:tracePt t="15111" x="4105275" y="3429000"/>
          <p14:tracePt t="15138" x="4117975" y="3429000"/>
          <p14:tracePt t="15156" x="4143375" y="3429000"/>
          <p14:tracePt t="15166" x="4156075" y="3429000"/>
          <p14:tracePt t="15176" x="4168775" y="3429000"/>
          <p14:tracePt t="15185" x="4192588" y="3429000"/>
          <p14:tracePt t="15196" x="4205288" y="3429000"/>
          <p14:tracePt t="15207" x="4230688" y="3429000"/>
          <p14:tracePt t="15218" x="4268788" y="3429000"/>
          <p14:tracePt t="15228" x="4294188" y="3429000"/>
          <p14:tracePt t="15237" x="4318000" y="3429000"/>
          <p14:tracePt t="15247" x="4356100" y="3429000"/>
          <p14:tracePt t="15257" x="4368800" y="3429000"/>
          <p14:tracePt t="15268" x="4381500" y="3429000"/>
          <p14:tracePt t="15276" x="4406900" y="3429000"/>
          <p14:tracePt t="15295" x="4430713" y="3429000"/>
          <p14:tracePt t="15304" x="4443413" y="3429000"/>
          <p14:tracePt t="15334" x="4456113" y="3429000"/>
          <p14:tracePt t="15355" x="4468813" y="3429000"/>
          <p14:tracePt t="15366" x="4481513" y="3429000"/>
          <p14:tracePt t="15962" x="4481513" y="3441700"/>
          <p14:tracePt t="16072" x="4468813" y="3441700"/>
          <p14:tracePt t="16080" x="4456113" y="3454400"/>
          <p14:tracePt t="16099" x="4430713" y="3454400"/>
          <p14:tracePt t="16109" x="4394200" y="3467100"/>
          <p14:tracePt t="16123" x="4381500" y="3467100"/>
          <p14:tracePt t="16128" x="4356100" y="3479800"/>
          <p14:tracePt t="16138" x="4330700" y="3479800"/>
          <p14:tracePt t="16158" x="4318000" y="3479800"/>
          <p14:tracePt t="16167" x="4305300" y="3479800"/>
          <p14:tracePt t="16188" x="4294188" y="3479800"/>
          <p14:tracePt t="16256" x="4281488" y="3479800"/>
          <p14:tracePt t="16268" x="4256088" y="3503613"/>
          <p14:tracePt t="16287" x="4230688" y="3529013"/>
          <p14:tracePt t="16297" x="4192588" y="3554413"/>
          <p14:tracePt t="16307" x="4117975" y="3603625"/>
          <p14:tracePt t="16319" x="4043363" y="3654425"/>
          <p14:tracePt t="16328" x="3956050" y="3679825"/>
          <p14:tracePt t="16339" x="3879850" y="3716338"/>
          <p14:tracePt t="16346" x="3792538" y="3729038"/>
          <p14:tracePt t="16357" x="3717925" y="3754438"/>
          <p14:tracePt t="16367" x="3630613" y="3754438"/>
          <p14:tracePt t="16376" x="3567113" y="3767138"/>
          <p14:tracePt t="16386" x="3505200" y="3767138"/>
          <p14:tracePt t="16396" x="3467100" y="3767138"/>
          <p14:tracePt t="16407" x="3405188" y="3767138"/>
          <p14:tracePt t="16416" x="3354388" y="3767138"/>
          <p14:tracePt t="16428" x="3305175" y="3767138"/>
          <p14:tracePt t="16439" x="3267075" y="3779838"/>
          <p14:tracePt t="16448" x="3241675" y="3779838"/>
          <p14:tracePt t="16456" x="3205163" y="3792538"/>
          <p14:tracePt t="16467" x="3167063" y="3792538"/>
          <p14:tracePt t="16476" x="3141663" y="3803650"/>
          <p14:tracePt t="16489" x="3103563" y="3816350"/>
          <p14:tracePt t="16494" x="3079750" y="3816350"/>
          <p14:tracePt t="16506" x="3067050" y="3829050"/>
          <p14:tracePt t="16514" x="3041650" y="3829050"/>
          <p14:tracePt t="16753" x="3041650" y="3841750"/>
          <p14:tracePt t="16784" x="3067050" y="3854450"/>
          <p14:tracePt t="16804" x="3092450" y="3867150"/>
          <p14:tracePt t="16814" x="3141663" y="3879850"/>
          <p14:tracePt t="16822" x="3167063" y="3879850"/>
          <p14:tracePt t="16832" x="3192463" y="3879850"/>
          <p14:tracePt t="16842" x="3241675" y="3879850"/>
          <p14:tracePt t="16852" x="3267075" y="3879850"/>
          <p14:tracePt t="16862" x="3317875" y="3879850"/>
          <p14:tracePt t="16872" x="3379788" y="3867150"/>
          <p14:tracePt t="16882" x="3454400" y="3854450"/>
          <p14:tracePt t="16892" x="3541713" y="3816350"/>
          <p14:tracePt t="16901" x="3654425" y="3767138"/>
          <p14:tracePt t="16913" x="3756025" y="3741738"/>
          <p14:tracePt t="16923" x="3867150" y="3729038"/>
          <p14:tracePt t="16933" x="3917950" y="3716338"/>
          <p14:tracePt t="16944" x="3979863" y="3716338"/>
          <p14:tracePt t="16953" x="4043363" y="3716338"/>
          <p14:tracePt t="16963" x="4092575" y="3716338"/>
          <p14:tracePt t="16971" x="4130675" y="3716338"/>
          <p14:tracePt t="16980" x="4143375" y="3716338"/>
          <p14:tracePt t="17015" x="4217988" y="3716338"/>
          <p14:tracePt t="17021" x="4243388" y="3716338"/>
          <p14:tracePt t="17031" x="4256088" y="3716338"/>
          <p14:tracePt t="17179" x="4256088" y="3729038"/>
          <p14:tracePt t="17190" x="4268788" y="3767138"/>
          <p14:tracePt t="17199" x="4281488" y="3816350"/>
          <p14:tracePt t="17209" x="4294188" y="3879850"/>
          <p14:tracePt t="17219" x="4318000" y="4017963"/>
          <p14:tracePt t="17229" x="4343400" y="4079875"/>
          <p14:tracePt t="17239" x="4356100" y="4154488"/>
          <p14:tracePt t="17249" x="4368800" y="4205288"/>
          <p14:tracePt t="17259" x="4381500" y="4267200"/>
          <p14:tracePt t="17271" x="4381500" y="4305300"/>
          <p14:tracePt t="17278" x="4381500" y="4341813"/>
          <p14:tracePt t="17288" x="4381500" y="4405313"/>
          <p14:tracePt t="17298" x="4381500" y="4467225"/>
          <p14:tracePt t="17308" x="4381500" y="4518025"/>
          <p14:tracePt t="17320" x="4368800" y="4567238"/>
          <p14:tracePt t="17328" x="4356100" y="4618038"/>
          <p14:tracePt t="17338" x="4343400" y="4643438"/>
          <p14:tracePt t="17348" x="4330700" y="4679950"/>
          <p14:tracePt t="17367" x="4318000" y="4692650"/>
          <p14:tracePt t="17378" x="4318000" y="4705350"/>
          <p14:tracePt t="17387" x="4305300" y="4718050"/>
          <p14:tracePt t="17427" x="4305300" y="4730750"/>
          <p14:tracePt t="18587" x="4268788" y="4705350"/>
          <p14:tracePt t="18598" x="4256088" y="4692650"/>
          <p14:tracePt t="18608" x="4243388" y="4679950"/>
          <p14:tracePt t="18618" x="4217988" y="4667250"/>
          <p14:tracePt t="18632" x="4192588" y="4656138"/>
          <p14:tracePt t="18639" x="4168775" y="4618038"/>
          <p14:tracePt t="18648" x="4117975" y="4592638"/>
          <p14:tracePt t="18657" x="4056063" y="4518025"/>
          <p14:tracePt t="18667" x="4017963" y="4454525"/>
          <p14:tracePt t="18678" x="3968750" y="4341813"/>
          <p14:tracePt t="18686" x="3930650" y="4192588"/>
          <p14:tracePt t="18697" x="3930650" y="3929063"/>
          <p14:tracePt t="18707" x="3943350" y="3654425"/>
          <p14:tracePt t="18716" x="4005263" y="3316288"/>
          <p14:tracePt t="18727" x="4117975" y="2840038"/>
          <p14:tracePt t="18737" x="4294188" y="2439988"/>
          <p14:tracePt t="18747" x="4494213" y="2089150"/>
          <p14:tracePt t="18756" x="4656138" y="1765300"/>
          <p14:tracePt t="18765" x="4832350" y="1501775"/>
          <p14:tracePt t="18776" x="4981575" y="1314450"/>
          <p14:tracePt t="18786" x="5106988" y="1189038"/>
          <p14:tracePt t="18798" x="5219700" y="1101725"/>
          <p14:tracePt t="18809" x="5332413" y="1038225"/>
          <p14:tracePt t="18817" x="5432425" y="1014413"/>
          <p14:tracePt t="18827" x="5545138" y="976313"/>
          <p14:tracePt t="18836" x="5607050" y="976313"/>
          <p14:tracePt t="18847" x="5670550" y="976313"/>
          <p14:tracePt t="18855" x="5719763" y="976313"/>
          <p14:tracePt t="18865" x="5770563" y="976313"/>
          <p14:tracePt t="18876" x="5832475" y="976313"/>
          <p14:tracePt t="18886" x="5857875" y="976313"/>
          <p14:tracePt t="18895" x="5883275" y="976313"/>
          <p14:tracePt t="18905" x="5908675" y="976313"/>
          <p14:tracePt t="18914" x="5945188" y="976313"/>
          <p14:tracePt t="18925" x="5983288" y="976313"/>
          <p14:tracePt t="18937" x="5995988" y="976313"/>
          <p14:tracePt t="18946" x="6045200" y="976313"/>
          <p14:tracePt t="18956" x="6108700" y="963613"/>
          <p14:tracePt t="18969" x="6196013" y="950913"/>
          <p14:tracePt t="18977" x="6270625" y="925513"/>
          <p14:tracePt t="18999" x="6421438" y="876300"/>
          <p14:tracePt t="19004" x="6483350" y="850900"/>
          <p14:tracePt t="19014" x="6534150" y="838200"/>
          <p14:tracePt t="19024" x="6559550" y="825500"/>
          <p14:tracePt t="19034" x="6596063" y="812800"/>
          <p14:tracePt t="19043" x="6634163" y="812800"/>
          <p14:tracePt t="19054" x="6634163" y="801688"/>
          <p14:tracePt t="19063" x="6646863" y="801688"/>
          <p14:tracePt t="19077" x="6659563" y="801688"/>
          <p14:tracePt t="19104" x="6672263" y="801688"/>
          <p14:tracePt t="19175" x="6672263" y="812800"/>
          <p14:tracePt t="19214" x="6672263" y="825500"/>
          <p14:tracePt t="19232" x="6672263" y="838200"/>
          <p14:tracePt t="19241" x="6672263" y="850900"/>
          <p14:tracePt t="19253" x="6672263" y="863600"/>
          <p14:tracePt t="19262" x="6672263" y="889000"/>
          <p14:tracePt t="19272" x="6672263" y="901700"/>
          <p14:tracePt t="19283" x="6659563" y="901700"/>
          <p14:tracePt t="19293" x="6646863" y="938213"/>
          <p14:tracePt t="19304" x="6646863" y="963613"/>
          <p14:tracePt t="19313" x="6634163" y="963613"/>
          <p14:tracePt t="19324" x="6634163" y="976313"/>
          <p14:tracePt t="19335" x="6621463" y="1001713"/>
          <p14:tracePt t="19341" x="6608763" y="1001713"/>
          <p14:tracePt t="19351" x="6608763" y="1014413"/>
          <p14:tracePt t="19361" x="6596063" y="1038225"/>
          <p14:tracePt t="19371" x="6584950" y="1050925"/>
          <p14:tracePt t="19381" x="6584950" y="1076325"/>
          <p14:tracePt t="19390" x="6572250" y="1089025"/>
          <p14:tracePt t="19404" x="6572250" y="1101725"/>
          <p14:tracePt t="19415" x="6572250" y="1114425"/>
          <p14:tracePt t="19422" x="6572250" y="1125538"/>
          <p14:tracePt t="19430" x="6572250" y="1138238"/>
          <p14:tracePt t="19698" x="6572250" y="1150938"/>
          <p14:tracePt t="19708" x="6621463" y="1150938"/>
          <p14:tracePt t="19718" x="6746875" y="1189038"/>
          <p14:tracePt t="19728" x="6972300" y="1201738"/>
          <p14:tracePt t="19738" x="7259638" y="1263650"/>
          <p14:tracePt t="19748" x="7974013" y="1376363"/>
          <p14:tracePt t="19757" x="9124950" y="1514475"/>
          <p14:tracePt t="19769" x="10313988" y="1689100"/>
          <p14:tracePt t="19779" x="11703050" y="1789113"/>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latin typeface="Tinos"/>
                <a:ea typeface="+mj-ea"/>
                <a:cs typeface="+mj-cs"/>
              </a:rPr>
              <a:t>Topics</a:t>
            </a:r>
            <a:r>
              <a:rPr lang="en-US" sz="2800" dirty="0">
                <a:solidFill>
                  <a:srgbClr val="FF0000"/>
                </a:solidFill>
                <a:latin typeface="Times New Roman" pitchFamily="18" charset="0"/>
                <a:cs typeface="Times New Roman" pitchFamily="18" charset="0"/>
              </a:rPr>
              <a:t> </a:t>
            </a:r>
            <a:r>
              <a:rPr lang="en-US" sz="2800" b="1" dirty="0">
                <a:solidFill>
                  <a:schemeClr val="bg1"/>
                </a:solidFill>
                <a:latin typeface="Tinos"/>
                <a:ea typeface="+mj-ea"/>
                <a:cs typeface="+mj-cs"/>
              </a:rPr>
              <a:t>to be covered</a:t>
            </a: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dirty="0">
                <a:solidFill>
                  <a:schemeClr val="bg1"/>
                </a:solidFill>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kumimoji="0" lang="en-IN" altLang="zh-CN" b="1" i="0" u="none" strike="noStrike" kern="1200" cap="none" spc="0" normalizeH="0" baseline="0" noProof="0" dirty="0" err="1">
                <a:ln>
                  <a:noFill/>
                </a:ln>
                <a:solidFill>
                  <a:schemeClr val="bg1"/>
                </a:solidFill>
                <a:effectLst/>
                <a:uLnTx/>
                <a:uFillTx/>
                <a:latin typeface="Tinos"/>
                <a:ea typeface="+mj-ea"/>
                <a:cs typeface="+mj-cs"/>
              </a:rPr>
              <a:t>Dr.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dirty="0" smtClean="0">
                <a:solidFill>
                  <a:schemeClr val="bg1"/>
                </a:solidFill>
                <a:latin typeface="Tinos"/>
                <a:ea typeface="+mj-ea"/>
                <a:cs typeface="+mj-cs"/>
              </a:rPr>
              <a:t>Aakash </a:t>
            </a:r>
            <a:r>
              <a:rPr lang="en-IN" altLang="zh-CN" b="1" dirty="0" err="1" smtClean="0">
                <a:solidFill>
                  <a:schemeClr val="bg1"/>
                </a:solidFill>
                <a:latin typeface="Tinos"/>
                <a:ea typeface="+mj-ea"/>
                <a:cs typeface="+mj-cs"/>
              </a:rPr>
              <a:t>Mathur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xmlns="" id="{76ECCD46-935E-4F03-B432-451AF4FE5D6B}"/>
              </a:ext>
            </a:extLst>
          </p:cNvPr>
          <p:cNvSpPr/>
          <p:nvPr/>
        </p:nvSpPr>
        <p:spPr>
          <a:xfrm>
            <a:off x="3043002" y="892668"/>
            <a:ext cx="7882905" cy="14465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endParaRPr lang="en-IN" sz="4400" dirty="0">
              <a:latin typeface="Times New Roman" pitchFamily="18" charset="0"/>
              <a:cs typeface="Times New Roman" pitchFamily="18" charset="0"/>
            </a:endParaRPr>
          </a:p>
          <a:p>
            <a:pPr marL="0" lvl="1"/>
            <a:endParaRPr lang="en-IN" sz="4400" dirty="0">
              <a:solidFill>
                <a:srgbClr val="0070C0"/>
              </a:solidFill>
            </a:endParaRPr>
          </a:p>
        </p:txBody>
      </p:sp>
      <p:sp>
        <p:nvSpPr>
          <p:cNvPr id="8" name="Rectangle 7"/>
          <p:cNvSpPr/>
          <p:nvPr/>
        </p:nvSpPr>
        <p:spPr>
          <a:xfrm>
            <a:off x="952193" y="1872161"/>
            <a:ext cx="7882905" cy="3539430"/>
          </a:xfrm>
          <a:prstGeom prst="rect">
            <a:avLst/>
          </a:prstGeom>
        </p:spPr>
        <p:txBody>
          <a:bodyPr wrap="square">
            <a:spAutoFit/>
          </a:bodyPr>
          <a:lstStyle/>
          <a:p>
            <a:pPr marL="800100" lvl="1" indent="-342900">
              <a:buFont typeface="Arial" panose="020B0604020202020204" pitchFamily="34" charset="0"/>
              <a:buChar char="•"/>
            </a:pPr>
            <a:r>
              <a:rPr lang="en-IN" sz="2800" dirty="0">
                <a:latin typeface="Times New Roman" pitchFamily="18" charset="0"/>
                <a:cs typeface="Times New Roman" pitchFamily="18" charset="0"/>
              </a:rPr>
              <a:t>Preliminary idea of semiconductors</a:t>
            </a:r>
          </a:p>
          <a:p>
            <a:pPr marL="800100" lvl="1" indent="-342900">
              <a:buFont typeface="Arial" panose="020B0604020202020204" pitchFamily="34" charset="0"/>
              <a:buChar char="•"/>
            </a:pPr>
            <a:r>
              <a:rPr lang="en-IN" sz="2800" dirty="0">
                <a:latin typeface="Times New Roman" pitchFamily="18" charset="0"/>
                <a:cs typeface="Times New Roman" pitchFamily="18" charset="0"/>
              </a:rPr>
              <a:t>Types of semiconductors</a:t>
            </a:r>
          </a:p>
          <a:p>
            <a:pPr marL="800100" lvl="1" indent="-342900">
              <a:buFont typeface="Arial" panose="020B0604020202020204" pitchFamily="34" charset="0"/>
              <a:buChar char="•"/>
            </a:pPr>
            <a:r>
              <a:rPr lang="en-IN" sz="2800" dirty="0">
                <a:latin typeface="Times New Roman" pitchFamily="18" charset="0"/>
                <a:cs typeface="Times New Roman" pitchFamily="18" charset="0"/>
              </a:rPr>
              <a:t>Intrinsic or pure Semi-Conductors: </a:t>
            </a:r>
          </a:p>
          <a:p>
            <a:pPr marL="800100" lvl="1" indent="-342900">
              <a:buFont typeface="Arial" panose="020B0604020202020204" pitchFamily="34" charset="0"/>
              <a:buChar char="•"/>
            </a:pPr>
            <a:r>
              <a:rPr lang="en-IN" sz="2800" dirty="0">
                <a:latin typeface="Times New Roman" pitchFamily="18" charset="0"/>
                <a:cs typeface="Times New Roman" pitchFamily="18" charset="0"/>
              </a:rPr>
              <a:t>Extrinsic or doped Semi-Conductors: </a:t>
            </a:r>
          </a:p>
          <a:p>
            <a:pPr marL="800100" lvl="1" indent="-342900">
              <a:buFont typeface="Arial" panose="020B0604020202020204" pitchFamily="34" charset="0"/>
              <a:buChar char="•"/>
            </a:pPr>
            <a:r>
              <a:rPr lang="en-IN" sz="2800" dirty="0">
                <a:latin typeface="Times New Roman" pitchFamily="18" charset="0"/>
                <a:cs typeface="Times New Roman" pitchFamily="18" charset="0"/>
              </a:rPr>
              <a:t>N-type semi-conductors: </a:t>
            </a:r>
          </a:p>
          <a:p>
            <a:pPr marL="800100" lvl="1" indent="-342900">
              <a:buFont typeface="Arial" panose="020B0604020202020204" pitchFamily="34" charset="0"/>
              <a:buChar char="•"/>
            </a:pPr>
            <a:r>
              <a:rPr lang="en-IN" sz="2800" dirty="0">
                <a:latin typeface="Times New Roman" pitchFamily="18" charset="0"/>
                <a:cs typeface="Times New Roman" pitchFamily="18" charset="0"/>
              </a:rPr>
              <a:t>P-type semi-conductors: </a:t>
            </a:r>
          </a:p>
          <a:p>
            <a:pPr marL="800100" lvl="1" indent="-342900">
              <a:buFont typeface="Arial" panose="020B0604020202020204" pitchFamily="34" charset="0"/>
              <a:buChar char="•"/>
            </a:pPr>
            <a:r>
              <a:rPr lang="en-IN" sz="2800" dirty="0">
                <a:latin typeface="Times New Roman" pitchFamily="18" charset="0"/>
                <a:ea typeface="Tahoma" panose="020B0604030504040204" pitchFamily="34" charset="0"/>
                <a:cs typeface="Times New Roman" pitchFamily="18" charset="0"/>
              </a:rPr>
              <a:t>Practice Questions</a:t>
            </a:r>
          </a:p>
          <a:p>
            <a:pPr marL="800100" lvl="1" indent="-342900">
              <a:buFont typeface="Arial" panose="020B0604020202020204" pitchFamily="34" charset="0"/>
              <a:buChar char="•"/>
            </a:pPr>
            <a:r>
              <a:rPr lang="en-US" sz="2800" dirty="0">
                <a:latin typeface="Times New Roman" pitchFamily="18" charset="0"/>
                <a:ea typeface="Tahoma" panose="020B0604030504040204" pitchFamily="34" charset="0"/>
                <a:cs typeface="Times New Roman" pitchFamily="18" charset="0"/>
              </a:rPr>
              <a:t>References</a:t>
            </a:r>
            <a:endParaRPr lang="en-IN" sz="2800" dirty="0">
              <a:latin typeface="Times New Roman" pitchFamily="18" charset="0"/>
              <a:ea typeface="Tahoma" panose="020B0604030504040204" pitchFamily="34" charset="0"/>
              <a:cs typeface="Times New Roman" pitchFamily="18" charset="0"/>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24657206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IN" sz="3200" b="1" dirty="0">
                <a:solidFill>
                  <a:schemeClr val="bg1"/>
                </a:solidFill>
                <a:latin typeface="Times New Roman" panose="02020603050405020304" pitchFamily="18" charset="0"/>
                <a:cs typeface="Times New Roman" panose="02020603050405020304" pitchFamily="18" charset="0"/>
              </a:rPr>
              <a:t>Objectives</a:t>
            </a:r>
            <a:endParaRPr lang="en-IN" sz="36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xmlns="" id="{6BB79D1B-7A19-4A22-A34B-104E36BEF1A3}"/>
              </a:ext>
            </a:extLst>
          </p:cNvPr>
          <p:cNvSpPr txBox="1"/>
          <p:nvPr/>
        </p:nvSpPr>
        <p:spPr>
          <a:xfrm>
            <a:off x="954105" y="1582753"/>
            <a:ext cx="10459370" cy="2677656"/>
          </a:xfrm>
          <a:prstGeom prst="rect">
            <a:avLst/>
          </a:prstGeom>
          <a:noFill/>
        </p:spPr>
        <p:txBody>
          <a:bodyPr wrap="square">
            <a:spAutoFit/>
          </a:bodyPr>
          <a:lstStyle/>
          <a:p>
            <a:pPr algn="l" fontAlgn="base">
              <a:buFont typeface="Arial" panose="020B0604020202020204" pitchFamily="34" charset="0"/>
              <a:buChar char="•"/>
            </a:pPr>
            <a:r>
              <a:rPr lang="en-US" sz="2800" dirty="0">
                <a:solidFill>
                  <a:srgbClr val="373D3F"/>
                </a:solidFill>
                <a:latin typeface="proxima-nova"/>
              </a:rPr>
              <a:t>Learn basics of se</a:t>
            </a:r>
            <a:r>
              <a:rPr lang="en-US" sz="2800" b="0" i="0" dirty="0">
                <a:solidFill>
                  <a:srgbClr val="373D3F"/>
                </a:solidFill>
                <a:effectLst/>
                <a:latin typeface="proxima-nova"/>
              </a:rPr>
              <a:t>miconductors</a:t>
            </a:r>
          </a:p>
          <a:p>
            <a:pPr algn="l" fontAlgn="base">
              <a:buFont typeface="Arial" panose="020B0604020202020204" pitchFamily="34" charset="0"/>
              <a:buChar char="•"/>
            </a:pPr>
            <a:endParaRPr lang="en-US" sz="2800" dirty="0">
              <a:solidFill>
                <a:srgbClr val="373D3F"/>
              </a:solidFill>
              <a:latin typeface="proxima-nova"/>
            </a:endParaRPr>
          </a:p>
          <a:p>
            <a:pPr fontAlgn="base">
              <a:buFont typeface="Arial" panose="020B0604020202020204" pitchFamily="34" charset="0"/>
              <a:buChar char="•"/>
            </a:pPr>
            <a:r>
              <a:rPr lang="en-US" sz="2800" dirty="0">
                <a:solidFill>
                  <a:srgbClr val="373D3F"/>
                </a:solidFill>
                <a:latin typeface="proxima-nova"/>
              </a:rPr>
              <a:t>Classifications of s</a:t>
            </a:r>
            <a:r>
              <a:rPr lang="en-US" sz="2800" b="0" i="0" dirty="0">
                <a:solidFill>
                  <a:srgbClr val="373D3F"/>
                </a:solidFill>
                <a:effectLst/>
                <a:latin typeface="proxima-nova"/>
              </a:rPr>
              <a:t>emiconductors</a:t>
            </a:r>
          </a:p>
          <a:p>
            <a:pPr algn="l" fontAlgn="base"/>
            <a:endParaRPr lang="en-US" sz="2800" b="0" i="0" dirty="0">
              <a:solidFill>
                <a:srgbClr val="373D3F"/>
              </a:solidFill>
              <a:effectLst/>
              <a:latin typeface="proxima-nova"/>
            </a:endParaRPr>
          </a:p>
          <a:p>
            <a:pPr algn="l" fontAlgn="base">
              <a:buFont typeface="Arial" panose="020B0604020202020204" pitchFamily="34" charset="0"/>
              <a:buChar char="•"/>
            </a:pPr>
            <a:r>
              <a:rPr lang="en-US" sz="2800" b="0" i="0" dirty="0">
                <a:solidFill>
                  <a:srgbClr val="373D3F"/>
                </a:solidFill>
                <a:effectLst/>
                <a:latin typeface="proxima-nova"/>
              </a:rPr>
              <a:t>Compare N-type and P-type semi-conductors, distinguishing them from semi-conductors and insulators using band theory.</a:t>
            </a:r>
          </a:p>
        </p:txBody>
      </p:sp>
    </p:spTree>
    <p:extLst>
      <p:ext uri="{BB962C8B-B14F-4D97-AF65-F5344CB8AC3E}">
        <p14:creationId xmlns:p14="http://schemas.microsoft.com/office/powerpoint/2010/main" val="11427336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tx1">
                  <a:lumMod val="95000"/>
                  <a:lumOff val="5000"/>
                </a:schemeClr>
              </a:solidFill>
              <a:effectLst/>
              <a:highlight>
                <a:srgbClr val="FFFF00"/>
              </a:highligh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kumimoji="0" lang="en-IN" altLang="zh-CN" b="1" i="0" u="none" strike="noStrike" kern="1200" cap="none" spc="0" normalizeH="0" baseline="0" noProof="0" dirty="0" err="1">
                <a:ln>
                  <a:noFill/>
                </a:ln>
                <a:solidFill>
                  <a:schemeClr val="bg1"/>
                </a:solidFill>
                <a:effectLst/>
                <a:uLnTx/>
                <a:uFillTx/>
                <a:latin typeface="Tinos"/>
                <a:ea typeface="+mj-ea"/>
                <a:cs typeface="+mj-cs"/>
              </a:rPr>
              <a:t>Dr.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noProof="0" dirty="0">
                <a:solidFill>
                  <a:schemeClr val="bg1"/>
                </a:solidFill>
                <a:latin typeface="Tinos"/>
                <a:ea typeface="+mj-ea"/>
                <a:cs typeface="+mj-cs"/>
              </a:rPr>
              <a:t>Sanjeev Kumar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1" name="Rectangle 3"/>
          <p:cNvSpPr>
            <a:spLocks noChangeArrowheads="1"/>
          </p:cNvSpPr>
          <p:nvPr/>
        </p:nvSpPr>
        <p:spPr bwMode="auto">
          <a:xfrm>
            <a:off x="0" y="5619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8" name="Rectangle 10"/>
          <p:cNvSpPr>
            <a:spLocks noChangeArrowheads="1"/>
          </p:cNvSpPr>
          <p:nvPr/>
        </p:nvSpPr>
        <p:spPr bwMode="auto">
          <a:xfrm>
            <a:off x="292100" y="4841749"/>
            <a:ext cx="80391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4" name="Picture 23">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6552" y="8477"/>
            <a:ext cx="1504949" cy="1023587"/>
          </a:xfrm>
          <a:prstGeom prst="rect">
            <a:avLst/>
          </a:prstGeom>
        </p:spPr>
      </p:pic>
      <p:sp>
        <p:nvSpPr>
          <p:cNvPr id="2" name="TextBox 1">
            <a:extLst>
              <a:ext uri="{FF2B5EF4-FFF2-40B4-BE49-F238E27FC236}">
                <a16:creationId xmlns:a16="http://schemas.microsoft.com/office/drawing/2014/main" xmlns="" id="{21F4DBAF-823E-4F51-B6A9-C8F412EC4C35}"/>
              </a:ext>
            </a:extLst>
          </p:cNvPr>
          <p:cNvSpPr txBox="1"/>
          <p:nvPr/>
        </p:nvSpPr>
        <p:spPr>
          <a:xfrm>
            <a:off x="448130" y="1132525"/>
            <a:ext cx="6097836" cy="461665"/>
          </a:xfrm>
          <a:prstGeom prst="rect">
            <a:avLst/>
          </a:prstGeom>
          <a:noFill/>
        </p:spPr>
        <p:txBody>
          <a:bodyPr wrap="square">
            <a:spAutoFit/>
          </a:bodyPr>
          <a:lstStyle/>
          <a:p>
            <a:r>
              <a:rPr lang="en-IN" sz="2400" b="1" dirty="0"/>
              <a:t>Semiconducting materials:</a:t>
            </a:r>
          </a:p>
        </p:txBody>
      </p:sp>
      <p:sp>
        <p:nvSpPr>
          <p:cNvPr id="5" name="TextBox 4">
            <a:extLst>
              <a:ext uri="{FF2B5EF4-FFF2-40B4-BE49-F238E27FC236}">
                <a16:creationId xmlns:a16="http://schemas.microsoft.com/office/drawing/2014/main" xmlns="" id="{10EA460F-C7CF-4E27-A1CA-BD3760A3EAA2}"/>
              </a:ext>
            </a:extLst>
          </p:cNvPr>
          <p:cNvSpPr txBox="1"/>
          <p:nvPr/>
        </p:nvSpPr>
        <p:spPr>
          <a:xfrm>
            <a:off x="448130" y="1813949"/>
            <a:ext cx="10998395" cy="2205732"/>
          </a:xfrm>
          <a:prstGeom prst="rect">
            <a:avLst/>
          </a:prstGeom>
          <a:noFill/>
        </p:spPr>
        <p:txBody>
          <a:bodyPr wrap="square">
            <a:spAutoFit/>
          </a:bodyPr>
          <a:lstStyle/>
          <a:p>
            <a:pPr algn="just">
              <a:lnSpc>
                <a:spcPct val="115000"/>
              </a:lnSpc>
              <a:spcAft>
                <a:spcPts val="1000"/>
              </a:spcAft>
            </a:pPr>
            <a:r>
              <a:rPr lang="en-IN" sz="2000" dirty="0">
                <a:effectLst/>
                <a:latin typeface="Calibri" panose="020F0502020204030204" pitchFamily="34" charset="0"/>
                <a:ea typeface="Calibri" panose="020F0502020204030204" pitchFamily="34" charset="0"/>
                <a:cs typeface="Mangal" panose="02040503050203030202" pitchFamily="18" charset="0"/>
              </a:rPr>
              <a:t>Semiconductors arc materials which have electrical conductivities lying between those of good conductors and insulators. The resistivity of semiconductors varies from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-5</a:t>
            </a:r>
            <a:r>
              <a:rPr lang="en-IN" sz="2000" dirty="0">
                <a:effectLst/>
                <a:latin typeface="Calibri" panose="020F0502020204030204" pitchFamily="34" charset="0"/>
                <a:ea typeface="Calibri" panose="020F0502020204030204" pitchFamily="34" charset="0"/>
                <a:cs typeface="Mangal" panose="02040503050203030202" pitchFamily="18" charset="0"/>
              </a:rPr>
              <a:t> to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+6</a:t>
            </a:r>
            <a:r>
              <a:rPr lang="en-IN" sz="2000" dirty="0">
                <a:effectLst/>
                <a:latin typeface="Calibri" panose="020F0502020204030204" pitchFamily="34" charset="0"/>
                <a:ea typeface="Calibri" panose="020F0502020204030204" pitchFamily="34" charset="0"/>
                <a:cs typeface="Mangal" panose="02040503050203030202" pitchFamily="18" charset="0"/>
              </a:rPr>
              <a:t> ohm-m as compared to the values ranging from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-2</a:t>
            </a:r>
            <a:r>
              <a:rPr lang="en-IN" sz="2000" dirty="0">
                <a:effectLst/>
                <a:latin typeface="Calibri" panose="020F0502020204030204" pitchFamily="34" charset="0"/>
                <a:ea typeface="Calibri" panose="020F0502020204030204" pitchFamily="34" charset="0"/>
                <a:cs typeface="Mangal" panose="02040503050203030202" pitchFamily="18" charset="0"/>
              </a:rPr>
              <a:t> to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-8</a:t>
            </a:r>
            <a:r>
              <a:rPr lang="en-IN" sz="2000" dirty="0">
                <a:effectLst/>
                <a:latin typeface="Calibri" panose="020F0502020204030204" pitchFamily="34" charset="0"/>
                <a:ea typeface="Calibri" panose="020F0502020204030204" pitchFamily="34" charset="0"/>
                <a:cs typeface="Mangal" panose="02040503050203030202" pitchFamily="18" charset="0"/>
              </a:rPr>
              <a:t> ohm-m for conductors and from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7 </a:t>
            </a:r>
            <a:r>
              <a:rPr lang="en-IN" sz="2000" dirty="0">
                <a:effectLst/>
                <a:latin typeface="Calibri" panose="020F0502020204030204" pitchFamily="34" charset="0"/>
                <a:ea typeface="Calibri" panose="020F0502020204030204" pitchFamily="34" charset="0"/>
                <a:cs typeface="Mangal" panose="02040503050203030202" pitchFamily="18" charset="0"/>
              </a:rPr>
              <a:t>to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19</a:t>
            </a:r>
            <a:r>
              <a:rPr lang="en-IN" sz="2000" dirty="0">
                <a:effectLst/>
                <a:latin typeface="Calibri" panose="020F0502020204030204" pitchFamily="34" charset="0"/>
                <a:ea typeface="Calibri" panose="020F0502020204030204" pitchFamily="34" charset="0"/>
                <a:cs typeface="Mangal" panose="02040503050203030202" pitchFamily="18" charset="0"/>
              </a:rPr>
              <a:t> ohm-m for insulators. </a:t>
            </a:r>
          </a:p>
          <a:p>
            <a:pPr algn="just"/>
            <a:r>
              <a:rPr lang="en-IN" sz="2000" dirty="0">
                <a:effectLst/>
                <a:latin typeface="Calibri" panose="020F0502020204030204" pitchFamily="34" charset="0"/>
                <a:ea typeface="Calibri" panose="020F0502020204030204" pitchFamily="34" charset="0"/>
                <a:cs typeface="Mangal" panose="02040503050203030202" pitchFamily="18" charset="0"/>
              </a:rPr>
              <a:t>Another important characteristic of the semiconductors is that they have small band gap. The band gap of semiconductors varies from 0.2 to 2.S eV which is quite small as compared to that of insulators. The band gap of a typical insulator such as diamond is about 6 eV. </a:t>
            </a:r>
            <a:endParaRPr lang="en-US" sz="2000" b="1" dirty="0"/>
          </a:p>
        </p:txBody>
      </p:sp>
      <p:pic>
        <p:nvPicPr>
          <p:cNvPr id="8" name="Picture 7" descr="Chart&#10;&#10;Description automatically generated">
            <a:extLst>
              <a:ext uri="{FF2B5EF4-FFF2-40B4-BE49-F238E27FC236}">
                <a16:creationId xmlns:a16="http://schemas.microsoft.com/office/drawing/2014/main" xmlns="" id="{5B556846-0870-4834-81F9-FB0EC874B1C8}"/>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1171457" y="4086964"/>
            <a:ext cx="9849080" cy="2205732"/>
          </a:xfrm>
          <a:prstGeom prst="rect">
            <a:avLst/>
          </a:prstGeom>
          <a:ln>
            <a:noFill/>
          </a:ln>
          <a:effectLst>
            <a:outerShdw blurRad="292100" dist="139700" dir="2700000" algn="tl" rotWithShape="0">
              <a:srgbClr val="333333">
                <a:alpha val="65000"/>
              </a:srgbClr>
            </a:outerShdw>
          </a:effectLst>
        </p:spPr>
      </p:pic>
      <p:sp>
        <p:nvSpPr>
          <p:cNvPr id="13" name="Title 1">
            <a:extLst>
              <a:ext uri="{FF2B5EF4-FFF2-40B4-BE49-F238E27FC236}">
                <a16:creationId xmlns:a16="http://schemas.microsoft.com/office/drawing/2014/main" xmlns="" id="{126A6339-2837-431C-8E99-2719DF206A16}"/>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transition/>
  <p:extLst>
    <p:ext uri="{3A86A75C-4F4B-4683-9AE1-C65F6400EC91}">
      <p14:laserTraceLst xmlns:p14="http://schemas.microsoft.com/office/powerpoint/2010/main">
        <p14:tracePtLst>
          <p14:tracePt t="11123" x="4243388" y="1652588"/>
          <p14:tracePt t="11133" x="4430713" y="1601788"/>
          <p14:tracePt t="11144" x="4668838" y="1576388"/>
          <p14:tracePt t="11153" x="4981575" y="1514475"/>
          <p14:tracePt t="11162" x="5532438" y="1401763"/>
          <p14:tracePt t="11174" x="6259513" y="1227138"/>
          <p14:tracePt t="11182" x="7072313" y="1063625"/>
          <p14:tracePt t="11194" x="7974013" y="912813"/>
          <p14:tracePt t="11204" x="8737600" y="750888"/>
          <p14:tracePt t="11214" x="9337675" y="638175"/>
          <p14:tracePt t="11222" x="9875838" y="588963"/>
          <p14:tracePt t="11233" x="10239375" y="563563"/>
          <p14:tracePt t="11243" x="10426700" y="563563"/>
          <p14:tracePt t="11252" x="10577513" y="563563"/>
          <p14:tracePt t="11262" x="10664825" y="563563"/>
          <p14:tracePt t="11272" x="10702925" y="576263"/>
          <p14:tracePt t="11282" x="10726738" y="600075"/>
          <p14:tracePt t="11292" x="10726738" y="612775"/>
          <p14:tracePt t="11302" x="10739438" y="625475"/>
          <p14:tracePt t="11312" x="10752138" y="638175"/>
          <p14:tracePt t="11322" x="10752138" y="676275"/>
          <p14:tracePt t="11332" x="10764838" y="700088"/>
          <p14:tracePt t="11343" x="10764838" y="725488"/>
          <p14:tracePt t="11354" x="10764838" y="763588"/>
          <p14:tracePt t="11363" x="10764838" y="812800"/>
          <p14:tracePt t="11371" x="10777538" y="863600"/>
          <p14:tracePt t="11381" x="10777538" y="901700"/>
          <p14:tracePt t="11391" x="10777538" y="912813"/>
          <p14:tracePt t="11401" x="10777538" y="938213"/>
          <p14:tracePt t="11411" x="10777538" y="950913"/>
          <p14:tracePt t="11432" x="10777538" y="963613"/>
          <p14:tracePt t="11443" x="10777538" y="976313"/>
          <p14:tracePt t="11452" x="10777538" y="989013"/>
          <p14:tracePt t="11471" x="10790238" y="1025525"/>
          <p14:tracePt t="11481" x="10802938" y="1063625"/>
          <p14:tracePt t="11490" x="10815638" y="1089025"/>
          <p14:tracePt t="11501" x="10815638" y="1125538"/>
          <p14:tracePt t="11510" x="10815638" y="1176338"/>
          <p14:tracePt t="11521" x="10815638" y="1214438"/>
          <p14:tracePt t="11530" x="10790238" y="1250950"/>
          <p14:tracePt t="11540" x="10764838" y="1289050"/>
          <p14:tracePt t="11550" x="10726738" y="1314450"/>
          <p14:tracePt t="11560" x="10702925" y="1350963"/>
          <p14:tracePt t="11571" x="10652125" y="1376363"/>
          <p14:tracePt t="11581" x="10564813" y="1427163"/>
          <p14:tracePt t="11591" x="10426700" y="1514475"/>
          <p14:tracePt t="11602" x="10313988" y="1563688"/>
          <p14:tracePt t="11609" x="10152063" y="1663700"/>
          <p14:tracePt t="11620" x="10013950" y="1752600"/>
          <p14:tracePt t="11629" x="9875838" y="1827213"/>
          <p14:tracePt t="11638" x="9788525" y="1852613"/>
          <p14:tracePt t="11650" x="9739313" y="1865313"/>
          <p14:tracePt t="11658" x="9701213" y="1876425"/>
          <p14:tracePt t="11668" x="9663113" y="1876425"/>
          <p14:tracePt t="11679" x="9650413" y="1876425"/>
          <p14:tracePt t="11688" x="9637713" y="1876425"/>
          <p14:tracePt t="11698" x="9626600" y="1876425"/>
          <p14:tracePt t="11709" x="9613900" y="1876425"/>
          <p14:tracePt t="11738" x="9613900" y="1852613"/>
          <p14:tracePt t="11757" x="9613900" y="1839913"/>
          <p14:tracePt t="11768" x="9601200" y="1839913"/>
          <p14:tracePt t="11778" x="9588500" y="1839913"/>
          <p14:tracePt t="11788" x="9575800" y="1839913"/>
          <p14:tracePt t="11798" x="9575800" y="1827213"/>
          <p14:tracePt t="11817" x="9563100" y="1814513"/>
          <p14:tracePt t="11837" x="9550400" y="1801813"/>
          <p14:tracePt t="11848" x="9537700" y="1801813"/>
          <p14:tracePt t="11857" x="9525000" y="1801813"/>
          <p14:tracePt t="11868" x="9513888" y="1789113"/>
          <p14:tracePt t="11887" x="9501188" y="1776413"/>
          <p14:tracePt t="11898" x="9501188" y="1765300"/>
          <p14:tracePt t="11906" x="9488488" y="1765300"/>
          <p14:tracePt t="11917" x="9475788" y="1765300"/>
          <p14:tracePt t="11927" x="9475788" y="1752600"/>
          <p14:tracePt t="11936" x="9463088" y="1727200"/>
          <p14:tracePt t="11948" x="9463088" y="1714500"/>
          <p14:tracePt t="11956" x="9463088" y="1689100"/>
          <p14:tracePt t="11966" x="9463088" y="1676400"/>
          <p14:tracePt t="11986" x="9463088" y="1652588"/>
          <p14:tracePt t="11996" x="9463088" y="1639888"/>
          <p14:tracePt t="12006" x="9463088" y="1627188"/>
          <p14:tracePt t="12016" x="9463088" y="1614488"/>
          <p14:tracePt t="12025" x="9463088" y="1601788"/>
          <p14:tracePt t="12049" x="9463088" y="1589088"/>
          <p14:tracePt t="12057" x="9463088" y="1576388"/>
          <p14:tracePt t="12067" x="9463088" y="1563688"/>
          <p14:tracePt t="12105" x="9463088" y="1552575"/>
          <p14:tracePt t="12135" x="9463088" y="1539875"/>
          <p14:tracePt t="12185" x="9463088" y="1527175"/>
          <p14:tracePt t="12204" x="9463088" y="1514475"/>
          <p14:tracePt t="12414" x="9463088" y="1552575"/>
          <p14:tracePt t="12424" x="9463088" y="1639888"/>
          <p14:tracePt t="12432" x="9463088" y="1765300"/>
          <p14:tracePt t="12442" x="9501188" y="1965325"/>
          <p14:tracePt t="12453" x="9513888" y="2114550"/>
          <p14:tracePt t="12462" x="9537700" y="2239963"/>
          <p14:tracePt t="12472" x="9537700" y="2303463"/>
          <p14:tracePt t="12482" x="9537700" y="2378075"/>
          <p14:tracePt t="12492" x="9537700" y="2414588"/>
          <p14:tracePt t="12501" x="9537700" y="2465388"/>
          <p14:tracePt t="12512" x="9537700" y="2503488"/>
          <p14:tracePt t="12521" x="9537700" y="2527300"/>
          <p14:tracePt t="12531" x="9537700" y="2540000"/>
          <p14:tracePt t="12542" x="9537700" y="2565400"/>
          <p14:tracePt t="12551" x="9537700" y="2590800"/>
          <p14:tracePt t="12572" x="9537700" y="2603500"/>
          <p14:tracePt t="12581" x="9537700" y="2616200"/>
          <p14:tracePt t="12610" x="9537700" y="2627313"/>
          <p14:tracePt t="12640" x="9537700" y="2640013"/>
          <p14:tracePt t="12661" x="9537700" y="2652713"/>
          <p14:tracePt t="12700" x="9537700" y="2665413"/>
          <p14:tracePt t="12710" x="9537700" y="2678113"/>
          <p14:tracePt t="12730" x="9537700" y="2690813"/>
          <p14:tracePt t="12780" x="9537700" y="2703513"/>
          <p14:tracePt t="12908" x="9575800" y="2703513"/>
          <p14:tracePt t="12918" x="9637713" y="2703513"/>
          <p14:tracePt t="12929" x="9713913" y="2690813"/>
          <p14:tracePt t="12938" x="9826625" y="2678113"/>
          <p14:tracePt t="12948" x="9926638" y="2678113"/>
          <p14:tracePt t="12976" x="10152063" y="2640013"/>
          <p14:tracePt t="12980" x="10239375" y="2627313"/>
          <p14:tracePt t="12988" x="10313988" y="2616200"/>
          <p14:tracePt t="12997" x="10352088" y="2616200"/>
          <p14:tracePt t="13008" x="10401300" y="2603500"/>
          <p14:tracePt t="13018" x="10439400" y="2590800"/>
          <p14:tracePt t="13028" x="10477500" y="2590800"/>
          <p14:tracePt t="13037" x="10502900" y="2578100"/>
          <p14:tracePt t="13048" x="10514013" y="2565400"/>
          <p14:tracePt t="13058" x="10539413" y="2565400"/>
          <p14:tracePt t="13068" x="10552113" y="2552700"/>
          <p14:tracePt t="13078" x="10564813" y="2552700"/>
          <p14:tracePt t="13087" x="10577513" y="2552700"/>
          <p14:tracePt t="13097" x="10590213" y="2552700"/>
          <p14:tracePt t="13107" x="10614025" y="2552700"/>
          <p14:tracePt t="13117" x="10626725" y="2552700"/>
          <p14:tracePt t="13128" x="10639425" y="2552700"/>
          <p14:tracePt t="13138" x="10664825" y="2552700"/>
          <p14:tracePt t="13157" x="10677525" y="2552700"/>
          <p14:tracePt t="13166" x="10677525" y="2540000"/>
          <p14:tracePt t="13186" x="10690225" y="2540000"/>
          <p14:tracePt t="13198" x="10702925" y="2540000"/>
          <p14:tracePt t="13217" x="10715625" y="2527300"/>
          <p14:tracePt t="13267" x="10715625" y="2516188"/>
          <p14:tracePt t="13295" x="10715625" y="2503488"/>
          <p14:tracePt t="13316" x="10715625" y="2490788"/>
          <p14:tracePt t="13356" x="10715625" y="2478088"/>
          <p14:tracePt t="13367" x="10715625" y="2452688"/>
          <p14:tracePt t="13375" x="10715625" y="2427288"/>
          <p14:tracePt t="13384" x="10715625" y="2339975"/>
          <p14:tracePt t="13394" x="10677525" y="2201863"/>
          <p14:tracePt t="13405" x="10626725" y="2089150"/>
          <p14:tracePt t="13414" x="10590213" y="2001838"/>
          <p14:tracePt t="13424" x="10564813" y="1901825"/>
          <p14:tracePt t="13434" x="10514013" y="1852613"/>
          <p14:tracePt t="13444" x="10490200" y="1776413"/>
          <p14:tracePt t="13454" x="10464800" y="1727200"/>
          <p14:tracePt t="13465" x="10452100" y="1676400"/>
          <p14:tracePt t="13474" x="10439400" y="1627188"/>
          <p14:tracePt t="13484" x="10426700" y="1589088"/>
          <p14:tracePt t="13494" x="10414000" y="1576388"/>
          <p14:tracePt t="13508" x="10401300" y="1552575"/>
          <p14:tracePt t="13515" x="10401300" y="1527175"/>
          <p14:tracePt t="13524" x="10401300" y="1514475"/>
          <p14:tracePt t="13553" x="10401300" y="1501775"/>
          <p14:tracePt t="13583" x="10401300" y="1489075"/>
          <p14:tracePt t="13605" x="10401300" y="1476375"/>
          <p14:tracePt t="13721" x="10401300" y="1463675"/>
          <p14:tracePt t="13751" x="10401300" y="1450975"/>
          <p14:tracePt t="13781" x="10401300" y="1439863"/>
          <p14:tracePt t="13792" x="10401300" y="1414463"/>
          <p14:tracePt t="13811" x="10401300" y="1401763"/>
          <p14:tracePt t="13821" x="10401300" y="1389063"/>
          <p14:tracePt t="13834" x="10401300" y="1376363"/>
          <p14:tracePt t="13870" x="10401300" y="1363663"/>
          <p14:tracePt t="13890" x="10401300" y="1350963"/>
          <p14:tracePt t="15132" x="10401300" y="1376363"/>
          <p14:tracePt t="15142" x="10401300" y="1439863"/>
          <p14:tracePt t="15150" x="10401300" y="1527175"/>
          <p14:tracePt t="15160" x="10401300" y="1601788"/>
          <p14:tracePt t="15170" x="10390188" y="1663700"/>
          <p14:tracePt t="15182" x="10364788" y="1739900"/>
          <p14:tracePt t="15192" x="10364788" y="1776413"/>
          <p14:tracePt t="15201" x="10352088" y="1801813"/>
          <p14:tracePt t="15211" x="10313988" y="1876425"/>
          <p14:tracePt t="15219" x="10288588" y="1927225"/>
          <p14:tracePt t="15229" x="10264775" y="2001838"/>
          <p14:tracePt t="15239" x="10239375" y="2078038"/>
          <p14:tracePt t="15249" x="10213975" y="2127250"/>
          <p14:tracePt t="15261" x="10201275" y="2165350"/>
          <p14:tracePt t="15268" x="10177463" y="2190750"/>
          <p14:tracePt t="15280" x="10164763" y="2201863"/>
          <p14:tracePt t="15289" x="10152063" y="2214563"/>
          <p14:tracePt t="15299" x="10139363" y="2227263"/>
          <p14:tracePt t="15310" x="10139363" y="2239963"/>
          <p14:tracePt t="15342" x="10126663" y="2252663"/>
          <p14:tracePt t="15350" x="10113963" y="2252663"/>
          <p14:tracePt t="15358" x="10113963" y="2265363"/>
          <p14:tracePt t="15378" x="10101263" y="2265363"/>
          <p14:tracePt t="15399" x="10088563" y="2278063"/>
          <p14:tracePt t="15408" x="10075863" y="2278063"/>
          <p14:tracePt t="15419" x="10064750" y="2290763"/>
          <p14:tracePt t="15441" x="10039350" y="2303463"/>
          <p14:tracePt t="15447" x="10013950" y="2314575"/>
          <p14:tracePt t="15468" x="10001250" y="2339975"/>
          <p14:tracePt t="15477" x="9988550" y="2352675"/>
          <p14:tracePt t="15488" x="9963150" y="2365375"/>
          <p14:tracePt t="15508" x="9939338" y="2403475"/>
          <p14:tracePt t="15520" x="9913938" y="2427288"/>
          <p14:tracePt t="15529" x="9888538" y="2452688"/>
          <p14:tracePt t="15536" x="9875838" y="2465388"/>
          <p14:tracePt t="15547" x="9875838" y="2478088"/>
          <p14:tracePt t="15557" x="9863138" y="2490788"/>
          <p14:tracePt t="15566" x="9852025" y="2490788"/>
          <p14:tracePt t="15577" x="9839325" y="2503488"/>
          <p14:tracePt t="15587" x="9839325" y="2516188"/>
          <p14:tracePt t="15596" x="9839325" y="2527300"/>
          <p14:tracePt t="15607" x="9826625" y="2527300"/>
          <p14:tracePt t="15617" x="9813925" y="2527300"/>
          <p14:tracePt t="15637" x="9813925" y="2540000"/>
          <p14:tracePt t="15646" x="9801225" y="2540000"/>
          <p14:tracePt t="15656" x="9801225" y="2552700"/>
          <p14:tracePt t="15678" x="9801225" y="2565400"/>
          <p14:tracePt t="15695" x="9801225" y="2578100"/>
          <p14:tracePt t="15705" x="9801225" y="2590800"/>
          <p14:tracePt t="15725" x="9801225" y="2603500"/>
          <p14:tracePt t="15735" x="9801225" y="2616200"/>
          <p14:tracePt t="15756" x="9813925" y="2627313"/>
          <p14:tracePt t="15765" x="9839325" y="2627313"/>
          <p14:tracePt t="15785" x="9863138" y="2640013"/>
          <p14:tracePt t="15794" x="9888538" y="2640013"/>
          <p14:tracePt t="15817" x="9913938" y="2640013"/>
          <p14:tracePt t="15826" x="9926638" y="2640013"/>
          <p14:tracePt t="15834" x="9939338" y="2640013"/>
          <p14:tracePt t="15844" x="9963150" y="2640013"/>
          <p14:tracePt t="15854" x="9975850" y="2640013"/>
          <p14:tracePt t="15864" x="9988550" y="2627313"/>
          <p14:tracePt t="15875" x="10013950" y="2627313"/>
          <p14:tracePt t="15884" x="10026650" y="2616200"/>
          <p14:tracePt t="15894" x="10039350" y="2603500"/>
          <p14:tracePt t="15906" x="10064750" y="2603500"/>
          <p14:tracePt t="15925" x="10088563" y="2603500"/>
          <p14:tracePt t="15934" x="10113963" y="2590800"/>
          <p14:tracePt t="15953" x="10139363" y="2578100"/>
          <p14:tracePt t="15963" x="10164763" y="2565400"/>
          <p14:tracePt t="15973" x="10177463" y="2565400"/>
          <p14:tracePt t="15983" x="10188575" y="2552700"/>
          <p14:tracePt t="15998" x="10213975" y="2552700"/>
          <p14:tracePt t="16004" x="10226675" y="2540000"/>
          <p14:tracePt t="16014" x="10239375" y="2540000"/>
          <p14:tracePt t="16023" x="10264775" y="2527300"/>
          <p14:tracePt t="16039" x="10264775" y="2516188"/>
          <p14:tracePt t="16043" x="10277475" y="2503488"/>
          <p14:tracePt t="16064" x="10277475" y="2490788"/>
          <p14:tracePt t="16072" x="10277475" y="2478088"/>
          <p14:tracePt t="16082" x="10277475" y="2465388"/>
          <p14:tracePt t="16093" x="10277475" y="2452688"/>
          <p14:tracePt t="16102" x="10277475" y="2427288"/>
          <p14:tracePt t="16117" x="10277475" y="2403475"/>
          <p14:tracePt t="16124" x="10277475" y="2390775"/>
          <p14:tracePt t="16133" x="10264775" y="2365375"/>
          <p14:tracePt t="16147" x="10239375" y="2339975"/>
          <p14:tracePt t="16153" x="10213975" y="2314575"/>
          <p14:tracePt t="16163" x="10188575" y="2303463"/>
          <p14:tracePt t="16172" x="10188575" y="2290763"/>
          <p14:tracePt t="16181" x="10164763" y="2278063"/>
          <p14:tracePt t="16191" x="10139363" y="2265363"/>
          <p14:tracePt t="16202" x="10126663" y="2239963"/>
          <p14:tracePt t="16211" x="10113963" y="2227263"/>
          <p14:tracePt t="16221" x="10088563" y="2227263"/>
          <p14:tracePt t="16232" x="10064750" y="2214563"/>
          <p14:tracePt t="16245" x="10052050" y="2201863"/>
          <p14:tracePt t="16252" x="10039350" y="2201863"/>
          <p14:tracePt t="16261" x="10013950" y="2190750"/>
          <p14:tracePt t="16271" x="9975850" y="2190750"/>
          <p14:tracePt t="16281" x="9952038" y="2190750"/>
          <p14:tracePt t="16291" x="9913938" y="2190750"/>
          <p14:tracePt t="16300" x="9901238" y="2190750"/>
          <p14:tracePt t="16310" x="9888538" y="2190750"/>
          <p14:tracePt t="16321" x="9863138" y="2190750"/>
          <p14:tracePt t="16330" x="9852025" y="2190750"/>
          <p14:tracePt t="16340" x="9826625" y="2214563"/>
          <p14:tracePt t="16351" x="9813925" y="2227263"/>
          <p14:tracePt t="16360" x="9801225" y="2227263"/>
          <p14:tracePt t="16370" x="9775825" y="2239963"/>
          <p14:tracePt t="16382" x="9763125" y="2252663"/>
          <p14:tracePt t="16394" x="9750425" y="2278063"/>
          <p14:tracePt t="16410" x="9739313" y="2290763"/>
          <p14:tracePt t="16420" x="9739313" y="2303463"/>
          <p14:tracePt t="16429" x="9739313" y="2314575"/>
          <p14:tracePt t="16440" x="9739313" y="2327275"/>
          <p14:tracePt t="16449" x="9739313" y="2339975"/>
          <p14:tracePt t="16460" x="9739313" y="2352675"/>
          <p14:tracePt t="16481" x="9739313" y="2365375"/>
          <p14:tracePt t="16491" x="9739313" y="2378075"/>
          <p14:tracePt t="16508" x="9739313" y="2390775"/>
          <p14:tracePt t="16519" x="9739313" y="2403475"/>
          <p14:tracePt t="16529" x="9739313" y="2414588"/>
          <p14:tracePt t="16559" x="9739313" y="2427288"/>
          <p14:tracePt t="16569" x="9750425" y="2427288"/>
          <p14:tracePt t="16578" x="9750425" y="2452688"/>
          <p14:tracePt t="16590" x="9763125" y="2452688"/>
          <p14:tracePt t="16598" x="9775825" y="2452688"/>
          <p14:tracePt t="16623" x="9775825" y="2465388"/>
          <p14:tracePt t="16629" x="9788525" y="2465388"/>
          <p14:tracePt t="16639" x="9801225" y="2478088"/>
          <p14:tracePt t="16657" x="9813925" y="2490788"/>
          <p14:tracePt t="16678" x="9826625" y="2490788"/>
          <p14:tracePt t="16697" x="9839325" y="2490788"/>
          <p14:tracePt t="16727" x="9852025" y="2490788"/>
          <p14:tracePt t="16836" x="9852025" y="2516188"/>
          <p14:tracePt t="16846" x="9852025" y="2540000"/>
          <p14:tracePt t="16856" x="9839325" y="2540000"/>
          <p14:tracePt t="16866" x="9813925" y="2565400"/>
          <p14:tracePt t="16876" x="9801225" y="2578100"/>
          <p14:tracePt t="16886" x="9775825" y="2603500"/>
          <p14:tracePt t="16918" x="9763125" y="2603500"/>
          <p14:tracePt t="16927" x="9739313" y="2616200"/>
          <p14:tracePt t="16936" x="9726613" y="2616200"/>
          <p14:tracePt t="16946" x="9726613" y="2627313"/>
          <p14:tracePt t="16958" x="9701213" y="2627313"/>
          <p14:tracePt t="16965" x="9688513" y="2640013"/>
          <p14:tracePt t="16995" x="9675813" y="2640013"/>
          <p14:tracePt t="17015" x="9663113" y="2640013"/>
          <p14:tracePt t="17044" x="9650413" y="2640013"/>
          <p14:tracePt t="17054" x="9637713" y="2640013"/>
          <p14:tracePt t="17124" x="9626600" y="2640013"/>
          <p14:tracePt t="17203" x="9613900" y="2640013"/>
          <p14:tracePt t="17232" x="9601200" y="2640013"/>
          <p14:tracePt t="17282" x="9588500" y="2640013"/>
          <p14:tracePt t="17530" x="9601200" y="2640013"/>
          <p14:tracePt t="17541" x="9626600" y="2640013"/>
          <p14:tracePt t="17550" x="9675813" y="2640013"/>
          <p14:tracePt t="17560" x="9713913" y="2640013"/>
          <p14:tracePt t="17570" x="9750425" y="2640013"/>
          <p14:tracePt t="17582" x="9775825" y="2640013"/>
          <p14:tracePt t="17591" x="9801225" y="2640013"/>
          <p14:tracePt t="17602" x="9839325" y="2640013"/>
          <p14:tracePt t="17609" x="9863138" y="2640013"/>
          <p14:tracePt t="17620" x="9952038" y="2640013"/>
          <p14:tracePt t="17630" x="10001250" y="2640013"/>
          <p14:tracePt t="17640" x="10039350" y="2627313"/>
          <p14:tracePt t="17649" x="10064750" y="2627313"/>
          <p14:tracePt t="17660" x="10113963" y="2616200"/>
          <p14:tracePt t="17674" x="10139363" y="2616200"/>
          <p14:tracePt t="17681" x="10177463" y="2616200"/>
          <p14:tracePt t="17693" x="10213975" y="2603500"/>
          <p14:tracePt t="17700" x="10226675" y="2603500"/>
          <p14:tracePt t="17708" x="10264775" y="2590800"/>
          <p14:tracePt t="17720" x="10301288" y="2578100"/>
          <p14:tracePt t="17728" x="10326688" y="2578100"/>
          <p14:tracePt t="17738" x="10339388" y="2565400"/>
          <p14:tracePt t="17749" x="10364788" y="2565400"/>
          <p14:tracePt t="17758" x="10377488" y="2552700"/>
          <p14:tracePt t="17768" x="10390188" y="2540000"/>
          <p14:tracePt t="17779" x="10401300" y="2540000"/>
          <p14:tracePt t="17798" x="10414000" y="2540000"/>
          <p14:tracePt t="17830" x="10426700" y="2540000"/>
          <p14:tracePt t="17839" x="10439400" y="2540000"/>
          <p14:tracePt t="17907" x="10452100" y="2540000"/>
          <p14:tracePt t="17948" x="10464800" y="2540000"/>
          <p14:tracePt t="17957" x="10477500" y="2527300"/>
          <p14:tracePt t="17970" x="10490200" y="2527300"/>
          <p14:tracePt t="17996" x="10502900" y="2527300"/>
          <p14:tracePt t="18017" x="10514013" y="2527300"/>
          <p14:tracePt t="18026" x="10514013" y="2516188"/>
          <p14:tracePt t="18159" x="10502900" y="2516188"/>
          <p14:tracePt t="18227" x="10490200" y="2516188"/>
          <p14:tracePt t="18256" x="10477500" y="2516188"/>
          <p14:tracePt t="18265" x="10464800" y="2516188"/>
          <p14:tracePt t="18313" x="10452100" y="2516188"/>
          <p14:tracePt t="18334" x="10439400" y="2516188"/>
          <p14:tracePt t="18368" x="10426700" y="2516188"/>
          <p14:tracePt t="18385" x="10426700" y="2527300"/>
          <p14:tracePt t="18394" x="10414000" y="2527300"/>
          <p14:tracePt t="18406" x="10401300" y="2527300"/>
          <p14:tracePt t="18423" x="10390188" y="2527300"/>
          <p14:tracePt t="18432" x="10352088" y="2540000"/>
          <p14:tracePt t="18444" x="10301288" y="2552700"/>
          <p14:tracePt t="18453" x="10277475" y="2565400"/>
          <p14:tracePt t="18462" x="10252075" y="2565400"/>
          <p14:tracePt t="18472" x="10213975" y="2578100"/>
          <p14:tracePt t="18483" x="10188575" y="2590800"/>
          <p14:tracePt t="18493" x="10164763" y="2590800"/>
          <p14:tracePt t="18512" x="10139363" y="2590800"/>
          <p14:tracePt t="18523" x="10113963" y="2590800"/>
          <p14:tracePt t="18544" x="10088563" y="2590800"/>
          <p14:tracePt t="18557" x="10052050" y="2590800"/>
          <p14:tracePt t="18574" x="10026650" y="2590800"/>
          <p14:tracePt t="18582" x="10001250" y="2590800"/>
          <p14:tracePt t="18601" x="9975850" y="2590800"/>
          <p14:tracePt t="18612" x="9963150" y="2590800"/>
          <p14:tracePt t="18623" x="9952038" y="2590800"/>
          <p14:tracePt t="18632" x="9926638" y="2590800"/>
          <p14:tracePt t="18656" x="9901238" y="2590800"/>
          <p14:tracePt t="18661" x="9875838" y="2590800"/>
          <p14:tracePt t="18681" x="9852025" y="2590800"/>
          <p14:tracePt t="18691" x="9826625" y="2590800"/>
          <p14:tracePt t="18711" x="9801225" y="2590800"/>
          <p14:tracePt t="18720" x="9788525" y="2590800"/>
          <p14:tracePt t="18731" x="9775825" y="2603500"/>
          <p14:tracePt t="18740" x="9750425" y="2603500"/>
          <p14:tracePt t="18750" x="9739313" y="2616200"/>
          <p14:tracePt t="18770" x="9726613" y="2616200"/>
          <p14:tracePt t="18783" x="9713913" y="2616200"/>
          <p14:tracePt t="18792" x="9713913" y="2627313"/>
          <p14:tracePt t="18803" x="9701213" y="2627313"/>
          <p14:tracePt t="18809" x="9675813" y="2640013"/>
          <p14:tracePt t="18820" x="9663113" y="2652713"/>
          <p14:tracePt t="18829" x="9650413" y="2652713"/>
          <p14:tracePt t="18850" x="9637713" y="2652713"/>
          <p14:tracePt t="18860" x="9626600" y="2665413"/>
          <p14:tracePt t="18881" x="9613900" y="2678113"/>
          <p14:tracePt t="18900" x="9601200" y="2690813"/>
          <p14:tracePt t="18909" x="9588500" y="2690813"/>
          <p14:tracePt t="18929" x="9575800" y="2690813"/>
          <p14:tracePt t="18939" x="9563100" y="2690813"/>
          <p14:tracePt t="18958" x="9550400" y="2690813"/>
          <p14:tracePt t="18988" x="9537700" y="2690813"/>
          <p14:tracePt t="19566" x="9563100" y="2690813"/>
          <p14:tracePt t="19576" x="9613900" y="2690813"/>
          <p14:tracePt t="19587" x="9637713" y="2690813"/>
          <p14:tracePt t="19596" x="9663113" y="2690813"/>
          <p14:tracePt t="19606" x="9688513" y="2690813"/>
          <p14:tracePt t="19614" x="9713913" y="2690813"/>
          <p14:tracePt t="19623" x="9750425" y="2690813"/>
          <p14:tracePt t="19632" x="9826625" y="2690813"/>
          <p14:tracePt t="19644" x="9888538" y="2690813"/>
          <p14:tracePt t="19653" x="9952038" y="2690813"/>
          <p14:tracePt t="19662" x="9988550" y="2690813"/>
          <p14:tracePt t="19673" x="10026650" y="2690813"/>
          <p14:tracePt t="19683" x="10052050" y="2690813"/>
          <p14:tracePt t="19692" x="10088563" y="2690813"/>
          <p14:tracePt t="19703" x="10126663" y="2690813"/>
          <p14:tracePt t="19712" x="10139363" y="2690813"/>
          <p14:tracePt t="19722" x="10164763" y="2678113"/>
          <p14:tracePt t="19732" x="10188575" y="2665413"/>
          <p14:tracePt t="19742" x="10213975" y="2652713"/>
          <p14:tracePt t="19762" x="10239375" y="2640013"/>
          <p14:tracePt t="19772" x="10252075" y="2640013"/>
          <p14:tracePt t="19792" x="10277475" y="2640013"/>
          <p14:tracePt t="19809" x="10301288" y="2640013"/>
          <p14:tracePt t="19823" x="10313988" y="2640013"/>
          <p14:tracePt t="19833" x="10326688" y="2640013"/>
          <p14:tracePt t="19951" x="10339388" y="2640013"/>
          <p14:tracePt t="19990" x="10352088" y="2640013"/>
          <p14:tracePt t="20099" x="10364788" y="2640013"/>
          <p14:tracePt t="20119" x="10377488" y="2640013"/>
          <p14:tracePt t="20257" x="10390188" y="2640013"/>
          <p14:tracePt t="20575" x="10401300" y="2640013"/>
          <p14:tracePt t="20606" x="10414000" y="2640013"/>
          <p14:tracePt t="20706" x="10377488" y="2640013"/>
          <p14:tracePt t="20716" x="10264775" y="2640013"/>
          <p14:tracePt t="20725" x="10177463" y="2640013"/>
          <p14:tracePt t="20733" x="10088563" y="2640013"/>
          <p14:tracePt t="20745" x="10026650" y="2640013"/>
          <p14:tracePt t="20753" x="9988550" y="2627313"/>
          <p14:tracePt t="20764" x="9939338" y="2603500"/>
          <p14:tracePt t="20774" x="9875838" y="2552700"/>
          <p14:tracePt t="20783" x="9826625" y="2465388"/>
          <p14:tracePt t="20793" x="9801225" y="2352675"/>
          <p14:tracePt t="20804" x="9788525" y="2214563"/>
          <p14:tracePt t="20813" x="9788525" y="2114550"/>
          <p14:tracePt t="20823" x="9788525" y="2027238"/>
          <p14:tracePt t="20834" x="9788525" y="1989138"/>
          <p14:tracePt t="20844" x="9788525" y="1965325"/>
          <p14:tracePt t="20856" x="9788525" y="1952625"/>
          <p14:tracePt t="20864" x="9788525" y="1939925"/>
          <p14:tracePt t="20874" x="9788525" y="1927225"/>
          <p14:tracePt t="20893" x="9788525" y="1914525"/>
          <p14:tracePt t="20913" x="9788525" y="1901825"/>
          <p14:tracePt t="20932" x="9788525" y="1889125"/>
          <p14:tracePt t="21053" x="9775825" y="1889125"/>
          <p14:tracePt t="21061" x="9763125" y="1889125"/>
          <p14:tracePt t="21081" x="9750425" y="1889125"/>
          <p14:tracePt t="21112" x="9739313" y="1889125"/>
          <p14:tracePt t="21120" x="9726613" y="1889125"/>
          <p14:tracePt t="21132" x="9713913" y="1889125"/>
          <p14:tracePt t="21141" x="9701213" y="1889125"/>
          <p14:tracePt t="21151" x="9688513" y="1889125"/>
          <p14:tracePt t="21166" x="9675813" y="1889125"/>
          <p14:tracePt t="21182" x="9663113" y="1889125"/>
          <p14:tracePt t="21192" x="9650413" y="1889125"/>
          <p14:tracePt t="21210" x="9637713" y="1889125"/>
          <p14:tracePt t="21230" x="9626600" y="1889125"/>
          <p14:tracePt t="21240" x="9613900" y="1889125"/>
          <p14:tracePt t="21270" x="9601200" y="1889125"/>
          <p14:tracePt t="21293" x="9588500" y="1889125"/>
          <p14:tracePt t="21610" x="9575800" y="1889125"/>
          <p14:tracePt t="21626" x="9563100" y="1889125"/>
          <p14:tracePt t="21637" x="9563100" y="1876425"/>
          <p14:tracePt t="21647" x="9537700" y="1876425"/>
          <p14:tracePt t="21657" x="9513888" y="1876425"/>
          <p14:tracePt t="21667" x="9463088" y="1876425"/>
          <p14:tracePt t="21676" x="9324975" y="1876425"/>
          <p14:tracePt t="21686" x="9224963" y="1876425"/>
          <p14:tracePt t="21696" x="9137650" y="1876425"/>
          <p14:tracePt t="21706" x="9063038" y="1876425"/>
          <p14:tracePt t="21715" x="9024938" y="1876425"/>
          <p14:tracePt t="21726" x="8999538" y="1876425"/>
          <p14:tracePt t="21735" x="8975725" y="1876425"/>
          <p14:tracePt t="21745" x="8963025" y="1876425"/>
          <p14:tracePt t="21765" x="8950325" y="1876425"/>
          <p14:tracePt t="21775" x="8937625" y="1876425"/>
          <p14:tracePt t="21795" x="8924925" y="1876425"/>
          <p14:tracePt t="22449" x="8912225" y="1876425"/>
          <p14:tracePt t="22638" x="8912225" y="1901825"/>
          <p14:tracePt t="22648" x="8937625" y="1952625"/>
          <p14:tracePt t="22658" x="8999538" y="2052638"/>
          <p14:tracePt t="22668" x="9124950" y="2152650"/>
          <p14:tracePt t="22678" x="9224963" y="2227263"/>
          <p14:tracePt t="22689" x="9275763" y="2290763"/>
          <p14:tracePt t="22697" x="9301163" y="2314575"/>
          <p14:tracePt t="22708" x="9337675" y="2339975"/>
          <p14:tracePt t="22718" x="9363075" y="2365375"/>
          <p14:tracePt t="22727" x="9388475" y="2378075"/>
          <p14:tracePt t="22757" x="9401175" y="2378075"/>
          <p14:tracePt t="22768" x="9401175" y="2390775"/>
          <p14:tracePt t="22777" x="9413875" y="2390775"/>
          <p14:tracePt t="22787" x="9413875" y="2403475"/>
          <p14:tracePt t="22796" x="9424988" y="2403475"/>
          <p14:tracePt t="22817" x="9437688" y="2403475"/>
          <p14:tracePt t="22827" x="9463088" y="2414588"/>
          <p14:tracePt t="22837" x="9463088" y="2439988"/>
          <p14:tracePt t="22847" x="9463088" y="2452688"/>
          <p14:tracePt t="22858" x="9475788" y="2452688"/>
          <p14:tracePt t="22869" x="9488488" y="2465388"/>
          <p14:tracePt t="22879" x="9501188" y="2478088"/>
          <p14:tracePt t="22886" x="9501188" y="2490788"/>
          <p14:tracePt t="22906" x="9513888" y="2503488"/>
          <p14:tracePt t="22917" x="9525000" y="2516188"/>
          <p14:tracePt t="22926" x="9525000" y="2527300"/>
          <p14:tracePt t="22976" x="9525000" y="2540000"/>
          <p14:tracePt t="22995" x="9525000" y="2552700"/>
          <p14:tracePt t="23174" x="9513888" y="2552700"/>
          <p14:tracePt t="23184" x="9463088" y="2590800"/>
          <p14:tracePt t="23196" x="9413875" y="2590800"/>
          <p14:tracePt t="23205" x="9363075" y="2603500"/>
          <p14:tracePt t="23215" x="9312275" y="2603500"/>
          <p14:tracePt t="23223" x="9301163" y="2616200"/>
          <p14:tracePt t="23233" x="9263063" y="2627313"/>
          <p14:tracePt t="23245" x="9237663" y="2627313"/>
          <p14:tracePt t="23253" x="9224963" y="2627313"/>
          <p14:tracePt t="23263" x="9212263" y="2627313"/>
          <p14:tracePt t="23274" x="9199563" y="2627313"/>
          <p14:tracePt t="23283" x="9188450" y="2627313"/>
          <p14:tracePt t="23293" x="9175750" y="2627313"/>
          <p14:tracePt t="23313" x="9163050" y="2627313"/>
          <p14:tracePt t="23323" x="9150350" y="2627313"/>
          <p14:tracePt t="23382" x="9137650" y="2627313"/>
          <p14:tracePt t="23830" x="9137650" y="2652713"/>
          <p14:tracePt t="23841" x="9137650" y="2665413"/>
          <p14:tracePt t="23849" x="9150350" y="2665413"/>
          <p14:tracePt t="23858" x="9150350" y="2678113"/>
          <p14:tracePt t="23868" x="9175750" y="2690813"/>
          <p14:tracePt t="23878" x="9212263" y="2716213"/>
          <p14:tracePt t="23888" x="9250363" y="2728913"/>
          <p14:tracePt t="23900" x="9263063" y="2752725"/>
          <p14:tracePt t="23908" x="9288463" y="2752725"/>
          <p14:tracePt t="23918" x="9324975" y="2765425"/>
          <p14:tracePt t="23928" x="9388475" y="2778125"/>
          <p14:tracePt t="23937" x="9424988" y="2803525"/>
          <p14:tracePt t="23949" x="9513888" y="2816225"/>
          <p14:tracePt t="23957" x="9575800" y="2840038"/>
          <p14:tracePt t="23969" x="9713913" y="2840038"/>
          <p14:tracePt t="23977" x="9801225" y="2840038"/>
          <p14:tracePt t="23987" x="9839325" y="2840038"/>
          <p14:tracePt t="23998" x="9888538" y="2840038"/>
          <p14:tracePt t="24006" x="9939338" y="2840038"/>
          <p14:tracePt t="24019" x="9975850" y="2828925"/>
          <p14:tracePt t="24028" x="10001250" y="2816225"/>
          <p14:tracePt t="24037" x="10013950" y="2803525"/>
          <p14:tracePt t="24048" x="10039350" y="2803525"/>
          <p14:tracePt t="24056" x="10052050" y="2790825"/>
          <p14:tracePt t="24066" x="10064750" y="2790825"/>
          <p14:tracePt t="24077" x="10064750" y="2778125"/>
          <p14:tracePt t="24096" x="10075863" y="2778125"/>
          <p14:tracePt t="24106" x="10088563" y="2778125"/>
          <p14:tracePt t="24118" x="10088563" y="2765425"/>
          <p14:tracePt t="24138" x="10101263" y="2765425"/>
          <p14:tracePt t="24149" x="10113963" y="2765425"/>
          <p14:tracePt t="24169" x="10126663" y="2752725"/>
          <p14:tracePt t="24196" x="10139363" y="2752725"/>
          <p14:tracePt t="24205" x="10152063" y="2752725"/>
          <p14:tracePt t="24215" x="10177463" y="2740025"/>
          <p14:tracePt t="24225" x="10213975" y="2728913"/>
          <p14:tracePt t="24235" x="10264775" y="2716213"/>
          <p14:tracePt t="24245" x="10301288" y="2703513"/>
          <p14:tracePt t="24256" x="10313988" y="2703513"/>
          <p14:tracePt t="24265" x="10352088" y="2690813"/>
          <p14:tracePt t="24274" x="10390188" y="2690813"/>
          <p14:tracePt t="24285" x="10401300" y="2678113"/>
          <p14:tracePt t="24296" x="10426700" y="2665413"/>
          <p14:tracePt t="24306" x="10452100" y="2665413"/>
          <p14:tracePt t="24316" x="10464800" y="2665413"/>
          <p14:tracePt t="24325" x="10477500" y="2665413"/>
          <p14:tracePt t="24334" x="10502900" y="2652713"/>
          <p14:tracePt t="24345" x="10514013" y="2652713"/>
          <p14:tracePt t="24354" x="10526713" y="2652713"/>
          <p14:tracePt t="24364" x="10539413" y="2652713"/>
          <p14:tracePt t="24384" x="10552113" y="2652713"/>
          <p14:tracePt t="24414" x="10564813" y="2640013"/>
          <p14:tracePt t="24424" x="10577513" y="2640013"/>
          <p14:tracePt t="24446" x="10590213" y="2640013"/>
          <p14:tracePt t="24900" x="10639425" y="2627313"/>
          <p14:tracePt t="24909" x="10677525" y="2616200"/>
          <p14:tracePt t="24919" x="10702925" y="2603500"/>
          <p14:tracePt t="24930" x="10777538" y="2590800"/>
          <p14:tracePt t="24940" x="10815638" y="2590800"/>
          <p14:tracePt t="24949" x="10890250" y="2578100"/>
          <p14:tracePt t="24973" x="11041063" y="2565400"/>
          <p14:tracePt t="24979" x="11115675" y="2565400"/>
          <p14:tracePt t="24989" x="11202988" y="2552700"/>
          <p14:tracePt t="24999" x="11266488" y="2552700"/>
          <p14:tracePt t="25009" x="11315700" y="2552700"/>
          <p14:tracePt t="25028" x="11328400" y="2552700"/>
          <p14:tracePt t="25031" x="11341100" y="2552700"/>
          <p14:tracePt t="25039" x="11353800" y="2552700"/>
          <p14:tracePt t="25058" x="11353800" y="2540000"/>
          <p14:tracePt t="25525" x="11341100" y="2540000"/>
          <p14:tracePt t="25535" x="11290300" y="2540000"/>
          <p14:tracePt t="25544" x="11153775" y="2540000"/>
          <p14:tracePt t="25556" x="10864850" y="2540000"/>
          <p14:tracePt t="25565" x="10339388" y="2540000"/>
          <p14:tracePt t="25581" x="9975850" y="2552700"/>
          <p14:tracePt t="25586" x="9663113" y="2578100"/>
          <p14:tracePt t="25598" x="9450388" y="2578100"/>
          <p14:tracePt t="25606" x="9263063" y="2578100"/>
          <p14:tracePt t="25615" x="9150350" y="2578100"/>
          <p14:tracePt t="25626" x="9063038" y="2578100"/>
          <p14:tracePt t="25633" x="9012238" y="2578100"/>
          <p14:tracePt t="25644" x="8975725" y="2565400"/>
          <p14:tracePt t="25654" x="8950325" y="2552700"/>
          <p14:tracePt t="25663" x="8924925" y="2540000"/>
          <p14:tracePt t="25677" x="8912225" y="2527300"/>
          <p14:tracePt t="25683" x="8912225" y="2516188"/>
          <p14:tracePt t="25693" x="8899525" y="2516188"/>
          <p14:tracePt t="25712" x="8886825" y="2503488"/>
          <p14:tracePt t="25733" x="8874125" y="2490788"/>
          <p14:tracePt t="25773" x="8874125" y="2478088"/>
          <p14:tracePt t="25793" x="8863013" y="2465388"/>
          <p14:tracePt t="25802" x="8863013" y="2452688"/>
          <p14:tracePt t="25812" x="8850313" y="2427288"/>
          <p14:tracePt t="25822" x="8837613" y="2414588"/>
          <p14:tracePt t="25834" x="8824913" y="2390775"/>
          <p14:tracePt t="25843" x="8799513" y="2378075"/>
          <p14:tracePt t="25854" x="8786813" y="2352675"/>
          <p14:tracePt t="25861" x="8763000" y="2314575"/>
          <p14:tracePt t="25871" x="8737600" y="2290763"/>
          <p14:tracePt t="25882" x="8724900" y="2265363"/>
          <p14:tracePt t="25892" x="8712200" y="2252663"/>
          <p14:tracePt t="25902" x="8712200" y="2239963"/>
          <p14:tracePt t="25912" x="8712200" y="2214563"/>
          <p14:tracePt t="25921" x="8712200" y="2190750"/>
          <p14:tracePt t="25931" x="8712200" y="2178050"/>
          <p14:tracePt t="25941" x="8712200" y="2152650"/>
          <p14:tracePt t="25951" x="8712200" y="2139950"/>
          <p14:tracePt t="25984" x="8724900" y="2078038"/>
          <p14:tracePt t="25992" x="8737600" y="2065338"/>
          <p14:tracePt t="26005" x="8750300" y="2052638"/>
          <p14:tracePt t="26010" x="8763000" y="2039938"/>
          <p14:tracePt t="26020" x="8786813" y="2027238"/>
          <p14:tracePt t="26031" x="8799513" y="2027238"/>
          <p14:tracePt t="26040" x="8824913" y="2027238"/>
          <p14:tracePt t="26051" x="8837613" y="2014538"/>
          <p14:tracePt t="26060" x="8850313" y="2014538"/>
          <p14:tracePt t="26071" x="8874125" y="2001838"/>
          <p14:tracePt t="26082" x="8886825" y="2001838"/>
          <p14:tracePt t="26094" x="8886825" y="1989138"/>
          <p14:tracePt t="26100" x="8899525" y="1989138"/>
          <p14:tracePt t="26110" x="8912225" y="1989138"/>
          <p14:tracePt t="26140" x="8924925" y="1989138"/>
          <p14:tracePt t="26159" x="8937625" y="1989138"/>
          <p14:tracePt t="26169" x="8950325" y="1989138"/>
          <p14:tracePt t="26399" x="8963025" y="1989138"/>
          <p14:tracePt t="26419" x="8975725" y="1989138"/>
          <p14:tracePt t="26428" x="8999538" y="1989138"/>
          <p14:tracePt t="26436" x="9063038" y="1989138"/>
          <p14:tracePt t="26447" x="9237663" y="1989138"/>
          <p14:tracePt t="26457" x="9688513" y="1965325"/>
          <p14:tracePt t="26466" x="10490200" y="1876425"/>
          <p14:tracePt t="26477" x="10939463" y="1827213"/>
          <p14:tracePt t="26487" x="11328400" y="1752600"/>
          <p14:tracePt t="26497" x="11566525" y="1739900"/>
          <p14:tracePt t="26507" x="11715750" y="1701800"/>
          <p14:tracePt t="26517" x="11815763" y="1701800"/>
          <p14:tracePt t="26531" x="11928475" y="1689100"/>
          <p14:tracePt t="26540" x="11966575" y="1689100"/>
          <p14:tracePt t="26546" x="12004675" y="1689100"/>
          <p14:tracePt t="26557" x="12017375" y="1689100"/>
          <p14:tracePt t="26566" x="12028488" y="1689100"/>
          <p14:tracePt t="26576" x="12041188" y="1689100"/>
          <p14:tracePt t="26804" x="12028488" y="1701800"/>
          <p14:tracePt t="26814" x="12004675" y="1727200"/>
          <p14:tracePt t="26824" x="11953875" y="1752600"/>
          <p14:tracePt t="26834" x="11879263" y="1789113"/>
          <p14:tracePt t="26843" x="11779250" y="1865313"/>
          <p14:tracePt t="26860" x="11666538" y="1901825"/>
          <p14:tracePt t="26866" x="11553825" y="1952625"/>
          <p14:tracePt t="26874" x="11479213" y="1989138"/>
          <p14:tracePt t="26884" x="11441113" y="2014538"/>
          <p14:tracePt t="26893" x="11403013" y="2027238"/>
          <p14:tracePt t="26905" x="11366500" y="2039938"/>
          <p14:tracePt t="26923" x="11341100" y="2039938"/>
          <p14:tracePt t="26934" x="11328400" y="2039938"/>
          <p14:tracePt t="26979" x="11315700" y="2039938"/>
          <p14:tracePt t="26983" x="11303000" y="2039938"/>
          <p14:tracePt t="27726" x="11290300" y="2052638"/>
          <p14:tracePt t="27736" x="11228388" y="2078038"/>
          <p14:tracePt t="27746" x="11177588" y="2101850"/>
          <p14:tracePt t="27758" x="11077575" y="2201863"/>
          <p14:tracePt t="27766" x="10977563" y="2327275"/>
          <p14:tracePt t="27776" x="10864850" y="2439988"/>
          <p14:tracePt t="27787" x="10752138" y="2603500"/>
          <p14:tracePt t="27796" x="10652125" y="2740025"/>
          <p14:tracePt t="27808" x="10564813" y="2865438"/>
          <p14:tracePt t="27817" x="10464800" y="2978150"/>
          <p14:tracePt t="27827" x="10339388" y="3116263"/>
          <p14:tracePt t="27837" x="10239375" y="3216275"/>
          <p14:tracePt t="27845" x="10164763" y="3303588"/>
          <p14:tracePt t="27855" x="10064750" y="3390900"/>
          <p14:tracePt t="27865" x="9988550" y="3479800"/>
          <p14:tracePt t="27875" x="9926638" y="3529013"/>
          <p14:tracePt t="27885" x="9875838" y="3567113"/>
          <p14:tracePt t="27894" x="9839325" y="3590925"/>
          <p14:tracePt t="27905" x="9763125" y="3629025"/>
          <p14:tracePt t="27914" x="9726613" y="3641725"/>
          <p14:tracePt t="27924" x="9701213" y="3667125"/>
          <p14:tracePt t="27944" x="9675813" y="3667125"/>
          <p14:tracePt t="27954" x="9650413" y="3667125"/>
          <p14:tracePt t="27965" x="9650413" y="3679825"/>
          <p14:tracePt t="27985" x="9613900" y="3679825"/>
          <p14:tracePt t="27996" x="9601200" y="3692525"/>
          <p14:tracePt t="28004" x="9588500" y="3692525"/>
          <p14:tracePt t="28014" x="9563100" y="3703638"/>
          <p14:tracePt t="28024" x="9537700" y="3716338"/>
          <p14:tracePt t="28034" x="9513888" y="3716338"/>
          <p14:tracePt t="28044" x="9463088" y="3716338"/>
          <p14:tracePt t="28054" x="9413875" y="3729038"/>
          <p14:tracePt t="28064" x="9375775" y="3729038"/>
          <p14:tracePt t="28073" x="9324975" y="3729038"/>
          <p14:tracePt t="28084" x="9275763" y="3741738"/>
          <p14:tracePt t="28093" x="9188450" y="3741738"/>
          <p14:tracePt t="28102" x="9099550" y="3754438"/>
          <p14:tracePt t="28114" x="8975725" y="3767138"/>
          <p14:tracePt t="28123" x="8837613" y="3779838"/>
          <p14:tracePt t="28134" x="8750300" y="3816350"/>
          <p14:tracePt t="28143" x="8661400" y="3841750"/>
          <p14:tracePt t="28153" x="8586788" y="3854450"/>
          <p14:tracePt t="28163" x="8512175" y="3892550"/>
          <p14:tracePt t="28173" x="8448675" y="3916363"/>
          <p14:tracePt t="28183" x="8412163" y="3929063"/>
          <p14:tracePt t="28192" x="8374063" y="3941763"/>
          <p14:tracePt t="28202" x="8335963" y="3954463"/>
          <p14:tracePt t="28213" x="8324850" y="3967163"/>
          <p14:tracePt t="28222" x="8312150" y="3967163"/>
          <p14:tracePt t="28233" x="8299450" y="3967163"/>
          <p14:tracePt t="28252" x="8286750" y="3992563"/>
          <p14:tracePt t="28262" x="8274050" y="4005263"/>
          <p14:tracePt t="28271" x="8261350" y="4005263"/>
          <p14:tracePt t="28281" x="8248650" y="4017963"/>
          <p14:tracePt t="28292" x="8248650" y="4029075"/>
          <p14:tracePt t="28302" x="8223250" y="4041775"/>
          <p14:tracePt t="28322" x="8212138" y="4067175"/>
          <p14:tracePt t="28332" x="8212138" y="4079875"/>
          <p14:tracePt t="28341" x="8199438" y="4092575"/>
          <p14:tracePt t="28352" x="8186738" y="4092575"/>
          <p14:tracePt t="28364" x="8186738" y="4117975"/>
          <p14:tracePt t="28374" x="8174038" y="4141788"/>
          <p14:tracePt t="28381" x="8174038" y="4167188"/>
          <p14:tracePt t="28391" x="8174038" y="4205288"/>
          <p14:tracePt t="28400" x="8174038" y="4230688"/>
          <p14:tracePt t="28412" x="8174038" y="4241800"/>
          <p14:tracePt t="28421" x="8174038" y="4267200"/>
          <p14:tracePt t="28430" x="8186738" y="4292600"/>
          <p14:tracePt t="28444" x="8212138" y="4318000"/>
          <p14:tracePt t="28452" x="8248650" y="4354513"/>
          <p14:tracePt t="28467" x="8286750" y="4379913"/>
          <p14:tracePt t="28472" x="8335963" y="4392613"/>
          <p14:tracePt t="28481" x="8424863" y="4405313"/>
          <p14:tracePt t="28492" x="8599488" y="4418013"/>
          <p14:tracePt t="28501" x="8750300" y="4418013"/>
          <p14:tracePt t="28511" x="8924925" y="4418013"/>
          <p14:tracePt t="28519" x="9037638" y="4379913"/>
          <p14:tracePt t="28530" x="9124950" y="4367213"/>
          <p14:tracePt t="28540" x="9188450" y="4354513"/>
          <p14:tracePt t="28550" x="9263063" y="4330700"/>
          <p14:tracePt t="28561" x="9312275" y="4318000"/>
          <p14:tracePt t="28570" x="9350375" y="4305300"/>
          <p14:tracePt t="28579" x="9375775" y="4279900"/>
          <p14:tracePt t="28591" x="9413875" y="4254500"/>
          <p14:tracePt t="28601" x="9424988" y="4241800"/>
          <p14:tracePt t="28614" x="9450388" y="4230688"/>
          <p14:tracePt t="28619" x="9463088" y="4205288"/>
          <p14:tracePt t="28629" x="9488488" y="4205288"/>
          <p14:tracePt t="28638" x="9501188" y="4192588"/>
          <p14:tracePt t="28649" x="9501188" y="4179888"/>
          <p14:tracePt t="28658" x="9513888" y="4154488"/>
          <p14:tracePt t="28668" x="9537700" y="4117975"/>
          <p14:tracePt t="28679" x="9550400" y="4092575"/>
          <p14:tracePt t="28689" x="9563100" y="4041775"/>
          <p14:tracePt t="28698" x="9563100" y="4017963"/>
          <p14:tracePt t="28710" x="9563100" y="3979863"/>
          <p14:tracePt t="28721" x="9550400" y="3929063"/>
          <p14:tracePt t="28729" x="9525000" y="3892550"/>
          <p14:tracePt t="28738" x="9475788" y="3854450"/>
          <p14:tracePt t="28748" x="9413875" y="3803650"/>
          <p14:tracePt t="28758" x="9375775" y="3767138"/>
          <p14:tracePt t="28768" x="9324975" y="3741738"/>
          <p14:tracePt t="28777" x="9275763" y="3729038"/>
          <p14:tracePt t="28787" x="9224963" y="3716338"/>
          <p14:tracePt t="28797" x="9163050" y="3692525"/>
          <p14:tracePt t="28808" x="9124950" y="3692525"/>
          <p14:tracePt t="28817" x="9075738" y="3692525"/>
          <p14:tracePt t="28830" x="8999538" y="3692525"/>
          <p14:tracePt t="28841" x="8950325" y="3692525"/>
          <p14:tracePt t="28850" x="8886825" y="3729038"/>
          <p14:tracePt t="28860" x="8837613" y="3741738"/>
          <p14:tracePt t="28868" x="8824913" y="3741738"/>
          <p14:tracePt t="28879" x="8774113" y="3767138"/>
          <p14:tracePt t="28887" x="8712200" y="3803650"/>
          <p14:tracePt t="28896" x="8686800" y="3816350"/>
          <p14:tracePt t="28907" x="8650288" y="3841750"/>
          <p14:tracePt t="28917" x="8624888" y="3879850"/>
          <p14:tracePt t="28926" x="8586788" y="3905250"/>
          <p14:tracePt t="28938" x="8561388" y="3929063"/>
          <p14:tracePt t="28948" x="8537575" y="3954463"/>
          <p14:tracePt t="28969" x="8486775" y="4017963"/>
          <p14:tracePt t="28978" x="8474075" y="4029075"/>
          <p14:tracePt t="28997" x="8435975" y="4067175"/>
          <p14:tracePt t="29006" x="8435975" y="4079875"/>
          <p14:tracePt t="29016" x="8424863" y="4079875"/>
          <p14:tracePt t="29025" x="8424863" y="4092575"/>
          <p14:tracePt t="29036" x="8412163" y="4105275"/>
          <p14:tracePt t="29046" x="8399463" y="4117975"/>
          <p14:tracePt t="29070" x="8399463" y="4141788"/>
          <p14:tracePt t="29077" x="8399463" y="4154488"/>
          <p14:tracePt t="29088" x="8399463" y="4179888"/>
          <p14:tracePt t="29098" x="8399463" y="4192588"/>
          <p14:tracePt t="29106" x="8399463" y="4205288"/>
          <p14:tracePt t="29125" x="8399463" y="4230688"/>
          <p14:tracePt t="29134" x="8399463" y="4267200"/>
          <p14:tracePt t="29144" x="8412163" y="4267200"/>
          <p14:tracePt t="29155" x="8424863" y="4292600"/>
          <p14:tracePt t="29164" x="8424863" y="4305300"/>
          <p14:tracePt t="29185" x="8435975" y="4318000"/>
          <p14:tracePt t="29199" x="8461375" y="4354513"/>
          <p14:tracePt t="29206" x="8474075" y="4367213"/>
          <p14:tracePt t="29216" x="8486775" y="4379913"/>
          <p14:tracePt t="29224" x="8486775" y="4392613"/>
          <p14:tracePt t="29234" x="8512175" y="4405313"/>
          <p14:tracePt t="29244" x="8548688" y="4430713"/>
          <p14:tracePt t="29253" x="8586788" y="4443413"/>
          <p14:tracePt t="29264" x="8637588" y="4467225"/>
          <p14:tracePt t="29274" x="8686800" y="4467225"/>
          <p14:tracePt t="29284" x="8750300" y="4479925"/>
          <p14:tracePt t="29293" x="8799513" y="4479925"/>
          <p14:tracePt t="29304" x="8850313" y="4479925"/>
          <p14:tracePt t="29318" x="8863013" y="4479925"/>
          <p14:tracePt t="29326" x="8899525" y="4479925"/>
          <p14:tracePt t="29334" x="8937625" y="4479925"/>
          <p14:tracePt t="29354" x="8963025" y="4479925"/>
          <p14:tracePt t="29366" x="8986838" y="4479925"/>
          <p14:tracePt t="29382" x="9012238" y="4479925"/>
          <p14:tracePt t="29393" x="9024938" y="4479925"/>
          <p14:tracePt t="29403" x="9037638" y="4479925"/>
          <p14:tracePt t="29414" x="9050338" y="4479925"/>
          <p14:tracePt t="29434" x="9063038" y="4479925"/>
          <p14:tracePt t="29465" x="9075738" y="4479925"/>
          <p14:tracePt t="29474" x="9088438" y="4479925"/>
          <p14:tracePt t="29501" x="9112250" y="4479925"/>
          <p14:tracePt t="29513" x="9124950" y="4479925"/>
          <p14:tracePt t="29521" x="9137650" y="4479925"/>
          <p14:tracePt t="29532" x="9163050" y="4479925"/>
          <p14:tracePt t="29542" x="9175750" y="4479925"/>
          <p14:tracePt t="29551" x="9188450" y="4479925"/>
          <p14:tracePt t="29564" x="9212263" y="4479925"/>
          <p14:tracePt t="29574" x="9250363" y="4479925"/>
          <p14:tracePt t="29581" x="9275763" y="4479925"/>
          <p14:tracePt t="29590" x="9312275" y="4479925"/>
          <p14:tracePt t="29601" x="9324975" y="4479925"/>
          <p14:tracePt t="29611" x="9337675" y="4479925"/>
          <p14:tracePt t="29620" x="9363075" y="4479925"/>
          <p14:tracePt t="29631" x="9375775" y="4479925"/>
          <p14:tracePt t="29640" x="9388475" y="4479925"/>
          <p14:tracePt t="29650" x="9401175" y="4479925"/>
          <p14:tracePt t="29661" x="9424988" y="4479925"/>
          <p14:tracePt t="29691" x="9437688" y="4479925"/>
          <p14:tracePt t="29702" x="9450388" y="4479925"/>
          <p14:tracePt t="29729" x="9463088" y="4479925"/>
          <p14:tracePt t="29750" x="9475788" y="4479925"/>
          <p14:tracePt t="29759" x="9488488" y="4479925"/>
          <p14:tracePt t="29770" x="9488488" y="4467225"/>
          <p14:tracePt t="29791" x="9501188" y="4467225"/>
          <p14:tracePt t="29799" x="9513888" y="4467225"/>
          <p14:tracePt t="29822" x="9525000" y="4467225"/>
          <p14:tracePt t="29830" x="9537700" y="4467225"/>
          <p14:tracePt t="29844" x="9550400" y="4467225"/>
          <p14:tracePt t="29849" x="9563100" y="4467225"/>
          <p14:tracePt t="29858" x="9588500" y="4454525"/>
          <p14:tracePt t="29870" x="9601200" y="4454525"/>
          <p14:tracePt t="29879" x="9613900" y="4454525"/>
          <p14:tracePt t="29889" x="9626600" y="4454525"/>
          <p14:tracePt t="29900" x="9650413" y="4454525"/>
          <p14:tracePt t="29920" x="9663113" y="4454525"/>
          <p14:tracePt t="29931" x="9688513" y="4454525"/>
          <p14:tracePt t="29938" x="9701213" y="4454525"/>
          <p14:tracePt t="29948" x="9713913" y="4443413"/>
          <p14:tracePt t="29967" x="9788525" y="4430713"/>
          <p14:tracePt t="29978" x="9813925" y="4418013"/>
          <p14:tracePt t="29988" x="9863138" y="4418013"/>
          <p14:tracePt t="29998" x="9913938" y="4405313"/>
          <p14:tracePt t="30007" x="9939338" y="4392613"/>
          <p14:tracePt t="30018" x="9963150" y="4392613"/>
          <p14:tracePt t="30028" x="9988550" y="4392613"/>
          <p14:tracePt t="30039" x="10001250" y="4392613"/>
          <p14:tracePt t="30052" x="10013950" y="4392613"/>
          <p14:tracePt t="30058" x="10039350" y="4392613"/>
          <p14:tracePt t="30076" x="10064750" y="4392613"/>
          <p14:tracePt t="30087" x="10088563" y="4392613"/>
          <p14:tracePt t="30108" x="10113963" y="4392613"/>
          <p14:tracePt t="30121" x="10139363" y="4392613"/>
          <p14:tracePt t="30146" x="10152063" y="4392613"/>
          <p14:tracePt t="30167" x="10164763" y="4392613"/>
          <p14:tracePt t="30198" x="10177463" y="4392613"/>
          <p14:tracePt t="30206" x="10188575" y="4392613"/>
          <p14:tracePt t="30318" x="10188575" y="4379913"/>
          <p14:tracePt t="30811" x="10188575" y="4367213"/>
          <p14:tracePt t="30831" x="10177463" y="4354513"/>
          <p14:tracePt t="30841" x="10052050" y="4341813"/>
          <p14:tracePt t="30851" x="9813925" y="4341813"/>
          <p14:tracePt t="30861" x="9401175" y="4341813"/>
          <p14:tracePt t="30870" x="9050338" y="4341813"/>
          <p14:tracePt t="30881" x="8474075" y="4341813"/>
          <p14:tracePt t="30891" x="8123238" y="4341813"/>
          <p14:tracePt t="30902" x="7897813" y="4341813"/>
          <p14:tracePt t="30912" x="7697788" y="4341813"/>
          <p14:tracePt t="30924" x="7510463" y="4341813"/>
          <p14:tracePt t="30929" x="7410450" y="4341813"/>
          <p14:tracePt t="30940" x="7323138" y="4341813"/>
          <p14:tracePt t="30950" x="7272338" y="4341813"/>
          <p14:tracePt t="30971" x="7223125" y="4341813"/>
          <p14:tracePt t="30980" x="7210425" y="4341813"/>
          <p14:tracePt t="30991" x="7197725" y="4341813"/>
          <p14:tracePt t="31279" x="7185025" y="4341813"/>
          <p14:tracePt t="31307" x="7172325" y="4330700"/>
          <p14:tracePt t="31317" x="7159625" y="4330700"/>
          <p14:tracePt t="31327" x="7146925" y="4318000"/>
          <p14:tracePt t="31337" x="7146925" y="4305300"/>
          <p14:tracePt t="31349" x="7146925" y="4292600"/>
          <p14:tracePt t="31357" x="7134225" y="4292600"/>
          <p14:tracePt t="31367" x="7123113" y="4292600"/>
          <p14:tracePt t="31379" x="7110413" y="4279900"/>
          <p14:tracePt t="31400" x="7110413" y="4267200"/>
          <p14:tracePt t="31426" x="7110413" y="4254500"/>
          <p14:tracePt t="31545" x="7123113" y="4254500"/>
          <p14:tracePt t="31555" x="7134225" y="4254500"/>
          <p14:tracePt t="31565" x="7210425" y="4241800"/>
          <p14:tracePt t="31575" x="7272338" y="4241800"/>
          <p14:tracePt t="31585" x="7348538" y="4230688"/>
          <p14:tracePt t="31603" x="7397750" y="4217988"/>
          <p14:tracePt t="31607" x="7423150" y="4217988"/>
          <p14:tracePt t="31616" x="7472363" y="4205288"/>
          <p14:tracePt t="31626" x="7523163" y="4192588"/>
          <p14:tracePt t="31636" x="7561263" y="4192588"/>
          <p14:tracePt t="31645" x="7585075" y="4192588"/>
          <p14:tracePt t="31654" x="7610475" y="4192588"/>
          <p14:tracePt t="31663" x="7648575" y="4192588"/>
          <p14:tracePt t="31673" x="7673975" y="4192588"/>
          <p14:tracePt t="31684" x="7697788" y="4192588"/>
          <p14:tracePt t="31694" x="7735888" y="4192588"/>
          <p14:tracePt t="31703" x="7748588" y="4192588"/>
          <p14:tracePt t="31715" x="7761288" y="4192588"/>
          <p14:tracePt t="31728" x="7773988" y="4192588"/>
          <p14:tracePt t="31734" x="7797800" y="4192588"/>
          <p14:tracePt t="31743" x="7810500" y="4192588"/>
          <p14:tracePt t="31763" x="7823200" y="4192588"/>
          <p14:tracePt t="31773" x="7835900" y="4192588"/>
          <p14:tracePt t="31804" x="7848600" y="4192588"/>
          <p14:tracePt t="31823" x="7861300" y="4192588"/>
          <p14:tracePt t="31835" x="7874000" y="4192588"/>
          <p14:tracePt t="31864" x="7886700" y="4192588"/>
          <p14:tracePt t="31886" x="7897813" y="4192588"/>
          <p14:tracePt t="31893" x="7910513" y="4192588"/>
          <p14:tracePt t="31922" x="7923213" y="4192588"/>
          <p14:tracePt t="31931" x="7935913" y="4192588"/>
          <p14:tracePt t="31962" x="7948613" y="4192588"/>
          <p14:tracePt t="31993" x="7961313" y="4192588"/>
          <p14:tracePt t="32004" x="7974013" y="4192588"/>
          <p14:tracePt t="32916" x="7999413" y="4179888"/>
          <p14:tracePt t="32928" x="8048625" y="4154488"/>
          <p14:tracePt t="32936" x="8186738" y="4129088"/>
          <p14:tracePt t="32947" x="8312150" y="4117975"/>
          <p14:tracePt t="32954" x="8461375" y="4105275"/>
          <p14:tracePt t="32967" x="8637588" y="4105275"/>
          <p14:tracePt t="32973" x="8786813" y="4105275"/>
          <p14:tracePt t="32983" x="8912225" y="4105275"/>
          <p14:tracePt t="32993" x="9037638" y="4105275"/>
          <p14:tracePt t="33003" x="9188450" y="4105275"/>
          <p14:tracePt t="33013" x="9301163" y="4105275"/>
          <p14:tracePt t="33022" x="9350375" y="4105275"/>
          <p14:tracePt t="33038" x="9363075" y="4105275"/>
          <p14:tracePt t="33044" x="9375775" y="4105275"/>
          <p14:tracePt t="33055" x="9388475" y="4105275"/>
          <p14:tracePt t="33082" x="9401175" y="4105275"/>
          <p14:tracePt t="33272" x="9413875" y="4105275"/>
          <p14:tracePt t="33282" x="9424988" y="4105275"/>
          <p14:tracePt t="33294" x="9424988" y="4117975"/>
          <p14:tracePt t="33301" x="9424988" y="4129088"/>
          <p14:tracePt t="33310" x="9437688" y="4129088"/>
          <p14:tracePt t="33320" x="9450388" y="4141788"/>
          <p14:tracePt t="33331" x="9450388" y="4154488"/>
          <p14:tracePt t="33349" x="9450388" y="4167188"/>
          <p14:tracePt t="33369" x="9450388" y="4179888"/>
          <p14:tracePt t="33399" x="9450388" y="4192588"/>
          <p14:tracePt t="33439" x="9450388" y="4205288"/>
          <p14:tracePt t="33489" x="9463088" y="4205288"/>
          <p14:tracePt t="33499" x="9475788" y="4205288"/>
          <p14:tracePt t="33518" x="9488488" y="4205288"/>
          <p14:tracePt t="33549" x="9501188" y="4205288"/>
          <p14:tracePt t="33559" x="9513888" y="4205288"/>
          <p14:tracePt t="33578" x="9525000" y="4205288"/>
          <p14:tracePt t="33608" x="9537700" y="4205288"/>
          <p14:tracePt t="33617" x="9550400" y="4205288"/>
          <p14:tracePt t="33845" x="9563100" y="4205288"/>
          <p14:tracePt t="33866" x="9575800" y="4205288"/>
          <p14:tracePt t="33875" x="9588500" y="4205288"/>
          <p14:tracePt t="33905" x="9601200" y="4205288"/>
          <p14:tracePt t="33925" x="9613900" y="4205288"/>
          <p14:tracePt t="33935" x="9626600" y="4205288"/>
          <p14:tracePt t="33945" x="9637713" y="4205288"/>
          <p14:tracePt t="33956" x="9663113" y="4205288"/>
          <p14:tracePt t="33965" x="9675813" y="4205288"/>
          <p14:tracePt t="33983" x="9701213" y="4205288"/>
          <p14:tracePt t="33986" x="9739313" y="4205288"/>
          <p14:tracePt t="33995" x="9750425" y="4205288"/>
          <p14:tracePt t="34004" x="9788525" y="4205288"/>
          <p14:tracePt t="34015" x="9826625" y="4205288"/>
          <p14:tracePt t="34024" x="9852025" y="4205288"/>
          <p14:tracePt t="34034" x="9875838" y="4205288"/>
          <p14:tracePt t="34044" x="9913938" y="4205288"/>
          <p14:tracePt t="34054" x="9939338" y="4205288"/>
          <p14:tracePt t="34063" x="9963150" y="4205288"/>
          <p14:tracePt t="34074" x="10001250" y="4205288"/>
          <p14:tracePt t="34084" x="10026650" y="4205288"/>
          <p14:tracePt t="34093" x="10039350" y="4205288"/>
          <p14:tracePt t="34104" x="10075863" y="4205288"/>
          <p14:tracePt t="34113" x="10088563" y="4205288"/>
          <p14:tracePt t="34123" x="10101263" y="4205288"/>
          <p14:tracePt t="34134" x="10126663" y="4205288"/>
          <p14:tracePt t="34143" x="10139363" y="4205288"/>
          <p14:tracePt t="34153" x="10152063" y="4205288"/>
          <p14:tracePt t="34163" x="10164763" y="4205288"/>
          <p14:tracePt t="34173" x="10188575" y="4205288"/>
          <p14:tracePt t="34202" x="10201275" y="4205288"/>
          <p14:tracePt t="34213" x="10213975" y="4205288"/>
          <p14:tracePt t="34232" x="10226675" y="4205288"/>
          <p14:tracePt t="35631" x="10213975" y="4205288"/>
          <p14:tracePt t="35641" x="10164763" y="4205288"/>
          <p14:tracePt t="35651" x="10013950" y="4205288"/>
          <p14:tracePt t="35661" x="9750425" y="4205288"/>
          <p14:tracePt t="35670" x="9363075" y="4205288"/>
          <p14:tracePt t="35681" x="8912225" y="4241800"/>
          <p14:tracePt t="35692" x="8324850" y="4330700"/>
          <p14:tracePt t="35700" x="7848600" y="4430713"/>
          <p14:tracePt t="35711" x="7497763" y="4530725"/>
          <p14:tracePt t="35720" x="7259638" y="4630738"/>
          <p14:tracePt t="35730" x="7085013" y="4692650"/>
          <p14:tracePt t="35741" x="6997700" y="4730750"/>
          <p14:tracePt t="35750" x="6921500" y="4756150"/>
          <p14:tracePt t="35760" x="6884988" y="4779963"/>
          <p14:tracePt t="35770" x="6846888" y="4805363"/>
          <p14:tracePt t="35789" x="6846888" y="4818063"/>
          <p14:tracePt t="35800" x="6834188" y="4818063"/>
          <p14:tracePt t="35820" x="6821488" y="4818063"/>
          <p14:tracePt t="35830" x="6808788" y="4818063"/>
          <p14:tracePt t="35849" x="6784975" y="4818063"/>
          <p14:tracePt t="35859" x="6772275" y="4818063"/>
          <p14:tracePt t="35889" x="6759575" y="4818063"/>
          <p14:tracePt t="35908" x="6746875" y="4818063"/>
          <p14:tracePt t="35988" x="6734175" y="4818063"/>
          <p14:tracePt t="36018" x="6734175" y="4830763"/>
          <p14:tracePt t="36117" x="6759575" y="4830763"/>
          <p14:tracePt t="36128" x="6808788" y="4805363"/>
          <p14:tracePt t="36137" x="6859588" y="4779963"/>
          <p14:tracePt t="36148" x="6884988" y="4768850"/>
          <p14:tracePt t="36159" x="6934200" y="4743450"/>
          <p14:tracePt t="36170" x="6985000" y="4730750"/>
          <p14:tracePt t="36179" x="7034213" y="4718050"/>
          <p14:tracePt t="36193" x="7059613" y="4705350"/>
          <p14:tracePt t="36198" x="7097713" y="4692650"/>
          <p14:tracePt t="36206" x="7123113" y="4692650"/>
          <p14:tracePt t="36216" x="7146925" y="4679950"/>
          <p14:tracePt t="36226" x="7185025" y="4679950"/>
          <p14:tracePt t="36236" x="7210425" y="4679950"/>
          <p14:tracePt t="36246" x="7210425" y="4667250"/>
          <p14:tracePt t="36256" x="7235825" y="4667250"/>
          <p14:tracePt t="36267" x="7259638" y="4656138"/>
          <p14:tracePt t="36287" x="7285038" y="4643438"/>
          <p14:tracePt t="36296" x="7297738" y="4643438"/>
          <p14:tracePt t="36306" x="7297738" y="4630738"/>
          <p14:tracePt t="36325" x="7310438" y="4630738"/>
          <p14:tracePt t="36336" x="7323138" y="4630738"/>
          <p14:tracePt t="36355" x="7335838" y="4630738"/>
          <p14:tracePt t="36366" x="7348538" y="4618038"/>
          <p14:tracePt t="36375" x="7359650" y="4605338"/>
          <p14:tracePt t="36385" x="7372350" y="4605338"/>
          <p14:tracePt t="36399" x="7397750" y="4592638"/>
          <p14:tracePt t="36407" x="7410450" y="4592638"/>
          <p14:tracePt t="36420" x="7448550" y="4579938"/>
          <p14:tracePt t="36427" x="7485063" y="4579938"/>
          <p14:tracePt t="36436" x="7510463" y="4579938"/>
          <p14:tracePt t="36446" x="7561263" y="4579938"/>
          <p14:tracePt t="36454" x="7597775" y="4579938"/>
          <p14:tracePt t="36466" x="7648575" y="4579938"/>
          <p14:tracePt t="36474" x="7685088" y="4579938"/>
          <p14:tracePt t="36485" x="7723188" y="4579938"/>
          <p14:tracePt t="36494" x="7761288" y="4579938"/>
          <p14:tracePt t="36504" x="7773988" y="4579938"/>
          <p14:tracePt t="36520" x="7810500" y="4579938"/>
          <p14:tracePt t="36528" x="7848600" y="4579938"/>
          <p14:tracePt t="36535" x="7861300" y="4579938"/>
          <p14:tracePt t="36547" x="7897813" y="4579938"/>
          <p14:tracePt t="36556" x="7935913" y="4579938"/>
          <p14:tracePt t="36573" x="7961313" y="4579938"/>
          <p14:tracePt t="36583" x="7974013" y="4579938"/>
          <p14:tracePt t="36593" x="7986713" y="4579938"/>
          <p14:tracePt t="36603" x="7999413" y="4579938"/>
          <p14:tracePt t="36623" x="8010525" y="4579938"/>
          <p14:tracePt t="36654" x="8023225" y="4579938"/>
          <p14:tracePt t="36664" x="8035925" y="4579938"/>
          <p14:tracePt t="37069" x="8048625" y="4579938"/>
          <p14:tracePt t="37099" x="8061325" y="4579938"/>
          <p14:tracePt t="37111" x="8074025" y="4579938"/>
          <p14:tracePt t="37130" x="8086725" y="4579938"/>
          <p14:tracePt t="37149" x="8099425" y="4579938"/>
          <p14:tracePt t="37168" x="8110538" y="4579938"/>
          <p14:tracePt t="37966" x="8110538" y="4567238"/>
          <p14:tracePt t="37973" x="8123238" y="4530725"/>
          <p14:tracePt t="37987" x="8161338" y="4492625"/>
          <p14:tracePt t="37993" x="8199438" y="4443413"/>
          <p14:tracePt t="38002" x="8248650" y="4341813"/>
          <p14:tracePt t="38012" x="8299450" y="4230688"/>
          <p14:tracePt t="38022" x="8361363" y="4092575"/>
          <p14:tracePt t="38031" x="8424863" y="3954463"/>
          <p14:tracePt t="38041" x="8474075" y="3829050"/>
          <p14:tracePt t="38052" x="8537575" y="3667125"/>
          <p14:tracePt t="38061" x="8548688" y="3541713"/>
          <p14:tracePt t="38079" x="8599488" y="3403600"/>
          <p14:tracePt t="38083" x="8612188" y="3316288"/>
          <p14:tracePt t="38093" x="8624888" y="3228975"/>
          <p14:tracePt t="38101" x="8637588" y="3178175"/>
          <p14:tracePt t="38111" x="8661400" y="3141663"/>
          <p14:tracePt t="38122" x="8686800" y="3103563"/>
          <p14:tracePt t="38130" x="8699500" y="3078163"/>
          <p14:tracePt t="38141" x="8712200" y="3054350"/>
          <p14:tracePt t="38151" x="8724900" y="3028950"/>
          <p14:tracePt t="38160" x="8737600" y="3016250"/>
          <p14:tracePt t="38180" x="8750300" y="3003550"/>
          <p14:tracePt t="38211" x="8750300" y="2990850"/>
          <p14:tracePt t="38223" x="8774113" y="2978150"/>
          <p14:tracePt t="38232" x="8786813" y="2952750"/>
          <p14:tracePt t="38241" x="8799513" y="2952750"/>
          <p14:tracePt t="38250" x="8837613" y="2928938"/>
          <p14:tracePt t="38259" x="8886825" y="2890838"/>
          <p14:tracePt t="38269" x="8924925" y="2852738"/>
          <p14:tracePt t="38279" x="8963025" y="2790825"/>
          <p14:tracePt t="38290" x="8999538" y="2752725"/>
          <p14:tracePt t="38300" x="9037638" y="2716213"/>
          <p14:tracePt t="38311" x="9063038" y="2665413"/>
          <p14:tracePt t="38321" x="9075738" y="2640013"/>
          <p14:tracePt t="38334" x="9088438" y="2627313"/>
          <p14:tracePt t="38340" x="9099550" y="2616200"/>
          <p14:tracePt t="38353" x="9099550" y="2603500"/>
          <p14:tracePt t="38368" x="9112250" y="2590800"/>
          <p14:tracePt t="38379" x="9124950" y="2590800"/>
          <p14:tracePt t="38398" x="9137650" y="2590800"/>
          <p14:tracePt t="38418" x="9150350" y="2590800"/>
          <p14:tracePt t="38440" x="9163050" y="2590800"/>
          <p14:tracePt t="38453" x="9175750" y="2590800"/>
          <p14:tracePt t="38469" x="9188450" y="2590800"/>
          <p14:tracePt t="38478" x="9199563" y="2590800"/>
          <p14:tracePt t="38487" x="9224963" y="2590800"/>
          <p14:tracePt t="38499" x="9250363" y="2590800"/>
          <p14:tracePt t="38507" x="9275763" y="2590800"/>
          <p14:tracePt t="38517" x="9288463" y="2603500"/>
          <p14:tracePt t="38529" x="9312275" y="2603500"/>
          <p14:tracePt t="38537" x="9324975" y="2603500"/>
          <p14:tracePt t="38552" x="9337675" y="2603500"/>
          <p14:tracePt t="38560" x="9363075" y="2603500"/>
          <p14:tracePt t="38568" x="9375775" y="2603500"/>
          <p14:tracePt t="38579" x="9388475" y="2603500"/>
          <p14:tracePt t="38589" x="9413875" y="2603500"/>
          <p14:tracePt t="38606" x="9424988" y="2603500"/>
          <p14:tracePt t="38636" x="9437688" y="2603500"/>
          <p14:tracePt t="38649" x="9450388" y="2603500"/>
          <p14:tracePt t="38669" x="9463088" y="2603500"/>
          <p14:tracePt t="38695" x="9475788" y="2603500"/>
          <p14:tracePt t="38716" x="9488488" y="2603500"/>
          <p14:tracePt t="38745" x="9501188" y="2603500"/>
          <p14:tracePt t="38755" x="9513888" y="2603500"/>
          <p14:tracePt t="38775" x="9525000" y="2603500"/>
          <p14:tracePt t="38805" x="9537700" y="2603500"/>
          <p14:tracePt t="38914" x="9525000" y="2603500"/>
          <p14:tracePt t="38924" x="9488488" y="2603500"/>
          <p14:tracePt t="38933" x="9463088" y="2603500"/>
          <p14:tracePt t="38944" x="9388475" y="2616200"/>
          <p14:tracePt t="38954" x="9324975" y="2627313"/>
          <p14:tracePt t="38963" x="9275763" y="2627313"/>
          <p14:tracePt t="38977" x="9224963" y="2640013"/>
          <p14:tracePt t="38983" x="9188450" y="2652713"/>
          <p14:tracePt t="38993" x="9150350" y="2652713"/>
          <p14:tracePt t="39005" x="9137650" y="2652713"/>
          <p14:tracePt t="39013" x="9112250" y="2652713"/>
          <p14:tracePt t="39023" x="9099550" y="2652713"/>
          <p14:tracePt t="39043" x="9088438" y="2652713"/>
          <p14:tracePt t="39063" x="9075738" y="2652713"/>
          <p14:tracePt t="39093" x="9063038" y="2652713"/>
          <p14:tracePt t="39102" x="9050338" y="2652713"/>
          <p14:tracePt t="39174" x="9037638" y="2652713"/>
          <p14:tracePt t="39203" x="9024938" y="2652713"/>
          <p14:tracePt t="39212" x="9012238" y="2652713"/>
          <p14:tracePt t="39221" x="8999538" y="2652713"/>
          <p14:tracePt t="39242" x="8975725" y="2652713"/>
          <p14:tracePt t="39261" x="8963025" y="2652713"/>
          <p14:tracePt t="39293" x="8950325" y="2652713"/>
          <p14:tracePt t="39306" x="8937625" y="2652713"/>
          <p14:tracePt t="39332" x="8924925" y="2652713"/>
          <p14:tracePt t="39588" x="8924925" y="2665413"/>
          <p14:tracePt t="39599" x="8950325" y="2678113"/>
          <p14:tracePt t="39608" x="9063038" y="2703513"/>
          <p14:tracePt t="39618" x="9388475" y="2790825"/>
          <p14:tracePt t="39634" x="9726613" y="2852738"/>
          <p14:tracePt t="39640" x="9939338" y="2890838"/>
          <p14:tracePt t="39650" x="10126663" y="2928938"/>
          <p14:tracePt t="39663" x="10277475" y="2965450"/>
          <p14:tracePt t="39669" x="10439400" y="2978150"/>
          <p14:tracePt t="39683" x="10539413" y="2990850"/>
          <p14:tracePt t="39688" x="10639425" y="3003550"/>
          <p14:tracePt t="39697" x="10702925" y="3028950"/>
          <p14:tracePt t="39710" x="10752138" y="3028950"/>
          <p14:tracePt t="39717" x="10777538" y="3028950"/>
          <p14:tracePt t="39728" x="10802938" y="3028950"/>
          <p14:tracePt t="39737" x="10828338" y="3028950"/>
          <p14:tracePt t="39747" x="10839450" y="3028950"/>
          <p14:tracePt t="39766" x="10852150" y="3028950"/>
          <p14:tracePt t="39778" x="10864850" y="3028950"/>
          <p14:tracePt t="39807" x="10864850" y="3016250"/>
          <p14:tracePt t="39838" x="10864850" y="3003550"/>
          <p14:tracePt t="39879" x="10864850" y="2990850"/>
          <p14:tracePt t="39888" x="10864850" y="2978150"/>
          <p14:tracePt t="39898" x="10864850" y="2965450"/>
          <p14:tracePt t="39919" x="10864850" y="2952750"/>
          <p14:tracePt t="39925" x="10864850" y="2941638"/>
          <p14:tracePt t="39945" x="10864850" y="2928938"/>
          <p14:tracePt t="39956" x="10864850" y="2916238"/>
          <p14:tracePt t="39965" x="10864850" y="2903538"/>
          <p14:tracePt t="39996" x="10864850" y="2890838"/>
          <p14:tracePt t="40027" x="10864850" y="2878138"/>
          <p14:tracePt t="40045" x="10864850" y="2865438"/>
          <p14:tracePt t="40064" x="10864850" y="2852738"/>
          <p14:tracePt t="40075" x="10864850" y="2840038"/>
          <p14:tracePt t="40094" x="10877550" y="2840038"/>
          <p14:tracePt t="40106" x="10877550" y="2828925"/>
          <p14:tracePt t="40116" x="10877550" y="2816225"/>
          <p14:tracePt t="40137" x="10877550" y="2803525"/>
          <p14:tracePt t="40184" x="10877550" y="2790825"/>
          <p14:tracePt t="40274" x="10864850" y="2790825"/>
          <p14:tracePt t="40284" x="10815638" y="2790825"/>
          <p14:tracePt t="40292" x="10764838" y="2790825"/>
          <p14:tracePt t="40302" x="10739438" y="2790825"/>
          <p14:tracePt t="40313" x="10715625" y="2803525"/>
          <p14:tracePt t="40323" x="10677525" y="2803525"/>
          <p14:tracePt t="40332" x="10664825" y="2803525"/>
          <p14:tracePt t="40355" x="10652125" y="2803525"/>
          <p14:tracePt t="40373" x="10639425" y="2803525"/>
          <p14:tracePt t="40383" x="10626725" y="2803525"/>
          <p14:tracePt t="40441" x="10652125" y="2803525"/>
          <p14:tracePt t="40451" x="10715625" y="2803525"/>
          <p14:tracePt t="40462" x="10764838" y="2803525"/>
          <p14:tracePt t="40473" x="10802938" y="2803525"/>
          <p14:tracePt t="40486" x="10852150" y="2803525"/>
          <p14:tracePt t="40493" x="10877550" y="2803525"/>
          <p14:tracePt t="40502" x="10902950" y="2803525"/>
          <p14:tracePt t="40514" x="10939463" y="2803525"/>
          <p14:tracePt t="40522" x="10952163" y="2803525"/>
          <p14:tracePt t="40532" x="10964863" y="2803525"/>
          <p14:tracePt t="40540" x="10990263" y="2803525"/>
          <p14:tracePt t="40551" x="11002963" y="2803525"/>
          <p14:tracePt t="40570" x="11015663" y="2803525"/>
          <p14:tracePt t="40582" x="11028363" y="2803525"/>
          <p14:tracePt t="40613" x="11028363" y="2816225"/>
          <p14:tracePt t="40622" x="10990263" y="2890838"/>
          <p14:tracePt t="40637" x="10902950" y="3028950"/>
          <p14:tracePt t="40643" x="10790238" y="3178175"/>
          <p14:tracePt t="40649" x="10677525" y="3328988"/>
          <p14:tracePt t="40659" x="10590213" y="3467100"/>
          <p14:tracePt t="40670" x="10514013" y="3554413"/>
          <p14:tracePt t="40680" x="10452100" y="3654425"/>
          <p14:tracePt t="40689" x="10401300" y="3729038"/>
          <p14:tracePt t="40700" x="10377488" y="3803650"/>
          <p14:tracePt t="40712" x="10352088" y="3854450"/>
          <p14:tracePt t="40720" x="10339388" y="3892550"/>
          <p14:tracePt t="40733" x="10326688" y="3941763"/>
          <p14:tracePt t="40740" x="10313988" y="3979863"/>
          <p14:tracePt t="40748" x="10301288" y="3992563"/>
          <p14:tracePt t="40759" x="10288588" y="4017963"/>
          <p14:tracePt t="40769" x="10288588" y="4041775"/>
          <p14:tracePt t="40788" x="10288588" y="4054475"/>
          <p14:tracePt t="40808" x="10277475" y="4079875"/>
          <p14:tracePt t="40830" x="10277475" y="4092575"/>
          <p14:tracePt t="40840" x="10277475" y="4105275"/>
          <p14:tracePt t="40849" x="10277475" y="4154488"/>
          <p14:tracePt t="40858" x="10277475" y="4192588"/>
          <p14:tracePt t="40867" x="10277475" y="4205288"/>
          <p14:tracePt t="40878" x="10277475" y="4241800"/>
          <p14:tracePt t="40888" x="10277475" y="4279900"/>
          <p14:tracePt t="40897" x="10277475" y="4292600"/>
          <p14:tracePt t="40908" x="10277475" y="4318000"/>
          <p14:tracePt t="40919" x="10277475" y="4341813"/>
          <p14:tracePt t="40929" x="10277475" y="4354513"/>
          <p14:tracePt t="40940" x="10277475" y="4367213"/>
          <p14:tracePt t="40949" x="10277475" y="4379913"/>
          <p14:tracePt t="40984" x="10277475" y="4443413"/>
          <p14:tracePt t="40992" x="10277475" y="4479925"/>
          <p14:tracePt t="40998" x="10277475" y="4505325"/>
          <p14:tracePt t="41007" x="10264775" y="4530725"/>
          <p14:tracePt t="41016" x="10252075" y="4567238"/>
          <p14:tracePt t="41027" x="10239375" y="4592638"/>
          <p14:tracePt t="41037" x="10239375" y="4630738"/>
          <p14:tracePt t="41046" x="10239375" y="4667250"/>
          <p14:tracePt t="41056" x="10239375" y="4692650"/>
          <p14:tracePt t="41067" x="10226675" y="4718050"/>
          <p14:tracePt t="41077" x="10213975" y="4730750"/>
          <p14:tracePt t="41088" x="10201275" y="4743450"/>
          <p14:tracePt t="41098" x="10201275" y="4768850"/>
          <p14:tracePt t="41119" x="10188575" y="4792663"/>
          <p14:tracePt t="41125" x="10177463" y="4805363"/>
          <p14:tracePt t="41136" x="10164763" y="4805363"/>
          <p14:tracePt t="41146" x="10164763" y="4818063"/>
          <p14:tracePt t="41156" x="10164763" y="4830763"/>
          <p14:tracePt t="41166" x="10152063" y="4843463"/>
          <p14:tracePt t="41176" x="10139363" y="4843463"/>
          <p14:tracePt t="41188" x="10139363" y="4856163"/>
          <p14:tracePt t="41197" x="10126663" y="4856163"/>
          <p14:tracePt t="41219" x="10126663" y="4868863"/>
          <p14:tracePt t="41239" x="10126663" y="4879975"/>
          <p14:tracePt t="41246" x="10113963" y="4879975"/>
          <p14:tracePt t="41553" x="10101263" y="4879975"/>
          <p14:tracePt t="41574" x="10088563" y="4879975"/>
          <p14:tracePt t="42336" x="10075863" y="4879975"/>
          <p14:tracePt t="42356" x="10064750" y="4879975"/>
          <p14:tracePt t="42377" x="10052050" y="4879975"/>
          <p14:tracePt t="42388" x="10026650" y="4879975"/>
          <p14:tracePt t="42399" x="9975850" y="4879975"/>
          <p14:tracePt t="42408" x="9939338" y="4879975"/>
          <p14:tracePt t="42419" x="9839325" y="4868863"/>
          <p14:tracePt t="42426" x="9739313" y="4856163"/>
          <p14:tracePt t="42437" x="9650413" y="4856163"/>
          <p14:tracePt t="42446" x="9563100" y="4843463"/>
          <p14:tracePt t="42455" x="9475788" y="4843463"/>
          <p14:tracePt t="42465" x="9350375" y="4843463"/>
          <p14:tracePt t="42475" x="9263063" y="4843463"/>
          <p14:tracePt t="42486" x="9175750" y="4843463"/>
          <p14:tracePt t="42495" x="9112250" y="4843463"/>
          <p14:tracePt t="42505" x="9063038" y="4843463"/>
          <p14:tracePt t="42518" x="9037638" y="4843463"/>
          <p14:tracePt t="42526" x="9024938" y="4843463"/>
          <p14:tracePt t="42536" x="8999538" y="4843463"/>
          <p14:tracePt t="42547" x="8986838" y="4843463"/>
          <p14:tracePt t="42566" x="8975725" y="4843463"/>
          <p14:tracePt t="42584" x="8963025" y="4843463"/>
          <p14:tracePt t="42594" x="8950325" y="4843463"/>
          <p14:tracePt t="42624" x="8937625" y="4843463"/>
          <p14:tracePt t="42763" x="8924925" y="4843463"/>
          <p14:tracePt t="42792" x="8912225" y="4843463"/>
          <p14:tracePt t="42802" x="8899525" y="4843463"/>
          <p14:tracePt t="42813" x="8886825" y="4843463"/>
          <p14:tracePt t="42832" x="8874125" y="4856163"/>
          <p14:tracePt t="42847" x="8850313" y="4868863"/>
          <p14:tracePt t="42854" x="8824913" y="4879975"/>
          <p14:tracePt t="42863" x="8799513" y="4892675"/>
          <p14:tracePt t="42874" x="8786813" y="4892675"/>
          <p14:tracePt t="42884" x="8774113" y="4892675"/>
          <p14:tracePt t="42894" x="8750300" y="4892675"/>
          <p14:tracePt t="42902" x="8724900" y="4905375"/>
          <p14:tracePt t="42911" x="8712200" y="4918075"/>
          <p14:tracePt t="42921" x="8699500" y="4918075"/>
          <p14:tracePt t="42932" x="8674100" y="4930775"/>
          <p14:tracePt t="42941" x="8661400" y="4930775"/>
          <p14:tracePt t="42950" x="8650288" y="4943475"/>
          <p14:tracePt t="42965" x="8624888" y="4943475"/>
          <p14:tracePt t="42993" x="8599488" y="4943475"/>
          <p14:tracePt t="43012" x="8586788" y="4943475"/>
          <p14:tracePt t="43031" x="8574088" y="4943475"/>
          <p14:tracePt t="43103" x="8561388" y="4943475"/>
          <p14:tracePt t="45422" x="8537575" y="4930775"/>
          <p14:tracePt t="45432" x="8512175" y="4918075"/>
          <p14:tracePt t="45443" x="8486775" y="4918075"/>
          <p14:tracePt t="45460" x="8474075" y="4905375"/>
          <p14:tracePt t="45470" x="8448675" y="4879975"/>
          <p14:tracePt t="45480" x="8399463" y="4830763"/>
          <p14:tracePt t="45490" x="8261350" y="4779963"/>
          <p14:tracePt t="45500" x="7785100" y="4643438"/>
          <p14:tracePt t="45512" x="7246938" y="4405313"/>
          <p14:tracePt t="45521" x="6672263" y="4141788"/>
          <p14:tracePt t="45533" x="5945188" y="3803650"/>
          <p14:tracePt t="45541" x="5245100" y="3554413"/>
          <p14:tracePt t="45555" x="4543425" y="3316288"/>
          <p14:tracePt t="45562" x="3756025" y="3028950"/>
          <p14:tracePt t="45569" x="3067050" y="2852738"/>
          <p14:tracePt t="45581" x="2465388" y="2740025"/>
          <p14:tracePt t="45589" x="1952625" y="2603500"/>
          <p14:tracePt t="45600" x="1565275" y="2503488"/>
          <p14:tracePt t="45609" x="1252538" y="2390775"/>
          <p14:tracePt t="45619" x="1114425" y="2303463"/>
          <p14:tracePt t="45631" x="976313" y="2214563"/>
          <p14:tracePt t="45640" x="901700" y="2178050"/>
          <p14:tracePt t="45655" x="863600" y="2139950"/>
          <p14:tracePt t="45659" x="863600" y="2114550"/>
          <p14:tracePt t="45668" x="863600" y="2065338"/>
          <p14:tracePt t="45679" x="901700" y="2039938"/>
          <p14:tracePt t="45689" x="950913" y="2014538"/>
          <p14:tracePt t="45698" x="989013" y="1978025"/>
          <p14:tracePt t="45718" x="1014413" y="1965325"/>
          <p14:tracePt t="45728" x="1038225" y="1965325"/>
          <p14:tracePt t="45808" x="1038225" y="1952625"/>
          <p14:tracePt t="45907" x="1038225" y="1939925"/>
          <p14:tracePt t="45919" x="1050925" y="1939925"/>
          <p14:tracePt t="45926" x="1076325" y="1914525"/>
          <p14:tracePt t="45936" x="1127125" y="1889125"/>
          <p14:tracePt t="45946" x="1176338" y="1827213"/>
          <p14:tracePt t="45956" x="1214438" y="1789113"/>
          <p14:tracePt t="45965" x="1252538" y="1776413"/>
          <p14:tracePt t="45978" x="1301750" y="1752600"/>
          <p14:tracePt t="45986" x="1352550" y="1739900"/>
          <p14:tracePt t="45997" x="1439863" y="1727200"/>
          <p14:tracePt t="46008" x="1539875" y="1714500"/>
          <p14:tracePt t="46018" x="1639888" y="1714500"/>
          <p14:tracePt t="46035" x="1727200" y="1714500"/>
          <p14:tracePt t="46038" x="1814513" y="1714500"/>
          <p14:tracePt t="46045" x="1890713" y="1727200"/>
          <p14:tracePt t="46056" x="1952625" y="1739900"/>
          <p14:tracePt t="46065" x="2003425" y="1752600"/>
          <p14:tracePt t="46077" x="2065338" y="1789113"/>
          <p14:tracePt t="46085" x="2078038" y="1801813"/>
          <p14:tracePt t="46095" x="2139950" y="1827213"/>
          <p14:tracePt t="46110" x="2165350" y="1839913"/>
          <p14:tracePt t="46115" x="2203450" y="1852613"/>
          <p14:tracePt t="46127" x="2228850" y="1865313"/>
          <p14:tracePt t="46135" x="2265363" y="1865313"/>
          <p14:tracePt t="46144" x="2265363" y="1876425"/>
          <p14:tracePt t="46156" x="2290763" y="1876425"/>
          <p14:tracePt t="46165" x="2316163" y="1876425"/>
          <p14:tracePt t="46185" x="2339975" y="1876425"/>
          <p14:tracePt t="46194" x="2352675" y="1876425"/>
          <p14:tracePt t="46206" x="2378075" y="1876425"/>
          <p14:tracePt t="46216" x="2403475" y="1876425"/>
          <p14:tracePt t="46226" x="2452688" y="1876425"/>
          <p14:tracePt t="46238" x="2465388" y="1876425"/>
          <p14:tracePt t="46246" x="2503488" y="1876425"/>
          <p14:tracePt t="46256" x="2541588" y="1876425"/>
          <p14:tracePt t="46263" x="2554288" y="1876425"/>
          <p14:tracePt t="46274" x="2590800" y="1876425"/>
          <p14:tracePt t="46284" x="2654300" y="1876425"/>
          <p14:tracePt t="46293" x="2703513" y="1876425"/>
          <p14:tracePt t="46303" x="2728913" y="1876425"/>
          <p14:tracePt t="46313" x="2754313" y="1876425"/>
          <p14:tracePt t="46324" x="2790825" y="1876425"/>
          <p14:tracePt t="46335" x="2816225" y="1876425"/>
          <p14:tracePt t="46344" x="2841625" y="1876425"/>
          <p14:tracePt t="46357" x="2879725" y="1876425"/>
          <p14:tracePt t="46366" x="2903538" y="1876425"/>
          <p14:tracePt t="46374" x="2941638" y="1876425"/>
          <p14:tracePt t="46383" x="3016250" y="1876425"/>
          <p14:tracePt t="46393" x="3067050" y="1865313"/>
          <p14:tracePt t="46403" x="3116263" y="1865313"/>
          <p14:tracePt t="46412" x="3141663" y="1865313"/>
          <p14:tracePt t="46423" x="3167063" y="1865313"/>
          <p14:tracePt t="46433" x="3192463" y="1852613"/>
          <p14:tracePt t="46444" x="3216275" y="1852613"/>
          <p14:tracePt t="46458" x="3241675" y="1852613"/>
          <p14:tracePt t="46464" x="3254375" y="1852613"/>
          <p14:tracePt t="46473" x="3279775" y="1852613"/>
          <p14:tracePt t="46483" x="3292475" y="1852613"/>
          <p14:tracePt t="46494" x="3305175" y="1852613"/>
          <p14:tracePt t="46503" x="3328988" y="1852613"/>
          <p14:tracePt t="46514" x="3341688" y="1852613"/>
          <p14:tracePt t="46522" x="3354388" y="1852613"/>
          <p14:tracePt t="46533" x="3379788" y="1852613"/>
          <p14:tracePt t="46552" x="3392488" y="1852613"/>
          <p14:tracePt t="46561" x="3405188" y="1852613"/>
          <p14:tracePt t="46592" x="3417888" y="1852613"/>
          <p14:tracePt t="46613" x="3429000" y="1852613"/>
          <p14:tracePt t="46623" x="3441700" y="1852613"/>
          <p14:tracePt t="46999" x="3441700" y="1839913"/>
          <p14:tracePt t="47047" x="3441700" y="1827213"/>
          <p14:tracePt t="47057" x="3467100" y="1827213"/>
          <p14:tracePt t="47068" x="3517900" y="1827213"/>
          <p14:tracePt t="47079" x="3579813" y="1814513"/>
          <p14:tracePt t="47089" x="3630613" y="1801813"/>
          <p14:tracePt t="47097" x="3705225" y="1789113"/>
          <p14:tracePt t="47106" x="3767138" y="1789113"/>
          <p14:tracePt t="47116" x="3830638" y="1789113"/>
          <p14:tracePt t="47127" x="3879850" y="1789113"/>
          <p14:tracePt t="47137" x="3905250" y="1789113"/>
          <p14:tracePt t="47146" x="3956050" y="1789113"/>
          <p14:tracePt t="47159" x="3979863" y="1789113"/>
          <p14:tracePt t="47167" x="4005263" y="1789113"/>
          <p14:tracePt t="47189" x="4017963" y="1789113"/>
          <p14:tracePt t="47218" x="4030663" y="1789113"/>
          <p14:tracePt t="47227" x="4043363" y="1789113"/>
          <p14:tracePt t="47237" x="4056063" y="1789113"/>
          <p14:tracePt t="47255" x="4068763" y="1789113"/>
          <p14:tracePt t="47275" x="4081463" y="1789113"/>
          <p14:tracePt t="47317" x="4092575" y="1789113"/>
          <p14:tracePt t="47326" x="4105275" y="1789113"/>
          <p14:tracePt t="47335" x="4117975" y="1789113"/>
          <p14:tracePt t="47344" x="4130675" y="1789113"/>
          <p14:tracePt t="47355" x="4143375" y="1789113"/>
          <p14:tracePt t="47365" x="4156075" y="1789113"/>
          <p14:tracePt t="47375" x="4192588" y="1789113"/>
          <p14:tracePt t="47384" x="4217988" y="1789113"/>
          <p14:tracePt t="47395" x="4256088" y="1789113"/>
          <p14:tracePt t="47408" x="4281488" y="1789113"/>
          <p14:tracePt t="47416" x="4305300" y="1789113"/>
          <p14:tracePt t="47426" x="4343400" y="1789113"/>
          <p14:tracePt t="47436" x="4368800" y="1789113"/>
          <p14:tracePt t="47445" x="4394200" y="1789113"/>
          <p14:tracePt t="47456" x="4430713" y="1789113"/>
          <p14:tracePt t="47466" x="4481513" y="1789113"/>
          <p14:tracePt t="47474" x="4494213" y="1789113"/>
          <p14:tracePt t="47485" x="4530725" y="1789113"/>
          <p14:tracePt t="47493" x="4568825" y="1789113"/>
          <p14:tracePt t="47503" x="4581525" y="1789113"/>
          <p14:tracePt t="47513" x="4619625" y="1789113"/>
          <p14:tracePt t="47523" x="4656138" y="1789113"/>
          <p14:tracePt t="47534" x="4668838" y="1789113"/>
          <p14:tracePt t="47544" x="4706938" y="1789113"/>
          <p14:tracePt t="47554" x="4743450" y="1789113"/>
          <p14:tracePt t="47565" x="4768850" y="1789113"/>
          <p14:tracePt t="47574" x="4794250" y="1789113"/>
          <p14:tracePt t="47587" x="4832350" y="1789113"/>
          <p14:tracePt t="47594" x="4856163" y="1789113"/>
          <p14:tracePt t="47604" x="4868863" y="1789113"/>
          <p14:tracePt t="47613" x="4894263" y="1789113"/>
          <p14:tracePt t="47622" x="4906963" y="1789113"/>
          <p14:tracePt t="47633" x="4919663" y="1789113"/>
          <p14:tracePt t="47643" x="4932363" y="1789113"/>
          <p14:tracePt t="47652" x="4945063" y="1789113"/>
          <p14:tracePt t="47684" x="4956175" y="1789113"/>
          <p14:tracePt t="47694" x="4968875" y="1789113"/>
          <p14:tracePt t="47715" x="4981575" y="1789113"/>
          <p14:tracePt t="47742" x="4994275" y="1789113"/>
          <p14:tracePt t="47751" x="5019675" y="1789113"/>
          <p14:tracePt t="47770" x="5032375" y="1789113"/>
          <p14:tracePt t="47781" x="5057775" y="1789113"/>
          <p14:tracePt t="47801" x="5081588" y="1789113"/>
          <p14:tracePt t="47811" x="5094288" y="1789113"/>
          <p14:tracePt t="47831" x="5106988" y="1789113"/>
          <p14:tracePt t="47841" x="5132388" y="1789113"/>
          <p14:tracePt t="47851" x="5145088" y="1776413"/>
          <p14:tracePt t="47860" x="5157788" y="1776413"/>
          <p14:tracePt t="47871" x="5181600" y="1776413"/>
          <p14:tracePt t="47885" x="5194300" y="1776413"/>
          <p14:tracePt t="47893" x="5207000" y="1765300"/>
          <p14:tracePt t="47902" x="5219700" y="1752600"/>
          <p14:tracePt t="47913" x="5232400" y="1752600"/>
          <p14:tracePt t="47922" x="5232400" y="1739900"/>
          <p14:tracePt t="47931" x="5245100" y="1739900"/>
          <p14:tracePt t="47950" x="5257800" y="1739900"/>
          <p14:tracePt t="47964" x="5270500" y="1739900"/>
          <p14:tracePt t="47999" x="5281613" y="1739900"/>
          <p14:tracePt t="49081" x="5307013" y="1727200"/>
          <p14:tracePt t="49090" x="5319713" y="1727200"/>
          <p14:tracePt t="49103" x="5345113" y="1714500"/>
          <p14:tracePt t="49110" x="5370513" y="1701800"/>
          <p14:tracePt t="49120" x="5419725" y="1701800"/>
          <p14:tracePt t="49131" x="5495925" y="1701800"/>
          <p14:tracePt t="49143" x="5545138" y="1701800"/>
          <p14:tracePt t="49151" x="5607050" y="1701800"/>
          <p14:tracePt t="49160" x="5695950" y="1701800"/>
          <p14:tracePt t="49169" x="5757863" y="1701800"/>
          <p14:tracePt t="49179" x="5808663" y="1701800"/>
          <p14:tracePt t="49189" x="5845175" y="1701800"/>
          <p14:tracePt t="49199" x="5883275" y="1701800"/>
          <p14:tracePt t="49209" x="5895975" y="1701800"/>
          <p14:tracePt t="49229" x="5908675" y="1701800"/>
          <p14:tracePt t="49250" x="5921375" y="1701800"/>
          <p14:tracePt t="49342" x="5932488" y="1701800"/>
          <p14:tracePt t="49350" x="5945188" y="1701800"/>
          <p14:tracePt t="49369" x="5957888" y="1701800"/>
          <p14:tracePt t="49997" x="5970588" y="1701800"/>
          <p14:tracePt t="50004" x="6008688" y="1701800"/>
          <p14:tracePt t="50012" x="6070600" y="1701800"/>
          <p14:tracePt t="50022" x="6108700" y="1701800"/>
          <p14:tracePt t="50032" x="6246813" y="1701800"/>
          <p14:tracePt t="50043" x="6359525" y="1663700"/>
          <p14:tracePt t="50053" x="6446838" y="1652588"/>
          <p14:tracePt t="50062" x="6521450" y="1627188"/>
          <p14:tracePt t="50074" x="6572250" y="1627188"/>
          <p14:tracePt t="50083" x="6608763" y="1614488"/>
          <p14:tracePt t="50096" x="6621463" y="1614488"/>
          <p14:tracePt t="50101" x="6646863" y="1601788"/>
          <p14:tracePt t="50111" x="6659563" y="1589088"/>
          <p14:tracePt t="50122" x="6672263" y="1589088"/>
          <p14:tracePt t="50143" x="6696075" y="1589088"/>
          <p14:tracePt t="50151" x="6708775" y="1576388"/>
          <p14:tracePt t="50175" x="6721475" y="1563688"/>
          <p14:tracePt t="50184" x="6734175" y="1563688"/>
          <p14:tracePt t="50196" x="6746875" y="1552575"/>
          <p14:tracePt t="50212" x="6759575" y="1552575"/>
          <p14:tracePt t="50222" x="6772275" y="1552575"/>
          <p14:tracePt t="50230" x="6784975" y="1539875"/>
          <p14:tracePt t="50243" x="6797675" y="1527175"/>
          <p14:tracePt t="50250" x="6808788" y="1527175"/>
          <p14:tracePt t="50269" x="6808788" y="1514475"/>
          <p14:tracePt t="50270" x="6821488" y="1514475"/>
          <p14:tracePt t="50293" x="6834188" y="1514475"/>
          <p14:tracePt t="50303" x="6846888" y="1501775"/>
          <p14:tracePt t="50311" x="6846888" y="1489075"/>
          <p14:tracePt t="50322" x="6846888" y="1476375"/>
          <p14:tracePt t="50331" x="6872288" y="1463675"/>
          <p14:tracePt t="50341" x="6897688" y="1450975"/>
          <p14:tracePt t="50351" x="6921500" y="1439863"/>
          <p14:tracePt t="50360" x="6921500" y="1427163"/>
          <p14:tracePt t="50369" x="6934200" y="1427163"/>
          <p14:tracePt t="50379" x="6946900" y="1414463"/>
          <p14:tracePt t="50390" x="6959600" y="1401763"/>
          <p14:tracePt t="50399" x="6959600" y="1389063"/>
          <p14:tracePt t="50419" x="6972300" y="1389063"/>
          <p14:tracePt t="50440" x="6985000" y="1376363"/>
          <p14:tracePt t="50450" x="6997700" y="1376363"/>
          <p14:tracePt t="50459" x="6997700" y="1363663"/>
          <p14:tracePt t="50478" x="7010400" y="1350963"/>
          <p14:tracePt t="50489" x="7021513" y="1350963"/>
          <p14:tracePt t="50520" x="7034213" y="1350963"/>
          <p14:tracePt t="50855" x="7021513" y="1350963"/>
          <p14:tracePt t="50865" x="6997700" y="1350963"/>
          <p14:tracePt t="50885" x="6946900" y="1350963"/>
          <p14:tracePt t="50895" x="6897688" y="1350963"/>
          <p14:tracePt t="50904" x="6859588" y="1350963"/>
          <p14:tracePt t="50915" x="6834188" y="1350963"/>
          <p14:tracePt t="50925" x="6797675" y="1350963"/>
          <p14:tracePt t="50934" x="6759575" y="1350963"/>
          <p14:tracePt t="50947" x="6746875" y="1350963"/>
          <p14:tracePt t="50955" x="6721475" y="1350963"/>
          <p14:tracePt t="50972" x="6708775" y="1350963"/>
          <p14:tracePt t="50975" x="6696075" y="1350963"/>
          <p14:tracePt t="50984" x="6684963" y="1350963"/>
          <p14:tracePt t="50998" x="6672263" y="1350963"/>
          <p14:tracePt t="51028" x="6659563" y="1350963"/>
          <p14:tracePt t="51050" x="6646863" y="1350963"/>
          <p14:tracePt t="51055" x="6634163" y="1350963"/>
          <p14:tracePt t="51838" x="6621463" y="1376363"/>
          <p14:tracePt t="51848" x="6608763" y="1414463"/>
          <p14:tracePt t="51869" x="6608763" y="1450975"/>
          <p14:tracePt t="51879" x="6596063" y="1476375"/>
          <p14:tracePt t="51890" x="6584950" y="1476375"/>
          <p14:tracePt t="51896" x="6584950" y="1489075"/>
          <p14:tracePt t="51906" x="6572250" y="1514475"/>
          <p14:tracePt t="51927" x="6572250" y="1527175"/>
          <p14:tracePt t="51936" x="6559550" y="1539875"/>
          <p14:tracePt t="51946" x="6559550" y="1552575"/>
          <p14:tracePt t="51958" x="6546850" y="1563688"/>
          <p14:tracePt t="51967" x="6546850" y="1576388"/>
          <p14:tracePt t="51983" x="6546850" y="1589088"/>
          <p14:tracePt t="51996" x="6546850" y="1601788"/>
          <p14:tracePt t="52006" x="6546850" y="1627188"/>
          <p14:tracePt t="52029" x="6546850" y="1639888"/>
          <p14:tracePt t="52038" x="6546850" y="1652588"/>
          <p14:tracePt t="52055" x="6546850" y="1663700"/>
          <p14:tracePt t="52065" x="6546850" y="1676400"/>
          <p14:tracePt t="52076" x="6546850" y="1689100"/>
          <p14:tracePt t="52095" x="6546850" y="1701800"/>
          <p14:tracePt t="52105" x="6546850" y="1714500"/>
          <p14:tracePt t="52117" x="6546850" y="1727200"/>
          <p14:tracePt t="52126" x="6546850" y="1739900"/>
          <p14:tracePt t="52137" x="6546850" y="1752600"/>
          <p14:tracePt t="52147" x="6546850" y="1765300"/>
          <p14:tracePt t="52165" x="6546850" y="1776413"/>
          <p14:tracePt t="52184" x="6546850" y="1789113"/>
          <p14:tracePt t="52237" x="6546850" y="1801813"/>
          <p14:tracePt t="52276" x="6546850" y="1814513"/>
          <p14:tracePt t="52293" x="6546850" y="1827213"/>
          <p14:tracePt t="52365" x="6559550" y="1827213"/>
          <p14:tracePt t="52374" x="6572250" y="1827213"/>
          <p14:tracePt t="52394" x="6621463" y="1839913"/>
          <p14:tracePt t="52403" x="6684963" y="1839913"/>
          <p14:tracePt t="52412" x="6746875" y="1839913"/>
          <p14:tracePt t="52422" x="6797675" y="1839913"/>
          <p14:tracePt t="52433" x="6834188" y="1839913"/>
          <p14:tracePt t="52442" x="6872288" y="1839913"/>
          <p14:tracePt t="52451" x="6884988" y="1839913"/>
          <p14:tracePt t="52462" x="6897688" y="1839913"/>
          <p14:tracePt t="52474" x="6921500" y="1839913"/>
          <p14:tracePt t="52483" x="6934200" y="1839913"/>
          <p14:tracePt t="52506" x="6946900" y="1839913"/>
          <p14:tracePt t="52514" x="6959600" y="1839913"/>
          <p14:tracePt t="52541" x="6972300" y="1839913"/>
          <p14:tracePt t="52561" x="6985000" y="1839913"/>
          <p14:tracePt t="52571" x="6997700" y="1839913"/>
          <p14:tracePt t="53159" x="7010400" y="1839913"/>
          <p14:tracePt t="54053" x="7021513" y="1839913"/>
          <p14:tracePt t="54141" x="7010400" y="1852613"/>
          <p14:tracePt t="54150" x="6985000" y="1852613"/>
          <p14:tracePt t="54159" x="6985000" y="1865313"/>
          <p14:tracePt t="54170" x="6959600" y="1865313"/>
          <p14:tracePt t="54178" x="6934200" y="1876425"/>
          <p14:tracePt t="54197" x="6910388" y="1876425"/>
          <p14:tracePt t="54208" x="6897688" y="1876425"/>
          <p14:tracePt t="54218" x="6884988" y="1876425"/>
          <p14:tracePt t="54228" x="6859588" y="1876425"/>
          <p14:tracePt t="54239" x="6846888" y="1876425"/>
          <p14:tracePt t="54262" x="6834188" y="1876425"/>
          <p14:tracePt t="54270" x="6821488" y="1876425"/>
          <p14:tracePt t="54290" x="6808788" y="1876425"/>
          <p14:tracePt t="54319" x="6797675" y="1876425"/>
          <p14:tracePt t="54507" x="6784975" y="1876425"/>
          <p14:tracePt t="54526" x="6772275" y="1876425"/>
          <p14:tracePt t="54544" x="6759575" y="1876425"/>
          <p14:tracePt t="54555" x="6746875" y="1865313"/>
          <p14:tracePt t="54575" x="6746875" y="1852613"/>
          <p14:tracePt t="54584" x="6734175" y="1852613"/>
          <p14:tracePt t="54595" x="6721475" y="1852613"/>
          <p14:tracePt t="54617" x="6708775" y="1839913"/>
          <p14:tracePt t="54636" x="6708775" y="1827213"/>
          <p14:tracePt t="56292" x="6696075" y="1827213"/>
          <p14:tracePt t="56303" x="6672263" y="1839913"/>
          <p14:tracePt t="56310" x="6572250" y="1901825"/>
          <p14:tracePt t="56321" x="6483350" y="1939925"/>
          <p14:tracePt t="56330" x="6359525" y="1989138"/>
          <p14:tracePt t="56340" x="6234113" y="2039938"/>
          <p14:tracePt t="56350" x="6096000" y="2078038"/>
          <p14:tracePt t="56360" x="5995988" y="2127250"/>
          <p14:tracePt t="56371" x="5908675" y="2139950"/>
          <p14:tracePt t="56379" x="5845175" y="2152650"/>
          <p14:tracePt t="56391" x="5795963" y="2165350"/>
          <p14:tracePt t="56401" x="5770563" y="2178050"/>
          <p14:tracePt t="56411" x="5732463" y="2178050"/>
          <p14:tracePt t="56421" x="5719763" y="2178050"/>
          <p14:tracePt t="56433" x="5708650" y="2190750"/>
          <p14:tracePt t="56446" x="5695950" y="2190750"/>
          <p14:tracePt t="56451" x="5683250" y="2190750"/>
          <p14:tracePt t="56479" x="5670550" y="2190750"/>
          <p14:tracePt t="56499" x="5657850" y="2190750"/>
          <p14:tracePt t="56569" x="5657850" y="2201863"/>
          <p14:tracePt t="56588" x="5657850" y="2214563"/>
          <p14:tracePt t="56598" x="5645150" y="2227263"/>
          <p14:tracePt t="56617" x="5632450" y="2252663"/>
          <p14:tracePt t="56628" x="5632450" y="2278063"/>
          <p14:tracePt t="56638" x="5619750" y="2278063"/>
          <p14:tracePt t="56652" x="5619750" y="2303463"/>
          <p14:tracePt t="56659" x="5619750" y="2314575"/>
          <p14:tracePt t="56671" x="5619750" y="2327275"/>
          <p14:tracePt t="56679" x="5619750" y="2339975"/>
          <p14:tracePt t="56688" x="5619750" y="2352675"/>
          <p14:tracePt t="56726" x="5619750" y="2365375"/>
          <p14:tracePt t="56747" x="5619750" y="2378075"/>
          <p14:tracePt t="56800" x="5619750" y="2390775"/>
          <p14:tracePt t="56807" x="5632450" y="2390775"/>
          <p14:tracePt t="56816" x="5645150" y="2390775"/>
          <p14:tracePt t="56825" x="5657850" y="2390775"/>
          <p14:tracePt t="56836" x="5683250" y="2390775"/>
          <p14:tracePt t="56846" x="5708650" y="2390775"/>
          <p14:tracePt t="56856" x="5745163" y="2390775"/>
          <p14:tracePt t="56866" x="5808663" y="2390775"/>
          <p14:tracePt t="56876" x="5883275" y="2390775"/>
          <p14:tracePt t="56887" x="5945188" y="2390775"/>
          <p14:tracePt t="56899" x="5983288" y="2390775"/>
          <p14:tracePt t="56909" x="6008688" y="2390775"/>
          <p14:tracePt t="56918" x="6045200" y="2378075"/>
          <p14:tracePt t="56927" x="6057900" y="2378075"/>
          <p14:tracePt t="56935" x="6083300" y="2378075"/>
          <p14:tracePt t="56945" x="6121400" y="2365375"/>
          <p14:tracePt t="56955" x="6146800" y="2365375"/>
          <p14:tracePt t="56969" x="6183313" y="2365375"/>
          <p14:tracePt t="56974" x="6221413" y="2365375"/>
          <p14:tracePt t="56986" x="6234113" y="2365375"/>
          <p14:tracePt t="56997" x="6270625" y="2365375"/>
          <p14:tracePt t="57006" x="6308725" y="2365375"/>
          <p14:tracePt t="57027" x="6334125" y="2365375"/>
          <p14:tracePt t="57037" x="6359525" y="2365375"/>
          <p14:tracePt t="57054" x="6383338" y="2365375"/>
          <p14:tracePt t="57064" x="6408738" y="2365375"/>
          <p14:tracePt t="57083" x="6434138" y="2365375"/>
          <p14:tracePt t="57094" x="6446838" y="2365375"/>
          <p14:tracePt t="57104" x="6472238" y="2365375"/>
          <p14:tracePt t="57114" x="6508750" y="2365375"/>
          <p14:tracePt t="57126" x="6521450" y="2365375"/>
          <p14:tracePt t="57135" x="6559550" y="2365375"/>
          <p14:tracePt t="57148" x="6596063" y="2365375"/>
          <p14:tracePt t="57155" x="6608763" y="2365375"/>
          <p14:tracePt t="57167" x="6621463" y="2365375"/>
          <p14:tracePt t="57174" x="6646863" y="2365375"/>
          <p14:tracePt t="57196" x="6672263" y="2365375"/>
          <p14:tracePt t="57203" x="6684963" y="2365375"/>
          <p14:tracePt t="57233" x="6696075" y="2365375"/>
          <p14:tracePt t="57254" x="6708775" y="2365375"/>
          <p14:tracePt t="57264" x="6721475" y="2365375"/>
          <p14:tracePt t="57570" x="6721475" y="2352675"/>
          <p14:tracePt t="58443" x="6734175" y="2352675"/>
          <p14:tracePt t="58463" x="6759575" y="2352675"/>
          <p14:tracePt t="58475" x="6784975" y="2352675"/>
          <p14:tracePt t="58485" x="6884988" y="2352675"/>
          <p14:tracePt t="58494" x="7134225" y="2403475"/>
          <p14:tracePt t="58503" x="7472363" y="2478088"/>
          <p14:tracePt t="58512" x="7797800" y="2516188"/>
          <p14:tracePt t="58522" x="7999413" y="2540000"/>
          <p14:tracePt t="58532" x="8161338" y="2540000"/>
          <p14:tracePt t="58542" x="8312150" y="2552700"/>
          <p14:tracePt t="58551" x="8424863" y="2552700"/>
          <p14:tracePt t="58562" x="8486775" y="2552700"/>
          <p14:tracePt t="58572" x="8599488" y="2552700"/>
          <p14:tracePt t="58582" x="8686800" y="2552700"/>
          <p14:tracePt t="58593" x="8774113" y="2565400"/>
          <p14:tracePt t="58608" x="8837613" y="2565400"/>
          <p14:tracePt t="58613" x="8886825" y="2565400"/>
          <p14:tracePt t="58621" x="8924925" y="2565400"/>
          <p14:tracePt t="58631" x="8950325" y="2565400"/>
          <p14:tracePt t="58641" x="8963025" y="2565400"/>
          <p14:tracePt t="58651" x="8975725" y="2565400"/>
          <p14:tracePt t="58849" x="8999538" y="2565400"/>
          <p14:tracePt t="58860" x="9075738" y="2540000"/>
          <p14:tracePt t="58871" x="9224963" y="2527300"/>
          <p14:tracePt t="58879" x="9363075" y="2527300"/>
          <p14:tracePt t="58889" x="9525000" y="2527300"/>
          <p14:tracePt t="58901" x="9613900" y="2527300"/>
          <p14:tracePt t="58909" x="9701213" y="2527300"/>
          <p14:tracePt t="58918" x="9775825" y="2527300"/>
          <p14:tracePt t="58930" x="9826625" y="2540000"/>
          <p14:tracePt t="58939" x="9826625" y="2552700"/>
          <p14:tracePt t="58951" x="9852025" y="2552700"/>
          <p14:tracePt t="58960" x="9863138" y="2578100"/>
          <p14:tracePt t="59018" x="9863138" y="2590800"/>
          <p14:tracePt t="59038" x="9863138" y="2616200"/>
          <p14:tracePt t="59048" x="9863138" y="2627313"/>
          <p14:tracePt t="59058" x="9863138" y="2640013"/>
          <p14:tracePt t="59078" x="9863138" y="2652713"/>
          <p14:tracePt t="59102" x="9863138" y="2665413"/>
          <p14:tracePt t="59113" x="9863138" y="2678113"/>
          <p14:tracePt t="59127" x="9863138" y="2690813"/>
          <p14:tracePt t="59147" x="9863138" y="2703513"/>
          <p14:tracePt t="59159" x="9863138" y="2716213"/>
          <p14:tracePt t="59209" x="9863138" y="2728913"/>
          <p14:tracePt t="59278" x="9852025" y="2728913"/>
          <p14:tracePt t="59336" x="9839325" y="2728913"/>
          <p14:tracePt t="59359" x="9826625" y="2728913"/>
          <p14:tracePt t="59446" x="9839325" y="2728913"/>
          <p14:tracePt t="59455" x="9863138" y="2728913"/>
          <p14:tracePt t="59464" x="9952038" y="2728913"/>
          <p14:tracePt t="59474" x="10101263" y="2716213"/>
          <p14:tracePt t="59484" x="10277475" y="2716213"/>
          <p14:tracePt t="59495" x="10390188" y="2690813"/>
          <p14:tracePt t="59503" x="10490200" y="2690813"/>
          <p14:tracePt t="59514" x="10552113" y="2690813"/>
          <p14:tracePt t="59524" x="10626725" y="2690813"/>
          <p14:tracePt t="59534" x="10652125" y="2690813"/>
          <p14:tracePt t="59544" x="10677525" y="2690813"/>
          <p14:tracePt t="59558" x="10702925" y="2690813"/>
          <p14:tracePt t="59565" x="10715625" y="2690813"/>
          <p14:tracePt t="59574" x="10726738" y="2690813"/>
          <p14:tracePt t="59584" x="10752138" y="2690813"/>
          <p14:tracePt t="59613" x="10764838" y="2690813"/>
          <p14:tracePt t="59623" x="10777538" y="2690813"/>
          <p14:tracePt t="59647" x="10790238" y="2690813"/>
          <p14:tracePt t="59675" x="10802938" y="2690813"/>
          <p14:tracePt t="60179" x="10764838" y="2690813"/>
          <p14:tracePt t="60188" x="10590213" y="2703513"/>
          <p14:tracePt t="60198" x="10264775" y="2716213"/>
          <p14:tracePt t="60210" x="9601200" y="2778125"/>
          <p14:tracePt t="60218" x="8812213" y="2840038"/>
          <p14:tracePt t="60227" x="7797800" y="2903538"/>
          <p14:tracePt t="60237" x="6784975" y="3065463"/>
          <p14:tracePt t="60247" x="5719763" y="3203575"/>
          <p14:tracePt t="60258" x="4756150" y="3290888"/>
          <p14:tracePt t="60268" x="4017963" y="3454400"/>
          <p14:tracePt t="60278" x="3429000" y="3529013"/>
          <p14:tracePt t="60287" x="3028950" y="3554413"/>
          <p14:tracePt t="60298" x="2754313" y="3579813"/>
          <p14:tracePt t="60307" x="2603500" y="3579813"/>
          <p14:tracePt t="60317" x="2478088" y="3579813"/>
          <p14:tracePt t="60327" x="2441575" y="3579813"/>
          <p14:tracePt t="60337" x="2403475" y="3579813"/>
          <p14:tracePt t="60347" x="2390775" y="3579813"/>
          <p14:tracePt t="60367" x="2378075" y="3579813"/>
          <p14:tracePt t="60506" x="2390775" y="3579813"/>
          <p14:tracePt t="60515" x="2390775" y="3567113"/>
          <p14:tracePt t="60536" x="2403475" y="3567113"/>
          <p14:tracePt t="60545" x="2416175" y="3554413"/>
          <p14:tracePt t="60575" x="2428875" y="3554413"/>
          <p14:tracePt t="60585" x="2428875" y="3541713"/>
          <p14:tracePt t="60595" x="2441575" y="3541713"/>
          <p14:tracePt t="60612" x="2465388" y="3516313"/>
          <p14:tracePt t="60616" x="2490788" y="3503613"/>
          <p14:tracePt t="60626" x="2516188" y="3490913"/>
          <p14:tracePt t="60639" x="2541588" y="3467100"/>
          <p14:tracePt t="60646" x="2578100" y="3429000"/>
          <p14:tracePt t="60655" x="2628900" y="3354388"/>
          <p14:tracePt t="60664" x="2667000" y="3278188"/>
          <p14:tracePt t="60674" x="2728913" y="3178175"/>
          <p14:tracePt t="60684" x="2816225" y="3065463"/>
          <p14:tracePt t="60694" x="2879725" y="2990850"/>
          <p14:tracePt t="60704" x="2941638" y="2903538"/>
          <p14:tracePt t="60714" x="3041650" y="2828925"/>
          <p14:tracePt t="60723" x="3116263" y="2752725"/>
          <p14:tracePt t="60733" x="3167063" y="2703513"/>
          <p14:tracePt t="60744" x="3228975" y="2665413"/>
          <p14:tracePt t="60753" x="3267075" y="2652713"/>
          <p14:tracePt t="60764" x="3317875" y="2627313"/>
          <p14:tracePt t="60774" x="3341688" y="2627313"/>
          <p14:tracePt t="60783" x="3379788" y="2627313"/>
          <p14:tracePt t="60794" x="3392488" y="2627313"/>
          <p14:tracePt t="60804" x="3405188" y="2627313"/>
          <p14:tracePt t="60823" x="3417888" y="2627313"/>
          <p14:tracePt t="60833" x="3429000" y="2627313"/>
          <p14:tracePt t="60854" x="3441700" y="2627313"/>
          <p14:tracePt t="60874" x="3454400" y="2627313"/>
          <p14:tracePt t="60894" x="3467100" y="2627313"/>
          <p14:tracePt t="60902" x="3479800" y="2627313"/>
          <p14:tracePt t="60913" x="3479800" y="2640013"/>
          <p14:tracePt t="60933" x="3492500" y="2652713"/>
          <p14:tracePt t="60942" x="3517900" y="2665413"/>
          <p14:tracePt t="60962" x="3530600" y="2665413"/>
          <p14:tracePt t="60985" x="3567113" y="2678113"/>
          <p14:tracePt t="60994" x="3579813" y="2690813"/>
          <p14:tracePt t="61003" x="3605213" y="2690813"/>
          <p14:tracePt t="61013" x="3617913" y="2703513"/>
          <p14:tracePt t="61021" x="3630613" y="2703513"/>
          <p14:tracePt t="61031" x="3654425" y="2703513"/>
          <p14:tracePt t="61041" x="3667125" y="2703513"/>
          <p14:tracePt t="61051" x="3679825" y="2703513"/>
          <p14:tracePt t="61061" x="3705225" y="2703513"/>
          <p14:tracePt t="61081" x="3730625" y="2703513"/>
          <p14:tracePt t="61090" x="3743325" y="2703513"/>
          <p14:tracePt t="61101" x="3756025" y="2703513"/>
          <p14:tracePt t="61111" x="3767138" y="2703513"/>
          <p14:tracePt t="61131" x="3779838" y="2703513"/>
          <p14:tracePt t="61161" x="3792538" y="2703513"/>
          <p14:tracePt t="61170" x="3805238" y="2703513"/>
          <p14:tracePt t="61398" x="3817938" y="2703513"/>
          <p14:tracePt t="61428" x="3830638" y="2703513"/>
          <p14:tracePt t="61438" x="3843338" y="2703513"/>
          <p14:tracePt t="61459" x="3856038" y="2703513"/>
          <p14:tracePt t="61489" x="3867150" y="2703513"/>
          <p14:tracePt t="61499" x="3892550" y="2716213"/>
          <p14:tracePt t="61520" x="3917950" y="2716213"/>
          <p14:tracePt t="61527" x="3943350" y="2716213"/>
          <p14:tracePt t="61538" x="3943350" y="2728913"/>
          <p14:tracePt t="61547" x="3968750" y="2728913"/>
          <p14:tracePt t="61557" x="3992563" y="2740025"/>
          <p14:tracePt t="61567" x="3992563" y="2752725"/>
          <p14:tracePt t="61577" x="4017963" y="2752725"/>
          <p14:tracePt t="61590" x="4030663" y="2752725"/>
          <p14:tracePt t="61598" x="4043363" y="2752725"/>
          <p14:tracePt t="61607" x="4068763" y="2752725"/>
          <p14:tracePt t="61617" x="4081463" y="2752725"/>
          <p14:tracePt t="61626" x="4092575" y="2765425"/>
          <p14:tracePt t="61637" x="4117975" y="2765425"/>
          <p14:tracePt t="61656" x="4143375" y="2765425"/>
          <p14:tracePt t="61667" x="4168775" y="2765425"/>
          <p14:tracePt t="61692" x="4192588" y="2765425"/>
          <p14:tracePt t="61698" x="4217988" y="2765425"/>
          <p14:tracePt t="61717" x="4243388" y="2778125"/>
          <p14:tracePt t="61728" x="4256088" y="2790825"/>
          <p14:tracePt t="61737" x="4268788" y="2790825"/>
          <p14:tracePt t="61745" x="4294188" y="2790825"/>
          <p14:tracePt t="61755" x="4305300" y="2790825"/>
          <p14:tracePt t="61766" x="4318000" y="2790825"/>
          <p14:tracePt t="61774" x="4343400" y="2790825"/>
          <p14:tracePt t="61795" x="4368800" y="2790825"/>
          <p14:tracePt t="61805" x="4394200" y="2790825"/>
          <p14:tracePt t="61825" x="4418013" y="2790825"/>
          <p14:tracePt t="61837" x="4430713" y="2790825"/>
          <p14:tracePt t="61846" x="4443413" y="2790825"/>
          <p14:tracePt t="61855" x="4468813" y="2790825"/>
          <p14:tracePt t="61874" x="4481513" y="2790825"/>
          <p14:tracePt t="61904" x="4494213" y="2790825"/>
          <p14:tracePt t="61914" x="4506913" y="2790825"/>
          <p14:tracePt t="62053" x="4518025" y="2790825"/>
          <p14:tracePt t="62251" x="4530725" y="2790825"/>
          <p14:tracePt t="62689" x="4543425" y="2790825"/>
          <p14:tracePt t="62699" x="4594225" y="2790825"/>
          <p14:tracePt t="62709" x="4643438" y="2790825"/>
          <p14:tracePt t="62720" x="4681538" y="2790825"/>
          <p14:tracePt t="62737" x="4719638" y="2790825"/>
          <p14:tracePt t="62746" x="4756150" y="2790825"/>
          <p14:tracePt t="62757" x="4806950" y="2816225"/>
          <p14:tracePt t="62766" x="4819650" y="2816225"/>
          <p14:tracePt t="62776" x="4856163" y="2828925"/>
          <p14:tracePt t="62787" x="4881563" y="2828925"/>
          <p14:tracePt t="62796" x="4894263" y="2840038"/>
          <p14:tracePt t="62806" x="4906963" y="2840038"/>
          <p14:tracePt t="62816" x="4919663" y="2840038"/>
          <p14:tracePt t="62826" x="4932363" y="2840038"/>
          <p14:tracePt t="62836" x="4956175" y="2840038"/>
          <p14:tracePt t="62847" x="4968875" y="2840038"/>
          <p14:tracePt t="62856" x="4981575" y="2840038"/>
          <p14:tracePt t="62878" x="4981575" y="2852738"/>
          <p14:tracePt t="62899" x="4994275" y="2852738"/>
          <p14:tracePt t="62910" x="5006975" y="2852738"/>
          <p14:tracePt t="62927" x="5019675" y="2852738"/>
          <p14:tracePt t="62935" x="5057775" y="2852738"/>
          <p14:tracePt t="62946" x="5081588" y="2852738"/>
          <p14:tracePt t="62955" x="5106988" y="2852738"/>
          <p14:tracePt t="62966" x="5132388" y="2852738"/>
          <p14:tracePt t="62990" x="5157788" y="2852738"/>
          <p14:tracePt t="62996" x="5194300" y="2852738"/>
          <p14:tracePt t="63005" x="5207000" y="2852738"/>
          <p14:tracePt t="63016" x="5219700" y="2852738"/>
          <p14:tracePt t="63026" x="5257800" y="2852738"/>
          <p14:tracePt t="63037" x="5270500" y="2852738"/>
          <p14:tracePt t="63046" x="5281613" y="2852738"/>
          <p14:tracePt t="63055" x="5294313" y="2852738"/>
          <p14:tracePt t="63068" x="5307013" y="2852738"/>
          <p14:tracePt t="63074" x="5319713" y="2852738"/>
          <p14:tracePt t="63094" x="5345113" y="2852738"/>
          <p14:tracePt t="63104" x="5357813" y="2852738"/>
          <p14:tracePt t="63125" x="5383213" y="2852738"/>
          <p14:tracePt t="63135" x="5407025" y="2852738"/>
          <p14:tracePt t="63155" x="5432425" y="2852738"/>
          <p14:tracePt t="63166" x="5445125" y="2852738"/>
          <p14:tracePt t="63183" x="5470525" y="2852738"/>
          <p14:tracePt t="63193" x="5483225" y="2852738"/>
          <p14:tracePt t="63203" x="5495925" y="2852738"/>
          <p14:tracePt t="63214" x="5519738" y="2852738"/>
          <p14:tracePt t="63223" x="5532438" y="2852738"/>
          <p14:tracePt t="63233" x="5545138" y="2852738"/>
          <p14:tracePt t="63247" x="5570538" y="2852738"/>
          <p14:tracePt t="63265" x="5595938" y="2852738"/>
          <p14:tracePt t="63275" x="5619750" y="2852738"/>
          <p14:tracePt t="63296" x="5645150" y="2852738"/>
          <p14:tracePt t="63302" x="5670550" y="2840038"/>
          <p14:tracePt t="63323" x="5695950" y="2828925"/>
          <p14:tracePt t="63332" x="5708650" y="2816225"/>
          <p14:tracePt t="63343" x="5719763" y="2816225"/>
          <p14:tracePt t="63353" x="5745163" y="2816225"/>
          <p14:tracePt t="63363" x="5757863" y="2816225"/>
          <p14:tracePt t="63375" x="5770563" y="2816225"/>
          <p14:tracePt t="63384" x="5795963" y="2816225"/>
          <p14:tracePt t="63398" x="5808663" y="2816225"/>
          <p14:tracePt t="63403" x="5821363" y="2816225"/>
          <p14:tracePt t="63413" x="5832475" y="2816225"/>
          <p14:tracePt t="63422" x="5845175" y="2816225"/>
          <p14:tracePt t="63443" x="5870575" y="2816225"/>
          <p14:tracePt t="63452" x="5883275" y="2816225"/>
          <p14:tracePt t="63461" x="5895975" y="2816225"/>
          <p14:tracePt t="63472" x="5908675" y="2816225"/>
          <p14:tracePt t="63481" x="5921375" y="2816225"/>
          <p14:tracePt t="63493" x="5921375" y="2803525"/>
          <p14:tracePt t="63503" x="5932488" y="2803525"/>
          <p14:tracePt t="63512" x="5945188" y="2803525"/>
          <p14:tracePt t="63523" x="5957888" y="2803525"/>
          <p14:tracePt t="63550" x="5970588" y="2803525"/>
          <p14:tracePt t="63570" x="5983288" y="2803525"/>
          <p14:tracePt t="63602" x="5995988" y="2803525"/>
          <p14:tracePt t="63611" x="6008688" y="2803525"/>
          <p14:tracePt t="64037" x="6021388" y="2803525"/>
          <p14:tracePt t="64087" x="6021388" y="2790825"/>
          <p14:tracePt t="65385" x="5983288" y="2790825"/>
          <p14:tracePt t="65395" x="5932488" y="2816225"/>
          <p14:tracePt t="65408" x="5895975" y="2828925"/>
          <p14:tracePt t="65416" x="5870575" y="2840038"/>
          <p14:tracePt t="65427" x="5857875" y="2852738"/>
          <p14:tracePt t="65436" x="5832475" y="2852738"/>
          <p14:tracePt t="65455" x="5821363" y="2852738"/>
          <p14:tracePt t="68252" x="5808663" y="2852738"/>
          <p14:tracePt t="68261" x="5795963" y="2852738"/>
          <p14:tracePt t="68271" x="5783263" y="2852738"/>
          <p14:tracePt t="68281" x="5683250" y="2890838"/>
          <p14:tracePt t="68292" x="5483225" y="2941638"/>
          <p14:tracePt t="68301" x="5132388" y="3028950"/>
          <p14:tracePt t="68311" x="4906963" y="3103563"/>
          <p14:tracePt t="68321" x="4694238" y="3154363"/>
          <p14:tracePt t="68330" x="4518025" y="3190875"/>
          <p14:tracePt t="68340" x="4394200" y="3203575"/>
          <p14:tracePt t="68351" x="4281488" y="3228975"/>
          <p14:tracePt t="68362" x="4192588" y="3241675"/>
          <p14:tracePt t="68370" x="4117975" y="3241675"/>
          <p14:tracePt t="68382" x="4081463" y="3241675"/>
          <p14:tracePt t="68390" x="4043363" y="3241675"/>
          <p14:tracePt t="68401" x="4030663" y="3241675"/>
          <p14:tracePt t="68418" x="4017963" y="3241675"/>
          <p14:tracePt t="68422" x="4005263" y="3241675"/>
          <p14:tracePt t="68441" x="3992563" y="3241675"/>
          <p14:tracePt t="68452" x="3979863" y="3241675"/>
          <p14:tracePt t="68479" x="3968750" y="3241675"/>
          <p14:tracePt t="68500" x="3956050" y="3241675"/>
          <p14:tracePt t="68529" x="3943350" y="3254375"/>
          <p14:tracePt t="68539" x="3930650" y="3254375"/>
          <p14:tracePt t="68549" x="3917950" y="3267075"/>
          <p14:tracePt t="68569" x="3917950" y="3278188"/>
          <p14:tracePt t="68578" x="3905250" y="3278188"/>
          <p14:tracePt t="68588" x="3892550" y="3278188"/>
          <p14:tracePt t="68708" x="3905250" y="3278188"/>
          <p14:tracePt t="68717" x="3956050" y="3278188"/>
          <p14:tracePt t="68727" x="3979863" y="3278188"/>
          <p14:tracePt t="68738" x="4005263" y="3278188"/>
          <p14:tracePt t="68747" x="4056063" y="3278188"/>
          <p14:tracePt t="68756" x="4117975" y="3278188"/>
          <p14:tracePt t="68767" x="4181475" y="3278188"/>
          <p14:tracePt t="68777" x="4217988" y="3278188"/>
          <p14:tracePt t="68789" x="4281488" y="3278188"/>
          <p14:tracePt t="68797" x="4330700" y="3278188"/>
          <p14:tracePt t="68807" x="4381500" y="3278188"/>
          <p14:tracePt t="68816" x="4394200" y="3278188"/>
          <p14:tracePt t="68827" x="4430713" y="3278188"/>
          <p14:tracePt t="68836" x="4468813" y="3278188"/>
          <p14:tracePt t="68846" x="4481513" y="3278188"/>
          <p14:tracePt t="68856" x="4518025" y="3278188"/>
          <p14:tracePt t="68866" x="4556125" y="3278188"/>
          <p14:tracePt t="68877" x="4568825" y="3278188"/>
          <p14:tracePt t="68889" x="4581525" y="3278188"/>
          <p14:tracePt t="68897" x="4606925" y="3278188"/>
          <p14:tracePt t="68915" x="4630738" y="3278188"/>
          <p14:tracePt t="68925" x="4643438" y="3278188"/>
          <p14:tracePt t="68955" x="4656138" y="3278188"/>
          <p14:tracePt t="68991" x="4681538" y="3278188"/>
          <p14:tracePt t="69403" x="4694238" y="3278188"/>
          <p14:tracePt t="69423" x="4706938" y="3278188"/>
          <p14:tracePt t="69431" x="4719638" y="3278188"/>
          <p14:tracePt t="69451" x="4743450" y="3278188"/>
          <p14:tracePt t="69461" x="4756150" y="3278188"/>
          <p14:tracePt t="69472" x="4768850" y="3278188"/>
          <p14:tracePt t="69483" x="4794250" y="3278188"/>
          <p14:tracePt t="69503" x="4806950" y="3278188"/>
          <p14:tracePt t="69511" x="4832350" y="3278188"/>
          <p14:tracePt t="69541" x="4856163" y="3278188"/>
          <p14:tracePt t="69551" x="4868863" y="3278188"/>
          <p14:tracePt t="69561" x="4881563" y="3278188"/>
          <p14:tracePt t="69572" x="4906963" y="3278188"/>
          <p14:tracePt t="69580" x="4919663" y="3278188"/>
          <p14:tracePt t="69591" x="4932363" y="3278188"/>
          <p14:tracePt t="69602" x="4945063" y="3278188"/>
          <p14:tracePt t="69611" x="4956175" y="3278188"/>
          <p14:tracePt t="69622" x="4981575" y="3278188"/>
          <p14:tracePt t="69630" x="4994275" y="3278188"/>
          <p14:tracePt t="69640" x="5006975" y="3278188"/>
          <p14:tracePt t="69650" x="5032375" y="3278188"/>
          <p14:tracePt t="69670" x="5045075" y="3278188"/>
          <p14:tracePt t="69680" x="5045075" y="3290888"/>
          <p14:tracePt t="69701" x="5057775" y="3303588"/>
          <p14:tracePt t="69711" x="5081588" y="3316288"/>
          <p14:tracePt t="69721" x="5094288" y="3316288"/>
          <p14:tracePt t="69731" x="5106988" y="3316288"/>
          <p14:tracePt t="69745" x="5132388" y="3316288"/>
          <p14:tracePt t="69758" x="5157788" y="3316288"/>
          <p14:tracePt t="69768" x="5181600" y="3316288"/>
          <p14:tracePt t="69788" x="5194300" y="3316288"/>
          <p14:tracePt t="69799" x="5207000" y="3316288"/>
          <p14:tracePt t="69820" x="5219700" y="3316288"/>
          <p14:tracePt t="69854" x="5232400" y="3316288"/>
          <p14:tracePt t="70175" x="5281613" y="3303588"/>
          <p14:tracePt t="70185" x="5345113" y="3290888"/>
          <p14:tracePt t="70196" x="5519738" y="3290888"/>
          <p14:tracePt t="70206" x="5745163" y="3290888"/>
          <p14:tracePt t="70215" x="6170613" y="3290888"/>
          <p14:tracePt t="70225" x="6708775" y="3328988"/>
          <p14:tracePt t="70235" x="7848600" y="3467100"/>
          <p14:tracePt t="70246" x="8963025" y="3629025"/>
          <p14:tracePt t="72844" x="3254375" y="4718050"/>
          <p14:tracePt t="72882" x="3241675" y="4718050"/>
          <p14:tracePt t="72892" x="3228975" y="4718050"/>
          <p14:tracePt t="72903" x="3154363" y="4718050"/>
          <p14:tracePt t="72912" x="3103563" y="4692650"/>
          <p14:tracePt t="72922" x="3028950" y="4643438"/>
          <p14:tracePt t="72933" x="2967038" y="4592638"/>
          <p14:tracePt t="72943" x="2890838" y="4543425"/>
          <p14:tracePt t="72954" x="2803525" y="4479925"/>
          <p14:tracePt t="72985" x="2565400" y="4241800"/>
          <p14:tracePt t="72991" x="2478088" y="4167188"/>
          <p14:tracePt t="73001" x="2416175" y="4079875"/>
          <p14:tracePt t="73012" x="2378075" y="4005263"/>
          <p14:tracePt t="73022" x="2316163" y="3929063"/>
          <p14:tracePt t="73032" x="2239963" y="3867150"/>
          <p14:tracePt t="73041" x="2190750" y="3792538"/>
          <p14:tracePt t="73059" x="2152650" y="3754438"/>
          <p14:tracePt t="73064" x="2116138" y="3729038"/>
          <p14:tracePt t="73073" x="2116138" y="3716338"/>
          <p14:tracePt t="73081" x="2090738" y="3692525"/>
          <p14:tracePt t="73290" x="2078038" y="3692525"/>
          <p14:tracePt t="73310" x="2065338" y="3692525"/>
          <p14:tracePt t="73478" x="2065338" y="3679825"/>
          <p14:tracePt t="73498" x="2065338" y="3667125"/>
          <p14:tracePt t="74382" x="2052638" y="3667125"/>
          <p14:tracePt t="74391" x="2052638" y="3692525"/>
          <p14:tracePt t="74402" x="2039938" y="3729038"/>
          <p14:tracePt t="74417" x="2039938" y="3767138"/>
          <p14:tracePt t="74422" x="2039938" y="3779838"/>
          <p14:tracePt t="74431" x="2039938" y="3841750"/>
          <p14:tracePt t="74445" x="2039938" y="3892550"/>
          <p14:tracePt t="74451" x="2039938" y="3941763"/>
          <p14:tracePt t="74460" x="2027238" y="3979863"/>
          <p14:tracePt t="74470" x="2027238" y="4041775"/>
          <p14:tracePt t="74480" x="2027238" y="4079875"/>
          <p14:tracePt t="74490" x="2027238" y="4105275"/>
          <p14:tracePt t="74501" x="2027238" y="4141788"/>
          <p14:tracePt t="74510" x="2027238" y="4154488"/>
          <p14:tracePt t="74521" x="2027238" y="4167188"/>
          <p14:tracePt t="74544" x="2027238" y="4179888"/>
          <p14:tracePt t="74550" x="2027238" y="4205288"/>
          <p14:tracePt t="74590" x="2027238" y="4217988"/>
          <p14:tracePt t="74609" x="2027238" y="4230688"/>
          <p14:tracePt t="75959" x="2065338" y="4230688"/>
          <p14:tracePt t="75979" x="2090738" y="4217988"/>
          <p14:tracePt t="75987" x="2116138" y="4217988"/>
          <p14:tracePt t="75997" x="2116138" y="4205288"/>
          <p14:tracePt t="76007" x="2139950" y="4205288"/>
          <p14:tracePt t="76018" x="2165350" y="4205288"/>
          <p14:tracePt t="76027" x="2190750" y="4192588"/>
          <p14:tracePt t="76037" x="2228850" y="4167188"/>
          <p14:tracePt t="76048" x="2265363" y="4154488"/>
          <p14:tracePt t="76057" x="2278063" y="4141788"/>
          <p14:tracePt t="76066" x="2290763" y="4141788"/>
          <p14:tracePt t="76079" x="2316163" y="4129088"/>
          <p14:tracePt t="76088" x="2328863" y="4129088"/>
          <p14:tracePt t="76099" x="2328863" y="4117975"/>
          <p14:tracePt t="76110" x="2339975" y="4117975"/>
          <p14:tracePt t="76120" x="2352675" y="4117975"/>
          <p14:tracePt t="76137" x="2365375" y="4105275"/>
          <p14:tracePt t="76325" x="2365375" y="4092575"/>
          <p14:tracePt t="76384" x="2365375" y="4067175"/>
          <p14:tracePt t="76394" x="2416175" y="4041775"/>
          <p14:tracePt t="76404" x="2478088" y="4017963"/>
          <p14:tracePt t="76414" x="2554288" y="3967163"/>
          <p14:tracePt t="76424" x="2603500" y="3941763"/>
          <p14:tracePt t="76433" x="2641600" y="3929063"/>
          <p14:tracePt t="76453" x="2667000" y="3929063"/>
          <p14:tracePt t="76612" x="2667000" y="3916363"/>
          <p14:tracePt t="77181" x="2678113" y="3916363"/>
          <p14:tracePt t="77209" x="2703513" y="3916363"/>
          <p14:tracePt t="77217" x="2728913" y="3916363"/>
          <p14:tracePt t="77228" x="2767013" y="3916363"/>
          <p14:tracePt t="77237" x="2803525" y="3916363"/>
          <p14:tracePt t="77247" x="2841625" y="3916363"/>
          <p14:tracePt t="77257" x="2867025" y="3916363"/>
          <p14:tracePt t="77279" x="2890838" y="3916363"/>
          <p14:tracePt t="77288" x="2903538" y="3916363"/>
          <p14:tracePt t="77309" x="2916238" y="3916363"/>
          <p14:tracePt t="77328" x="2928938" y="3916363"/>
          <p14:tracePt t="77357" x="2941638" y="3916363"/>
          <p14:tracePt t="77366" x="2954338" y="3916363"/>
          <p14:tracePt t="78268" x="2967038" y="3916363"/>
          <p14:tracePt t="78278" x="2992438" y="3916363"/>
          <p14:tracePt t="78288" x="3054350" y="3916363"/>
          <p14:tracePt t="78299" x="3192463" y="3916363"/>
          <p14:tracePt t="78308" x="3354388" y="3916363"/>
          <p14:tracePt t="78318" x="3505200" y="3916363"/>
          <p14:tracePt t="78332" x="3630613" y="3916363"/>
          <p14:tracePt t="78340" x="3717925" y="3916363"/>
          <p14:tracePt t="78354" x="3756025" y="3916363"/>
          <p14:tracePt t="78360" x="3792538" y="3916363"/>
          <p14:tracePt t="78369" x="3805238" y="3916363"/>
          <p14:tracePt t="78379" x="3817938" y="3916363"/>
          <p14:tracePt t="78387" x="3830638" y="3916363"/>
          <p14:tracePt t="78397" x="3843338" y="3916363"/>
          <p14:tracePt t="78428" x="3856038" y="3916363"/>
          <p14:tracePt t="78450" x="3867150" y="3916363"/>
          <p14:tracePt t="79917" x="3856038" y="3916363"/>
          <p14:tracePt t="79927" x="3756025" y="3954463"/>
          <p14:tracePt t="79937" x="3579813" y="4029075"/>
          <p14:tracePt t="79946" x="3379788" y="4092575"/>
          <p14:tracePt t="79955" x="3154363" y="4167188"/>
          <p14:tracePt t="79982" x="2667000" y="4330700"/>
          <p14:tracePt t="79985" x="2516188" y="4392613"/>
          <p14:tracePt t="79994" x="2339975" y="4430713"/>
          <p14:tracePt t="80008" x="2178050" y="4467225"/>
          <p14:tracePt t="80017" x="2139950" y="4467225"/>
          <p14:tracePt t="80026" x="2065338" y="4479925"/>
          <p14:tracePt t="80035" x="2039938" y="4479925"/>
          <p14:tracePt t="80044" x="2014538" y="4479925"/>
          <p14:tracePt t="80222" x="2003425" y="4479925"/>
          <p14:tracePt t="80252" x="1978025" y="4492625"/>
          <p14:tracePt t="80262" x="1952625" y="4518025"/>
          <p14:tracePt t="80273" x="1927225" y="4530725"/>
          <p14:tracePt t="80282" x="1903413" y="4554538"/>
          <p14:tracePt t="80292" x="1890713" y="4567238"/>
          <p14:tracePt t="80302" x="1865313" y="4592638"/>
          <p14:tracePt t="80316" x="1852613" y="4592638"/>
          <p14:tracePt t="80323" x="1839913" y="4605338"/>
          <p14:tracePt t="80341" x="1827213" y="4605338"/>
          <p14:tracePt t="80362" x="1801813" y="4618038"/>
          <p14:tracePt t="80371" x="1790700" y="4618038"/>
          <p14:tracePt t="80382" x="1765300" y="4630738"/>
          <p14:tracePt t="80392" x="1714500" y="4643438"/>
          <p14:tracePt t="80403" x="1665288" y="4643438"/>
          <p14:tracePt t="80415" x="1639888" y="4656138"/>
          <p14:tracePt t="80423" x="1601788" y="4656138"/>
          <p14:tracePt t="80437" x="1565275" y="4656138"/>
          <p14:tracePt t="80442" x="1527175" y="4656138"/>
          <p14:tracePt t="80452" x="1514475" y="4656138"/>
          <p14:tracePt t="80461" x="1501775" y="4656138"/>
          <p14:tracePt t="80483" x="1489075" y="4656138"/>
          <p14:tracePt t="80490" x="1476375" y="4656138"/>
          <p14:tracePt t="80522" x="1465263" y="4656138"/>
          <p14:tracePt t="80542" x="1452563" y="4656138"/>
          <p14:tracePt t="80808" x="1476375" y="4656138"/>
          <p14:tracePt t="80828" x="1501775" y="4656138"/>
          <p14:tracePt t="80838" x="1527175" y="4656138"/>
          <p14:tracePt t="80858" x="1552575" y="4656138"/>
          <p14:tracePt t="80868" x="1565275" y="4656138"/>
          <p14:tracePt t="80879" x="1577975" y="4656138"/>
          <p14:tracePt t="80889" x="1601788" y="4656138"/>
          <p14:tracePt t="80899" x="1614488" y="4656138"/>
          <p14:tracePt t="80914" x="1627188" y="4656138"/>
          <p14:tracePt t="80919" x="1652588" y="4656138"/>
          <p14:tracePt t="80936" x="1665288" y="4656138"/>
          <p14:tracePt t="80946" x="1677988" y="4656138"/>
          <p14:tracePt t="80967" x="1689100" y="4656138"/>
          <p14:tracePt t="80998" x="1701800" y="4656138"/>
          <p14:tracePt t="81008" x="1714500" y="4656138"/>
          <p14:tracePt t="81027" x="1765300" y="4656138"/>
          <p14:tracePt t="81041" x="1801813" y="4656138"/>
          <p14:tracePt t="81048" x="1814513" y="4656138"/>
          <p14:tracePt t="81056" x="1878013" y="4656138"/>
          <p14:tracePt t="81065" x="1952625" y="4656138"/>
          <p14:tracePt t="81075" x="1990725" y="4656138"/>
          <p14:tracePt t="81085" x="2039938" y="4656138"/>
          <p14:tracePt t="81095" x="2065338" y="4656138"/>
          <p14:tracePt t="81106" x="2103438" y="4656138"/>
          <p14:tracePt t="81115" x="2127250" y="4656138"/>
          <p14:tracePt t="81126" x="2152650" y="4656138"/>
          <p14:tracePt t="81140" x="2190750" y="4656138"/>
          <p14:tracePt t="81147" x="2203450" y="4656138"/>
          <p14:tracePt t="81156" x="2216150" y="4656138"/>
          <p14:tracePt t="81168" x="2239963" y="4656138"/>
          <p14:tracePt t="81175" x="2252663" y="4656138"/>
          <p14:tracePt t="81184" x="2265363" y="4656138"/>
          <p14:tracePt t="81195" x="2290763" y="4643438"/>
          <p14:tracePt t="81215" x="2316163" y="4643438"/>
          <p14:tracePt t="81225" x="2339975" y="4630738"/>
          <p14:tracePt t="81238" x="2352675" y="4618038"/>
          <p14:tracePt t="81246" x="2390775" y="4618038"/>
          <p14:tracePt t="81256" x="2428875" y="4618038"/>
          <p14:tracePt t="81266" x="2452688" y="4618038"/>
          <p14:tracePt t="81273" x="2478088" y="4618038"/>
          <p14:tracePt t="81286" x="2554288" y="4605338"/>
          <p14:tracePt t="81293" x="2590800" y="4592638"/>
          <p14:tracePt t="81304" x="2628900" y="4592638"/>
          <p14:tracePt t="81315" x="2654300" y="4592638"/>
          <p14:tracePt t="81323" x="2678113" y="4592638"/>
          <p14:tracePt t="81339" x="2678113" y="4579938"/>
          <p14:tracePt t="81347" x="2703513" y="4579938"/>
          <p14:tracePt t="81355" x="2716213" y="4579938"/>
          <p14:tracePt t="81366" x="2728913" y="4579938"/>
          <p14:tracePt t="81376" x="2754313" y="4579938"/>
          <p14:tracePt t="81387" x="2767013" y="4579938"/>
          <p14:tracePt t="81395" x="2778125" y="4579938"/>
          <p14:tracePt t="81406" x="2803525" y="4579938"/>
          <p14:tracePt t="81415" x="2816225" y="4579938"/>
          <p14:tracePt t="81422" x="2828925" y="4579938"/>
          <p14:tracePt t="81433" x="2841625" y="4579938"/>
          <p14:tracePt t="81452" x="2854325" y="4579938"/>
          <p14:tracePt t="81484" x="2867025" y="4579938"/>
          <p14:tracePt t="81495" x="2879725" y="4579938"/>
          <p14:tracePt t="81524" x="2890838" y="4579938"/>
          <p14:tracePt t="81542" x="2903538" y="4579938"/>
          <p14:tracePt t="81551" x="2916238" y="4579938"/>
          <p14:tracePt t="82166" x="2928938" y="4579938"/>
          <p14:tracePt t="82177" x="2941638" y="4567238"/>
          <p14:tracePt t="82187" x="2954338" y="4554538"/>
          <p14:tracePt t="82198" x="2992438" y="4554538"/>
          <p14:tracePt t="82209" x="3067050" y="4530725"/>
          <p14:tracePt t="82218" x="3154363" y="4518025"/>
          <p14:tracePt t="82226" x="3254375" y="4518025"/>
          <p14:tracePt t="82236" x="3328988" y="4518025"/>
          <p14:tracePt t="82245" x="3417888" y="4505325"/>
          <p14:tracePt t="82256" x="3479800" y="4505325"/>
          <p14:tracePt t="82266" x="3592513" y="4505325"/>
          <p14:tracePt t="82276" x="3679825" y="4505325"/>
          <p14:tracePt t="82285" x="3830638" y="4505325"/>
          <p14:tracePt t="82298" x="3930650" y="4505325"/>
          <p14:tracePt t="82308" x="4043363" y="4518025"/>
          <p14:tracePt t="82320" x="4130675" y="4543425"/>
          <p14:tracePt t="82326" x="4243388" y="4543425"/>
          <p14:tracePt t="82336" x="4305300" y="4543425"/>
          <p14:tracePt t="82349" x="4368800" y="4543425"/>
          <p14:tracePt t="82356" x="4443413" y="4543425"/>
          <p14:tracePt t="82370" x="4468813" y="4543425"/>
          <p14:tracePt t="82375" x="4494213" y="4543425"/>
          <p14:tracePt t="82384" x="4530725" y="4543425"/>
          <p14:tracePt t="82395" x="4568825" y="4543425"/>
          <p14:tracePt t="82415" x="4594225" y="4543425"/>
          <p14:tracePt t="82425" x="4619625" y="4543425"/>
          <p14:tracePt t="82446" x="4643438" y="4543425"/>
          <p14:tracePt t="82456" x="4656138" y="4543425"/>
          <p14:tracePt t="82477" x="4668838" y="4543425"/>
          <p14:tracePt t="82485" x="4694238" y="4554538"/>
          <p14:tracePt t="82496" x="4706938" y="4554538"/>
          <p14:tracePt t="82503" x="4719638" y="4554538"/>
          <p14:tracePt t="82523" x="4732338" y="4554538"/>
          <p14:tracePt t="82544" x="4743450" y="4554538"/>
          <p14:tracePt t="83217" x="4756150" y="4554538"/>
          <p14:tracePt t="83237" x="4781550" y="4554538"/>
          <p14:tracePt t="83248" x="4856163" y="4567238"/>
          <p14:tracePt t="83258" x="4981575" y="4567238"/>
          <p14:tracePt t="83268" x="5106988" y="4592638"/>
          <p14:tracePt t="83277" x="5219700" y="4605338"/>
          <p14:tracePt t="83287" x="5294313" y="4618038"/>
          <p14:tracePt t="83297" x="5357813" y="4618038"/>
          <p14:tracePt t="83309" x="5419725" y="4618038"/>
          <p14:tracePt t="83322" x="5470525" y="4618038"/>
          <p14:tracePt t="83329" x="5507038" y="4618038"/>
          <p14:tracePt t="83336" x="5545138" y="4618038"/>
          <p14:tracePt t="83356" x="5570538" y="4618038"/>
          <p14:tracePt t="83368" x="5595938" y="4618038"/>
          <p14:tracePt t="83387" x="5607050" y="4618038"/>
          <p14:tracePt t="83399" x="5619750" y="4618038"/>
          <p14:tracePt t="83428" x="5632450" y="4618038"/>
          <p14:tracePt t="83448" x="5645150" y="4618038"/>
          <p14:tracePt t="83455" x="5657850" y="4618038"/>
          <p14:tracePt t="84170" x="5657850" y="4630738"/>
          <p14:tracePt t="84300" x="5670550" y="4630738"/>
          <p14:tracePt t="84883" x="5670550" y="4643438"/>
          <p14:tracePt t="84894" x="5632450" y="4643438"/>
          <p14:tracePt t="84904" x="5570538" y="4667250"/>
          <p14:tracePt t="84916" x="5432425" y="4705350"/>
          <p14:tracePt t="84929" x="5257800" y="4756150"/>
          <p14:tracePt t="84936" x="4968875" y="4843463"/>
          <p14:tracePt t="84945" x="4530725" y="4992688"/>
          <p14:tracePt t="84955" x="4005263" y="5156200"/>
          <p14:tracePt t="84965" x="3517900" y="5318125"/>
          <p14:tracePt t="84979" x="3041650" y="5456238"/>
          <p14:tracePt t="84984" x="2767013" y="5556250"/>
          <p14:tracePt t="84994" x="2565400" y="5656263"/>
          <p14:tracePt t="85003" x="2378075" y="5681663"/>
          <p14:tracePt t="85013" x="2216150" y="5719763"/>
          <p14:tracePt t="85025" x="2127250" y="5732463"/>
          <p14:tracePt t="85032" x="2078038" y="5743575"/>
          <p14:tracePt t="85043" x="2065338" y="5743575"/>
          <p14:tracePt t="85053" x="2052638" y="5756275"/>
          <p14:tracePt t="85064" x="2039938" y="5756275"/>
          <p14:tracePt t="85232" x="2027238" y="5756275"/>
          <p14:tracePt t="85261" x="2014538" y="5756275"/>
          <p14:tracePt t="85271" x="2003425" y="5756275"/>
          <p14:tracePt t="85291" x="1990725" y="5756275"/>
          <p14:tracePt t="85301" x="1965325" y="5756275"/>
          <p14:tracePt t="85312" x="1952625" y="5756275"/>
          <p14:tracePt t="85322" x="1939925" y="5756275"/>
          <p14:tracePt t="85333" x="1914525" y="5756275"/>
          <p14:tracePt t="85341" x="1903413" y="5756275"/>
          <p14:tracePt t="85370" x="1890713" y="5756275"/>
          <p14:tracePt t="85380" x="1878013" y="5756275"/>
          <p14:tracePt t="85410" x="1865313" y="5756275"/>
          <p14:tracePt t="85430" x="1852613" y="5756275"/>
          <p14:tracePt t="85907" x="1852613" y="5743575"/>
          <p14:tracePt t="85937" x="1852613" y="5732463"/>
          <p14:tracePt t="85946" x="1852613" y="5719763"/>
          <p14:tracePt t="85957" x="1865313" y="5719763"/>
          <p14:tracePt t="85965" x="1878013" y="5707063"/>
          <p14:tracePt t="85984" x="1890713" y="5694363"/>
          <p14:tracePt t="85995" x="1903413" y="5694363"/>
          <p14:tracePt t="86004" x="1903413" y="5681663"/>
          <p14:tracePt t="86026" x="1914525" y="5681663"/>
          <p14:tracePt t="86036" x="1927225" y="5681663"/>
          <p14:tracePt t="86046" x="1939925" y="5668963"/>
          <p14:tracePt t="86075" x="1939925" y="5656263"/>
          <p14:tracePt t="86124" x="1939925" y="5643563"/>
          <p14:tracePt t="86134" x="1939925" y="5630863"/>
          <p14:tracePt t="86165" x="1939925" y="5619750"/>
          <p14:tracePt t="86213" x="1939925" y="5607050"/>
          <p14:tracePt t="87383" x="1952625" y="5607050"/>
          <p14:tracePt t="87393" x="1965325" y="5607050"/>
          <p14:tracePt t="87403" x="1978025" y="5607050"/>
          <p14:tracePt t="87413" x="1990725" y="5607050"/>
          <p14:tracePt t="87424" x="2014538" y="5607050"/>
          <p14:tracePt t="87438" x="2027238" y="5607050"/>
          <p14:tracePt t="87444" x="2039938" y="5607050"/>
          <p14:tracePt t="87454" x="2052638" y="5607050"/>
          <p14:tracePt t="87465" x="2090738" y="5607050"/>
          <p14:tracePt t="87475" x="2103438" y="5607050"/>
          <p14:tracePt t="87485" x="2116138" y="5607050"/>
          <p14:tracePt t="87494" x="2127250" y="5607050"/>
          <p14:tracePt t="87504" x="2165350" y="5607050"/>
          <p14:tracePt t="87513" x="2178050" y="5607050"/>
          <p14:tracePt t="87522" x="2190750" y="5607050"/>
          <p14:tracePt t="87532" x="2216150" y="5607050"/>
          <p14:tracePt t="87541" x="2252663" y="5607050"/>
          <p14:tracePt t="87552" x="2278063" y="5607050"/>
          <p14:tracePt t="87562" x="2316163" y="5607050"/>
          <p14:tracePt t="87572" x="2339975" y="5607050"/>
          <p14:tracePt t="87584" x="2352675" y="5607050"/>
          <p14:tracePt t="87593" x="2378075" y="5607050"/>
          <p14:tracePt t="87603" x="2390775" y="5607050"/>
          <p14:tracePt t="87614" x="2403475" y="5607050"/>
          <p14:tracePt t="87623" x="2416175" y="5607050"/>
          <p14:tracePt t="87651" x="2428875" y="5607050"/>
          <p14:tracePt t="87661" x="2441575" y="5607050"/>
          <p14:tracePt t="87681" x="2452688" y="5607050"/>
          <p14:tracePt t="87980" x="2465388" y="5607050"/>
          <p14:tracePt t="88058" x="2478088" y="5607050"/>
          <p14:tracePt t="88088" x="2490788" y="5607050"/>
          <p14:tracePt t="88110" x="2528888" y="5607050"/>
          <p14:tracePt t="88120" x="2541588" y="5607050"/>
          <p14:tracePt t="88127" x="2578100" y="5607050"/>
          <p14:tracePt t="88136" x="2628900" y="5607050"/>
          <p14:tracePt t="88147" x="2678113" y="5607050"/>
          <p14:tracePt t="88157" x="2690813" y="5607050"/>
          <p14:tracePt t="88167" x="2728913" y="5607050"/>
          <p14:tracePt t="88177" x="2754313" y="5607050"/>
          <p14:tracePt t="88196" x="2778125" y="5607050"/>
          <p14:tracePt t="88206" x="2790825" y="5607050"/>
          <p14:tracePt t="88218" x="2803525" y="5607050"/>
          <p14:tracePt t="88227" x="2828925" y="5607050"/>
          <p14:tracePt t="88241" x="2841625" y="5607050"/>
          <p14:tracePt t="88246" x="2854325" y="5607050"/>
          <p14:tracePt t="88256" x="2879725" y="5607050"/>
          <p14:tracePt t="88267" x="2890838" y="5607050"/>
          <p14:tracePt t="88276" x="2903538" y="5607050"/>
          <p14:tracePt t="88287" x="2928938" y="5607050"/>
          <p14:tracePt t="88318" x="2941638" y="5607050"/>
          <p14:tracePt t="88341" x="2954338" y="5607050"/>
          <p14:tracePt t="88350" x="2967038" y="5607050"/>
          <p14:tracePt t="88375" x="2979738" y="5607050"/>
          <p14:tracePt t="88447" x="2992438" y="5607050"/>
          <p14:tracePt t="88456" x="3003550" y="5607050"/>
          <p14:tracePt t="88494" x="3016250" y="5607050"/>
          <p14:tracePt t="88861" x="3016250" y="5594350"/>
          <p14:tracePt t="88891" x="3016250" y="5581650"/>
          <p14:tracePt t="88932" x="3054350" y="5581650"/>
          <p14:tracePt t="88943" x="3079750" y="5568950"/>
          <p14:tracePt t="88952" x="3103563" y="5556250"/>
          <p14:tracePt t="88960" x="3141663" y="5556250"/>
          <p14:tracePt t="88989" x="3205163" y="5543550"/>
          <p14:tracePt t="88992" x="3228975" y="5543550"/>
          <p14:tracePt t="89000" x="3267075" y="5543550"/>
          <p14:tracePt t="89010" x="3317875" y="5543550"/>
          <p14:tracePt t="89021" x="3341688" y="5543550"/>
          <p14:tracePt t="89031" x="3379788" y="5543550"/>
          <p14:tracePt t="89044" x="3405188" y="5543550"/>
          <p14:tracePt t="89053" x="3429000" y="5543550"/>
          <p14:tracePt t="89060" x="3467100" y="5543550"/>
          <p14:tracePt t="89071" x="3505200" y="5543550"/>
          <p14:tracePt t="89080" x="3517900" y="5543550"/>
          <p14:tracePt t="89099" x="3530600" y="5543550"/>
          <p14:tracePt t="90220" x="3541713" y="5543550"/>
          <p14:tracePt t="90232" x="3554413" y="5530850"/>
          <p14:tracePt t="90241" x="3592513" y="5494338"/>
          <p14:tracePt t="90252" x="3643313" y="5418138"/>
          <p14:tracePt t="90262" x="3717925" y="5330825"/>
          <p14:tracePt t="90274" x="3779838" y="5281613"/>
          <p14:tracePt t="90280" x="3879850" y="5181600"/>
          <p14:tracePt t="90290" x="3992563" y="5081588"/>
          <p14:tracePt t="90300" x="4181475" y="4968875"/>
          <p14:tracePt t="90309" x="4318000" y="4830763"/>
          <p14:tracePt t="90320" x="4506913" y="4679950"/>
          <p14:tracePt t="90329" x="4643438" y="4579938"/>
          <p14:tracePt t="90339" x="4756150" y="4492625"/>
          <p14:tracePt t="90351" x="4881563" y="4418013"/>
          <p14:tracePt t="90363" x="4906963" y="4405313"/>
          <p14:tracePt t="90371" x="4932363" y="4379913"/>
          <p14:tracePt t="90379" x="4956175" y="4354513"/>
          <p14:tracePt t="90389" x="4968875" y="4341813"/>
          <p14:tracePt t="90399" x="4968875" y="4330700"/>
          <p14:tracePt t="90420" x="4981575" y="4330700"/>
          <p14:tracePt t="90428" x="4994275" y="4318000"/>
          <p14:tracePt t="90449" x="4994275" y="4305300"/>
          <p14:tracePt t="90458" x="5006975" y="4305300"/>
          <p14:tracePt t="90479" x="5006975" y="4292600"/>
          <p14:tracePt t="90481" x="5006975" y="4279900"/>
          <p14:tracePt t="90489" x="5006975" y="4267200"/>
          <p14:tracePt t="90499" x="5019675" y="4267200"/>
          <p14:tracePt t="90508" x="5032375" y="4254500"/>
          <p14:tracePt t="90538" x="5032375" y="4241800"/>
          <p14:tracePt t="90560" x="5045075" y="4230688"/>
          <p14:tracePt t="90570" x="5106988" y="4192588"/>
          <p14:tracePt t="90578" x="5145088" y="4141788"/>
          <p14:tracePt t="90589" x="5219700" y="4054475"/>
          <p14:tracePt t="90600" x="5281613" y="4005263"/>
          <p14:tracePt t="90610" x="5319713" y="3941763"/>
          <p14:tracePt t="90617" x="5345113" y="3916363"/>
          <p14:tracePt t="90626" x="5370513" y="3879850"/>
          <p14:tracePt t="90636" x="5370513" y="3867150"/>
          <p14:tracePt t="90647" x="5383213" y="3854450"/>
          <p14:tracePt t="90657" x="5383213" y="3841750"/>
          <p14:tracePt t="91242" x="5370513" y="3854450"/>
          <p14:tracePt t="91251" x="5307013" y="3954463"/>
          <p14:tracePt t="91261" x="5245100" y="4054475"/>
          <p14:tracePt t="91272" x="5132388" y="4192588"/>
          <p14:tracePt t="91282" x="5019675" y="4379913"/>
          <p14:tracePt t="91291" x="4906963" y="4530725"/>
          <p14:tracePt t="91305" x="4819650" y="4730750"/>
          <p14:tracePt t="91313" x="4732338" y="4892675"/>
          <p14:tracePt t="91323" x="4681538" y="5005388"/>
          <p14:tracePt t="91334" x="4643438" y="5092700"/>
          <p14:tracePt t="91343" x="4606925" y="5168900"/>
          <p14:tracePt t="91353" x="4594225" y="5218113"/>
          <p14:tracePt t="91361" x="4581525" y="5268913"/>
          <p14:tracePt t="91371" x="4568825" y="5305425"/>
          <p14:tracePt t="91380" x="4568825" y="5343525"/>
          <p14:tracePt t="91391" x="4568825" y="5356225"/>
          <p14:tracePt t="91400" x="4556125" y="5394325"/>
          <p14:tracePt t="91410" x="4556125" y="5418138"/>
          <p14:tracePt t="91433" x="4556125" y="5443538"/>
          <p14:tracePt t="91442" x="4556125" y="5468938"/>
          <p14:tracePt t="91462" x="4556125" y="5481638"/>
          <p14:tracePt t="91471" x="4556125" y="5507038"/>
          <p14:tracePt t="91489" x="4556125" y="5518150"/>
          <p14:tracePt t="91500" x="4543425" y="5543550"/>
          <p14:tracePt t="91510" x="4530725" y="5556250"/>
          <p14:tracePt t="91520" x="4518025" y="5581650"/>
          <p14:tracePt t="91529" x="4506913" y="5594350"/>
          <p14:tracePt t="91540" x="4506913" y="5607050"/>
          <p14:tracePt t="91561" x="4481513" y="5630863"/>
          <p14:tracePt t="91571" x="4456113" y="5656263"/>
          <p14:tracePt t="91582" x="4443413" y="5694363"/>
          <p14:tracePt t="91590" x="4418013" y="5707063"/>
          <p14:tracePt t="91601" x="4406900" y="5719763"/>
          <p14:tracePt t="91612" x="4381500" y="5732463"/>
          <p14:tracePt t="91618" x="4356100" y="5756275"/>
          <p14:tracePt t="91629" x="4318000" y="5768975"/>
          <p14:tracePt t="91638" x="4281488" y="5794375"/>
          <p14:tracePt t="91650" x="4256088" y="5807075"/>
          <p14:tracePt t="91659" x="4230688" y="5819775"/>
          <p14:tracePt t="91670" x="4205288" y="5832475"/>
          <p14:tracePt t="91679" x="4181475" y="5832475"/>
          <p14:tracePt t="91691" x="4181475" y="5843588"/>
          <p14:tracePt t="91698" x="4156075" y="5856288"/>
          <p14:tracePt t="91708" x="4130675" y="5868988"/>
          <p14:tracePt t="91719" x="4117975" y="5894388"/>
          <p14:tracePt t="91728" x="4105275" y="5907088"/>
          <p14:tracePt t="91738" x="4081463" y="5907088"/>
          <p14:tracePt t="91751" x="4056063" y="5919788"/>
          <p14:tracePt t="91759" x="4043363" y="5932488"/>
          <p14:tracePt t="91769" x="4043363" y="5945188"/>
          <p14:tracePt t="91780" x="4030663" y="5945188"/>
          <p14:tracePt t="91796" x="4017963" y="5945188"/>
          <p14:tracePt t="91807" x="4017963" y="5956300"/>
          <p14:tracePt t="92176" x="4005263" y="5956300"/>
          <p14:tracePt t="92451" x="3992563" y="5956300"/>
          <p14:tracePt t="92789" x="3979863" y="5956300"/>
          <p14:tracePt t="92848" x="3968750" y="5956300"/>
          <p14:tracePt t="92859" x="3956050" y="5956300"/>
          <p14:tracePt t="92868" x="3943350" y="5956300"/>
          <p14:tracePt t="92878" x="3892550" y="5956300"/>
          <p14:tracePt t="92889" x="3792538" y="5956300"/>
          <p14:tracePt t="92899" x="3517900" y="6019800"/>
          <p14:tracePt t="92909" x="3267075" y="6056313"/>
          <p14:tracePt t="92919" x="2841625" y="6157913"/>
          <p14:tracePt t="92928" x="2441575" y="6281738"/>
          <p14:tracePt t="92937" x="2139950" y="6370638"/>
          <p14:tracePt t="92947" x="1965325" y="6419850"/>
          <p14:tracePt t="92958" x="1827213" y="6457950"/>
          <p14:tracePt t="92982" x="1665288" y="6494463"/>
          <p14:tracePt t="92990" x="1627188" y="6507163"/>
          <p14:tracePt t="92999" x="1627188" y="6519863"/>
          <p14:tracePt t="93011" x="1601788" y="6519863"/>
          <p14:tracePt t="93017" x="1589088" y="6519863"/>
          <p14:tracePt t="93325" x="1601788" y="6519863"/>
          <p14:tracePt t="93335" x="1614488" y="6519863"/>
          <p14:tracePt t="93359" x="1665288" y="6494463"/>
          <p14:tracePt t="93368" x="1714500" y="6470650"/>
          <p14:tracePt t="93378" x="1790700" y="6445250"/>
          <p14:tracePt t="93385" x="1839913" y="6419850"/>
          <p14:tracePt t="93395" x="1878013" y="6407150"/>
          <p14:tracePt t="93404" x="1903413" y="6381750"/>
          <p14:tracePt t="93413" x="1939925" y="6370638"/>
          <p14:tracePt t="93424" x="1952625" y="6357938"/>
          <p14:tracePt t="93434" x="1965325" y="6357938"/>
          <p14:tracePt t="93444" x="1978025" y="6357938"/>
          <p14:tracePt t="93454" x="1990725" y="6345238"/>
          <p14:tracePt t="93473" x="1990725" y="6332538"/>
          <p14:tracePt t="93483" x="2003425" y="6332538"/>
          <p14:tracePt t="93572" x="2014538" y="6332538"/>
          <p14:tracePt t="93693" x="2014538" y="6319838"/>
          <p14:tracePt t="93753" x="2014538" y="6307138"/>
          <p14:tracePt t="93761" x="2014538" y="6294438"/>
          <p14:tracePt t="93772" x="2027238" y="6281738"/>
          <p14:tracePt t="93781" x="2039938" y="6257925"/>
          <p14:tracePt t="93790" x="2052638" y="6219825"/>
          <p14:tracePt t="93801" x="2065338" y="6207125"/>
          <p14:tracePt t="93811" x="2065338" y="6194425"/>
          <p14:tracePt t="93820" x="2065338" y="6181725"/>
          <p14:tracePt t="93830" x="2065338" y="6169025"/>
          <p14:tracePt t="93841" x="2078038" y="6169025"/>
          <p14:tracePt t="93851" x="2078038" y="6157913"/>
          <p14:tracePt t="93860" x="2090738" y="6157913"/>
          <p14:tracePt t="93870" x="2090738" y="6145213"/>
          <p14:tracePt t="93890" x="2090738" y="6132513"/>
          <p14:tracePt t="93971" x="2103438" y="6132513"/>
          <p14:tracePt t="94009" x="2116138" y="6132513"/>
          <p14:tracePt t="94019" x="2127250" y="6132513"/>
          <p14:tracePt t="94239" x="2139950" y="6132513"/>
          <p14:tracePt t="94525" x="2152650" y="6132513"/>
          <p14:tracePt t="94534" x="2165350" y="6132513"/>
          <p14:tracePt t="94545" x="2178050" y="6132513"/>
          <p14:tracePt t="94556" x="2190750" y="6132513"/>
          <p14:tracePt t="94567" x="2216150" y="6132513"/>
          <p14:tracePt t="94589" x="2239963" y="6132513"/>
          <p14:tracePt t="94596" x="2278063" y="6132513"/>
          <p14:tracePt t="94604" x="2316163" y="6119813"/>
          <p14:tracePt t="94614" x="2339975" y="6107113"/>
          <p14:tracePt t="94624" x="2378075" y="6107113"/>
          <p14:tracePt t="94637" x="2403475" y="6094413"/>
          <p14:tracePt t="94644" x="2441575" y="6094413"/>
          <p14:tracePt t="94654" x="2465388" y="6081713"/>
          <p14:tracePt t="94666" x="2478088" y="6069013"/>
          <p14:tracePt t="94675" x="2503488" y="6069013"/>
          <p14:tracePt t="94690" x="2516188" y="6056313"/>
          <p14:tracePt t="94694" x="2528888" y="6056313"/>
          <p14:tracePt t="94703" x="2541588" y="6056313"/>
          <p14:tracePt t="94713" x="2554288" y="6056313"/>
          <p14:tracePt t="94723" x="2554288" y="6045200"/>
          <p14:tracePt t="94743" x="2565400" y="6045200"/>
          <p14:tracePt t="94753" x="2578100" y="6045200"/>
          <p14:tracePt t="94773" x="2590800" y="6045200"/>
          <p14:tracePt t="94832" x="2590800" y="6032500"/>
          <p14:tracePt t="94873" x="2590800" y="6019800"/>
          <p14:tracePt t="94883" x="2603500" y="6019800"/>
          <p14:tracePt t="94894" x="2628900" y="6019800"/>
          <p14:tracePt t="94901" x="2641600" y="6007100"/>
          <p14:tracePt t="94912" x="2703513" y="5969000"/>
          <p14:tracePt t="94921" x="2754313" y="5932488"/>
          <p14:tracePt t="94932" x="2790825" y="5919788"/>
          <p14:tracePt t="94943" x="2816225" y="5907088"/>
          <p14:tracePt t="94955" x="2828925" y="5894388"/>
          <p14:tracePt t="94963" x="2854325" y="5881688"/>
          <p14:tracePt t="94971" x="2867025" y="5868988"/>
          <p14:tracePt t="95011" x="2867025" y="5856288"/>
          <p14:tracePt t="95548" x="2879725" y="5856288"/>
          <p14:tracePt t="95566" x="2879725" y="5881688"/>
          <p14:tracePt t="95576" x="2879725" y="5981700"/>
          <p14:tracePt t="95586" x="2879725" y="6094413"/>
          <p14:tracePt t="95596" x="2879725" y="6181725"/>
          <p14:tracePt t="95606" x="2867025" y="6232525"/>
          <p14:tracePt t="95615" x="2854325" y="6281738"/>
          <p14:tracePt t="95628" x="2841625" y="6307138"/>
          <p14:tracePt t="95637" x="2828925" y="6345238"/>
          <p14:tracePt t="95647" x="2816225" y="6370638"/>
          <p14:tracePt t="95657" x="2803525" y="6381750"/>
          <p14:tracePt t="95669" x="2803525" y="6394450"/>
          <p14:tracePt t="95963" x="2816225" y="6394450"/>
          <p14:tracePt t="95973" x="2828925" y="6394450"/>
          <p14:tracePt t="95984" x="2841625" y="6394450"/>
          <p14:tracePt t="95995" x="2879725" y="6394450"/>
          <p14:tracePt t="96004" x="2890838" y="6394450"/>
          <p14:tracePt t="96015" x="2903538" y="6394450"/>
          <p14:tracePt t="96026" x="2928938" y="6394450"/>
          <p14:tracePt t="96033" x="2941638" y="6394450"/>
          <p14:tracePt t="96042" x="2967038" y="6394450"/>
          <p14:tracePt t="96053" x="2992438" y="6394450"/>
          <p14:tracePt t="96062" x="3003550" y="6394450"/>
          <p14:tracePt t="96072" x="3016250" y="6394450"/>
          <p14:tracePt t="96083" x="3041650" y="6394450"/>
          <p14:tracePt t="96124" x="3054350" y="6394450"/>
          <p14:tracePt t="96131" x="3067050" y="6394450"/>
          <p14:tracePt t="96151" x="3079750" y="6394450"/>
          <p14:tracePt t="96262" x="3092450" y="6394450"/>
          <p14:tracePt t="96271" x="3103563" y="6394450"/>
          <p14:tracePt t="96290" x="3116263" y="6394450"/>
          <p14:tracePt t="96310" x="3128963" y="6394450"/>
          <p14:tracePt t="96429" x="3141663" y="6394450"/>
          <p14:tracePt t="97015" x="3141663" y="6381750"/>
          <p14:tracePt t="97044" x="3154363" y="6357938"/>
          <p14:tracePt t="97053" x="3205163" y="6332538"/>
          <p14:tracePt t="97066" x="3267075" y="6281738"/>
          <p14:tracePt t="97075" x="3379788" y="6232525"/>
          <p14:tracePt t="97085" x="3479800" y="6194425"/>
          <p14:tracePt t="97096" x="3605213" y="6107113"/>
          <p14:tracePt t="97103" x="3705225" y="6069013"/>
          <p14:tracePt t="97113" x="3779838" y="6032500"/>
          <p14:tracePt t="97124" x="3805238" y="6007100"/>
          <p14:tracePt t="97143" x="3817938" y="5994400"/>
          <p14:tracePt t="97163" x="3830638" y="5994400"/>
          <p14:tracePt t="97262" x="3843338" y="5994400"/>
          <p14:tracePt t="97599" x="3817938" y="5981700"/>
          <p14:tracePt t="97610" x="3792538" y="5956300"/>
          <p14:tracePt t="97620" x="3705225" y="5907088"/>
          <p14:tracePt t="97629" x="3467100" y="5768975"/>
          <p14:tracePt t="97642" x="2916238" y="5481638"/>
          <p14:tracePt t="97652" x="2554288" y="5156200"/>
          <p14:tracePt t="97661" x="2052638" y="4692650"/>
          <p14:tracePt t="97670" x="1514475" y="4029075"/>
          <p14:tracePt t="97679" x="1063625" y="3454400"/>
          <p14:tracePt t="97689" x="563563" y="2790825"/>
          <p14:tracePt t="97702" x="50800" y="205263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altLang="zh-CN" sz="2800" b="1" dirty="0">
                <a:solidFill>
                  <a:schemeClr val="bg1"/>
                </a:solidFill>
                <a:latin typeface="Times New Roman" panose="02020603050405020304" pitchFamily="18" charset="0"/>
                <a:ea typeface="+mj-ea"/>
                <a:cs typeface="Times New Roman" panose="02020603050405020304" pitchFamily="18" charset="0"/>
              </a:rPr>
              <a:t>Introduction</a:t>
            </a: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kumimoji="0" lang="en-IN" altLang="zh-CN" b="1" i="0" u="none" strike="noStrike" kern="1200" cap="none" spc="0" normalizeH="0" baseline="0" noProof="0" dirty="0" err="1">
                <a:ln>
                  <a:noFill/>
                </a:ln>
                <a:solidFill>
                  <a:schemeClr val="bg1"/>
                </a:solidFill>
                <a:effectLst/>
                <a:uLnTx/>
                <a:uFillTx/>
                <a:latin typeface="Tinos"/>
                <a:ea typeface="+mj-ea"/>
                <a:cs typeface="+mj-cs"/>
              </a:rPr>
              <a:t>Dr.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noProof="0" dirty="0">
                <a:solidFill>
                  <a:schemeClr val="bg1"/>
                </a:solidFill>
                <a:latin typeface="Tinos"/>
                <a:ea typeface="+mj-ea"/>
                <a:cs typeface="+mj-cs"/>
              </a:rPr>
              <a:t>Sanjeev Kumar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xmlns="" id="{76ECCD46-935E-4F03-B432-451AF4FE5D6B}"/>
              </a:ext>
            </a:extLst>
          </p:cNvPr>
          <p:cNvSpPr/>
          <p:nvPr/>
        </p:nvSpPr>
        <p:spPr>
          <a:xfrm>
            <a:off x="1504949" y="2137553"/>
            <a:ext cx="7882905" cy="7694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r>
              <a:rPr lang="en-US" altLang="zh-CN" sz="4400" b="1" dirty="0">
                <a:solidFill>
                  <a:srgbClr val="0070C0"/>
                </a:solidFill>
                <a:latin typeface="Tinos"/>
              </a:rPr>
              <a:t> </a:t>
            </a:r>
            <a:endParaRPr lang="en-IN" sz="4400" dirty="0">
              <a:solidFill>
                <a:srgbClr val="0070C0"/>
              </a:solidFill>
            </a:endParaRPr>
          </a:p>
        </p:txBody>
      </p:sp>
      <p:pic>
        <p:nvPicPr>
          <p:cNvPr id="10" name="Picture 9">
            <a:extLst>
              <a:ext uri="{FF2B5EF4-FFF2-40B4-BE49-F238E27FC236}">
                <a16:creationId xmlns:a16="http://schemas.microsoft.com/office/drawing/2014/main" xmlns=""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11" name="TextBox 10">
            <a:extLst>
              <a:ext uri="{FF2B5EF4-FFF2-40B4-BE49-F238E27FC236}">
                <a16:creationId xmlns:a16="http://schemas.microsoft.com/office/drawing/2014/main" xmlns="" id="{934A7E10-EFD3-4947-8586-C8387F022E2E}"/>
              </a:ext>
            </a:extLst>
          </p:cNvPr>
          <p:cNvSpPr txBox="1"/>
          <p:nvPr/>
        </p:nvSpPr>
        <p:spPr>
          <a:xfrm>
            <a:off x="804921" y="1416526"/>
            <a:ext cx="10784824" cy="4305794"/>
          </a:xfrm>
          <a:prstGeom prst="rect">
            <a:avLst/>
          </a:prstGeom>
          <a:noFill/>
        </p:spPr>
        <p:txBody>
          <a:bodyPr wrap="square">
            <a:spAutoFit/>
          </a:bodyPr>
          <a:lstStyle/>
          <a:p>
            <a:pPr algn="just">
              <a:lnSpc>
                <a:spcPct val="115000"/>
              </a:lnSpc>
              <a:spcAft>
                <a:spcPts val="1000"/>
              </a:spcAft>
            </a:pPr>
            <a:r>
              <a:rPr lang="en-IN" sz="2400" dirty="0">
                <a:effectLst/>
                <a:latin typeface="Calibri" panose="020F0502020204030204" pitchFamily="34" charset="0"/>
                <a:ea typeface="Calibri" panose="020F0502020204030204" pitchFamily="34" charset="0"/>
                <a:cs typeface="Mangal" panose="02040503050203030202" pitchFamily="18" charset="0"/>
              </a:rPr>
              <a:t>The importance of semiconductors is further increased due to the fact that the conductivity and the effective band gaps of these materials can be modified by the introduction of impurities which strongly affect their electronic and optical properties. The process of introduction of impurities in semiconductors is called doping. Depending on the nature of impurities added, the semiconductors are classified as :</a:t>
            </a:r>
          </a:p>
          <a:p>
            <a:pPr algn="just">
              <a:lnSpc>
                <a:spcPct val="115000"/>
              </a:lnSpc>
              <a:spcAft>
                <a:spcPts val="1000"/>
              </a:spcAft>
            </a:pPr>
            <a:r>
              <a:rPr lang="en-IN" sz="2400" dirty="0">
                <a:effectLst/>
                <a:latin typeface="Calibri" panose="020F0502020204030204" pitchFamily="34" charset="0"/>
                <a:ea typeface="Calibri" panose="020F0502020204030204" pitchFamily="34" charset="0"/>
                <a:cs typeface="Mangal" panose="02040503050203030202" pitchFamily="18" charset="0"/>
              </a:rPr>
              <a:t>(a) Pure or intrinsic semiconductors</a:t>
            </a:r>
          </a:p>
          <a:p>
            <a:pPr algn="just">
              <a:lnSpc>
                <a:spcPct val="115000"/>
              </a:lnSpc>
              <a:spcAft>
                <a:spcPts val="1000"/>
              </a:spcAft>
            </a:pPr>
            <a:r>
              <a:rPr lang="en-IN" sz="2400" dirty="0">
                <a:effectLst/>
                <a:latin typeface="Calibri" panose="020F0502020204030204" pitchFamily="34" charset="0"/>
                <a:ea typeface="Calibri" panose="020F0502020204030204" pitchFamily="34" charset="0"/>
                <a:cs typeface="Mangal" panose="02040503050203030202" pitchFamily="18" charset="0"/>
              </a:rPr>
              <a:t>(b) Doped or extrinsic semiconductors</a:t>
            </a:r>
          </a:p>
          <a:p>
            <a:endParaRPr lang="en-IN" sz="2800" dirty="0"/>
          </a:p>
        </p:txBody>
      </p:sp>
      <p:sp>
        <p:nvSpPr>
          <p:cNvPr id="8" name="Title 1">
            <a:extLst>
              <a:ext uri="{FF2B5EF4-FFF2-40B4-BE49-F238E27FC236}">
                <a16:creationId xmlns:a16="http://schemas.microsoft.com/office/drawing/2014/main" xmlns="" id="{B24D2942-45F5-4EA5-8269-5BC1547299C5}"/>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4971067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US" sz="3200" b="1" dirty="0">
                <a:highlight>
                  <a:srgbClr val="FFFF00"/>
                </a:highlight>
              </a:rPr>
              <a:t>Intrinsic semiconductor: </a:t>
            </a: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8" name="TextBox 7">
            <a:extLst>
              <a:ext uri="{FF2B5EF4-FFF2-40B4-BE49-F238E27FC236}">
                <a16:creationId xmlns:a16="http://schemas.microsoft.com/office/drawing/2014/main" xmlns="" id="{B9DCAA6E-329F-4C64-ABCC-29F295F6692D}"/>
              </a:ext>
            </a:extLst>
          </p:cNvPr>
          <p:cNvSpPr txBox="1"/>
          <p:nvPr/>
        </p:nvSpPr>
        <p:spPr>
          <a:xfrm>
            <a:off x="492429" y="1089728"/>
            <a:ext cx="11207136" cy="3046988"/>
          </a:xfrm>
          <a:prstGeom prst="rect">
            <a:avLst/>
          </a:prstGeom>
          <a:noFill/>
        </p:spPr>
        <p:txBody>
          <a:bodyPr wrap="square">
            <a:spAutoFit/>
          </a:bodyPr>
          <a:lstStyle/>
          <a:p>
            <a:pPr algn="just"/>
            <a:r>
              <a:rPr lang="en-US" sz="2400" dirty="0"/>
              <a:t>The intrinsic semiconductors are pure semiconductors in which no impurity atoms are added. </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The most common intrinsic semiconductors are Silicon (Si) and Germanium (Ge), which belong to Group IV of the periodic table. The atomic numbers of Si and Ge are 14 and 32, which yields their electronic configuration as 1s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2s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2p</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6</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3s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3p</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and 1s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2s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2p</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6</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3s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3p</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6</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4s</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3d</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10</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4p</a:t>
            </a:r>
            <a:r>
              <a:rPr lang="en-IN" sz="2400" baseline="300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2</a:t>
            </a:r>
            <a:r>
              <a:rPr lang="en-IN" sz="2400" dirty="0">
                <a:solidFill>
                  <a:srgbClr val="000000"/>
                </a:solidFill>
                <a:effectLst/>
                <a:latin typeface="Palatino Linotype" panose="02040502050505030304" pitchFamily="18" charset="0"/>
                <a:ea typeface="Calibri" panose="020F0502020204030204" pitchFamily="34" charset="0"/>
                <a:cs typeface="Mangal" panose="02040503050203030202" pitchFamily="18" charset="0"/>
              </a:rPr>
              <a:t>, respectively As shown in figure)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sz="2400" i="1" dirty="0"/>
              <a:t>         In intrinsic semiconductors the number of excited electrons and the number of holes are equal: n = p.   e.g. Germanium and Silicon.</a:t>
            </a:r>
            <a:endParaRPr lang="en-IN" sz="2400" i="1" dirty="0"/>
          </a:p>
        </p:txBody>
      </p:sp>
      <p:pic>
        <p:nvPicPr>
          <p:cNvPr id="2" name="Picture 1">
            <a:extLst>
              <a:ext uri="{FF2B5EF4-FFF2-40B4-BE49-F238E27FC236}">
                <a16:creationId xmlns:a16="http://schemas.microsoft.com/office/drawing/2014/main" xmlns="" id="{ED621601-9982-4C8B-984A-30B79566D719}"/>
              </a:ext>
            </a:extLst>
          </p:cNvPr>
          <p:cNvPicPr>
            <a:picLocks noChangeAspect="1"/>
          </p:cNvPicPr>
          <p:nvPr/>
        </p:nvPicPr>
        <p:blipFill>
          <a:blip r:embed="rId5"/>
          <a:stretch>
            <a:fillRect/>
          </a:stretch>
        </p:blipFill>
        <p:spPr>
          <a:xfrm>
            <a:off x="-122564" y="4050849"/>
            <a:ext cx="8043691" cy="2072103"/>
          </a:xfrm>
          <a:prstGeom prst="rect">
            <a:avLst/>
          </a:prstGeom>
        </p:spPr>
      </p:pic>
    </p:spTree>
    <p:extLst>
      <p:ext uri="{BB962C8B-B14F-4D97-AF65-F5344CB8AC3E}">
        <p14:creationId xmlns:p14="http://schemas.microsoft.com/office/powerpoint/2010/main" val="34802440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US" sz="3200" b="1" dirty="0">
                <a:highlight>
                  <a:srgbClr val="FFFF00"/>
                </a:highlight>
              </a:rPr>
              <a:t>Intrinsic semiconductor: </a:t>
            </a: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xmlns="" id="{BDB79F9A-07CE-4440-95C4-0A3A6D23C277}"/>
              </a:ext>
            </a:extLst>
          </p:cNvPr>
          <p:cNvSpPr txBox="1"/>
          <p:nvPr/>
        </p:nvSpPr>
        <p:spPr>
          <a:xfrm>
            <a:off x="373196" y="1153709"/>
            <a:ext cx="10808924" cy="1015663"/>
          </a:xfrm>
          <a:prstGeom prst="rect">
            <a:avLst/>
          </a:prstGeom>
          <a:noFill/>
        </p:spPr>
        <p:txBody>
          <a:bodyPr wrap="square">
            <a:spAutoFit/>
          </a:bodyPr>
          <a:lstStyle/>
          <a:p>
            <a:pPr>
              <a:spcAft>
                <a:spcPts val="1875"/>
              </a:spcAft>
            </a:pPr>
            <a:r>
              <a:rPr lang="en-IN" sz="2000" dirty="0">
                <a:solidFill>
                  <a:srgbClr val="000000"/>
                </a:solidFill>
                <a:effectLst/>
                <a:latin typeface="Palatino Linotype" panose="02040502050505030304" pitchFamily="18" charset="0"/>
                <a:ea typeface="Times New Roman" panose="02020603050405020304" pitchFamily="18" charset="0"/>
              </a:rPr>
              <a:t>This indicates that both Si and Ge have four electrons each in their outer-most i.e. valence shell (indicated by red colour). These electrons are called valence electrons and are responsible for the conduction-properties of the semiconductors.</a:t>
            </a:r>
            <a:endParaRPr lang="en-IN"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xmlns="" id="{82722B3C-0F1A-40CA-AD08-05476A8887B9}"/>
              </a:ext>
            </a:extLst>
          </p:cNvPr>
          <p:cNvSpPr txBox="1"/>
          <p:nvPr/>
        </p:nvSpPr>
        <p:spPr>
          <a:xfrm>
            <a:off x="472346" y="2311569"/>
            <a:ext cx="10709773" cy="1015663"/>
          </a:xfrm>
          <a:prstGeom prst="rect">
            <a:avLst/>
          </a:prstGeom>
          <a:noFill/>
        </p:spPr>
        <p:txBody>
          <a:bodyPr wrap="square">
            <a:spAutoFit/>
          </a:bodyPr>
          <a:lstStyle/>
          <a:p>
            <a:pPr algn="just">
              <a:spcAft>
                <a:spcPts val="1875"/>
              </a:spcAft>
            </a:pPr>
            <a:r>
              <a:rPr lang="en-IN" sz="2000" dirty="0">
                <a:solidFill>
                  <a:srgbClr val="000000"/>
                </a:solidFill>
                <a:effectLst/>
                <a:latin typeface="Palatino Linotype" panose="02040502050505030304" pitchFamily="18" charset="0"/>
                <a:ea typeface="Times New Roman" panose="02020603050405020304" pitchFamily="18" charset="0"/>
              </a:rPr>
              <a:t>The crystal lattice of Silicon (it is the same even for Germanium) in two-dimension . Here it is seen that each valence electron of a Si atom pair with the valence electron of the adjacent Si atom to form a covalent bond.</a:t>
            </a:r>
            <a:endParaRPr lang="en-IN"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xmlns="" id="{D688866B-1C48-4CBF-90D1-BF777D93A057}"/>
              </a:ext>
            </a:extLst>
          </p:cNvPr>
          <p:cNvSpPr txBox="1"/>
          <p:nvPr/>
        </p:nvSpPr>
        <p:spPr>
          <a:xfrm>
            <a:off x="658831" y="3949233"/>
            <a:ext cx="10588587" cy="1938992"/>
          </a:xfrm>
          <a:prstGeom prst="rect">
            <a:avLst/>
          </a:prstGeom>
          <a:noFill/>
        </p:spPr>
        <p:txBody>
          <a:bodyPr wrap="square">
            <a:spAutoFit/>
          </a:bodyPr>
          <a:lstStyle/>
          <a:p>
            <a:pPr algn="just"/>
            <a:r>
              <a:rPr lang="en-IN" sz="2000" dirty="0">
                <a:solidFill>
                  <a:srgbClr val="000000"/>
                </a:solidFill>
                <a:effectLst/>
                <a:latin typeface="Palatino Linotype" panose="02040502050505030304" pitchFamily="18" charset="0"/>
                <a:ea typeface="Times New Roman" panose="02020603050405020304" pitchFamily="18" charset="0"/>
              </a:rPr>
              <a:t>After pairing, the </a:t>
            </a:r>
            <a:r>
              <a:rPr lang="en-IN" sz="2000" b="1" dirty="0">
                <a:solidFill>
                  <a:srgbClr val="000000"/>
                </a:solidFill>
                <a:effectLst/>
                <a:latin typeface="Palatino Linotype" panose="02040502050505030304" pitchFamily="18" charset="0"/>
                <a:ea typeface="Times New Roman" panose="02020603050405020304" pitchFamily="18" charset="0"/>
              </a:rPr>
              <a:t>intrinsic semiconductor</a:t>
            </a:r>
            <a:r>
              <a:rPr lang="en-IN" sz="2000" dirty="0">
                <a:solidFill>
                  <a:srgbClr val="000000"/>
                </a:solidFill>
                <a:effectLst/>
                <a:latin typeface="Palatino Linotype" panose="02040502050505030304" pitchFamily="18" charset="0"/>
                <a:ea typeface="Times New Roman" panose="02020603050405020304" pitchFamily="18" charset="0"/>
              </a:rPr>
              <a:t> becomes deprived of free charge carriers which are nothing but the valence electrons. Hence, at 0K the valence band will be full of electrons while the conduction band will be empty (as shown in figure 2 , in next slide). At this stage, no electron in the valence band would gain enough energy to cross the forbidden energy gap of the semiconductor material</a:t>
            </a:r>
            <a:r>
              <a:rPr lang="en-IN" sz="2000" b="1" dirty="0">
                <a:solidFill>
                  <a:srgbClr val="000000"/>
                </a:solidFill>
                <a:effectLst/>
                <a:highlight>
                  <a:srgbClr val="FFFF00"/>
                </a:highlight>
                <a:latin typeface="Palatino Linotype" panose="02040502050505030304" pitchFamily="18" charset="0"/>
                <a:ea typeface="Times New Roman" panose="02020603050405020304" pitchFamily="18" charset="0"/>
              </a:rPr>
              <a:t>. Thus the intrinsic semiconductors act as insulators at 0K.</a:t>
            </a:r>
            <a:endParaRPr lang="en-IN" b="1" dirty="0">
              <a:effectLst/>
              <a:highlight>
                <a:srgbClr val="FFFF00"/>
              </a:highlight>
              <a:latin typeface="Times New Roman" panose="02020603050405020304" pitchFamily="18" charset="0"/>
              <a:ea typeface="Times New Roman" panose="02020603050405020304" pitchFamily="18" charset="0"/>
            </a:endParaRPr>
          </a:p>
        </p:txBody>
      </p:sp>
      <p:sp>
        <p:nvSpPr>
          <p:cNvPr id="12" name="Title 1">
            <a:extLst>
              <a:ext uri="{FF2B5EF4-FFF2-40B4-BE49-F238E27FC236}">
                <a16:creationId xmlns:a16="http://schemas.microsoft.com/office/drawing/2014/main" xmlns="" id="{92CEB4BE-B512-4508-B488-316454914F4D}"/>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4050069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US" sz="3200" b="1" dirty="0">
                <a:highlight>
                  <a:srgbClr val="FFFF00"/>
                </a:highlight>
              </a:rPr>
              <a:t>Intrinsic semiconductor: </a:t>
            </a: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pic>
        <p:nvPicPr>
          <p:cNvPr id="14" name="Picture 13" descr="energy band diagram of intrinsic semiconductor">
            <a:extLst>
              <a:ext uri="{FF2B5EF4-FFF2-40B4-BE49-F238E27FC236}">
                <a16:creationId xmlns:a16="http://schemas.microsoft.com/office/drawing/2014/main" xmlns="" id="{3002EE52-7D3C-4207-8098-E7EA6347D8B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82810" y="3061888"/>
            <a:ext cx="10232381" cy="3193267"/>
          </a:xfrm>
          <a:prstGeom prst="rect">
            <a:avLst/>
          </a:prstGeom>
          <a:noFill/>
          <a:ln>
            <a:noFill/>
          </a:ln>
        </p:spPr>
      </p:pic>
      <p:sp>
        <p:nvSpPr>
          <p:cNvPr id="12" name="TextBox 11">
            <a:extLst>
              <a:ext uri="{FF2B5EF4-FFF2-40B4-BE49-F238E27FC236}">
                <a16:creationId xmlns:a16="http://schemas.microsoft.com/office/drawing/2014/main" xmlns="" id="{3CAFC070-E05F-402F-934D-149AE7F41D18}"/>
              </a:ext>
            </a:extLst>
          </p:cNvPr>
          <p:cNvSpPr txBox="1"/>
          <p:nvPr/>
        </p:nvSpPr>
        <p:spPr>
          <a:xfrm>
            <a:off x="263026" y="1267476"/>
            <a:ext cx="11071951" cy="1754326"/>
          </a:xfrm>
          <a:prstGeom prst="rect">
            <a:avLst/>
          </a:prstGeom>
          <a:noFill/>
        </p:spPr>
        <p:txBody>
          <a:bodyPr wrap="square">
            <a:spAutoFit/>
          </a:bodyPr>
          <a:lstStyle/>
          <a:p>
            <a:pPr algn="just">
              <a:spcAft>
                <a:spcPts val="1875"/>
              </a:spcAft>
            </a:pPr>
            <a:r>
              <a:rPr lang="en-IN" sz="1800" dirty="0">
                <a:solidFill>
                  <a:srgbClr val="000000"/>
                </a:solidFill>
                <a:effectLst/>
                <a:latin typeface="Palatino Linotype" panose="02040502050505030304" pitchFamily="18" charset="0"/>
                <a:ea typeface="Times New Roman" panose="02020603050405020304" pitchFamily="18" charset="0"/>
              </a:rPr>
              <a:t>However, at room temperature, the thermal energy may cause a few of the covalent bonds to break, thus generating the free electrons as shown in Figure 3a. The electrons thus generated get excited and move into the conduction band from the valence band, overcoming the energy barrier (Figure 2b). During this process, each electron leaves behind a hole in the valence band. The electrons and holes created in this way are called intrinsic charge carriers and are responsible for the conductive properties exhibited by the intrinsic semiconductor material.</a:t>
            </a:r>
            <a:endParaRPr lang="en-IN" sz="1600" dirty="0">
              <a:effectLst/>
              <a:latin typeface="Times New Roman" panose="02020603050405020304" pitchFamily="18" charset="0"/>
              <a:ea typeface="Times New Roman" panose="02020603050405020304" pitchFamily="18" charset="0"/>
            </a:endParaRPr>
          </a:p>
        </p:txBody>
      </p:sp>
      <p:sp>
        <p:nvSpPr>
          <p:cNvPr id="8" name="Title 1">
            <a:extLst>
              <a:ext uri="{FF2B5EF4-FFF2-40B4-BE49-F238E27FC236}">
                <a16:creationId xmlns:a16="http://schemas.microsoft.com/office/drawing/2014/main" xmlns="" id="{4C5EA70C-7A83-450F-BB43-A0238A986BF4}"/>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582402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US" sz="3200" b="1" dirty="0">
                <a:highlight>
                  <a:srgbClr val="FFFF00"/>
                </a:highlight>
              </a:rPr>
              <a:t>Intrinsic semiconductor: </a:t>
            </a: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a:ln>
                  <a:noFill/>
                </a:ln>
                <a:solidFill>
                  <a:schemeClr val="bg1"/>
                </a:solidFill>
                <a:effectLst/>
                <a:uLnTx/>
                <a:uFillTx/>
                <a:latin typeface="Tinos"/>
                <a:ea typeface="+mj-ea"/>
                <a:cs typeface="+mj-cs"/>
              </a:rPr>
              <a:t>Name of the Faculty: Dr. Sanjeev Kumar		Program Name: B.Tech</a:t>
            </a:r>
            <a:endParaRPr kumimoji="0" lang="en-US"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xmlns=""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8" name="Title 1">
            <a:extLst>
              <a:ext uri="{FF2B5EF4-FFF2-40B4-BE49-F238E27FC236}">
                <a16:creationId xmlns:a16="http://schemas.microsoft.com/office/drawing/2014/main" xmlns="" id="{4C5EA70C-7A83-450F-BB43-A0238A986BF4}"/>
              </a:ext>
            </a:extLst>
          </p:cNvPr>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3" name="Picture 2">
            <a:extLst>
              <a:ext uri="{FF2B5EF4-FFF2-40B4-BE49-F238E27FC236}">
                <a16:creationId xmlns:a16="http://schemas.microsoft.com/office/drawing/2014/main" xmlns="" id="{61B9F95A-C026-4AD4-A294-89974FAF6C80}"/>
              </a:ext>
            </a:extLst>
          </p:cNvPr>
          <p:cNvPicPr>
            <a:picLocks noChangeAspect="1"/>
          </p:cNvPicPr>
          <p:nvPr/>
        </p:nvPicPr>
        <p:blipFill>
          <a:blip r:embed="rId5"/>
          <a:stretch>
            <a:fillRect/>
          </a:stretch>
        </p:blipFill>
        <p:spPr>
          <a:xfrm>
            <a:off x="6912270" y="1743074"/>
            <a:ext cx="4895850" cy="3371850"/>
          </a:xfrm>
          <a:prstGeom prst="rect">
            <a:avLst/>
          </a:prstGeom>
        </p:spPr>
      </p:pic>
      <p:pic>
        <p:nvPicPr>
          <p:cNvPr id="5" name="Picture 4">
            <a:extLst>
              <a:ext uri="{FF2B5EF4-FFF2-40B4-BE49-F238E27FC236}">
                <a16:creationId xmlns:a16="http://schemas.microsoft.com/office/drawing/2014/main" xmlns="" id="{464164E0-CD39-40A1-9D1C-B54FEE6FE55C}"/>
              </a:ext>
            </a:extLst>
          </p:cNvPr>
          <p:cNvPicPr>
            <a:picLocks noChangeAspect="1"/>
          </p:cNvPicPr>
          <p:nvPr/>
        </p:nvPicPr>
        <p:blipFill>
          <a:blip r:embed="rId6"/>
          <a:stretch>
            <a:fillRect/>
          </a:stretch>
        </p:blipFill>
        <p:spPr>
          <a:xfrm>
            <a:off x="737407" y="3129797"/>
            <a:ext cx="5215718" cy="2657585"/>
          </a:xfrm>
          <a:prstGeom prst="rect">
            <a:avLst/>
          </a:prstGeom>
        </p:spPr>
      </p:pic>
      <p:sp>
        <p:nvSpPr>
          <p:cNvPr id="15" name="TextBox 14">
            <a:extLst>
              <a:ext uri="{FF2B5EF4-FFF2-40B4-BE49-F238E27FC236}">
                <a16:creationId xmlns:a16="http://schemas.microsoft.com/office/drawing/2014/main" xmlns="" id="{8BB6CDCC-C8FB-4EE5-9C80-ABA1599C541E}"/>
              </a:ext>
            </a:extLst>
          </p:cNvPr>
          <p:cNvSpPr txBox="1"/>
          <p:nvPr/>
        </p:nvSpPr>
        <p:spPr>
          <a:xfrm>
            <a:off x="571500" y="996101"/>
            <a:ext cx="6124352" cy="2031325"/>
          </a:xfrm>
          <a:prstGeom prst="rect">
            <a:avLst/>
          </a:prstGeom>
          <a:noFill/>
        </p:spPr>
        <p:txBody>
          <a:bodyPr wrap="square">
            <a:spAutoFit/>
          </a:bodyPr>
          <a:lstStyle/>
          <a:p>
            <a:r>
              <a:rPr lang="en-US" sz="1800" b="0" i="0" dirty="0">
                <a:solidFill>
                  <a:srgbClr val="231F20"/>
                </a:solidFill>
                <a:effectLst/>
                <a:latin typeface="TimesNewRoman"/>
              </a:rPr>
              <a:t>In an intrinsic semiconductor, even at room temperature, hole-electron pairs are created</a:t>
            </a:r>
            <a:r>
              <a:rPr lang="en-US" dirty="0"/>
              <a:t> </a:t>
            </a:r>
            <a:br>
              <a:rPr lang="en-US" dirty="0"/>
            </a:br>
            <a:r>
              <a:rPr lang="en-US" dirty="0"/>
              <a:t> </a:t>
            </a:r>
            <a:r>
              <a:rPr lang="en-US" sz="1800" b="0" i="0" dirty="0">
                <a:solidFill>
                  <a:srgbClr val="231F20"/>
                </a:solidFill>
                <a:effectLst/>
                <a:latin typeface="TimesNewRoman"/>
              </a:rPr>
              <a:t>Under the influence of electric field, conduction through the semiconductor is by both free electrons and holes. Therefore, the total current inside the semiconductor is the</a:t>
            </a:r>
            <a:br>
              <a:rPr lang="en-US" sz="1800" b="0" i="0" dirty="0">
                <a:solidFill>
                  <a:srgbClr val="231F20"/>
                </a:solidFill>
                <a:effectLst/>
                <a:latin typeface="TimesNewRoman"/>
              </a:rPr>
            </a:br>
            <a:r>
              <a:rPr lang="en-US" sz="1800" b="0" i="0" dirty="0">
                <a:solidFill>
                  <a:srgbClr val="231F20"/>
                </a:solidFill>
                <a:effectLst/>
                <a:latin typeface="TimesNewRoman"/>
              </a:rPr>
              <a:t>sum of currents due to free electrons and holes.</a:t>
            </a:r>
            <a:r>
              <a:rPr lang="en-US" dirty="0"/>
              <a:t> </a:t>
            </a:r>
            <a:br>
              <a:rPr lang="en-US" dirty="0"/>
            </a:br>
            <a:endParaRPr lang="en-IN" dirty="0"/>
          </a:p>
        </p:txBody>
      </p:sp>
    </p:spTree>
    <p:extLst>
      <p:ext uri="{BB962C8B-B14F-4D97-AF65-F5344CB8AC3E}">
        <p14:creationId xmlns:p14="http://schemas.microsoft.com/office/powerpoint/2010/main" val="357233566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7589</TotalTime>
  <Words>1266</Words>
  <Application>Microsoft Office PowerPoint</Application>
  <PresentationFormat>Widescreen</PresentationFormat>
  <Paragraphs>156</Paragraphs>
  <Slides>17</Slides>
  <Notes>17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17</vt:i4>
      </vt:variant>
    </vt:vector>
  </HeadingPairs>
  <TitlesOfParts>
    <vt:vector size="33" baseType="lpstr">
      <vt:lpstr>Arial</vt:lpstr>
      <vt:lpstr>Arimo</vt:lpstr>
      <vt:lpstr>Calibri</vt:lpstr>
      <vt:lpstr>Calibri Light</vt:lpstr>
      <vt:lpstr>等线</vt:lpstr>
      <vt:lpstr>等线 Light</vt:lpstr>
      <vt:lpstr>Helvetica</vt:lpstr>
      <vt:lpstr>Helvetica-Bold</vt:lpstr>
      <vt:lpstr>Mangal</vt:lpstr>
      <vt:lpstr>Palatino Linotype</vt:lpstr>
      <vt:lpstr>proxima-nova</vt:lpstr>
      <vt:lpstr>Tahoma</vt:lpstr>
      <vt:lpstr>Times New Roman</vt:lpstr>
      <vt:lpstr>TimesNewRoman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Aakash</cp:lastModifiedBy>
  <cp:revision>346</cp:revision>
  <dcterms:created xsi:type="dcterms:W3CDTF">2020-05-05T09:43:45Z</dcterms:created>
  <dcterms:modified xsi:type="dcterms:W3CDTF">2021-11-14T01:29:18Z</dcterms:modified>
</cp:coreProperties>
</file>