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479" r:id="rId3"/>
    <p:sldId id="480" r:id="rId4"/>
    <p:sldId id="470" r:id="rId5"/>
    <p:sldId id="478" r:id="rId6"/>
    <p:sldId id="469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368" r:id="rId15"/>
    <p:sldId id="482" r:id="rId16"/>
    <p:sldId id="4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5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28.wmf"/><Relationship Id="rId9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03-12-2020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.png"/><Relationship Id="rId9" Type="http://schemas.openxmlformats.org/officeDocument/2006/relationships/image" Target="../media/image26.wmf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0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3.png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.png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9.wmf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2.png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z7YGS67GETo&amp;t=216s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2.em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.png"/><Relationship Id="rId9" Type="http://schemas.openxmlformats.org/officeDocument/2006/relationships/image" Target="../media/image14.wmf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.png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Basic and Applied Sciences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BBS01T1002		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Dr.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Susmita</a:t>
            </a:r>
            <a:r>
              <a:rPr lang="en-IN" altLang="zh-CN" b="1" noProof="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Majumdar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CCD46-935E-4F03-B432-451AF4FE5D6B}"/>
              </a:ext>
            </a:extLst>
          </p:cNvPr>
          <p:cNvSpPr/>
          <p:nvPr/>
        </p:nvSpPr>
        <p:spPr>
          <a:xfrm>
            <a:off x="2011672" y="1818066"/>
            <a:ext cx="872128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Density of Energy States and Fermi Energy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1493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3117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8" name="Picture 4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0142" y="1038206"/>
            <a:ext cx="3085465" cy="330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68525" y="1379519"/>
            <a:ext cx="673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should be remembered that the Pauli’s exclusion principle permits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two electrons in each state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so that the number of energy levels actually available are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8524" y="3169692"/>
            <a:ext cx="24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                   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77876"/>
              </p:ext>
            </p:extLst>
          </p:nvPr>
        </p:nvGraphicFramePr>
        <p:xfrm>
          <a:off x="1911922" y="3034508"/>
          <a:ext cx="337483" cy="65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7" r:id="rId6" imgW="203112" imgH="393529" progId="">
                  <p:embed/>
                </p:oleObj>
              </mc:Choice>
              <mc:Fallback>
                <p:oleObj r:id="rId6" imgW="203112" imgH="39352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22" y="3034508"/>
                        <a:ext cx="337483" cy="658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40327"/>
              </p:ext>
            </p:extLst>
          </p:nvPr>
        </p:nvGraphicFramePr>
        <p:xfrm>
          <a:off x="2299978" y="2853352"/>
          <a:ext cx="2133711" cy="89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8" r:id="rId8" imgW="1206500" imgH="508000" progId="">
                  <p:embed/>
                </p:oleObj>
              </mc:Choice>
              <mc:Fallback>
                <p:oleObj r:id="rId8" imgW="1206500" imgH="5080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978" y="2853352"/>
                        <a:ext cx="2133711" cy="890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13220"/>
              </p:ext>
            </p:extLst>
          </p:nvPr>
        </p:nvGraphicFramePr>
        <p:xfrm>
          <a:off x="1889125" y="3775829"/>
          <a:ext cx="410853" cy="80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9" r:id="rId10" imgW="203112" imgH="393529" progId="">
                  <p:embed/>
                </p:oleObj>
              </mc:Choice>
              <mc:Fallback>
                <p:oleObj r:id="rId10" imgW="203112" imgH="39352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775829"/>
                        <a:ext cx="410853" cy="802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571500" y="3982996"/>
            <a:ext cx="1452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057784"/>
              </p:ext>
            </p:extLst>
          </p:nvPr>
        </p:nvGraphicFramePr>
        <p:xfrm>
          <a:off x="2220602" y="3643010"/>
          <a:ext cx="2289211" cy="9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0" r:id="rId12" imgW="1206500" imgH="508000" progId="">
                  <p:embed/>
                </p:oleObj>
              </mc:Choice>
              <mc:Fallback>
                <p:oleObj r:id="rId12" imgW="1206500" imgH="508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02" y="3643010"/>
                        <a:ext cx="2289211" cy="955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4412693" y="3982996"/>
            <a:ext cx="4446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-------------------------------------(4)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3708400" y="5249873"/>
          <a:ext cx="355600" cy="69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1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49873"/>
                        <a:ext cx="355600" cy="694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4064000" y="5067301"/>
          <a:ext cx="1447800" cy="75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2" r:id="rId15" imgW="1066800" imgH="469900" progId="">
                  <p:embed/>
                </p:oleObj>
              </mc:Choice>
              <mc:Fallback>
                <p:oleObj r:id="rId15" imgW="1066800" imgH="4699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5067301"/>
                        <a:ext cx="1447800" cy="757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330200" y="4425338"/>
            <a:ext cx="82407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Density of energy states having energy values lying between E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E+dE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Z’(E)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 V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5778500" y="5295198"/>
            <a:ext cx="25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       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[As L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V]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6677" y="-568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85938"/>
  <p:extLst>
    <p:ext uri="{3A86A75C-4F4B-4683-9AE1-C65F6400EC91}">
      <p14:laserTraceLst xmlns:p14="http://schemas.microsoft.com/office/powerpoint/2010/main">
        <p14:tracePtLst>
          <p14:tracePt t="531" x="3305175" y="2014538"/>
          <p14:tracePt t="540" x="3341688" y="2027238"/>
          <p14:tracePt t="552" x="3354388" y="2039938"/>
          <p14:tracePt t="561" x="3405188" y="2065338"/>
          <p14:tracePt t="570" x="3467100" y="2114550"/>
          <p14:tracePt t="580" x="3517900" y="2152650"/>
          <p14:tracePt t="591" x="3617913" y="2190750"/>
          <p14:tracePt t="600" x="3705225" y="2227263"/>
          <p14:tracePt t="610" x="3856038" y="2265363"/>
          <p14:tracePt t="620" x="3979863" y="2314575"/>
          <p14:tracePt t="630" x="4068763" y="2339975"/>
          <p14:tracePt t="639" x="4143375" y="2390775"/>
          <p14:tracePt t="650" x="4217988" y="2414588"/>
          <p14:tracePt t="659" x="4256088" y="2439988"/>
          <p14:tracePt t="669" x="4281488" y="2452688"/>
          <p14:tracePt t="681" x="4294188" y="2465388"/>
          <p14:tracePt t="689" x="4305300" y="2478088"/>
          <p14:tracePt t="700" x="4318000" y="2478088"/>
          <p14:tracePt t="709" x="4318000" y="2490788"/>
          <p14:tracePt t="889" x="4318000" y="2503488"/>
          <p14:tracePt t="908" x="4330700" y="2516188"/>
          <p14:tracePt t="918" x="4343400" y="2527300"/>
          <p14:tracePt t="929" x="4356100" y="2540000"/>
          <p14:tracePt t="938" x="4356100" y="2552700"/>
          <p14:tracePt t="973" x="4381500" y="2590800"/>
          <p14:tracePt t="978" x="4394200" y="2590800"/>
          <p14:tracePt t="986" x="4394200" y="2603500"/>
          <p14:tracePt t="997" x="4394200" y="2616200"/>
          <p14:tracePt t="1008" x="4406900" y="2627313"/>
          <p14:tracePt t="1017" x="4418013" y="2627313"/>
          <p14:tracePt t="1027" x="4418013" y="2640013"/>
          <p14:tracePt t="1037" x="4430713" y="2652713"/>
          <p14:tracePt t="1057" x="4443413" y="2665413"/>
          <p14:tracePt t="1076" x="4456113" y="2665413"/>
          <p14:tracePt t="1096" x="4456113" y="2678113"/>
          <p14:tracePt t="3516" x="4456113" y="2665413"/>
          <p14:tracePt t="3526" x="4456113" y="2652713"/>
          <p14:tracePt t="3537" x="4468813" y="2627313"/>
          <p14:tracePt t="3546" x="4481513" y="2552700"/>
          <p14:tracePt t="3556" x="4481513" y="2503488"/>
          <p14:tracePt t="3565" x="4481513" y="2478088"/>
          <p14:tracePt t="3575" x="4481513" y="2427288"/>
          <p14:tracePt t="3586" x="4481513" y="2390775"/>
          <p14:tracePt t="3595" x="4481513" y="2365375"/>
          <p14:tracePt t="3605" x="4468813" y="2352675"/>
          <p14:tracePt t="3615" x="4443413" y="2327275"/>
          <p14:tracePt t="3625" x="4418013" y="2303463"/>
          <p14:tracePt t="3636" x="4394200" y="2278063"/>
          <p14:tracePt t="3645" x="4381500" y="2252663"/>
          <p14:tracePt t="3665" x="4356100" y="2239963"/>
          <p14:tracePt t="3675" x="4343400" y="2227263"/>
          <p14:tracePt t="3685" x="4343400" y="2214563"/>
          <p14:tracePt t="3695" x="4330700" y="2214563"/>
          <p14:tracePt t="3724" x="4330700" y="2201863"/>
          <p14:tracePt t="3764" x="4330700" y="2190750"/>
          <p14:tracePt t="3784" x="4343400" y="2178050"/>
          <p14:tracePt t="3794" x="4368800" y="2165350"/>
          <p14:tracePt t="3803" x="4394200" y="2152650"/>
          <p14:tracePt t="3815" x="4468813" y="2114550"/>
          <p14:tracePt t="3823" x="4630738" y="2065338"/>
          <p14:tracePt t="3835" x="4743450" y="2014538"/>
          <p14:tracePt t="3843" x="4881563" y="1965325"/>
          <p14:tracePt t="3853" x="4968875" y="1927225"/>
          <p14:tracePt t="3864" x="5068888" y="1889125"/>
          <p14:tracePt t="3873" x="5132388" y="1865313"/>
          <p14:tracePt t="3883" x="5207000" y="1852613"/>
          <p14:tracePt t="3892" x="5232400" y="1839913"/>
          <p14:tracePt t="3903" x="5257800" y="1839913"/>
          <p14:tracePt t="3914" x="5281613" y="1827213"/>
          <p14:tracePt t="3922" x="5307013" y="1827213"/>
          <p14:tracePt t="3933" x="5319713" y="1827213"/>
          <p14:tracePt t="3942" x="5345113" y="1827213"/>
          <p14:tracePt t="3952" x="5357813" y="1827213"/>
          <p14:tracePt t="3963" x="5370513" y="1827213"/>
          <p14:tracePt t="3985" x="5383213" y="1839913"/>
          <p14:tracePt t="3992" x="5394325" y="1839913"/>
          <p14:tracePt t="4002" x="5407025" y="1839913"/>
          <p14:tracePt t="4022" x="5407025" y="1852613"/>
          <p14:tracePt t="4032" x="5407025" y="1865313"/>
          <p14:tracePt t="4051" x="5407025" y="1876425"/>
          <p14:tracePt t="4062" x="5407025" y="1889125"/>
          <p14:tracePt t="4071" x="5407025" y="1901825"/>
          <p14:tracePt t="4091" x="5407025" y="1914525"/>
          <p14:tracePt t="4101" x="5394325" y="1927225"/>
          <p14:tracePt t="4112" x="5383213" y="1939925"/>
          <p14:tracePt t="4121" x="5383213" y="1952625"/>
          <p14:tracePt t="4130" x="5383213" y="1965325"/>
          <p14:tracePt t="4141" x="5383213" y="1978025"/>
          <p14:tracePt t="4161" x="5370513" y="1989138"/>
          <p14:tracePt t="4170" x="5357813" y="2001838"/>
          <p14:tracePt t="4191" x="5345113" y="2027238"/>
          <p14:tracePt t="4201" x="5345113" y="2039938"/>
          <p14:tracePt t="4212" x="5332413" y="2052638"/>
          <p14:tracePt t="4219" x="5319713" y="2052638"/>
          <p14:tracePt t="4230" x="5319713" y="2065338"/>
          <p14:tracePt t="4241" x="5319713" y="2078038"/>
          <p14:tracePt t="4271" x="5319713" y="2089150"/>
          <p14:tracePt t="4291" x="5319713" y="2101850"/>
          <p14:tracePt t="4319" x="5319713" y="2114550"/>
          <p14:tracePt t="4617" x="5307013" y="2114550"/>
          <p14:tracePt t="4647" x="5281613" y="2127250"/>
          <p14:tracePt t="4657" x="5245100" y="2127250"/>
          <p14:tracePt t="4667" x="5170488" y="2139950"/>
          <p14:tracePt t="4677" x="4956175" y="2139950"/>
          <p14:tracePt t="4688" x="4768850" y="2139950"/>
          <p14:tracePt t="4696" x="4568825" y="2139950"/>
          <p14:tracePt t="4707" x="4418013" y="2139950"/>
          <p14:tracePt t="4717" x="4268788" y="2139950"/>
          <p14:tracePt t="4726" x="4168775" y="2139950"/>
          <p14:tracePt t="4736" x="4081463" y="2139950"/>
          <p14:tracePt t="4746" x="4030663" y="2127250"/>
          <p14:tracePt t="4755" x="3979863" y="2127250"/>
          <p14:tracePt t="4768" x="3956050" y="2127250"/>
          <p14:tracePt t="4776" x="3943350" y="2127250"/>
          <p14:tracePt t="4785" x="3917950" y="2127250"/>
          <p14:tracePt t="4795" x="3905250" y="2127250"/>
          <p14:tracePt t="4806" x="3892550" y="2127250"/>
          <p14:tracePt t="4825" x="3879850" y="2127250"/>
          <p14:tracePt t="4835" x="3867150" y="2127250"/>
          <p14:tracePt t="4865" x="3856038" y="2127250"/>
          <p14:tracePt t="4885" x="3843338" y="2127250"/>
          <p14:tracePt t="4915" x="3830638" y="2127250"/>
          <p14:tracePt t="4945" x="3817938" y="2127250"/>
          <p14:tracePt t="4964" x="3805238" y="2127250"/>
          <p14:tracePt t="4974" x="3792538" y="2127250"/>
          <p14:tracePt t="5004" x="3779838" y="2127250"/>
          <p14:tracePt t="5015" x="3756025" y="2127250"/>
          <p14:tracePt t="5033" x="3730625" y="2139950"/>
          <p14:tracePt t="5044" x="3705225" y="2139950"/>
          <p14:tracePt t="5065" x="3692525" y="2139950"/>
          <p14:tracePt t="5073" x="3667125" y="2139950"/>
          <p14:tracePt t="5083" x="3667125" y="2152650"/>
          <p14:tracePt t="5094" x="3654425" y="2152650"/>
          <p14:tracePt t="5123" x="3643313" y="2152650"/>
          <p14:tracePt t="5132" x="3630613" y="2152650"/>
          <p14:tracePt t="5163" x="3617913" y="2152650"/>
          <p14:tracePt t="5183" x="3605213" y="2152650"/>
          <p14:tracePt t="5271" x="3617913" y="2152650"/>
          <p14:tracePt t="5281" x="3643313" y="2152650"/>
          <p14:tracePt t="5291" x="3705225" y="2152650"/>
          <p14:tracePt t="5301" x="3756025" y="2152650"/>
          <p14:tracePt t="5312" x="3817938" y="2152650"/>
          <p14:tracePt t="5321" x="3892550" y="2165350"/>
          <p14:tracePt t="5332" x="3968750" y="2178050"/>
          <p14:tracePt t="5343" x="4005263" y="2178050"/>
          <p14:tracePt t="5350" x="4056063" y="2190750"/>
          <p14:tracePt t="5360" x="4143375" y="2201863"/>
          <p14:tracePt t="5371" x="4230688" y="2201863"/>
          <p14:tracePt t="5380" x="4305300" y="2227263"/>
          <p14:tracePt t="5391" x="4356100" y="2239963"/>
          <p14:tracePt t="5400" x="4406900" y="2239963"/>
          <p14:tracePt t="5410" x="4456113" y="2239963"/>
          <p14:tracePt t="5421" x="4481513" y="2252663"/>
          <p14:tracePt t="5430" x="4518025" y="2252663"/>
          <p14:tracePt t="5442" x="4556125" y="2265363"/>
          <p14:tracePt t="5450" x="4594225" y="2265363"/>
          <p14:tracePt t="5460" x="4606925" y="2265363"/>
          <p14:tracePt t="5471" x="4630738" y="2265363"/>
          <p14:tracePt t="5480" x="4656138" y="2265363"/>
          <p14:tracePt t="5499" x="4681538" y="2265363"/>
          <p14:tracePt t="5509" x="4694238" y="2265363"/>
          <p14:tracePt t="5540" x="4706938" y="2265363"/>
          <p14:tracePt t="6094" x="4694238" y="2265363"/>
          <p14:tracePt t="6105" x="4630738" y="2265363"/>
          <p14:tracePt t="6115" x="4430713" y="2265363"/>
          <p14:tracePt t="6124" x="4181475" y="2265363"/>
          <p14:tracePt t="6135" x="3692525" y="2265363"/>
          <p14:tracePt t="6144" x="3341688" y="2265363"/>
          <p14:tracePt t="6154" x="3116263" y="2265363"/>
          <p14:tracePt t="6164" x="2916238" y="2265363"/>
          <p14:tracePt t="6176" x="2754313" y="2265363"/>
          <p14:tracePt t="6183" x="2641600" y="2265363"/>
          <p14:tracePt t="6195" x="2554288" y="2265363"/>
          <p14:tracePt t="6205" x="2503488" y="2265363"/>
          <p14:tracePt t="6214" x="2452688" y="2265363"/>
          <p14:tracePt t="6234" x="2428875" y="2252663"/>
          <p14:tracePt t="6249" x="2416175" y="2252663"/>
          <p14:tracePt t="6276" x="2403475" y="2239963"/>
          <p14:tracePt t="6451" x="2390775" y="2239963"/>
          <p14:tracePt t="6511" x="2378075" y="2239963"/>
          <p14:tracePt t="7414" x="2403475" y="2239963"/>
          <p14:tracePt t="7424" x="2478088" y="2239963"/>
          <p14:tracePt t="7433" x="2565400" y="2239963"/>
          <p14:tracePt t="7444" x="2654300" y="2239963"/>
          <p14:tracePt t="7453" x="2767013" y="2239963"/>
          <p14:tracePt t="7463" x="2890838" y="2239963"/>
          <p14:tracePt t="7475" x="2979738" y="2239963"/>
          <p14:tracePt t="7484" x="3067050" y="2227263"/>
          <p14:tracePt t="7493" x="3141663" y="2214563"/>
          <p14:tracePt t="7503" x="3267075" y="2201863"/>
          <p14:tracePt t="7513" x="3367088" y="2190750"/>
          <p14:tracePt t="7524" x="3454400" y="2165350"/>
          <p14:tracePt t="7533" x="3517900" y="2152650"/>
          <p14:tracePt t="7543" x="3592513" y="2139950"/>
          <p14:tracePt t="7553" x="3643313" y="2139950"/>
          <p14:tracePt t="7563" x="3667125" y="2127250"/>
          <p14:tracePt t="7575" x="3743325" y="2114550"/>
          <p14:tracePt t="7582" x="3805238" y="2114550"/>
          <p14:tracePt t="7592" x="3843338" y="2101850"/>
          <p14:tracePt t="7604" x="3892550" y="2101850"/>
          <p14:tracePt t="7611" x="3917950" y="2089150"/>
          <p14:tracePt t="7622" x="3956050" y="2078038"/>
          <p14:tracePt t="7632" x="3992563" y="2078038"/>
          <p14:tracePt t="7642" x="4017963" y="2078038"/>
          <p14:tracePt t="7652" x="4056063" y="2065338"/>
          <p14:tracePt t="7661" x="4081463" y="2065338"/>
          <p14:tracePt t="7671" x="4105275" y="2052638"/>
          <p14:tracePt t="7682" x="4143375" y="2052638"/>
          <p14:tracePt t="7691" x="4181475" y="2039938"/>
          <p14:tracePt t="7701" x="4192588" y="2027238"/>
          <p14:tracePt t="7713" x="4230688" y="2027238"/>
          <p14:tracePt t="7724" x="4268788" y="2027238"/>
          <p14:tracePt t="7733" x="4281488" y="2027238"/>
          <p14:tracePt t="7744" x="4318000" y="2027238"/>
          <p14:tracePt t="7754" x="4356100" y="2027238"/>
          <p14:tracePt t="7762" x="4381500" y="2027238"/>
          <p14:tracePt t="7771" x="4418013" y="2014538"/>
          <p14:tracePt t="7781" x="4456113" y="2001838"/>
          <p14:tracePt t="7790" x="4543425" y="2001838"/>
          <p14:tracePt t="7801" x="4606925" y="1989138"/>
          <p14:tracePt t="7810" x="4694238" y="1978025"/>
          <p14:tracePt t="7820" x="4768850" y="1939925"/>
          <p14:tracePt t="7830" x="4843463" y="1927225"/>
          <p14:tracePt t="7840" x="4881563" y="1914525"/>
          <p14:tracePt t="7850" x="4932363" y="1901825"/>
          <p14:tracePt t="7861" x="4956175" y="1889125"/>
          <p14:tracePt t="7871" x="4981575" y="1889125"/>
          <p14:tracePt t="7882" x="5006975" y="1889125"/>
          <p14:tracePt t="7890" x="5019675" y="1889125"/>
          <p14:tracePt t="7901" x="5032375" y="1876425"/>
          <p14:tracePt t="7909" x="5057775" y="1865313"/>
          <p14:tracePt t="7920" x="5068888" y="1865313"/>
          <p14:tracePt t="7930" x="5081588" y="1852613"/>
          <p14:tracePt t="7939" x="5119688" y="1852613"/>
          <p14:tracePt t="7951" x="5132388" y="1839913"/>
          <p14:tracePt t="7959" x="5145088" y="1839913"/>
          <p14:tracePt t="7968" x="5170488" y="1839913"/>
          <p14:tracePt t="7980" x="5181600" y="1827213"/>
          <p14:tracePt t="7989" x="5194300" y="1827213"/>
          <p14:tracePt t="8001" x="5219700" y="1827213"/>
          <p14:tracePt t="8009" x="5232400" y="1827213"/>
          <p14:tracePt t="8019" x="5245100" y="1827213"/>
          <p14:tracePt t="8028" x="5270500" y="1827213"/>
          <p14:tracePt t="8051" x="5294313" y="1827213"/>
          <p14:tracePt t="8060" x="5319713" y="1814513"/>
          <p14:tracePt t="8090" x="5345113" y="1801813"/>
          <p14:tracePt t="8101" x="5357813" y="1801813"/>
          <p14:tracePt t="8109" x="5370513" y="1789113"/>
          <p14:tracePt t="8119" x="5394325" y="1789113"/>
          <p14:tracePt t="8128" x="5407025" y="1789113"/>
          <p14:tracePt t="8138" x="5419725" y="1789113"/>
          <p14:tracePt t="8148" x="5445125" y="1789113"/>
          <p14:tracePt t="8158" x="5470525" y="1776413"/>
          <p14:tracePt t="8167" x="5495925" y="1776413"/>
          <p14:tracePt t="8177" x="5532438" y="1765300"/>
          <p14:tracePt t="8189" x="5545138" y="1752600"/>
          <p14:tracePt t="8200" x="5557838" y="1752600"/>
          <p14:tracePt t="8211" x="5595938" y="1752600"/>
          <p14:tracePt t="8217" x="5607050" y="1752600"/>
          <p14:tracePt t="8227" x="5619750" y="1752600"/>
          <p14:tracePt t="8237" x="5645150" y="1752600"/>
          <p14:tracePt t="8247" x="5657850" y="1752600"/>
          <p14:tracePt t="8258" x="5670550" y="1752600"/>
          <p14:tracePt t="8266" x="5683250" y="1752600"/>
          <p14:tracePt t="8278" x="5695950" y="1752600"/>
          <p14:tracePt t="8596" x="5708650" y="1752600"/>
          <p14:tracePt t="8605" x="5732463" y="1752600"/>
          <p14:tracePt t="8614" x="5757863" y="1739900"/>
          <p14:tracePt t="8625" x="5821363" y="1739900"/>
          <p14:tracePt t="8633" x="5883275" y="1739900"/>
          <p14:tracePt t="8644" x="5970588" y="1727200"/>
          <p14:tracePt t="8654" x="6057900" y="1727200"/>
          <p14:tracePt t="8663" x="6121400" y="1727200"/>
          <p14:tracePt t="8674" x="6196013" y="1727200"/>
          <p14:tracePt t="8683" x="6259513" y="1727200"/>
          <p14:tracePt t="8693" x="6321425" y="1727200"/>
          <p14:tracePt t="8704" x="6346825" y="1727200"/>
          <p14:tracePt t="8713" x="6359525" y="1727200"/>
          <p14:tracePt t="8723" x="6370638" y="1727200"/>
          <p14:tracePt t="10072" x="6370638" y="1739900"/>
          <p14:tracePt t="10102" x="6370638" y="1752600"/>
          <p14:tracePt t="10123" x="6370638" y="1765300"/>
          <p14:tracePt t="10161" x="6383338" y="1801813"/>
          <p14:tracePt t="10170" x="6396038" y="1852613"/>
          <p14:tracePt t="10181" x="6408738" y="1914525"/>
          <p14:tracePt t="10191" x="6421438" y="1965325"/>
          <p14:tracePt t="10200" x="6434138" y="2001838"/>
          <p14:tracePt t="10210" x="6434138" y="2052638"/>
          <p14:tracePt t="10221" x="6434138" y="2089150"/>
          <p14:tracePt t="10230" x="6434138" y="2101850"/>
          <p14:tracePt t="10240" x="6434138" y="2127250"/>
          <p14:tracePt t="10250" x="6434138" y="2139950"/>
          <p14:tracePt t="10260" x="6434138" y="2152650"/>
          <p14:tracePt t="10270" x="6434138" y="2178050"/>
          <p14:tracePt t="10290" x="6434138" y="2190750"/>
          <p14:tracePt t="10300" x="6434138" y="2201863"/>
          <p14:tracePt t="10311" x="6434138" y="2214563"/>
          <p14:tracePt t="10340" x="6434138" y="2227263"/>
          <p14:tracePt t="10369" x="6434138" y="2239963"/>
          <p14:tracePt t="10419" x="6434138" y="2252663"/>
          <p14:tracePt t="10439" x="6446838" y="2252663"/>
          <p14:tracePt t="10448" x="6446838" y="2265363"/>
          <p14:tracePt t="10461" x="6446838" y="2278063"/>
          <p14:tracePt t="10468" x="6459538" y="2290763"/>
          <p14:tracePt t="10478" x="6459538" y="2314575"/>
          <p14:tracePt t="10490" x="6459538" y="2327275"/>
          <p14:tracePt t="10498" x="6459538" y="2339975"/>
          <p14:tracePt t="10512" x="6459538" y="2365375"/>
          <p14:tracePt t="10518" x="6459538" y="2390775"/>
          <p14:tracePt t="10539" x="6459538" y="2414588"/>
          <p14:tracePt t="10548" x="6459538" y="2439988"/>
          <p14:tracePt t="10557" x="6459538" y="2452688"/>
          <p14:tracePt t="10568" x="6459538" y="2465388"/>
          <p14:tracePt t="10578" x="6459538" y="2478088"/>
          <p14:tracePt t="10587" x="6459538" y="2503488"/>
          <p14:tracePt t="10597" x="6459538" y="2516188"/>
          <p14:tracePt t="10608" x="6459538" y="2527300"/>
          <p14:tracePt t="10616" x="6459538" y="2552700"/>
          <p14:tracePt t="10627" x="6459538" y="2578100"/>
          <p14:tracePt t="10646" x="6459538" y="2590800"/>
          <p14:tracePt t="10657" x="6459538" y="2603500"/>
          <p14:tracePt t="10667" x="6459538" y="2616200"/>
          <p14:tracePt t="10676" x="6459538" y="2627313"/>
          <p14:tracePt t="10708" x="6459538" y="2640013"/>
          <p14:tracePt t="10728" x="6459538" y="2652713"/>
          <p14:tracePt t="11552" x="6472238" y="2652713"/>
          <p14:tracePt t="12394" x="6472238" y="2640013"/>
          <p14:tracePt t="12452" x="6459538" y="2627313"/>
          <p14:tracePt t="12462" x="6446838" y="2627313"/>
          <p14:tracePt t="12472" x="6421438" y="2616200"/>
          <p14:tracePt t="12482" x="6346825" y="2616200"/>
          <p14:tracePt t="12493" x="6045200" y="2616200"/>
          <p14:tracePt t="12501" x="5557838" y="2640013"/>
          <p14:tracePt t="12513" x="5207000" y="2640013"/>
          <p14:tracePt t="12525" x="4968875" y="2678113"/>
          <p14:tracePt t="12532" x="4732338" y="2690813"/>
          <p14:tracePt t="12543" x="4456113" y="2752725"/>
          <p14:tracePt t="12551" x="4081463" y="2790825"/>
          <p14:tracePt t="12561" x="3856038" y="2816225"/>
          <p14:tracePt t="12572" x="3630613" y="2828925"/>
          <p14:tracePt t="12581" x="3441700" y="2828925"/>
          <p14:tracePt t="12590" x="3267075" y="2828925"/>
          <p14:tracePt t="12603" x="3141663" y="2816225"/>
          <p14:tracePt t="12612" x="2992438" y="2778125"/>
          <p14:tracePt t="12624" x="2879725" y="2740025"/>
          <p14:tracePt t="12633" x="2790825" y="2728913"/>
          <p14:tracePt t="12648" x="2716213" y="2703513"/>
          <p14:tracePt t="12652" x="2667000" y="2690813"/>
          <p14:tracePt t="12660" x="2628900" y="2678113"/>
          <p14:tracePt t="12670" x="2603500" y="2665413"/>
          <p14:tracePt t="12680" x="2578100" y="2665413"/>
          <p14:tracePt t="12690" x="2541588" y="2665413"/>
          <p14:tracePt t="12700" x="2516188" y="2665413"/>
          <p14:tracePt t="12709" x="2478088" y="2665413"/>
          <p14:tracePt t="12724" x="2452688" y="2665413"/>
          <p14:tracePt t="12732" x="2428875" y="2652713"/>
          <p14:tracePt t="12741" x="2390775" y="2652713"/>
          <p14:tracePt t="12752" x="2365375" y="2652713"/>
          <p14:tracePt t="12762" x="2339975" y="2652713"/>
          <p14:tracePt t="12777" x="2316163" y="2652713"/>
          <p14:tracePt t="12779" x="2303463" y="2652713"/>
          <p14:tracePt t="12789" x="2290763" y="2652713"/>
          <p14:tracePt t="12800" x="2265363" y="2652713"/>
          <p14:tracePt t="12819" x="2239963" y="2652713"/>
          <p14:tracePt t="12828" x="2216150" y="2652713"/>
          <p14:tracePt t="12849" x="2190750" y="2652713"/>
          <p14:tracePt t="12859" x="2178050" y="2652713"/>
          <p14:tracePt t="12889" x="2165350" y="2652713"/>
          <p14:tracePt t="12908" x="2152650" y="2652713"/>
          <p14:tracePt t="12920" x="2139950" y="2652713"/>
          <p14:tracePt t="13017" x="2152650" y="2652713"/>
          <p14:tracePt t="13028" x="2178050" y="2652713"/>
          <p14:tracePt t="13047" x="2216150" y="2652713"/>
          <p14:tracePt t="13058" x="2252663" y="2640013"/>
          <p14:tracePt t="13067" x="2265363" y="2640013"/>
          <p14:tracePt t="13077" x="2303463" y="2627313"/>
          <p14:tracePt t="13087" x="2339975" y="2627313"/>
          <p14:tracePt t="13097" x="2352675" y="2627313"/>
          <p14:tracePt t="13107" x="2390775" y="2616200"/>
          <p14:tracePt t="13119" x="2428875" y="2616200"/>
          <p14:tracePt t="13128" x="2441575" y="2616200"/>
          <p14:tracePt t="13139" x="2452688" y="2616200"/>
          <p14:tracePt t="13151" x="2465388" y="2616200"/>
          <p14:tracePt t="13158" x="2490788" y="2616200"/>
          <p14:tracePt t="13167" x="2503488" y="2616200"/>
          <p14:tracePt t="13176" x="2516188" y="2616200"/>
          <p14:tracePt t="13186" x="2528888" y="2616200"/>
          <p14:tracePt t="13197" x="2541588" y="2616200"/>
          <p14:tracePt t="13216" x="2554288" y="2616200"/>
          <p14:tracePt t="13226" x="2565400" y="2616200"/>
          <p14:tracePt t="13257" x="2578100" y="2616200"/>
          <p14:tracePt t="13336" x="2590800" y="2616200"/>
          <p14:tracePt t="13346" x="2603500" y="2616200"/>
          <p14:tracePt t="13365" x="2616200" y="2616200"/>
          <p14:tracePt t="13378" x="2641600" y="2616200"/>
          <p14:tracePt t="13384" x="2654300" y="2616200"/>
          <p14:tracePt t="13398" x="2667000" y="2616200"/>
          <p14:tracePt t="13404" x="2678113" y="2616200"/>
          <p14:tracePt t="13414" x="2690813" y="2616200"/>
          <p14:tracePt t="13424" x="2716213" y="2616200"/>
          <p14:tracePt t="13435" x="2741613" y="2616200"/>
          <p14:tracePt t="13446" x="2767013" y="2616200"/>
          <p14:tracePt t="13458" x="2790825" y="2616200"/>
          <p14:tracePt t="13465" x="2803525" y="2616200"/>
          <p14:tracePt t="13475" x="2816225" y="2616200"/>
          <p14:tracePt t="13485" x="2854325" y="2616200"/>
          <p14:tracePt t="13496" x="2867025" y="2616200"/>
          <p14:tracePt t="13503" x="2879725" y="2616200"/>
          <p14:tracePt t="13513" x="2916238" y="2616200"/>
          <p14:tracePt t="13523" x="2941638" y="2616200"/>
          <p14:tracePt t="13533" x="2967038" y="2616200"/>
          <p14:tracePt t="13543" x="3028950" y="2616200"/>
          <p14:tracePt t="13553" x="3103563" y="2616200"/>
          <p14:tracePt t="13564" x="3154363" y="2616200"/>
          <p14:tracePt t="13578" x="3192463" y="2616200"/>
          <p14:tracePt t="13587" x="3292475" y="2616200"/>
          <p14:tracePt t="13594" x="3367088" y="2616200"/>
          <p14:tracePt t="13602" x="3429000" y="2616200"/>
          <p14:tracePt t="13612" x="3530600" y="2616200"/>
          <p14:tracePt t="13628" x="3617913" y="2616200"/>
          <p14:tracePt t="13634" x="3756025" y="2616200"/>
          <p14:tracePt t="13644" x="3856038" y="2616200"/>
          <p14:tracePt t="13653" x="3930650" y="2616200"/>
          <p14:tracePt t="13662" x="3992563" y="2616200"/>
          <p14:tracePt t="13672" x="4030663" y="2616200"/>
          <p14:tracePt t="13682" x="4068763" y="2616200"/>
          <p14:tracePt t="13691" x="4130675" y="2616200"/>
          <p14:tracePt t="13702" x="4205288" y="2616200"/>
          <p14:tracePt t="13713" x="4256088" y="2616200"/>
          <p14:tracePt t="13729" x="4268788" y="2616200"/>
          <p14:tracePt t="13734" x="4305300" y="2616200"/>
          <p14:tracePt t="13741" x="4330700" y="2616200"/>
          <p14:tracePt t="13761" x="4356100" y="2616200"/>
          <p14:tracePt t="13773" x="4368800" y="2616200"/>
          <p14:tracePt t="13780" x="4381500" y="2616200"/>
          <p14:tracePt t="13791" x="4394200" y="2616200"/>
          <p14:tracePt t="13812" x="4406900" y="2616200"/>
          <p14:tracePt t="13841" x="4418013" y="2616200"/>
          <p14:tracePt t="13857" x="4430713" y="2616200"/>
          <p14:tracePt t="13970" x="4443413" y="2616200"/>
          <p14:tracePt t="14347" x="4481513" y="2616200"/>
          <p14:tracePt t="14357" x="4494213" y="2616200"/>
          <p14:tracePt t="14367" x="4543425" y="2616200"/>
          <p14:tracePt t="14376" x="4606925" y="2616200"/>
          <p14:tracePt t="14387" x="4656138" y="2616200"/>
          <p14:tracePt t="14396" x="4732338" y="2627313"/>
          <p14:tracePt t="14407" x="4819650" y="2627313"/>
          <p14:tracePt t="14417" x="4906963" y="2652713"/>
          <p14:tracePt t="14428" x="4994275" y="2665413"/>
          <p14:tracePt t="14435" x="5081588" y="2665413"/>
          <p14:tracePt t="14445" x="5145088" y="2665413"/>
          <p14:tracePt t="14456" x="5219700" y="2665413"/>
          <p14:tracePt t="14465" x="5245100" y="2678113"/>
          <p14:tracePt t="14476" x="5294313" y="2690813"/>
          <p14:tracePt t="14485" x="5319713" y="2690813"/>
          <p14:tracePt t="14495" x="5332413" y="2690813"/>
          <p14:tracePt t="14506" x="5345113" y="2690813"/>
          <p14:tracePt t="14515" x="5370513" y="2690813"/>
          <p14:tracePt t="14531" x="5383213" y="2690813"/>
          <p14:tracePt t="14565" x="5394325" y="2690813"/>
          <p14:tracePt t="14584" x="5407025" y="2690813"/>
          <p14:tracePt t="14595" x="5419725" y="2690813"/>
          <p14:tracePt t="14605" x="5432425" y="2690813"/>
          <p14:tracePt t="14614" x="5470525" y="2690813"/>
          <p14:tracePt t="14626" x="5495925" y="2678113"/>
          <p14:tracePt t="14634" x="5532438" y="2678113"/>
          <p14:tracePt t="14644" x="5583238" y="2665413"/>
          <p14:tracePt t="14655" x="5657850" y="2652713"/>
          <p14:tracePt t="14664" x="5695950" y="2652713"/>
          <p14:tracePt t="14673" x="5745163" y="2640013"/>
          <p14:tracePt t="14684" x="5783263" y="2640013"/>
          <p14:tracePt t="14694" x="5832475" y="2627313"/>
          <p14:tracePt t="14705" x="5883275" y="2627313"/>
          <p14:tracePt t="14714" x="5932488" y="2616200"/>
          <p14:tracePt t="14723" x="5945188" y="2616200"/>
          <p14:tracePt t="14732" x="5983288" y="2603500"/>
          <p14:tracePt t="14743" x="6008688" y="2590800"/>
          <p14:tracePt t="14753" x="6034088" y="2590800"/>
          <p14:tracePt t="14763" x="6045200" y="2590800"/>
          <p14:tracePt t="14773" x="6070600" y="2590800"/>
          <p14:tracePt t="14784" x="6083300" y="2590800"/>
          <p14:tracePt t="14792" x="6096000" y="2590800"/>
          <p14:tracePt t="14803" x="6108700" y="2590800"/>
          <p14:tracePt t="14813" x="6121400" y="2590800"/>
          <p14:tracePt t="14822" x="6134100" y="2590800"/>
          <p14:tracePt t="14843" x="6146800" y="2590800"/>
          <p14:tracePt t="14852" x="6157913" y="2590800"/>
          <p14:tracePt t="14882" x="6170613" y="2590800"/>
          <p14:tracePt t="14902" x="6183313" y="2590800"/>
          <p14:tracePt t="14911" x="6196013" y="2590800"/>
          <p14:tracePt t="15686" x="6183313" y="2578100"/>
          <p14:tracePt t="15696" x="6108700" y="2565400"/>
          <p14:tracePt t="15706" x="5983288" y="2565400"/>
          <p14:tracePt t="15715" x="5732463" y="2565400"/>
          <p14:tracePt t="15726" x="5457825" y="2565400"/>
          <p14:tracePt t="15736" x="5181600" y="2578100"/>
          <p14:tracePt t="15745" x="4768850" y="2627313"/>
          <p14:tracePt t="15756" x="4356100" y="2703513"/>
          <p14:tracePt t="15766" x="3879850" y="2803525"/>
          <p14:tracePt t="15776" x="3505200" y="2878138"/>
          <p14:tracePt t="15785" x="3167063" y="2941638"/>
          <p14:tracePt t="15795" x="2903538" y="3028950"/>
          <p14:tracePt t="15806" x="2678113" y="3054350"/>
          <p14:tracePt t="15815" x="2503488" y="3116263"/>
          <p14:tracePt t="15825" x="2378075" y="3128963"/>
          <p14:tracePt t="15835" x="2290763" y="3141663"/>
          <p14:tracePt t="15845" x="2216150" y="3141663"/>
          <p14:tracePt t="15856" x="2190750" y="3141663"/>
          <p14:tracePt t="15864" x="2152650" y="3141663"/>
          <p14:tracePt t="15875" x="2139950" y="3141663"/>
          <p14:tracePt t="15885" x="2127250" y="3141663"/>
          <p14:tracePt t="15894" x="2116138" y="3141663"/>
          <p14:tracePt t="15904" x="2103438" y="3141663"/>
          <p14:tracePt t="15914" x="2090738" y="3154363"/>
          <p14:tracePt t="15924" x="2065338" y="3165475"/>
          <p14:tracePt t="15935" x="2014538" y="3178175"/>
          <p14:tracePt t="15944" x="1965325" y="3190875"/>
          <p14:tracePt t="15953" x="1927225" y="3216275"/>
          <p14:tracePt t="15964" x="1865313" y="3241675"/>
          <p14:tracePt t="15974" x="1790700" y="3267075"/>
          <p14:tracePt t="15983" x="1689100" y="3316288"/>
          <p14:tracePt t="15993" x="1601788" y="3341688"/>
          <p14:tracePt t="16004" x="1514475" y="3390900"/>
          <p14:tracePt t="16013" x="1439863" y="3429000"/>
          <p14:tracePt t="16023" x="1363663" y="3467100"/>
          <p14:tracePt t="16033" x="1289050" y="3490913"/>
          <p14:tracePt t="16043" x="1239838" y="3529013"/>
          <p14:tracePt t="16053" x="1189038" y="3541713"/>
          <p14:tracePt t="16063" x="1163638" y="3541713"/>
          <p14:tracePt t="16072" x="1139825" y="3541713"/>
          <p14:tracePt t="16083" x="1127125" y="3554413"/>
          <p14:tracePt t="16102" x="1114425" y="3554413"/>
          <p14:tracePt t="16112" x="1101725" y="3554413"/>
          <p14:tracePt t="16172" x="1101725" y="3567113"/>
          <p14:tracePt t="16191" x="1101725" y="3579813"/>
          <p14:tracePt t="16202" x="1089025" y="3579813"/>
          <p14:tracePt t="16212" x="1089025" y="3590925"/>
          <p14:tracePt t="16221" x="1089025" y="3603625"/>
          <p14:tracePt t="16232" x="1089025" y="3629025"/>
          <p14:tracePt t="16251" x="1089025" y="3641725"/>
          <p14:tracePt t="16262" x="1076325" y="3654425"/>
          <p14:tracePt t="16272" x="1076325" y="3667125"/>
          <p14:tracePt t="16282" x="1063625" y="3679825"/>
          <p14:tracePt t="16291" x="1050925" y="3692525"/>
          <p14:tracePt t="16311" x="1050925" y="3703638"/>
          <p14:tracePt t="16321" x="1050925" y="3716338"/>
          <p14:tracePt t="16340" x="1050925" y="3729038"/>
          <p14:tracePt t="16678" x="1089025" y="3729038"/>
          <p14:tracePt t="16688" x="1150938" y="3729038"/>
          <p14:tracePt t="16697" x="1239838" y="3729038"/>
          <p14:tracePt t="16709" x="1414463" y="3729038"/>
          <p14:tracePt t="16718" x="1527175" y="3716338"/>
          <p14:tracePt t="16726" x="1639888" y="3679825"/>
          <p14:tracePt t="16739" x="1727200" y="3679825"/>
          <p14:tracePt t="16747" x="1814513" y="3667125"/>
          <p14:tracePt t="16758" x="1865313" y="3654425"/>
          <p14:tracePt t="16767" x="1903413" y="3641725"/>
          <p14:tracePt t="16777" x="1927225" y="3629025"/>
          <p14:tracePt t="16787" x="1939925" y="3629025"/>
          <p14:tracePt t="16797" x="1952625" y="3616325"/>
          <p14:tracePt t="16807" x="1965325" y="3616325"/>
          <p14:tracePt t="16839" x="1978025" y="3616325"/>
          <p14:tracePt t="17793" x="1990725" y="3616325"/>
          <p14:tracePt t="17819" x="2003425" y="3616325"/>
          <p14:tracePt t="17828" x="2014538" y="3616325"/>
          <p14:tracePt t="17848" x="2027238" y="3616325"/>
          <p14:tracePt t="17869" x="2065338" y="3629025"/>
          <p14:tracePt t="17878" x="2078038" y="3641725"/>
          <p14:tracePt t="17894" x="2090738" y="3641725"/>
          <p14:tracePt t="17900" x="2116138" y="3654425"/>
          <p14:tracePt t="17908" x="2127250" y="3654425"/>
          <p14:tracePt t="17918" x="2152650" y="3667125"/>
          <p14:tracePt t="17927" x="2190750" y="3679825"/>
          <p14:tracePt t="17939" x="2216150" y="3679825"/>
          <p14:tracePt t="17947" x="2239963" y="3692525"/>
          <p14:tracePt t="17965" x="2290763" y="3703638"/>
          <p14:tracePt t="17968" x="2339975" y="3703638"/>
          <p14:tracePt t="17976" x="2378075" y="3703638"/>
          <p14:tracePt t="17989" x="2428875" y="3703638"/>
          <p14:tracePt t="17997" x="2503488" y="3703638"/>
          <p14:tracePt t="18007" x="2565400" y="3703638"/>
          <p14:tracePt t="18020" x="2678113" y="3703638"/>
          <p14:tracePt t="18028" x="2828925" y="3703638"/>
          <p14:tracePt t="18039" x="2967038" y="3679825"/>
          <p14:tracePt t="18047" x="3128963" y="3667125"/>
          <p14:tracePt t="18057" x="3267075" y="3629025"/>
          <p14:tracePt t="18066" x="3379788" y="3629025"/>
          <p14:tracePt t="18076" x="3505200" y="3603625"/>
          <p14:tracePt t="18086" x="3579813" y="3590925"/>
          <p14:tracePt t="18095" x="3630613" y="3579813"/>
          <p14:tracePt t="18106" x="3679825" y="3567113"/>
          <p14:tracePt t="18116" x="3730625" y="3554413"/>
          <p14:tracePt t="18125" x="3767138" y="3554413"/>
          <p14:tracePt t="18136" x="3817938" y="3541713"/>
          <p14:tracePt t="18146" x="3867150" y="3529013"/>
          <p14:tracePt t="18156" x="3943350" y="3529013"/>
          <p14:tracePt t="18169" x="4068763" y="3503613"/>
          <p14:tracePt t="18177" x="4181475" y="3479800"/>
          <p14:tracePt t="18185" x="4268788" y="3467100"/>
          <p14:tracePt t="18195" x="4343400" y="3441700"/>
          <p14:tracePt t="18205" x="4418013" y="3416300"/>
          <p14:tracePt t="18215" x="4443413" y="3403600"/>
          <p14:tracePt t="18225" x="4494213" y="3390900"/>
          <p14:tracePt t="18235" x="4530725" y="3367088"/>
          <p14:tracePt t="18247" x="4568825" y="3354388"/>
          <p14:tracePt t="18258" x="4594225" y="3341688"/>
          <p14:tracePt t="18268" x="4630738" y="3341688"/>
          <p14:tracePt t="18274" x="4643438" y="3328988"/>
          <p14:tracePt t="18284" x="4656138" y="3303588"/>
          <p14:tracePt t="18295" x="4681538" y="3290888"/>
          <p14:tracePt t="18304" x="4706938" y="3278188"/>
          <p14:tracePt t="18315" x="4719638" y="3254375"/>
          <p14:tracePt t="18324" x="4732338" y="3241675"/>
          <p14:tracePt t="18333" x="4756150" y="3216275"/>
          <p14:tracePt t="18345" x="4781550" y="3203575"/>
          <p14:tracePt t="18354" x="4806950" y="3154363"/>
          <p14:tracePt t="18371" x="4819650" y="3103563"/>
          <p14:tracePt t="18376" x="4819650" y="3041650"/>
          <p14:tracePt t="18385" x="4819650" y="2952750"/>
          <p14:tracePt t="18394" x="4781550" y="2878138"/>
          <p14:tracePt t="18403" x="4732338" y="2816225"/>
          <p14:tracePt t="18417" x="4668838" y="2778125"/>
          <p14:tracePt t="18423" x="4594225" y="2716213"/>
          <p14:tracePt t="18434" x="4494213" y="2652713"/>
          <p14:tracePt t="18444" x="4343400" y="2603500"/>
          <p14:tracePt t="18453" x="4205288" y="2565400"/>
          <p14:tracePt t="18465" x="4081463" y="2527300"/>
          <p14:tracePt t="18473" x="3979863" y="2503488"/>
          <p14:tracePt t="18483" x="3892550" y="2490788"/>
          <p14:tracePt t="18498" x="3830638" y="2490788"/>
          <p14:tracePt t="18507" x="3767138" y="2490788"/>
          <p14:tracePt t="18515" x="3717925" y="2490788"/>
          <p14:tracePt t="18524" x="3654425" y="2490788"/>
          <p14:tracePt t="18534" x="3592513" y="2490788"/>
          <p14:tracePt t="18542" x="3505200" y="2490788"/>
          <p14:tracePt t="18552" x="3429000" y="2490788"/>
          <p14:tracePt t="18562" x="3379788" y="2490788"/>
          <p14:tracePt t="18572" x="3317875" y="2490788"/>
          <p14:tracePt t="18583" x="3292475" y="2490788"/>
          <p14:tracePt t="18592" x="3241675" y="2490788"/>
          <p14:tracePt t="18603" x="3167063" y="2490788"/>
          <p14:tracePt t="18613" x="3103563" y="2503488"/>
          <p14:tracePt t="18625" x="3054350" y="2516188"/>
          <p14:tracePt t="18632" x="3003550" y="2516188"/>
          <p14:tracePt t="18648" x="2979738" y="2527300"/>
          <p14:tracePt t="18654" x="2928938" y="2540000"/>
          <p14:tracePt t="18661" x="2841625" y="2540000"/>
          <p14:tracePt t="18672" x="2778125" y="2552700"/>
          <p14:tracePt t="18682" x="2703513" y="2565400"/>
          <p14:tracePt t="18691" x="2667000" y="2565400"/>
          <p14:tracePt t="18701" x="2628900" y="2578100"/>
          <p14:tracePt t="18711" x="2578100" y="2590800"/>
          <p14:tracePt t="18723" x="2528888" y="2590800"/>
          <p14:tracePt t="18732" x="2478088" y="2603500"/>
          <p14:tracePt t="18745" x="2452688" y="2603500"/>
          <p14:tracePt t="18751" x="2428875" y="2603500"/>
          <p14:tracePt t="18761" x="2390775" y="2616200"/>
          <p14:tracePt t="18771" x="2365375" y="2627313"/>
          <p14:tracePt t="18785" x="2328863" y="2627313"/>
          <p14:tracePt t="18792" x="2290763" y="2640013"/>
          <p14:tracePt t="18802" x="2278063" y="2640013"/>
          <p14:tracePt t="18810" x="2252663" y="2665413"/>
          <p14:tracePt t="18821" x="2228850" y="2678113"/>
          <p14:tracePt t="18830" x="2228850" y="2690813"/>
          <p14:tracePt t="18839" x="2203450" y="2690813"/>
          <p14:tracePt t="18850" x="2178050" y="2703513"/>
          <p14:tracePt t="18860" x="2165350" y="2703513"/>
          <p14:tracePt t="18870" x="2165350" y="2716213"/>
          <p14:tracePt t="18879" x="2152650" y="2728913"/>
          <p14:tracePt t="18890" x="2139950" y="2740025"/>
          <p14:tracePt t="18910" x="2127250" y="2778125"/>
          <p14:tracePt t="18920" x="2116138" y="2790825"/>
          <p14:tracePt t="18928" x="2090738" y="2828925"/>
          <p14:tracePt t="18939" x="2065338" y="2865438"/>
          <p14:tracePt t="18949" x="2052638" y="2903538"/>
          <p14:tracePt t="18969" x="2027238" y="2952750"/>
          <p14:tracePt t="18980" x="2027238" y="2978150"/>
          <p14:tracePt t="18988" x="2027238" y="2990850"/>
          <p14:tracePt t="19001" x="2027238" y="3028950"/>
          <p14:tracePt t="19010" x="2027238" y="3054350"/>
          <p14:tracePt t="19019" x="2027238" y="3078163"/>
          <p14:tracePt t="19029" x="2027238" y="3128963"/>
          <p14:tracePt t="19039" x="2052638" y="3216275"/>
          <p14:tracePt t="19048" x="2065338" y="3267075"/>
          <p14:tracePt t="19058" x="2078038" y="3316288"/>
          <p14:tracePt t="19068" x="2090738" y="3341688"/>
          <p14:tracePt t="19078" x="2090738" y="3367088"/>
          <p14:tracePt t="19089" x="2103438" y="3378200"/>
          <p14:tracePt t="19101" x="2116138" y="3403600"/>
          <p14:tracePt t="19109" x="2116138" y="3416300"/>
          <p14:tracePt t="19130" x="2127250" y="3429000"/>
          <p14:tracePt t="19148" x="2127250" y="3441700"/>
          <p14:tracePt t="19169" x="2139950" y="3441700"/>
          <p14:tracePt t="19187" x="2152650" y="3454400"/>
          <p14:tracePt t="19197" x="2165350" y="3454400"/>
          <p14:tracePt t="19208" x="2165350" y="3467100"/>
          <p14:tracePt t="19229" x="2165350" y="3479800"/>
          <p14:tracePt t="19517" x="2178050" y="3479800"/>
          <p14:tracePt t="19941" x="2165350" y="3529013"/>
          <p14:tracePt t="19951" x="2165350" y="3590925"/>
          <p14:tracePt t="19970" x="2152650" y="3767138"/>
          <p14:tracePt t="19982" x="2152650" y="3841750"/>
          <p14:tracePt t="19992" x="2152650" y="3929063"/>
          <p14:tracePt t="20008" x="2127250" y="4017963"/>
          <p14:tracePt t="20011" x="2127250" y="4079875"/>
          <p14:tracePt t="20022" x="2116138" y="4129088"/>
          <p14:tracePt t="20029" x="2103438" y="4154488"/>
          <p14:tracePt t="20040" x="2103438" y="4179888"/>
          <p14:tracePt t="20072" x="2103438" y="4192588"/>
          <p14:tracePt t="20329" x="2103438" y="4179888"/>
          <p14:tracePt t="20337" x="2103438" y="4167188"/>
          <p14:tracePt t="20348" x="2103438" y="4154488"/>
          <p14:tracePt t="20377" x="2103438" y="4141788"/>
          <p14:tracePt t="20397" x="2103438" y="4129088"/>
          <p14:tracePt t="20429" x="2103438" y="4117975"/>
          <p14:tracePt t="20479" x="2103438" y="4105275"/>
          <p14:tracePt t="20547" x="2103438" y="4129088"/>
          <p14:tracePt t="20557" x="2103438" y="4167188"/>
          <p14:tracePt t="20567" x="2103438" y="4217988"/>
          <p14:tracePt t="20577" x="2103438" y="4267200"/>
          <p14:tracePt t="20586" x="2103438" y="4292600"/>
          <p14:tracePt t="20595" x="2103438" y="4330700"/>
          <p14:tracePt t="20606" x="2103438" y="4354513"/>
          <p14:tracePt t="20615" x="2103438" y="4392613"/>
          <p14:tracePt t="20625" x="2103438" y="4405313"/>
          <p14:tracePt t="20636" x="2103438" y="4443413"/>
          <p14:tracePt t="20648" x="2103438" y="4454525"/>
          <p14:tracePt t="20660" x="2103438" y="4467225"/>
          <p14:tracePt t="20667" x="2103438" y="4492625"/>
          <p14:tracePt t="20675" x="2103438" y="4505325"/>
          <p14:tracePt t="20684" x="2103438" y="4518025"/>
          <p14:tracePt t="20694" x="2103438" y="4530725"/>
          <p14:tracePt t="20707" x="2103438" y="4543425"/>
          <p14:tracePt t="20728" x="2103438" y="4554538"/>
          <p14:tracePt t="20734" x="2103438" y="4579938"/>
          <p14:tracePt t="20754" x="2103438" y="4592638"/>
          <p14:tracePt t="20765" x="2103438" y="4605338"/>
          <p14:tracePt t="20778" x="2103438" y="4618038"/>
          <p14:tracePt t="20824" x="2103438" y="4630738"/>
          <p14:tracePt t="20844" x="2103438" y="4643438"/>
          <p14:tracePt t="21190" x="2116138" y="4643438"/>
          <p14:tracePt t="21201" x="2127250" y="4643438"/>
          <p14:tracePt t="21220" x="2139950" y="4643438"/>
          <p14:tracePt t="21249" x="2165350" y="4643438"/>
          <p14:tracePt t="21260" x="2178050" y="4643438"/>
          <p14:tracePt t="21270" x="2190750" y="4643438"/>
          <p14:tracePt t="21281" x="2216150" y="4643438"/>
          <p14:tracePt t="21302" x="2228850" y="4643438"/>
          <p14:tracePt t="21309" x="2239963" y="4643438"/>
          <p14:tracePt t="21330" x="2252663" y="4643438"/>
          <p14:tracePt t="21360" x="2265363" y="4643438"/>
          <p14:tracePt t="21369" x="2278063" y="4643438"/>
          <p14:tracePt t="21398" x="2290763" y="4643438"/>
          <p14:tracePt t="21428" x="2303463" y="4643438"/>
          <p14:tracePt t="21439" x="2316163" y="4643438"/>
          <p14:tracePt t="21469" x="2328863" y="4643438"/>
          <p14:tracePt t="21478" x="2339975" y="4630738"/>
          <p14:tracePt t="21498" x="2352675" y="4630738"/>
          <p14:tracePt t="21528" x="2352675" y="4618038"/>
          <p14:tracePt t="21538" x="2352675" y="4605338"/>
          <p14:tracePt t="21547" x="2378075" y="4592638"/>
          <p14:tracePt t="21557" x="2390775" y="4554538"/>
          <p14:tracePt t="21567" x="2403475" y="4518025"/>
          <p14:tracePt t="21577" x="2416175" y="4479925"/>
          <p14:tracePt t="21588" x="2441575" y="4430713"/>
          <p14:tracePt t="21597" x="2452688" y="4379913"/>
          <p14:tracePt t="21607" x="2465388" y="4341813"/>
          <p14:tracePt t="21617" x="2478088" y="4318000"/>
          <p14:tracePt t="21629" x="2490788" y="4292600"/>
          <p14:tracePt t="21638" x="2490788" y="4279900"/>
          <p14:tracePt t="21649" x="2490788" y="4254500"/>
          <p14:tracePt t="21666" x="2490788" y="4241800"/>
          <p14:tracePt t="21676" x="2490788" y="4230688"/>
          <p14:tracePt t="21707" x="2490788" y="4217988"/>
          <p14:tracePt t="21757" x="2490788" y="4205288"/>
          <p14:tracePt t="21857" x="2490788" y="4192588"/>
          <p14:tracePt t="22007" x="2503488" y="4192588"/>
          <p14:tracePt t="22016" x="2516188" y="4192588"/>
          <p14:tracePt t="22025" x="2528888" y="4192588"/>
          <p14:tracePt t="22045" x="2554288" y="4179888"/>
          <p14:tracePt t="22054" x="2565400" y="4179888"/>
          <p14:tracePt t="22063" x="2578100" y="4167188"/>
          <p14:tracePt t="22073" x="2603500" y="4154488"/>
          <p14:tracePt t="22083" x="2616200" y="4154488"/>
          <p14:tracePt t="22093" x="2628900" y="4141788"/>
          <p14:tracePt t="22104" x="2654300" y="4141788"/>
          <p14:tracePt t="22112" x="2667000" y="4141788"/>
          <p14:tracePt t="22134" x="2678113" y="4141788"/>
          <p14:tracePt t="22155" x="2690813" y="4141788"/>
          <p14:tracePt t="22183" x="2703513" y="4129088"/>
          <p14:tracePt t="22192" x="2716213" y="4129088"/>
          <p14:tracePt t="22202" x="2728913" y="4129088"/>
          <p14:tracePt t="22234" x="2741613" y="4129088"/>
          <p14:tracePt t="22254" x="2754313" y="4129088"/>
          <p14:tracePt t="22261" x="2767013" y="4117975"/>
          <p14:tracePt t="22510" x="2778125" y="4117975"/>
          <p14:tracePt t="22529" x="2790825" y="4117975"/>
          <p14:tracePt t="22561" x="2816225" y="4117975"/>
          <p14:tracePt t="22570" x="2841625" y="4117975"/>
          <p14:tracePt t="22590" x="2867025" y="4117975"/>
          <p14:tracePt t="22600" x="2879725" y="4117975"/>
          <p14:tracePt t="22613" x="2890838" y="4117975"/>
          <p14:tracePt t="22618" x="2903538" y="4117975"/>
          <p14:tracePt t="22639" x="2916238" y="4117975"/>
          <p14:tracePt t="22668" x="2928938" y="4117975"/>
          <p14:tracePt t="22758" x="2941638" y="4117975"/>
          <p14:tracePt t="23154" x="2941638" y="4141788"/>
          <p14:tracePt t="23165" x="2903538" y="4205288"/>
          <p14:tracePt t="23174" x="2854325" y="4279900"/>
          <p14:tracePt t="23184" x="2828925" y="4318000"/>
          <p14:tracePt t="23196" x="2803525" y="4354513"/>
          <p14:tracePt t="23205" x="2778125" y="4392613"/>
          <p14:tracePt t="23216" x="2767013" y="4418013"/>
          <p14:tracePt t="23224" x="2767013" y="4430713"/>
          <p14:tracePt t="23234" x="2767013" y="4443413"/>
          <p14:tracePt t="23243" x="2754313" y="4443413"/>
          <p14:tracePt t="23254" x="2741613" y="4454525"/>
          <p14:tracePt t="23305" x="2741613" y="4467225"/>
          <p14:tracePt t="23335" x="2741613" y="4479925"/>
          <p14:tracePt t="23353" x="2741613" y="4492625"/>
          <p14:tracePt t="23404" x="2741613" y="4505325"/>
          <p14:tracePt t="23423" x="2741613" y="4518025"/>
          <p14:tracePt t="23630" x="2728913" y="4518025"/>
          <p14:tracePt t="24028" x="2741613" y="4518025"/>
          <p14:tracePt t="24038" x="2767013" y="4518025"/>
          <p14:tracePt t="24048" x="2790825" y="4518025"/>
          <p14:tracePt t="24058" x="2816225" y="4518025"/>
          <p14:tracePt t="24067" x="2854325" y="4492625"/>
          <p14:tracePt t="24076" x="2903538" y="4467225"/>
          <p14:tracePt t="24087" x="2954338" y="4443413"/>
          <p14:tracePt t="24097" x="2979738" y="4418013"/>
          <p14:tracePt t="24106" x="3016250" y="4392613"/>
          <p14:tracePt t="24117" x="3041650" y="4367213"/>
          <p14:tracePt t="24128" x="3067050" y="4330700"/>
          <p14:tracePt t="24145" x="3079750" y="4318000"/>
          <p14:tracePt t="24148" x="3092450" y="4305300"/>
          <p14:tracePt t="24158" x="3103563" y="4279900"/>
          <p14:tracePt t="24168" x="3116263" y="4254500"/>
          <p14:tracePt t="24177" x="3128963" y="4230688"/>
          <p14:tracePt t="24186" x="3141663" y="4230688"/>
          <p14:tracePt t="24195" x="3141663" y="4217988"/>
          <p14:tracePt t="24206" x="3141663" y="4192588"/>
          <p14:tracePt t="24216" x="3154363" y="4192588"/>
          <p14:tracePt t="24225" x="3167063" y="4179888"/>
          <p14:tracePt t="24238" x="3179763" y="4167188"/>
          <p14:tracePt t="24257" x="3179763" y="4154488"/>
          <p14:tracePt t="24268" x="3192463" y="4141788"/>
          <p14:tracePt t="24277" x="3205163" y="4129088"/>
          <p14:tracePt t="24287" x="3216275" y="4129088"/>
          <p14:tracePt t="24297" x="3216275" y="4117975"/>
          <p14:tracePt t="24318" x="3216275" y="4105275"/>
          <p14:tracePt t="24344" x="3216275" y="4092575"/>
          <p14:tracePt t="24396" x="3216275" y="4079875"/>
          <p14:tracePt t="24405" x="3228975" y="4067175"/>
          <p14:tracePt t="24417" x="3241675" y="4067175"/>
          <p14:tracePt t="24425" x="3241675" y="4054475"/>
          <p14:tracePt t="24433" x="3254375" y="4041775"/>
          <p14:tracePt t="24444" x="3254375" y="4029075"/>
          <p14:tracePt t="24454" x="3267075" y="4029075"/>
          <p14:tracePt t="24464" x="3267075" y="4005263"/>
          <p14:tracePt t="24474" x="3279775" y="3992563"/>
          <p14:tracePt t="24497" x="3292475" y="3992563"/>
          <p14:tracePt t="24504" x="3292475" y="3979863"/>
          <p14:tracePt t="24525" x="3292475" y="3967163"/>
          <p14:tracePt t="24552" x="3292475" y="3954463"/>
          <p14:tracePt t="25219" x="3305175" y="3954463"/>
          <p14:tracePt t="25229" x="3317875" y="3954463"/>
          <p14:tracePt t="25238" x="3328988" y="3954463"/>
          <p14:tracePt t="25249" x="3354388" y="3954463"/>
          <p14:tracePt t="25257" x="3367088" y="3954463"/>
          <p14:tracePt t="25268" x="3392488" y="3954463"/>
          <p14:tracePt t="25277" x="3429000" y="3954463"/>
          <p14:tracePt t="25286" x="3441700" y="3954463"/>
          <p14:tracePt t="25296" x="3454400" y="3954463"/>
          <p14:tracePt t="25307" x="3479800" y="3954463"/>
          <p14:tracePt t="25317" x="3492500" y="3954463"/>
          <p14:tracePt t="25328" x="3505200" y="3954463"/>
          <p14:tracePt t="25338" x="3517900" y="3954463"/>
          <p14:tracePt t="25368" x="3530600" y="3954463"/>
          <p14:tracePt t="26031" x="3530600" y="3979863"/>
          <p14:tracePt t="26043" x="3530600" y="4029075"/>
          <p14:tracePt t="26052" x="3530600" y="4092575"/>
          <p14:tracePt t="26062" x="3530600" y="4141788"/>
          <p14:tracePt t="26075" x="3530600" y="4179888"/>
          <p14:tracePt t="26084" x="3541713" y="4217988"/>
          <p14:tracePt t="26091" x="3554413" y="4254500"/>
          <p14:tracePt t="26101" x="3554413" y="4292600"/>
          <p14:tracePt t="26109" x="3554413" y="4305300"/>
          <p14:tracePt t="26120" x="3579813" y="4318000"/>
          <p14:tracePt t="26130" x="3592513" y="4341813"/>
          <p14:tracePt t="26139" x="3605213" y="4354513"/>
          <p14:tracePt t="26150" x="3617913" y="4367213"/>
          <p14:tracePt t="26160" x="3643313" y="4367213"/>
          <p14:tracePt t="26174" x="3654425" y="4379913"/>
          <p14:tracePt t="26182" x="3667125" y="4379913"/>
          <p14:tracePt t="26191" x="3667125" y="4392613"/>
          <p14:tracePt t="26210" x="3679825" y="4405313"/>
          <p14:tracePt t="26220" x="3692525" y="4405313"/>
          <p14:tracePt t="26249" x="3705225" y="4405313"/>
          <p14:tracePt t="26270" x="3717925" y="4405313"/>
          <p14:tracePt t="26280" x="3730625" y="4405313"/>
          <p14:tracePt t="26310" x="3743325" y="4405313"/>
          <p14:tracePt t="26368" x="3756025" y="4405313"/>
          <p14:tracePt t="26429" x="3767138" y="4405313"/>
          <p14:tracePt t="26496" x="3779838" y="4405313"/>
          <p14:tracePt t="26507" x="3779838" y="4392613"/>
          <p14:tracePt t="26517" x="3792538" y="4392613"/>
          <p14:tracePt t="26538" x="3805238" y="4392613"/>
          <p14:tracePt t="26551" x="3805238" y="4379913"/>
          <p14:tracePt t="26577" x="3817938" y="4379913"/>
          <p14:tracePt t="26586" x="3830638" y="4367213"/>
          <p14:tracePt t="26606" x="3830638" y="4354513"/>
          <p14:tracePt t="26615" x="3843338" y="4354513"/>
          <p14:tracePt t="26626" x="3856038" y="4354513"/>
          <p14:tracePt t="26646" x="3856038" y="4341813"/>
          <p14:tracePt t="26655" x="3867150" y="4341813"/>
          <p14:tracePt t="26675" x="3879850" y="4341813"/>
          <p14:tracePt t="26685" x="3892550" y="4330700"/>
          <p14:tracePt t="26715" x="3905250" y="4330700"/>
          <p14:tracePt t="26726" x="3905250" y="4318000"/>
          <p14:tracePt t="26938" x="3917950" y="4318000"/>
          <p14:tracePt t="26963" x="3930650" y="4318000"/>
          <p14:tracePt t="26983" x="3930650" y="4305300"/>
          <p14:tracePt t="27241" x="3943350" y="4305300"/>
          <p14:tracePt t="27251" x="3956050" y="4305300"/>
          <p14:tracePt t="27262" x="3956050" y="4292600"/>
          <p14:tracePt t="27283" x="3968750" y="4292600"/>
          <p14:tracePt t="27291" x="3979863" y="4292600"/>
          <p14:tracePt t="27300" x="3992563" y="4292600"/>
          <p14:tracePt t="27311" x="4017963" y="4279900"/>
          <p14:tracePt t="27320" x="4030663" y="4279900"/>
          <p14:tracePt t="27329" x="4056063" y="4279900"/>
          <p14:tracePt t="27340" x="4068763" y="4279900"/>
          <p14:tracePt t="27360" x="4081463" y="4279900"/>
          <p14:tracePt t="27371" x="4092575" y="4279900"/>
          <p14:tracePt t="27401" x="4105275" y="4279900"/>
          <p14:tracePt t="27847" x="4117975" y="4279900"/>
          <p14:tracePt t="27858" x="4143375" y="4279900"/>
          <p14:tracePt t="27866" x="4156075" y="4279900"/>
          <p14:tracePt t="27881" x="4181475" y="4279900"/>
          <p14:tracePt t="27889" x="4205288" y="4279900"/>
          <p14:tracePt t="27896" x="4230688" y="4279900"/>
          <p14:tracePt t="27906" x="4268788" y="4279900"/>
          <p14:tracePt t="27915" x="4294188" y="4279900"/>
          <p14:tracePt t="27927" x="4368800" y="4279900"/>
          <p14:tracePt t="27935" x="4381500" y="4279900"/>
          <p14:tracePt t="27945" x="4418013" y="4279900"/>
          <p14:tracePt t="27955" x="4456113" y="4292600"/>
          <p14:tracePt t="27978" x="4481513" y="4305300"/>
          <p14:tracePt t="27984" x="4494213" y="4305300"/>
          <p14:tracePt t="29482" x="4481513" y="4305300"/>
          <p14:tracePt t="29492" x="4443413" y="4305300"/>
          <p14:tracePt t="29502" x="4356100" y="4318000"/>
          <p14:tracePt t="29512" x="4243388" y="4354513"/>
          <p14:tracePt t="29523" x="4092575" y="4392613"/>
          <p14:tracePt t="29538" x="3943350" y="4443413"/>
          <p14:tracePt t="29544" x="3792538" y="4454525"/>
          <p14:tracePt t="29553" x="3654425" y="4492625"/>
          <p14:tracePt t="29563" x="3541713" y="4492625"/>
          <p14:tracePt t="29573" x="3417888" y="4492625"/>
          <p14:tracePt t="29583" x="3328988" y="4492625"/>
          <p14:tracePt t="29591" x="3205163" y="4492625"/>
          <p14:tracePt t="29602" x="3128963" y="4467225"/>
          <p14:tracePt t="29611" x="3054350" y="4443413"/>
          <p14:tracePt t="29620" x="3003550" y="4405313"/>
          <p14:tracePt t="29633" x="2967038" y="4367213"/>
          <p14:tracePt t="29642" x="2916238" y="4305300"/>
          <p14:tracePt t="29651" x="2890838" y="4217988"/>
          <p14:tracePt t="29664" x="2890838" y="4105275"/>
          <p14:tracePt t="29672" x="2890838" y="3979863"/>
          <p14:tracePt t="29682" x="2954338" y="3829050"/>
          <p14:tracePt t="29693" x="3003550" y="3692525"/>
          <p14:tracePt t="29700" x="3067050" y="3554413"/>
          <p14:tracePt t="29713" x="3128963" y="3454400"/>
          <p14:tracePt t="29720" x="3205163" y="3378200"/>
          <p14:tracePt t="29730" x="3292475" y="3316288"/>
          <p14:tracePt t="29740" x="3367088" y="3267075"/>
          <p14:tracePt t="29750" x="3417888" y="3228975"/>
          <p14:tracePt t="29762" x="3454400" y="3190875"/>
          <p14:tracePt t="29770" x="3479800" y="3178175"/>
          <p14:tracePt t="29783" x="3479800" y="3165475"/>
          <p14:tracePt t="29839" x="3479800" y="3154363"/>
          <p14:tracePt t="29947" x="3479800" y="3165475"/>
          <p14:tracePt t="29958" x="3479800" y="3203575"/>
          <p14:tracePt t="29968" x="3492500" y="3278188"/>
          <p14:tracePt t="29978" x="3492500" y="3378200"/>
          <p14:tracePt t="29988" x="3492500" y="3467100"/>
          <p14:tracePt t="29998" x="3492500" y="3541713"/>
          <p14:tracePt t="30013" x="3492500" y="3579813"/>
          <p14:tracePt t="30019" x="3492500" y="3629025"/>
          <p14:tracePt t="30029" x="3479800" y="3667125"/>
          <p14:tracePt t="30040" x="3454400" y="3692525"/>
          <p14:tracePt t="30050" x="3429000" y="3716338"/>
          <p14:tracePt t="30060" x="3405188" y="3741738"/>
          <p14:tracePt t="30077" x="3379788" y="3754438"/>
          <p14:tracePt t="30088" x="3354388" y="3779838"/>
          <p14:tracePt t="30097" x="3341688" y="3792538"/>
          <p14:tracePt t="30108" x="3328988" y="3816350"/>
          <p14:tracePt t="30117" x="3305175" y="3816350"/>
          <p14:tracePt t="30128" x="3279775" y="3829050"/>
          <p14:tracePt t="30139" x="3279775" y="3841750"/>
          <p14:tracePt t="30148" x="3267075" y="3854450"/>
          <p14:tracePt t="30168" x="3254375" y="3854450"/>
          <p14:tracePt t="30186" x="3241675" y="3879850"/>
          <p14:tracePt t="30196" x="3228975" y="3892550"/>
          <p14:tracePt t="30206" x="3216275" y="3905250"/>
          <p14:tracePt t="30216" x="3192463" y="3941763"/>
          <p14:tracePt t="30226" x="3167063" y="3979863"/>
          <p14:tracePt t="30235" x="3141663" y="4029075"/>
          <p14:tracePt t="30249" x="3116263" y="4054475"/>
          <p14:tracePt t="30258" x="3092450" y="4079875"/>
          <p14:tracePt t="30267" x="3067050" y="4117975"/>
          <p14:tracePt t="30275" x="3054350" y="4129088"/>
          <p14:tracePt t="30285" x="3041650" y="4141788"/>
          <p14:tracePt t="30296" x="3028950" y="4154488"/>
          <p14:tracePt t="30305" x="3016250" y="4167188"/>
          <p14:tracePt t="30315" x="3016250" y="4179888"/>
          <p14:tracePt t="30342" x="3003550" y="4192588"/>
          <p14:tracePt t="30346" x="2992438" y="4205288"/>
          <p14:tracePt t="30357" x="2979738" y="4205288"/>
          <p14:tracePt t="30387" x="2967038" y="4217988"/>
          <p14:tracePt t="30444" x="2954338" y="4217988"/>
          <p14:tracePt t="31298" x="2954338" y="4230688"/>
          <p14:tracePt t="31596" x="2954338" y="4241800"/>
          <p14:tracePt t="31673" x="2941638" y="4254500"/>
          <p14:tracePt t="31685" x="2928938" y="4292600"/>
          <p14:tracePt t="31694" x="2867025" y="4341813"/>
          <p14:tracePt t="31703" x="2816225" y="4405313"/>
          <p14:tracePt t="31713" x="2728913" y="4492625"/>
          <p14:tracePt t="31724" x="2654300" y="4554538"/>
          <p14:tracePt t="31733" x="2590800" y="4643438"/>
          <p14:tracePt t="31745" x="2541588" y="4679950"/>
          <p14:tracePt t="31754" x="2478088" y="4718050"/>
          <p14:tracePt t="31763" x="2428875" y="4743450"/>
          <p14:tracePt t="31773" x="2378075" y="4768850"/>
          <p14:tracePt t="31783" x="2339975" y="4779963"/>
          <p14:tracePt t="31793" x="2290763" y="4792663"/>
          <p14:tracePt t="31805" x="2252663" y="4805363"/>
          <p14:tracePt t="31816" x="2203450" y="4818063"/>
          <p14:tracePt t="31826" x="2190750" y="4818063"/>
          <p14:tracePt t="31834" x="2152650" y="4830763"/>
          <p14:tracePt t="31848" x="2116138" y="4830763"/>
          <p14:tracePt t="31854" x="2103438" y="4830763"/>
          <p14:tracePt t="31862" x="2065338" y="4830763"/>
          <p14:tracePt t="31874" x="2014538" y="4830763"/>
          <p14:tracePt t="31882" x="1990725" y="4830763"/>
          <p14:tracePt t="31892" x="1965325" y="4830763"/>
          <p14:tracePt t="31902" x="1927225" y="4830763"/>
          <p14:tracePt t="31912" x="1903413" y="4830763"/>
          <p14:tracePt t="31922" x="1878013" y="4830763"/>
          <p14:tracePt t="31932" x="1839913" y="4830763"/>
          <p14:tracePt t="31942" x="1814513" y="4830763"/>
          <p14:tracePt t="31952" x="1778000" y="4830763"/>
          <p14:tracePt t="31971" x="1739900" y="4843463"/>
          <p14:tracePt t="31981" x="1714500" y="4843463"/>
          <p14:tracePt t="32001" x="1689100" y="4843463"/>
          <p14:tracePt t="32011" x="1677988" y="4843463"/>
          <p14:tracePt t="32043" x="1665288" y="4843463"/>
          <p14:tracePt t="32062" x="1652588" y="4843463"/>
          <p14:tracePt t="32073" x="1639888" y="4843463"/>
          <p14:tracePt t="32200" x="1639888" y="4856163"/>
          <p14:tracePt t="32220" x="1639888" y="4868863"/>
          <p14:tracePt t="32229" x="1652588" y="4868863"/>
          <p14:tracePt t="32239" x="1677988" y="4868863"/>
          <p14:tracePt t="32259" x="1701800" y="4868863"/>
          <p14:tracePt t="32269" x="1714500" y="4868863"/>
          <p14:tracePt t="32279" x="1727200" y="4879975"/>
          <p14:tracePt t="32289" x="1752600" y="4879975"/>
          <p14:tracePt t="32298" x="1801813" y="4879975"/>
          <p14:tracePt t="32309" x="1839913" y="4879975"/>
          <p14:tracePt t="32319" x="1878013" y="4879975"/>
          <p14:tracePt t="32328" x="1914525" y="4879975"/>
          <p14:tracePt t="32338" x="1952625" y="4879975"/>
          <p14:tracePt t="32349" x="1965325" y="4879975"/>
          <p14:tracePt t="32358" x="2027238" y="4879975"/>
          <p14:tracePt t="32369" x="2078038" y="4879975"/>
          <p14:tracePt t="32379" x="2127250" y="4879975"/>
          <p14:tracePt t="32388" x="2152650" y="4879975"/>
          <p14:tracePt t="32398" x="2178050" y="4879975"/>
          <p14:tracePt t="32408" x="2216150" y="4879975"/>
          <p14:tracePt t="32418" x="2239963" y="4879975"/>
          <p14:tracePt t="32428" x="2252663" y="4879975"/>
          <p14:tracePt t="32438" x="2290763" y="4879975"/>
          <p14:tracePt t="32448" x="2303463" y="4879975"/>
          <p14:tracePt t="32458" x="2328863" y="4879975"/>
          <p14:tracePt t="32469" x="2352675" y="4892675"/>
          <p14:tracePt t="32477" x="2403475" y="4905375"/>
          <p14:tracePt t="32487" x="2452688" y="4905375"/>
          <p14:tracePt t="32498" x="2503488" y="4918075"/>
          <p14:tracePt t="32506" x="2516188" y="4918075"/>
          <p14:tracePt t="32519" x="2554288" y="4918075"/>
          <p14:tracePt t="32528" x="2590800" y="4918075"/>
          <p14:tracePt t="32536" x="2603500" y="4918075"/>
          <p14:tracePt t="32548" x="2641600" y="4918075"/>
          <p14:tracePt t="32557" x="2678113" y="4918075"/>
          <p14:tracePt t="32566" x="2703513" y="4918075"/>
          <p14:tracePt t="32576" x="2728913" y="4918075"/>
          <p14:tracePt t="32587" x="2767013" y="4918075"/>
          <p14:tracePt t="32596" x="2790825" y="4918075"/>
          <p14:tracePt t="32606" x="2803525" y="4918075"/>
          <p14:tracePt t="32619" x="2828925" y="4918075"/>
          <p14:tracePt t="32625" x="2841625" y="4918075"/>
          <p14:tracePt t="32637" x="2854325" y="4918075"/>
          <p14:tracePt t="32650" x="2879725" y="4918075"/>
          <p14:tracePt t="32669" x="2890838" y="4918075"/>
          <p14:tracePt t="32697" x="2903538" y="4918075"/>
          <p14:tracePt t="32706" x="2916238" y="4918075"/>
          <p14:tracePt t="33727" x="2928938" y="4918075"/>
          <p14:tracePt t="35543" x="2941638" y="4918075"/>
          <p14:tracePt t="37191" x="2967038" y="4918075"/>
          <p14:tracePt t="37201" x="3054350" y="4930775"/>
          <p14:tracePt t="37209" x="3154363" y="4981575"/>
          <p14:tracePt t="37220" x="3267075" y="5005388"/>
          <p14:tracePt t="37230" x="3417888" y="5043488"/>
          <p14:tracePt t="37238" x="3541713" y="5081588"/>
          <p14:tracePt t="37247" x="3679825" y="5105400"/>
          <p14:tracePt t="37258" x="3792538" y="5156200"/>
          <p14:tracePt t="37268" x="3930650" y="5194300"/>
          <p14:tracePt t="37278" x="4081463" y="5268913"/>
          <p14:tracePt t="37288" x="4281488" y="5318125"/>
          <p14:tracePt t="37299" x="4494213" y="5368925"/>
          <p14:tracePt t="37309" x="4694238" y="5418138"/>
          <p14:tracePt t="37318" x="4881563" y="5481638"/>
          <p14:tracePt t="37327" x="5057775" y="5507038"/>
          <p14:tracePt t="37338" x="5219700" y="5543550"/>
          <p14:tracePt t="37348" x="5394325" y="5594350"/>
          <p14:tracePt t="37358" x="5583238" y="5630863"/>
          <p14:tracePt t="37368" x="5708650" y="5643563"/>
          <p14:tracePt t="37378" x="5870575" y="5681663"/>
          <p14:tracePt t="37388" x="5957888" y="5681663"/>
          <p14:tracePt t="37397" x="6008688" y="5694363"/>
          <p14:tracePt t="37406" x="6034088" y="5707063"/>
          <p14:tracePt t="37417" x="6070600" y="5707063"/>
          <p14:tracePt t="37427" x="6096000" y="5719763"/>
          <p14:tracePt t="37447" x="6108700" y="5719763"/>
          <p14:tracePt t="37506" x="6121400" y="5719763"/>
          <p14:tracePt t="37516" x="6134100" y="5719763"/>
          <p14:tracePt t="37546" x="6146800" y="5719763"/>
          <p14:tracePt t="37556" x="6146800" y="5732463"/>
          <p14:tracePt t="37578" x="6157913" y="5732463"/>
          <p14:tracePt t="37589" x="6183313" y="5732463"/>
          <p14:tracePt t="37595" x="6196013" y="5732463"/>
          <p14:tracePt t="37605" x="6259513" y="5732463"/>
          <p14:tracePt t="37616" x="6334125" y="5743575"/>
          <p14:tracePt t="37626" x="6396038" y="5743575"/>
          <p14:tracePt t="37635" x="6459538" y="5743575"/>
          <p14:tracePt t="37644" x="6534150" y="5756275"/>
          <p14:tracePt t="37655" x="6584950" y="5768975"/>
          <p14:tracePt t="37665" x="6621463" y="5768975"/>
          <p14:tracePt t="37674" x="6646863" y="5781675"/>
          <p14:tracePt t="37684" x="6684963" y="5781675"/>
          <p14:tracePt t="37694" x="6708775" y="5794375"/>
          <p14:tracePt t="37704" x="6746875" y="5807075"/>
          <p14:tracePt t="37714" x="6772275" y="5807075"/>
          <p14:tracePt t="37723" x="6846888" y="5819775"/>
          <p14:tracePt t="37734" x="6884988" y="5832475"/>
          <p14:tracePt t="37744" x="6921500" y="5832475"/>
          <p14:tracePt t="37754" x="6997700" y="5843588"/>
          <p14:tracePt t="37764" x="7085013" y="5856288"/>
          <p14:tracePt t="37992" x="7097713" y="5856288"/>
          <p14:tracePt t="38002" x="7134225" y="5856288"/>
          <p14:tracePt t="38011" x="7172325" y="5856288"/>
          <p14:tracePt t="38021" x="7223125" y="5856288"/>
          <p14:tracePt t="38031" x="7285038" y="5856288"/>
          <p14:tracePt t="38044" x="7348538" y="5856288"/>
          <p14:tracePt t="38053" x="7423150" y="5843588"/>
          <p14:tracePt t="38063" x="7510463" y="5843588"/>
          <p14:tracePt t="38073" x="7623175" y="5807075"/>
          <p14:tracePt t="38082" x="7735888" y="5781675"/>
          <p14:tracePt t="38094" x="7823200" y="5768975"/>
          <p14:tracePt t="38101" x="7886700" y="5756275"/>
          <p14:tracePt t="38111" x="7961313" y="5719763"/>
          <p14:tracePt t="38121" x="7999413" y="5707063"/>
          <p14:tracePt t="38130" x="8010525" y="5707063"/>
          <p14:tracePt t="38150" x="8023225" y="5707063"/>
          <p14:tracePt t="38192" x="8023225" y="5694363"/>
          <p14:tracePt t="38222" x="8023225" y="5681663"/>
          <p14:tracePt t="38320" x="8035925" y="5681663"/>
          <p14:tracePt t="38331" x="8035925" y="5668963"/>
          <p14:tracePt t="38339" x="8048625" y="5656263"/>
          <p14:tracePt t="38349" x="8048625" y="5643563"/>
          <p14:tracePt t="38358" x="8061325" y="5630863"/>
          <p14:tracePt t="38379" x="8074025" y="5630863"/>
          <p14:tracePt t="38400" x="8074025" y="5619750"/>
          <p14:tracePt t="38423" x="8074025" y="5607050"/>
          <p14:tracePt t="38477" x="8074025" y="5594350"/>
          <p14:tracePt t="38488" x="8074025" y="5581650"/>
          <p14:tracePt t="38498" x="8074025" y="5568950"/>
          <p14:tracePt t="38520" x="8074025" y="5543550"/>
          <p14:tracePt t="38529" x="8074025" y="5530850"/>
          <p14:tracePt t="38539" x="8061325" y="5518150"/>
          <p14:tracePt t="38548" x="8048625" y="5507038"/>
          <p14:tracePt t="38558" x="8048625" y="5494338"/>
          <p14:tracePt t="38572" x="8035925" y="5494338"/>
          <p14:tracePt t="38578" x="8035925" y="5481638"/>
          <p14:tracePt t="38587" x="8023225" y="5481638"/>
          <p14:tracePt t="38597" x="8010525" y="5468938"/>
          <p14:tracePt t="38606" x="8010525" y="5456238"/>
          <p14:tracePt t="38627" x="7986713" y="5456238"/>
          <p14:tracePt t="38636" x="7961313" y="5443538"/>
          <p14:tracePt t="38649" x="7961313" y="5430838"/>
          <p14:tracePt t="38658" x="7935913" y="5430838"/>
          <p14:tracePt t="38669" x="7910513" y="5418138"/>
          <p14:tracePt t="38676" x="7910513" y="5407025"/>
          <p14:tracePt t="38687" x="7886700" y="5407025"/>
          <p14:tracePt t="38697" x="7861300" y="5394325"/>
          <p14:tracePt t="38717" x="7835900" y="5394325"/>
          <p14:tracePt t="38726" x="7810500" y="5394325"/>
          <p14:tracePt t="38737" x="7810500" y="5381625"/>
          <p14:tracePt t="38748" x="7785100" y="5368925"/>
          <p14:tracePt t="38757" x="7773988" y="5368925"/>
          <p14:tracePt t="38767" x="7761288" y="5356225"/>
          <p14:tracePt t="38776" x="7735888" y="5356225"/>
          <p14:tracePt t="38784" x="7723188" y="5356225"/>
          <p14:tracePt t="38798" x="7697788" y="5356225"/>
          <p14:tracePt t="38807" x="7661275" y="5343525"/>
          <p14:tracePt t="38817" x="7635875" y="5330825"/>
          <p14:tracePt t="38825" x="7610475" y="5330825"/>
          <p14:tracePt t="38835" x="7561263" y="5330825"/>
          <p14:tracePt t="38845" x="7523163" y="5330825"/>
          <p14:tracePt t="38855" x="7485063" y="5330825"/>
          <p14:tracePt t="38865" x="7423150" y="5330825"/>
          <p14:tracePt t="38874" x="7359650" y="5330825"/>
          <p14:tracePt t="38886" x="7297738" y="5330825"/>
          <p14:tracePt t="38897" x="7246938" y="5330825"/>
          <p14:tracePt t="38905" x="7210425" y="5330825"/>
          <p14:tracePt t="38916" x="7159625" y="5330825"/>
          <p14:tracePt t="38929" x="7134225" y="5330825"/>
          <p14:tracePt t="38936" x="7097713" y="5330825"/>
          <p14:tracePt t="38944" x="7072313" y="5330825"/>
          <p14:tracePt t="38955" x="7034213" y="5343525"/>
          <p14:tracePt t="38969" x="7010400" y="5343525"/>
          <p14:tracePt t="38974" x="6985000" y="5356225"/>
          <p14:tracePt t="38984" x="6946900" y="5356225"/>
          <p14:tracePt t="38994" x="6910388" y="5356225"/>
          <p14:tracePt t="39003" x="6897688" y="5368925"/>
          <p14:tracePt t="39013" x="6884988" y="5368925"/>
          <p14:tracePt t="39023" x="6859588" y="5381625"/>
          <p14:tracePt t="39033" x="6846888" y="5394325"/>
          <p14:tracePt t="39044" x="6834188" y="5394325"/>
          <p14:tracePt t="39053" x="6821488" y="5407025"/>
          <p14:tracePt t="39063" x="6808788" y="5407025"/>
          <p14:tracePt t="39082" x="6797675" y="5407025"/>
          <p14:tracePt t="39099" x="6797675" y="5418138"/>
          <p14:tracePt t="39106" x="6784975" y="5418138"/>
          <p14:tracePt t="39113" x="6784975" y="5430838"/>
          <p14:tracePt t="39124" x="6772275" y="5430838"/>
          <p14:tracePt t="39133" x="6759575" y="5430838"/>
          <p14:tracePt t="39144" x="6734175" y="5456238"/>
          <p14:tracePt t="39154" x="6721475" y="5468938"/>
          <p14:tracePt t="39164" x="6708775" y="5468938"/>
          <p14:tracePt t="39176" x="6696075" y="5481638"/>
          <p14:tracePt t="39202" x="6684963" y="5481638"/>
          <p14:tracePt t="39212" x="6672263" y="5494338"/>
          <p14:tracePt t="39223" x="6659563" y="5494338"/>
          <p14:tracePt t="39230" x="6659563" y="5507038"/>
          <p14:tracePt t="39242" x="6659563" y="5518150"/>
          <p14:tracePt t="39261" x="6659563" y="5543550"/>
          <p14:tracePt t="39272" x="6659563" y="5594350"/>
          <p14:tracePt t="39281" x="6672263" y="5643563"/>
          <p14:tracePt t="39291" x="6684963" y="5681663"/>
          <p14:tracePt t="39301" x="6708775" y="5694363"/>
          <p14:tracePt t="39311" x="6721475" y="5719763"/>
          <p14:tracePt t="39321" x="6734175" y="5743575"/>
          <p14:tracePt t="39332" x="6734175" y="5756275"/>
          <p14:tracePt t="39342" x="6746875" y="5756275"/>
          <p14:tracePt t="39362" x="6746875" y="5768975"/>
          <p14:tracePt t="39382" x="6746875" y="5781675"/>
          <p14:tracePt t="39391" x="6759575" y="5781675"/>
          <p14:tracePt t="39400" x="6759575" y="5794375"/>
          <p14:tracePt t="39409" x="6772275" y="5794375"/>
          <p14:tracePt t="39420" x="6784975" y="5794375"/>
          <p14:tracePt t="39440" x="6784975" y="5807075"/>
          <p14:tracePt t="39450" x="6808788" y="5807075"/>
          <p14:tracePt t="39460" x="6821488" y="5807075"/>
          <p14:tracePt t="39471" x="6834188" y="5807075"/>
          <p14:tracePt t="39481" x="6859588" y="5807075"/>
          <p14:tracePt t="39501" x="6884988" y="5807075"/>
          <p14:tracePt t="39510" x="6910388" y="5807075"/>
          <p14:tracePt t="39524" x="6921500" y="5807075"/>
          <p14:tracePt t="39531" x="6959600" y="5807075"/>
          <p14:tracePt t="39539" x="6985000" y="5807075"/>
          <p14:tracePt t="39559" x="7010400" y="5807075"/>
          <p14:tracePt t="39570" x="7034213" y="5807075"/>
          <p14:tracePt t="39588" x="7059613" y="5807075"/>
          <p14:tracePt t="39602" x="7072313" y="5807075"/>
          <p14:tracePt t="39624" x="7085013" y="5807075"/>
          <p14:tracePt t="39640" x="7097713" y="5807075"/>
          <p14:tracePt t="39668" x="7110413" y="5807075"/>
          <p14:tracePt t="39677" x="7123113" y="5807075"/>
          <p14:tracePt t="39688" x="7134225" y="5807075"/>
          <p14:tracePt t="39719" x="7146925" y="5807075"/>
          <p14:tracePt t="39738" x="7159625" y="5807075"/>
          <p14:tracePt t="39751" x="7172325" y="5794375"/>
          <p14:tracePt t="39759" x="7185025" y="5781675"/>
          <p14:tracePt t="39768" x="7197725" y="5768975"/>
          <p14:tracePt t="39778" x="7210425" y="5756275"/>
          <p14:tracePt t="39787" x="7223125" y="5756275"/>
          <p14:tracePt t="39807" x="7235825" y="5743575"/>
          <p14:tracePt t="39817" x="7246938" y="5743575"/>
          <p14:tracePt t="39826" x="7246938" y="5732463"/>
          <p14:tracePt t="39850" x="7259638" y="5732463"/>
          <p14:tracePt t="39858" x="7272338" y="5732463"/>
          <p14:tracePt t="39868" x="7272338" y="5719763"/>
          <p14:tracePt t="39880" x="7285038" y="5719763"/>
          <p14:tracePt t="39889" x="7285038" y="5707063"/>
          <p14:tracePt t="40096" x="7297738" y="5707063"/>
          <p14:tracePt t="40116" x="7323138" y="5707063"/>
          <p14:tracePt t="40135" x="7348538" y="5707063"/>
          <p14:tracePt t="40144" x="7385050" y="5707063"/>
          <p14:tracePt t="40154" x="7448550" y="5707063"/>
          <p14:tracePt t="40164" x="7472363" y="5707063"/>
          <p14:tracePt t="40174" x="7523163" y="5707063"/>
          <p14:tracePt t="40183" x="7561263" y="5707063"/>
          <p14:tracePt t="40194" x="7585075" y="5707063"/>
          <p14:tracePt t="40205" x="7610475" y="5707063"/>
          <p14:tracePt t="40214" x="7635875" y="5707063"/>
          <p14:tracePt t="40230" x="7648575" y="5707063"/>
          <p14:tracePt t="40235" x="7661275" y="5707063"/>
          <p14:tracePt t="40244" x="7685088" y="5707063"/>
          <p14:tracePt t="40255" x="7697788" y="5707063"/>
          <p14:tracePt t="40263" x="7710488" y="5707063"/>
          <p14:tracePt t="40274" x="7735888" y="5707063"/>
          <p14:tracePt t="40293" x="7748588" y="5707063"/>
          <p14:tracePt t="40324" x="7761288" y="5707063"/>
          <p14:tracePt t="40334" x="7773988" y="5707063"/>
          <p14:tracePt t="41592" x="7773988" y="5694363"/>
          <p14:tracePt t="41602" x="7761288" y="5694363"/>
          <p14:tracePt t="41612" x="7761288" y="5681663"/>
          <p14:tracePt t="41622" x="7735888" y="5668963"/>
          <p14:tracePt t="41632" x="7710488" y="5656263"/>
          <p14:tracePt t="41642" x="7635875" y="5630863"/>
          <p14:tracePt t="41658" x="7523163" y="5594350"/>
          <p14:tracePt t="41663" x="7348538" y="5543550"/>
          <p14:tracePt t="41671" x="7197725" y="5507038"/>
          <p14:tracePt t="41682" x="7021513" y="5456238"/>
          <p14:tracePt t="41691" x="6821488" y="5407025"/>
          <p14:tracePt t="41700" x="6559550" y="5368925"/>
          <p14:tracePt t="41711" x="6308725" y="5330825"/>
          <p14:tracePt t="41721" x="6070600" y="5330825"/>
          <p14:tracePt t="41731" x="5845175" y="5330825"/>
          <p14:tracePt t="41744" x="5670550" y="5330825"/>
          <p14:tracePt t="41754" x="5507038" y="5330825"/>
          <p14:tracePt t="41761" x="5332413" y="5343525"/>
          <p14:tracePt t="41771" x="5119688" y="5381625"/>
          <p14:tracePt t="41781" x="4906963" y="5407025"/>
          <p14:tracePt t="41792" x="4681538" y="5443538"/>
          <p14:tracePt t="41802" x="4418013" y="5456238"/>
          <p14:tracePt t="41812" x="4205288" y="5481638"/>
          <p14:tracePt t="41820" x="3979863" y="5481638"/>
          <p14:tracePt t="41830" x="3767138" y="5481638"/>
          <p14:tracePt t="41841" x="3567113" y="5456238"/>
          <p14:tracePt t="41849" x="3417888" y="5407025"/>
          <p14:tracePt t="41860" x="3305175" y="5356225"/>
          <p14:tracePt t="41870" x="3205163" y="5294313"/>
          <p14:tracePt t="41883" x="3103563" y="5218113"/>
          <p14:tracePt t="41891" x="3054350" y="5168900"/>
          <p14:tracePt t="41901" x="3016250" y="5092700"/>
          <p14:tracePt t="41909" x="2992438" y="5043488"/>
          <p14:tracePt t="41920" x="2967038" y="4992688"/>
          <p14:tracePt t="41930" x="2941638" y="4956175"/>
          <p14:tracePt t="41938" x="2928938" y="4918075"/>
          <p14:tracePt t="41949" x="2916238" y="4879975"/>
          <p14:tracePt t="41960" x="2916238" y="4856163"/>
          <p14:tracePt t="41981" x="2903538" y="4818063"/>
          <p14:tracePt t="41989" x="2890838" y="4792663"/>
          <p14:tracePt t="41999" x="2890838" y="4779963"/>
          <p14:tracePt t="42009" x="2890838" y="4768850"/>
          <p14:tracePt t="42019" x="2890838" y="4743450"/>
          <p14:tracePt t="42037" x="2890838" y="4730750"/>
          <p14:tracePt t="42040" x="2890838" y="4705350"/>
          <p14:tracePt t="42050" x="2890838" y="4692650"/>
          <p14:tracePt t="42058" x="2879725" y="4679950"/>
          <p14:tracePt t="42069" x="2879725" y="4656138"/>
          <p14:tracePt t="42082" x="2879725" y="4630738"/>
          <p14:tracePt t="42088" x="2879725" y="4605338"/>
          <p14:tracePt t="42098" x="2867025" y="4554538"/>
          <p14:tracePt t="42109" x="2867025" y="4505325"/>
          <p14:tracePt t="42118" x="2867025" y="4454525"/>
          <p14:tracePt t="42130" x="2867025" y="4405313"/>
          <p14:tracePt t="42140" x="2867025" y="4341813"/>
          <p14:tracePt t="42147" x="2867025" y="4292600"/>
          <p14:tracePt t="42159" x="2867025" y="4267200"/>
          <p14:tracePt t="42167" x="2867025" y="4230688"/>
          <p14:tracePt t="42176" x="2867025" y="4205288"/>
          <p14:tracePt t="42188" x="2867025" y="4179888"/>
          <p14:tracePt t="42197" x="2867025" y="4167188"/>
          <p14:tracePt t="42209" x="2867025" y="4141788"/>
          <p14:tracePt t="42219" x="2867025" y="4117975"/>
          <p14:tracePt t="42229" x="2879725" y="4054475"/>
          <p14:tracePt t="42240" x="2903538" y="4005263"/>
          <p14:tracePt t="42248" x="2916238" y="3954463"/>
          <p14:tracePt t="42259" x="2941638" y="3916363"/>
          <p14:tracePt t="42267" x="2954338" y="3905250"/>
          <p14:tracePt t="42276" x="2979738" y="3879850"/>
          <p14:tracePt t="42287" x="2992438" y="3854450"/>
          <p14:tracePt t="42296" x="2992438" y="3841750"/>
          <p14:tracePt t="42316" x="3003550" y="3829050"/>
          <p14:tracePt t="42325" x="3016250" y="3816350"/>
          <p14:tracePt t="42336" x="3016250" y="3803650"/>
          <p14:tracePt t="42388" x="3016250" y="3792538"/>
          <p14:tracePt t="42725" x="3016250" y="3816350"/>
          <p14:tracePt t="42734" x="3016250" y="3829050"/>
          <p14:tracePt t="42744" x="3016250" y="3841750"/>
          <p14:tracePt t="42754" x="3016250" y="3854450"/>
          <p14:tracePt t="42764" x="3003550" y="3854450"/>
          <p14:tracePt t="42773" x="3003550" y="3867150"/>
          <p14:tracePt t="42901" x="3003550" y="3879850"/>
          <p14:tracePt t="42911" x="3003550" y="3892550"/>
          <p14:tracePt t="42920" x="3003550" y="3905250"/>
          <p14:tracePt t="42933" x="2992438" y="3905250"/>
          <p14:tracePt t="42941" x="2979738" y="3916363"/>
          <p14:tracePt t="42950" x="2967038" y="3929063"/>
          <p14:tracePt t="42961" x="2967038" y="3941763"/>
          <p14:tracePt t="43159" x="2967038" y="3954463"/>
          <p14:tracePt t="43179" x="2967038" y="3967163"/>
          <p14:tracePt t="43348" x="2967038" y="3979863"/>
          <p14:tracePt t="43377" x="2954338" y="4005263"/>
          <p14:tracePt t="43388" x="2954338" y="4017963"/>
          <p14:tracePt t="43408" x="2954338" y="4029075"/>
          <p14:tracePt t="43417" x="2954338" y="4041775"/>
          <p14:tracePt t="43467" x="2941638" y="4054475"/>
          <p14:tracePt t="43487" x="2941638" y="4067175"/>
          <p14:tracePt t="43618" x="2928938" y="4067175"/>
          <p14:tracePt t="43962" x="2928938" y="4054475"/>
          <p14:tracePt t="43983" x="2941638" y="4054475"/>
          <p14:tracePt t="43992" x="2954338" y="4054475"/>
          <p14:tracePt t="44002" x="2954338" y="4041775"/>
          <p14:tracePt t="44021" x="2967038" y="4029075"/>
          <p14:tracePt t="44032" x="2979738" y="4029075"/>
          <p14:tracePt t="44051" x="2992438" y="4029075"/>
          <p14:tracePt t="44063" x="3016250" y="4017963"/>
          <p14:tracePt t="44073" x="3028950" y="4005263"/>
          <p14:tracePt t="44082" x="3041650" y="3992563"/>
          <p14:tracePt t="44096" x="3067050" y="3979863"/>
          <p14:tracePt t="44101" x="3079750" y="3979863"/>
          <p14:tracePt t="44114" x="3092450" y="3967163"/>
          <p14:tracePt t="44122" x="3116263" y="3941763"/>
          <p14:tracePt t="44131" x="3128963" y="3929063"/>
          <p14:tracePt t="44141" x="3154363" y="3916363"/>
          <p14:tracePt t="44151" x="3167063" y="3916363"/>
          <p14:tracePt t="44166" x="3192463" y="3905250"/>
          <p14:tracePt t="44172" x="3205163" y="3892550"/>
          <p14:tracePt t="44182" x="3216275" y="3892550"/>
          <p14:tracePt t="44193" x="3241675" y="3879850"/>
          <p14:tracePt t="44201" x="3254375" y="3867150"/>
          <p14:tracePt t="44211" x="3267075" y="3867150"/>
          <p14:tracePt t="44220" x="3279775" y="3867150"/>
          <p14:tracePt t="44240" x="3292475" y="3854450"/>
          <p14:tracePt t="44250" x="3305175" y="3854450"/>
          <p14:tracePt t="44260" x="3305175" y="3841750"/>
          <p14:tracePt t="44281" x="3317875" y="3829050"/>
          <p14:tracePt t="44295" x="3328988" y="3829050"/>
          <p14:tracePt t="44359" x="3341688" y="3829050"/>
          <p14:tracePt t="44389" x="3354388" y="3829050"/>
          <p14:tracePt t="44401" x="3367088" y="3829050"/>
          <p14:tracePt t="44641" x="3379788" y="3829050"/>
          <p14:tracePt t="44659" x="3392488" y="3829050"/>
          <p14:tracePt t="44667" x="3405188" y="3829050"/>
          <p14:tracePt t="44696" x="3417888" y="3829050"/>
          <p14:tracePt t="44788" x="3429000" y="3829050"/>
          <p14:tracePt t="44796" x="3441700" y="3829050"/>
          <p14:tracePt t="44825" x="3454400" y="3829050"/>
          <p14:tracePt t="44846" x="3467100" y="3829050"/>
          <p14:tracePt t="44865" x="3479800" y="3829050"/>
          <p14:tracePt t="44886" x="3492500" y="3829050"/>
          <p14:tracePt t="44898" x="3492500" y="3816350"/>
          <p14:tracePt t="44936" x="3492500" y="3803650"/>
          <p14:tracePt t="44954" x="3492500" y="3792538"/>
          <p14:tracePt t="45004" x="3492500" y="3779838"/>
          <p14:tracePt t="45015" x="3492500" y="3767138"/>
          <p14:tracePt t="45024" x="3479800" y="3754438"/>
          <p14:tracePt t="45033" x="3467100" y="3729038"/>
          <p14:tracePt t="45044" x="3441700" y="3716338"/>
          <p14:tracePt t="45053" x="3417888" y="3692525"/>
          <p14:tracePt t="45063" x="3405188" y="3692525"/>
          <p14:tracePt t="45073" x="3392488" y="3679825"/>
          <p14:tracePt t="45083" x="3379788" y="3679825"/>
          <p14:tracePt t="45096" x="3354388" y="3679825"/>
          <p14:tracePt t="45105" x="3341688" y="3679825"/>
          <p14:tracePt t="45114" x="3328988" y="3667125"/>
          <p14:tracePt t="45123" x="3305175" y="3667125"/>
          <p14:tracePt t="45133" x="3292475" y="3667125"/>
          <p14:tracePt t="45142" x="3279775" y="3667125"/>
          <p14:tracePt t="45152" x="3267075" y="3667125"/>
          <p14:tracePt t="45163" x="3241675" y="3667125"/>
          <p14:tracePt t="45173" x="3228975" y="3667125"/>
          <p14:tracePt t="45182" x="3216275" y="3667125"/>
          <p14:tracePt t="45192" x="3205163" y="3667125"/>
          <p14:tracePt t="45203" x="3179763" y="3667125"/>
          <p14:tracePt t="45213" x="3167063" y="3667125"/>
          <p14:tracePt t="45224" x="3154363" y="3667125"/>
          <p14:tracePt t="45233" x="3128963" y="3667125"/>
          <p14:tracePt t="45246" x="3116263" y="3667125"/>
          <p14:tracePt t="45254" x="3103563" y="3667125"/>
          <p14:tracePt t="45263" x="3079750" y="3679825"/>
          <p14:tracePt t="45271" x="3067050" y="3692525"/>
          <p14:tracePt t="45282" x="3054350" y="3692525"/>
          <p14:tracePt t="45293" x="3028950" y="3703638"/>
          <p14:tracePt t="45311" x="3028950" y="3716338"/>
          <p14:tracePt t="45322" x="3016250" y="3716338"/>
          <p14:tracePt t="45332" x="3003550" y="3729038"/>
          <p14:tracePt t="45350" x="2992438" y="3741738"/>
          <p14:tracePt t="45353" x="2979738" y="3754438"/>
          <p14:tracePt t="45371" x="2967038" y="3767138"/>
          <p14:tracePt t="45381" x="2954338" y="3792538"/>
          <p14:tracePt t="45393" x="2941638" y="3792538"/>
          <p14:tracePt t="45402" x="2941638" y="3803650"/>
          <p14:tracePt t="45413" x="2941638" y="3816350"/>
          <p14:tracePt t="45420" x="2928938" y="3829050"/>
          <p14:tracePt t="45430" x="2916238" y="3829050"/>
          <p14:tracePt t="45450" x="2916238" y="3841750"/>
          <p14:tracePt t="45460" x="2903538" y="3854450"/>
          <p14:tracePt t="45472" x="2890838" y="3867150"/>
          <p14:tracePt t="45480" x="2879725" y="3879850"/>
          <p14:tracePt t="45498" x="2867025" y="3916363"/>
          <p14:tracePt t="45502" x="2867025" y="3954463"/>
          <p14:tracePt t="45509" x="2854325" y="3967163"/>
          <p14:tracePt t="45521" x="2854325" y="3992563"/>
          <p14:tracePt t="45530" x="2841625" y="4005263"/>
          <p14:tracePt t="45539" x="2841625" y="4017963"/>
          <p14:tracePt t="45570" x="2841625" y="4029075"/>
          <p14:tracePt t="45590" x="2841625" y="4041775"/>
          <p14:tracePt t="45621" x="2841625" y="4054475"/>
          <p14:tracePt t="45658" x="2841625" y="4067175"/>
          <p14:tracePt t="45688" x="2841625" y="4079875"/>
          <p14:tracePt t="45709" x="2854325" y="4079875"/>
          <p14:tracePt t="45728" x="2879725" y="4092575"/>
          <p14:tracePt t="45738" x="2890838" y="4105275"/>
          <p14:tracePt t="45750" x="2903538" y="4105275"/>
          <p14:tracePt t="45759" x="2916238" y="4105275"/>
          <p14:tracePt t="45775" x="2928938" y="4105275"/>
          <p14:tracePt t="45777" x="2941638" y="4105275"/>
          <p14:tracePt t="45787" x="2967038" y="4105275"/>
          <p14:tracePt t="45807" x="2992438" y="4105275"/>
          <p14:tracePt t="45819" x="3003550" y="4105275"/>
          <p14:tracePt t="45837" x="3016250" y="4105275"/>
          <p14:tracePt t="45850" x="3028950" y="4105275"/>
          <p14:tracePt t="45859" x="3041650" y="4105275"/>
          <p14:tracePt t="45867" x="3054350" y="4105275"/>
          <p14:tracePt t="45877" x="3067050" y="4105275"/>
          <p14:tracePt t="45888" x="3079750" y="4105275"/>
          <p14:tracePt t="45896" x="3092450" y="4105275"/>
          <p14:tracePt t="45906" x="3116263" y="4092575"/>
          <p14:tracePt t="45916" x="3128963" y="4092575"/>
          <p14:tracePt t="45925" x="3154363" y="4092575"/>
          <p14:tracePt t="45936" x="3179763" y="4079875"/>
          <p14:tracePt t="45947" x="3205163" y="4067175"/>
          <p14:tracePt t="45956" x="3216275" y="4067175"/>
          <p14:tracePt t="45971" x="3241675" y="4054475"/>
          <p14:tracePt t="45976" x="3267075" y="4029075"/>
          <p14:tracePt t="45985" x="3292475" y="4017963"/>
          <p14:tracePt t="45997" x="3305175" y="4005263"/>
          <p14:tracePt t="46006" x="3328988" y="4005263"/>
          <p14:tracePt t="46015" x="3341688" y="3992563"/>
          <p14:tracePt t="46025" x="3367088" y="3967163"/>
          <p14:tracePt t="46035" x="3379788" y="3954463"/>
          <p14:tracePt t="46045" x="3392488" y="3954463"/>
          <p14:tracePt t="46056" x="3417888" y="3954463"/>
          <p14:tracePt t="46077" x="3417888" y="3941763"/>
          <p14:tracePt t="46085" x="3429000" y="3941763"/>
          <p14:tracePt t="46096" x="3441700" y="3929063"/>
          <p14:tracePt t="46104" x="3454400" y="3929063"/>
          <p14:tracePt t="46117" x="3454400" y="3916363"/>
          <p14:tracePt t="46135" x="3467100" y="3916363"/>
          <p14:tracePt t="46154" x="3467100" y="3905250"/>
          <p14:tracePt t="46602" x="3479800" y="3905250"/>
          <p14:tracePt t="46611" x="3492500" y="3941763"/>
          <p14:tracePt t="46621" x="3517900" y="4029075"/>
          <p14:tracePt t="46630" x="3554413" y="4117975"/>
          <p14:tracePt t="46640" x="3605213" y="4279900"/>
          <p14:tracePt t="46651" x="3667125" y="4392613"/>
          <p14:tracePt t="46660" x="3743325" y="4592638"/>
          <p14:tracePt t="46670" x="3805238" y="4792663"/>
          <p14:tracePt t="46681" x="3892550" y="4943475"/>
          <p14:tracePt t="46689" x="3943350" y="5092700"/>
          <p14:tracePt t="46699" x="4030663" y="5256213"/>
          <p14:tracePt t="46711" x="4130675" y="5356225"/>
          <p14:tracePt t="46721" x="4217988" y="5468938"/>
          <p14:tracePt t="46731" x="4281488" y="5556250"/>
          <p14:tracePt t="46739" x="4343400" y="5630863"/>
          <p14:tracePt t="46751" x="4381500" y="5681663"/>
          <p14:tracePt t="46759" x="4406900" y="5719763"/>
          <p14:tracePt t="46769" x="4430713" y="5756275"/>
          <p14:tracePt t="46779" x="4430713" y="5781675"/>
          <p14:tracePt t="46789" x="4443413" y="5794375"/>
          <p14:tracePt t="46803" x="4456113" y="5819775"/>
          <p14:tracePt t="46810" x="4468813" y="5832475"/>
          <p14:tracePt t="46820" x="4468813" y="5843588"/>
          <p14:tracePt t="46829" x="4481513" y="5856288"/>
          <p14:tracePt t="46839" x="4481513" y="5868988"/>
          <p14:tracePt t="46848" x="4481513" y="5881688"/>
          <p14:tracePt t="46868" x="4481513" y="5894388"/>
          <p14:tracePt t="46878" x="4481513" y="5907088"/>
          <p14:tracePt t="46889" x="4481513" y="5919788"/>
          <p14:tracePt t="46903" x="4481513" y="5932488"/>
          <p14:tracePt t="46910" x="4494213" y="5969000"/>
          <p14:tracePt t="46918" x="4494213" y="5994400"/>
          <p14:tracePt t="46928" x="4494213" y="6019800"/>
          <p14:tracePt t="46937" x="4494213" y="6032500"/>
          <p14:tracePt t="46949" x="4494213" y="6056313"/>
          <p14:tracePt t="46958" x="4494213" y="6081713"/>
          <p14:tracePt t="46978" x="4494213" y="6107113"/>
          <p14:tracePt t="46988" x="4494213" y="6132513"/>
          <p14:tracePt t="46999" x="4494213" y="6145213"/>
          <p14:tracePt t="47007" x="4494213" y="6157913"/>
          <p14:tracePt t="47017" x="4494213" y="6169025"/>
          <p14:tracePt t="47027" x="4494213" y="6194425"/>
          <p14:tracePt t="47038" x="4494213" y="6207125"/>
          <p14:tracePt t="47052" x="4494213" y="6219825"/>
          <p14:tracePt t="47068" x="4494213" y="6232525"/>
          <p14:tracePt t="47087" x="4494213" y="6245225"/>
          <p14:tracePt t="47128" x="4494213" y="6232525"/>
          <p14:tracePt t="47137" x="4494213" y="6219825"/>
          <p14:tracePt t="47148" x="4494213" y="6207125"/>
          <p14:tracePt t="47157" x="4494213" y="6181725"/>
          <p14:tracePt t="47167" x="4494213" y="6169025"/>
          <p14:tracePt t="47175" x="4494213" y="6145213"/>
          <p14:tracePt t="47186" x="4494213" y="6132513"/>
          <p14:tracePt t="47205" x="4494213" y="6119813"/>
          <p14:tracePt t="47215" x="4494213" y="6094413"/>
          <p14:tracePt t="47226" x="4494213" y="6081713"/>
          <p14:tracePt t="47235" x="4494213" y="6056313"/>
          <p14:tracePt t="47245" x="4481513" y="6045200"/>
          <p14:tracePt t="47257" x="4481513" y="6032500"/>
          <p14:tracePt t="47266" x="4456113" y="6007100"/>
          <p14:tracePt t="47282" x="4443413" y="5994400"/>
          <p14:tracePt t="47287" x="4418013" y="5981700"/>
          <p14:tracePt t="47296" x="4406900" y="5956300"/>
          <p14:tracePt t="47307" x="4394200" y="5956300"/>
          <p14:tracePt t="47315" x="4394200" y="5945188"/>
          <p14:tracePt t="47325" x="4381500" y="5945188"/>
          <p14:tracePt t="47334" x="4368800" y="5932488"/>
          <p14:tracePt t="47354" x="4368800" y="5919788"/>
          <p14:tracePt t="47364" x="4356100" y="5919788"/>
          <p14:tracePt t="47380" x="4343400" y="5919788"/>
          <p14:tracePt t="47443" x="4343400" y="5907088"/>
          <p14:tracePt t="47495" x="4356100" y="5907088"/>
          <p14:tracePt t="47525" x="4368800" y="5907088"/>
          <p14:tracePt t="47537" x="4381500" y="5907088"/>
          <p14:tracePt t="47553" x="4394200" y="5907088"/>
          <p14:tracePt t="47583" x="4406900" y="5907088"/>
          <p14:tracePt t="47592" x="4418013" y="5907088"/>
          <p14:tracePt t="47613" x="4430713" y="5907088"/>
          <p14:tracePt t="47643" x="4443413" y="5907088"/>
          <p14:tracePt t="47655" x="4456113" y="5907088"/>
          <p14:tracePt t="47681" x="4468813" y="5907088"/>
          <p14:tracePt t="49081" x="4481513" y="5907088"/>
          <p14:tracePt t="49092" x="4494213" y="5881688"/>
          <p14:tracePt t="49102" x="4518025" y="5856288"/>
          <p14:tracePt t="49109" x="4530725" y="5832475"/>
          <p14:tracePt t="49120" x="4530725" y="5819775"/>
          <p14:tracePt t="49132" x="4530725" y="5807075"/>
          <p14:tracePt t="49139" x="4543425" y="5781675"/>
          <p14:tracePt t="49149" x="4543425" y="5768975"/>
          <p14:tracePt t="49160" x="4543425" y="5756275"/>
          <p14:tracePt t="49169" x="4543425" y="5743575"/>
          <p14:tracePt t="49181" x="4543425" y="5732463"/>
          <p14:tracePt t="49191" x="4543425" y="5694363"/>
          <p14:tracePt t="49199" x="4543425" y="5643563"/>
          <p14:tracePt t="49237" x="4556125" y="5543550"/>
          <p14:tracePt t="49245" x="4556125" y="5518150"/>
          <p14:tracePt t="49250" x="4556125" y="5494338"/>
          <p14:tracePt t="49268" x="4556125" y="5481638"/>
          <p14:tracePt t="49278" x="4556125" y="5468938"/>
          <p14:tracePt t="49298" x="4556125" y="5456238"/>
          <p14:tracePt t="49349" x="4556125" y="5443538"/>
          <p14:tracePt t="49568" x="4556125" y="5430838"/>
          <p14:tracePt t="50668" x="4543425" y="5430838"/>
          <p14:tracePt t="50681" x="4506913" y="5443538"/>
          <p14:tracePt t="50693" x="4443413" y="5468938"/>
          <p14:tracePt t="50697" x="4330700" y="5518150"/>
          <p14:tracePt t="50707" x="4181475" y="5556250"/>
          <p14:tracePt t="50717" x="4017963" y="5607050"/>
          <p14:tracePt t="50727" x="3830638" y="5630863"/>
          <p14:tracePt t="50738" x="3554413" y="5694363"/>
          <p14:tracePt t="50745" x="3167063" y="5768975"/>
          <p14:tracePt t="50756" x="2778125" y="5868988"/>
          <p14:tracePt t="50769" x="2554288" y="5881688"/>
          <p14:tracePt t="50778" x="2328863" y="5919788"/>
          <p14:tracePt t="50789" x="2139950" y="5919788"/>
          <p14:tracePt t="50796" x="1965325" y="5932488"/>
          <p14:tracePt t="50805" x="1839913" y="5956300"/>
          <p14:tracePt t="50816" x="1689100" y="5956300"/>
          <p14:tracePt t="50825" x="1601788" y="5956300"/>
          <p14:tracePt t="50835" x="1539875" y="5956300"/>
          <p14:tracePt t="50846" x="1514475" y="5956300"/>
          <p14:tracePt t="50857" x="1476375" y="5945188"/>
          <p14:tracePt t="50867" x="1452563" y="5932488"/>
          <p14:tracePt t="50888" x="1452563" y="5919788"/>
          <p14:tracePt t="50896" x="1439863" y="5919788"/>
          <p14:tracePt t="50906" x="1427163" y="5919788"/>
          <p14:tracePt t="51105" x="1414463" y="5919788"/>
          <p14:tracePt t="51125" x="1401763" y="5919788"/>
          <p14:tracePt t="51133" x="1376363" y="5919788"/>
          <p14:tracePt t="51145" x="1339850" y="5919788"/>
          <p14:tracePt t="51153" x="1301750" y="5919788"/>
          <p14:tracePt t="51164" x="1263650" y="5919788"/>
          <p14:tracePt t="51172" x="1201738" y="5919788"/>
          <p14:tracePt t="51183" x="1150938" y="5919788"/>
          <p14:tracePt t="51193" x="1127125" y="5919788"/>
          <p14:tracePt t="51203" x="1089025" y="5919788"/>
          <p14:tracePt t="51215" x="1050925" y="5919788"/>
          <p14:tracePt t="51224" x="1001713" y="5919788"/>
          <p14:tracePt t="51234" x="963613" y="5932488"/>
          <p14:tracePt t="51243" x="938213" y="5932488"/>
          <p14:tracePt t="51252" x="901700" y="5932488"/>
          <p14:tracePt t="51263" x="876300" y="5932488"/>
          <p14:tracePt t="51272" x="850900" y="5932488"/>
          <p14:tracePt t="51281" x="814388" y="5945188"/>
          <p14:tracePt t="51293" x="801688" y="5945188"/>
          <p14:tracePt t="51302" x="788988" y="5945188"/>
          <p14:tracePt t="51311" x="763588" y="5945188"/>
          <p14:tracePt t="51322" x="750888" y="5945188"/>
          <p14:tracePt t="51333" x="738188" y="5945188"/>
          <p14:tracePt t="51353" x="725488" y="5945188"/>
          <p14:tracePt t="51363" x="712788" y="5945188"/>
          <p14:tracePt t="51382" x="701675" y="5945188"/>
          <p14:tracePt t="51400" x="688975" y="5956300"/>
          <p14:tracePt t="51452" x="688975" y="5969000"/>
          <p14:tracePt t="51475" x="676275" y="5981700"/>
          <p14:tracePt t="51522" x="676275" y="5994400"/>
          <p14:tracePt t="51540" x="663575" y="6007100"/>
          <p14:tracePt t="51549" x="650875" y="6007100"/>
          <p14:tracePt t="51560" x="638175" y="6019800"/>
          <p14:tracePt t="51769" x="650875" y="6019800"/>
          <p14:tracePt t="51778" x="663575" y="6032500"/>
          <p14:tracePt t="51787" x="688975" y="6032500"/>
          <p14:tracePt t="51798" x="701675" y="6032500"/>
          <p14:tracePt t="51808" x="712788" y="6032500"/>
          <p14:tracePt t="51818" x="738188" y="6032500"/>
          <p14:tracePt t="51828" x="750888" y="6032500"/>
          <p14:tracePt t="51838" x="763588" y="6032500"/>
          <p14:tracePt t="51849" x="788988" y="6032500"/>
          <p14:tracePt t="51858" x="801688" y="6032500"/>
          <p14:tracePt t="51869" x="838200" y="6032500"/>
          <p14:tracePt t="51876" x="876300" y="6032500"/>
          <p14:tracePt t="51887" x="901700" y="6032500"/>
          <p14:tracePt t="51897" x="925513" y="6032500"/>
          <p14:tracePt t="51906" x="950913" y="6032500"/>
          <p14:tracePt t="51918" x="989013" y="6032500"/>
          <p14:tracePt t="51926" x="1014413" y="6032500"/>
          <p14:tracePt t="51937" x="1038225" y="6032500"/>
          <p14:tracePt t="51948" x="1076325" y="6032500"/>
          <p14:tracePt t="51957" x="1114425" y="6032500"/>
          <p14:tracePt t="51969" x="1127125" y="6032500"/>
          <p14:tracePt t="51976" x="1163638" y="6032500"/>
          <p14:tracePt t="51986" x="1201738" y="6032500"/>
          <p14:tracePt t="51997" x="1214438" y="6032500"/>
          <p14:tracePt t="52006" x="1252538" y="6032500"/>
          <p14:tracePt t="52018" x="1289050" y="6032500"/>
          <p14:tracePt t="52025" x="1301750" y="6032500"/>
          <p14:tracePt t="52035" x="1339850" y="6032500"/>
          <p14:tracePt t="52046" x="1363663" y="6032500"/>
          <p14:tracePt t="52071" x="1389063" y="6032500"/>
          <p14:tracePt t="52077" x="1414463" y="6032500"/>
          <p14:tracePt t="52098" x="1427163" y="6032500"/>
          <p14:tracePt t="52107" x="1439863" y="6032500"/>
          <p14:tracePt t="52125" x="1452563" y="6032500"/>
          <p14:tracePt t="52155" x="1465263" y="6032500"/>
          <p14:tracePt t="52176" x="1476375" y="6032500"/>
          <p14:tracePt t="52205" x="1489075" y="6032500"/>
          <p14:tracePt t="52215" x="1527175" y="6032500"/>
          <p14:tracePt t="52227" x="1539875" y="6032500"/>
          <p14:tracePt t="52235" x="1577975" y="6032500"/>
          <p14:tracePt t="52248" x="1614488" y="6032500"/>
          <p14:tracePt t="52257" x="1627188" y="6032500"/>
          <p14:tracePt t="52263" x="1665288" y="6032500"/>
          <p14:tracePt t="52274" x="1701800" y="6032500"/>
          <p14:tracePt t="52284" x="1727200" y="6032500"/>
          <p14:tracePt t="52294" x="1752600" y="6032500"/>
          <p14:tracePt t="52304" x="1778000" y="6032500"/>
          <p14:tracePt t="52313" x="1790700" y="6032500"/>
          <p14:tracePt t="52323" x="1801813" y="6032500"/>
          <p14:tracePt t="52333" x="1814513" y="6032500"/>
          <p14:tracePt t="52355" x="1827213" y="6032500"/>
          <p14:tracePt t="52382" x="1839913" y="6032500"/>
          <p14:tracePt t="52394" x="1852613" y="6032500"/>
          <p14:tracePt t="52412" x="1865313" y="6032500"/>
          <p14:tracePt t="52988" x="1878013" y="6032500"/>
          <p14:tracePt t="52999" x="1903413" y="6032500"/>
          <p14:tracePt t="53008" x="1952625" y="6032500"/>
          <p14:tracePt t="53017" x="1978025" y="6032500"/>
          <p14:tracePt t="53028" x="2027238" y="6032500"/>
          <p14:tracePt t="53039" x="2127250" y="6032500"/>
          <p14:tracePt t="53053" x="2252663" y="6032500"/>
          <p14:tracePt t="53059" x="2390775" y="6032500"/>
          <p14:tracePt t="53068" x="2516188" y="6032500"/>
          <p14:tracePt t="53077" x="2667000" y="6019800"/>
          <p14:tracePt t="53088" x="2790825" y="6007100"/>
          <p14:tracePt t="53097" x="2941638" y="5981700"/>
          <p14:tracePt t="53107" x="3054350" y="5969000"/>
          <p14:tracePt t="53117" x="3167063" y="5956300"/>
          <p14:tracePt t="53126" x="3279775" y="5945188"/>
          <p14:tracePt t="53135" x="3341688" y="5932488"/>
          <p14:tracePt t="53147" x="3405188" y="5894388"/>
          <p14:tracePt t="53157" x="3417888" y="5894388"/>
          <p14:tracePt t="53169" x="3454400" y="5881688"/>
          <p14:tracePt t="53178" x="3479800" y="5881688"/>
          <p14:tracePt t="53187" x="3505200" y="5868988"/>
          <p14:tracePt t="53198" x="3517900" y="5856288"/>
          <p14:tracePt t="53206" x="3530600" y="5843588"/>
          <p14:tracePt t="53215" x="3554413" y="5832475"/>
          <p14:tracePt t="53227" x="3567113" y="5832475"/>
          <p14:tracePt t="53236" x="3579813" y="5832475"/>
          <p14:tracePt t="53252" x="3617913" y="5819775"/>
          <p14:tracePt t="53257" x="3643313" y="5807075"/>
          <p14:tracePt t="53267" x="3654425" y="5794375"/>
          <p14:tracePt t="53277" x="3679825" y="5781675"/>
          <p14:tracePt t="53286" x="3692525" y="5768975"/>
          <p14:tracePt t="53305" x="3705225" y="5768975"/>
          <p14:tracePt t="53307" x="3717925" y="5768975"/>
          <p14:tracePt t="53315" x="3730625" y="5768975"/>
          <p14:tracePt t="53327" x="3730625" y="5756275"/>
          <p14:tracePt t="53345" x="3743325" y="5743575"/>
          <p14:tracePt t="53355" x="3756025" y="5743575"/>
          <p14:tracePt t="53377" x="3767138" y="5743575"/>
          <p14:tracePt t="53386" x="3792538" y="5732463"/>
          <p14:tracePt t="53406" x="3805238" y="5707063"/>
          <p14:tracePt t="53415" x="3817938" y="5707063"/>
          <p14:tracePt t="53429" x="3817938" y="5694363"/>
          <p14:tracePt t="53465" x="3817938" y="5681663"/>
          <p14:tracePt t="53493" x="3830638" y="5668963"/>
          <p14:tracePt t="53504" x="3843338" y="5656263"/>
          <p14:tracePt t="53534" x="3856038" y="5643563"/>
          <p14:tracePt t="53554" x="3856038" y="5630863"/>
          <p14:tracePt t="53583" x="3856038" y="5619750"/>
          <p14:tracePt t="53603" x="3856038" y="5607050"/>
          <p14:tracePt t="53613" x="3856038" y="5594350"/>
          <p14:tracePt t="53634" x="3856038" y="5581650"/>
          <p14:tracePt t="53682" x="3856038" y="5568950"/>
          <p14:tracePt t="53703" x="3856038" y="5556250"/>
          <p14:tracePt t="53850" x="3856038" y="5607050"/>
          <p14:tracePt t="53861" x="3856038" y="5668963"/>
          <p14:tracePt t="53871" x="3856038" y="5732463"/>
          <p14:tracePt t="53881" x="3856038" y="5781675"/>
          <p14:tracePt t="53890" x="3856038" y="5819775"/>
          <p14:tracePt t="53901" x="3856038" y="5868988"/>
          <p14:tracePt t="53911" x="3856038" y="5894388"/>
          <p14:tracePt t="53920" x="3856038" y="5919788"/>
          <p14:tracePt t="53930" x="3856038" y="5945188"/>
          <p14:tracePt t="53951" x="3856038" y="5956300"/>
          <p14:tracePt t="53960" x="3856038" y="5969000"/>
          <p14:tracePt t="53976" x="3856038" y="5981700"/>
          <p14:tracePt t="53990" x="3856038" y="5994400"/>
          <p14:tracePt t="54000" x="3856038" y="6007100"/>
          <p14:tracePt t="54049" x="3856038" y="6019800"/>
          <p14:tracePt t="54069" x="3856038" y="6032500"/>
          <p14:tracePt t="54228" x="3867150" y="6032500"/>
          <p14:tracePt t="54238" x="3905250" y="6032500"/>
          <p14:tracePt t="54247" x="3979863" y="5981700"/>
          <p14:tracePt t="54257" x="4092575" y="5932488"/>
          <p14:tracePt t="54267" x="4143375" y="5868988"/>
          <p14:tracePt t="54277" x="4181475" y="5832475"/>
          <p14:tracePt t="54287" x="4217988" y="5807075"/>
          <p14:tracePt t="54297" x="4256088" y="5781675"/>
          <p14:tracePt t="54307" x="4281488" y="5756275"/>
          <p14:tracePt t="54317" x="4294188" y="5743575"/>
          <p14:tracePt t="54327" x="4305300" y="5719763"/>
          <p14:tracePt t="54340" x="4305300" y="5694363"/>
          <p14:tracePt t="54348" x="4305300" y="5681663"/>
          <p14:tracePt t="54357" x="4305300" y="5668963"/>
          <p14:tracePt t="54367" x="4305300" y="5656263"/>
          <p14:tracePt t="54376" x="4305300" y="5643563"/>
          <p14:tracePt t="54397" x="4305300" y="5630863"/>
          <p14:tracePt t="54407" x="4305300" y="5607050"/>
          <p14:tracePt t="54427" x="4305300" y="5594350"/>
          <p14:tracePt t="54436" x="4305300" y="5581650"/>
          <p14:tracePt t="54445" x="4305300" y="5568950"/>
          <p14:tracePt t="54466" x="4305300" y="5556250"/>
          <p14:tracePt t="54477" x="4305300" y="5543550"/>
          <p14:tracePt t="54497" x="4305300" y="5530850"/>
          <p14:tracePt t="54506" x="4305300" y="5518150"/>
          <p14:tracePt t="54536" x="4305300" y="5507038"/>
          <p14:tracePt t="54545" x="4318000" y="5507038"/>
          <p14:tracePt t="54605" x="4330700" y="5507038"/>
          <p14:tracePt t="54624" x="4343400" y="5556250"/>
          <p14:tracePt t="54637" x="4343400" y="5643563"/>
          <p14:tracePt t="54645" x="4343400" y="5707063"/>
          <p14:tracePt t="54657" x="4343400" y="5794375"/>
          <p14:tracePt t="54665" x="4343400" y="5868988"/>
          <p14:tracePt t="54674" x="4343400" y="5907088"/>
          <p14:tracePt t="54684" x="4343400" y="5945188"/>
          <p14:tracePt t="54694" x="4343400" y="5981700"/>
          <p14:tracePt t="54704" x="4343400" y="5994400"/>
          <p14:tracePt t="54713" x="4343400" y="6007100"/>
          <p14:tracePt t="54724" x="4343400" y="6019800"/>
          <p14:tracePt t="54738" x="4343400" y="6032500"/>
          <p14:tracePt t="55151" x="4356100" y="6032500"/>
          <p14:tracePt t="55159" x="4356100" y="6019800"/>
          <p14:tracePt t="55170" x="4368800" y="6019800"/>
          <p14:tracePt t="55180" x="4368800" y="6007100"/>
          <p14:tracePt t="55200" x="4381500" y="6007100"/>
          <p14:tracePt t="55212" x="4394200" y="6007100"/>
          <p14:tracePt t="55429" x="4394200" y="5994400"/>
          <p14:tracePt t="55449" x="4394200" y="5981700"/>
          <p14:tracePt t="55459" x="4406900" y="5969000"/>
          <p14:tracePt t="55468" x="4443413" y="5932488"/>
          <p14:tracePt t="55477" x="4506913" y="5832475"/>
          <p14:tracePt t="55488" x="4594225" y="5694363"/>
          <p14:tracePt t="55497" x="4643438" y="5619750"/>
          <p14:tracePt t="55507" x="4681538" y="5543550"/>
          <p14:tracePt t="55516" x="4706938" y="5494338"/>
          <p14:tracePt t="55527" x="4732338" y="5443538"/>
          <p14:tracePt t="55539" x="4743450" y="5407025"/>
          <p14:tracePt t="55548" x="4756150" y="5356225"/>
          <p14:tracePt t="55558" x="4768850" y="5330825"/>
          <p14:tracePt t="55567" x="4781550" y="5305425"/>
          <p14:tracePt t="55577" x="4781550" y="5281613"/>
          <p14:tracePt t="55587" x="4781550" y="5256213"/>
          <p14:tracePt t="55596" x="4781550" y="5230813"/>
          <p14:tracePt t="55616" x="4781550" y="5218113"/>
          <p14:tracePt t="55626" x="4781550" y="5205413"/>
          <p14:tracePt t="55667" x="4781550" y="5194300"/>
          <p14:tracePt t="56183" x="4781550" y="5218113"/>
          <p14:tracePt t="56194" x="4781550" y="5230813"/>
          <p14:tracePt t="56213" x="4781550" y="5243513"/>
          <p14:tracePt t="56221" x="4781550" y="5256213"/>
          <p14:tracePt t="56241" x="4781550" y="5268913"/>
          <p14:tracePt t="56251" x="4781550" y="5281613"/>
          <p14:tracePt t="56262" x="4781550" y="5294313"/>
          <p14:tracePt t="56271" x="4781550" y="5318125"/>
          <p14:tracePt t="56281" x="4781550" y="5343525"/>
          <p14:tracePt t="56300" x="4781550" y="5368925"/>
          <p14:tracePt t="56310" x="4768850" y="5394325"/>
          <p14:tracePt t="56320" x="4768850" y="5407025"/>
          <p14:tracePt t="56331" x="4768850" y="5418138"/>
          <p14:tracePt t="56340" x="4768850" y="5443538"/>
          <p14:tracePt t="56360" x="4768850" y="5456238"/>
          <p14:tracePt t="56370" x="4768850" y="5468938"/>
          <p14:tracePt t="56380" x="4768850" y="5481638"/>
          <p14:tracePt t="56401" x="4768850" y="5494338"/>
          <p14:tracePt t="56413" x="4768850" y="5507038"/>
          <p14:tracePt t="56422" x="4768850" y="5518150"/>
          <p14:tracePt t="56439" x="4768850" y="5543550"/>
          <p14:tracePt t="56449" x="4768850" y="5556250"/>
          <p14:tracePt t="56460" x="4768850" y="5581650"/>
          <p14:tracePt t="56468" x="4768850" y="5594350"/>
          <p14:tracePt t="56479" x="4768850" y="5607050"/>
          <p14:tracePt t="56500" x="4781550" y="5619750"/>
          <p14:tracePt t="56517" x="4781550" y="5630863"/>
          <p14:tracePt t="56521" x="4794250" y="5630863"/>
          <p14:tracePt t="56530" x="4794250" y="5643563"/>
          <p14:tracePt t="56541" x="4806950" y="5656263"/>
          <p14:tracePt t="56559" x="4819650" y="5668963"/>
          <p14:tracePt t="56578" x="4832350" y="5668963"/>
          <p14:tracePt t="56599" x="4843463" y="5681663"/>
          <p14:tracePt t="56614" x="4856163" y="5681663"/>
          <p14:tracePt t="56620" x="4856163" y="5694363"/>
          <p14:tracePt t="56639" x="4868863" y="5707063"/>
          <p14:tracePt t="56648" x="4881563" y="5707063"/>
          <p14:tracePt t="56667" x="4894263" y="5707063"/>
          <p14:tracePt t="57095" x="4906963" y="5707063"/>
          <p14:tracePt t="57254" x="4919663" y="5707063"/>
          <p14:tracePt t="57283" x="4932363" y="5707063"/>
          <p14:tracePt t="57302" x="4945063" y="5707063"/>
          <p14:tracePt t="57312" x="4956175" y="5707063"/>
          <p14:tracePt t="57344" x="4968875" y="5707063"/>
          <p14:tracePt t="57354" x="4994275" y="5707063"/>
          <p14:tracePt t="57381" x="5006975" y="5694363"/>
          <p14:tracePt t="57393" x="5019675" y="5694363"/>
          <p14:tracePt t="57402" x="5019675" y="5681663"/>
          <p14:tracePt t="57413" x="5032375" y="5681663"/>
          <p14:tracePt t="57442" x="5045075" y="5668963"/>
          <p14:tracePt t="57467" x="5045075" y="5656263"/>
          <p14:tracePt t="57492" x="5045075" y="5643563"/>
          <p14:tracePt t="57521" x="5057775" y="5643563"/>
          <p14:tracePt t="57530" x="5057775" y="5630863"/>
          <p14:tracePt t="57550" x="5057775" y="5619750"/>
          <p14:tracePt t="57570" x="5068888" y="5619750"/>
          <p14:tracePt t="57631" x="5081588" y="5619750"/>
          <p14:tracePt t="57651" x="5094288" y="5619750"/>
          <p14:tracePt t="57679" x="5106988" y="5619750"/>
          <p14:tracePt t="57690" x="5119688" y="5619750"/>
          <p14:tracePt t="57709" x="5132388" y="5619750"/>
          <p14:tracePt t="57897" x="5145088" y="5619750"/>
          <p14:tracePt t="57907" x="5157788" y="5619750"/>
          <p14:tracePt t="57927" x="5170488" y="5619750"/>
          <p14:tracePt t="57957" x="5194300" y="5619750"/>
          <p14:tracePt t="57969" x="5207000" y="5619750"/>
          <p14:tracePt t="57976" x="5219700" y="5619750"/>
          <p14:tracePt t="57987" x="5245100" y="5619750"/>
          <p14:tracePt t="57997" x="5257800" y="5619750"/>
          <p14:tracePt t="58007" x="5270500" y="5630863"/>
          <p14:tracePt t="58016" x="5294313" y="5630863"/>
          <p14:tracePt t="58027" x="5307013" y="5643563"/>
          <p14:tracePt t="58036" x="5319713" y="5643563"/>
          <p14:tracePt t="58046" x="5345113" y="5643563"/>
          <p14:tracePt t="58057" x="5357813" y="5656263"/>
          <p14:tracePt t="58069" x="5370513" y="5656263"/>
          <p14:tracePt t="58078" x="5394325" y="5656263"/>
          <p14:tracePt t="58087" x="5407025" y="5656263"/>
          <p14:tracePt t="58099" x="5419725" y="5656263"/>
          <p14:tracePt t="58107" x="5445125" y="5656263"/>
          <p14:tracePt t="58130" x="5457825" y="5656263"/>
          <p14:tracePt t="58136" x="5470525" y="5656263"/>
          <p14:tracePt t="58156" x="5483225" y="5656263"/>
          <p14:tracePt t="58186" x="5495925" y="5656263"/>
          <p14:tracePt t="58196" x="5507038" y="5656263"/>
          <p14:tracePt t="61646" x="5519738" y="5656263"/>
          <p14:tracePt t="62124" x="5532438" y="5656263"/>
          <p14:tracePt t="62411" x="5545138" y="5656263"/>
          <p14:tracePt t="63222" x="5532438" y="5656263"/>
          <p14:tracePt t="63233" x="5507038" y="5656263"/>
          <p14:tracePt t="63244" x="5495925" y="5619750"/>
          <p14:tracePt t="63255" x="5495925" y="5581650"/>
          <p14:tracePt t="63267" x="5519738" y="5494338"/>
          <p14:tracePt t="63272" x="5595938" y="5381625"/>
          <p14:tracePt t="63285" x="5708650" y="5181600"/>
          <p14:tracePt t="63294" x="6096000" y="4768850"/>
          <p14:tracePt t="63303" x="6521450" y="4341813"/>
          <p14:tracePt t="63312" x="6972300" y="3803650"/>
          <p14:tracePt t="63322" x="7272338" y="3367088"/>
          <p14:tracePt t="63332" x="7510463" y="3054350"/>
          <p14:tracePt t="63345" x="7673975" y="2828925"/>
          <p14:tracePt t="63354" x="7810500" y="2665413"/>
          <p14:tracePt t="63368" x="7886700" y="2552700"/>
          <p14:tracePt t="63373" x="7923213" y="2478088"/>
          <p14:tracePt t="63384" x="7974013" y="2427288"/>
          <p14:tracePt t="63392" x="7986713" y="2403475"/>
          <p14:tracePt t="63401" x="7986713" y="2390775"/>
          <p14:tracePt t="63412" x="7999413" y="2390775"/>
          <p14:tracePt t="63431" x="8010525" y="2378075"/>
          <p14:tracePt t="63453" x="8048625" y="2378075"/>
          <p14:tracePt t="63465" x="8086725" y="2378075"/>
          <p14:tracePt t="63482" x="8099425" y="2378075"/>
          <p14:tracePt t="63492" x="8123238" y="2378075"/>
          <p14:tracePt t="63511" x="8174038" y="2365375"/>
          <p14:tracePt t="63520" x="8212138" y="2365375"/>
          <p14:tracePt t="63531" x="8235950" y="2339975"/>
          <p14:tracePt t="63541" x="8286750" y="2327275"/>
          <p14:tracePt t="63550" x="8361363" y="2314575"/>
          <p14:tracePt t="63561" x="8448675" y="2278063"/>
          <p14:tracePt t="63572" x="8561388" y="2252663"/>
          <p14:tracePt t="63581" x="8699500" y="2227263"/>
          <p14:tracePt t="63592" x="8812213" y="2201863"/>
          <p14:tracePt t="63601" x="8874125" y="2190750"/>
          <p14:tracePt t="63615" x="8950325" y="2178050"/>
          <p14:tracePt t="63621" x="8975725" y="2165350"/>
          <p14:tracePt t="63631" x="8986838" y="2165350"/>
          <p14:tracePt t="63639" x="8999538" y="2165350"/>
          <p14:tracePt t="63661" x="9012238" y="2165350"/>
          <p14:tracePt t="63699" x="9024938" y="2165350"/>
          <p14:tracePt t="63710" x="9037638" y="2165350"/>
          <p14:tracePt t="63730" x="9050338" y="2165350"/>
          <p14:tracePt t="63948" x="9050338" y="2152650"/>
          <p14:tracePt t="63968" x="9088438" y="2139950"/>
          <p14:tracePt t="63977" x="9137650" y="2127250"/>
          <p14:tracePt t="63987" x="9199563" y="2101850"/>
          <p14:tracePt t="63997" x="9237663" y="2089150"/>
          <p14:tracePt t="64006" x="9312275" y="2078038"/>
          <p14:tracePt t="64017" x="9350375" y="2078038"/>
          <p14:tracePt t="64026" x="9401175" y="2078038"/>
          <p14:tracePt t="64038" x="9424988" y="2078038"/>
          <p14:tracePt t="64046" x="9463088" y="2089150"/>
          <p14:tracePt t="64058" x="9475788" y="2114550"/>
          <p14:tracePt t="64067" x="9488488" y="2139950"/>
          <p14:tracePt t="64077" x="9488488" y="2178050"/>
          <p14:tracePt t="64086" x="9488488" y="2227263"/>
          <p14:tracePt t="64096" x="9488488" y="2278063"/>
          <p14:tracePt t="64105" x="9488488" y="2339975"/>
          <p14:tracePt t="64117" x="9475788" y="2390775"/>
          <p14:tracePt t="64126" x="9463088" y="2465388"/>
          <p14:tracePt t="64135" x="9463088" y="2527300"/>
          <p14:tracePt t="64145" x="9463088" y="2640013"/>
          <p14:tracePt t="64156" x="9488488" y="2765425"/>
          <p14:tracePt t="64164" x="9525000" y="2916238"/>
          <p14:tracePt t="64176" x="9575800" y="3078163"/>
          <p14:tracePt t="64187" x="9637713" y="3216275"/>
          <p14:tracePt t="64196" x="9688513" y="3341688"/>
          <p14:tracePt t="64209" x="9739313" y="3416300"/>
          <p14:tracePt t="64218" x="9788525" y="3516313"/>
          <p14:tracePt t="64227" x="9826625" y="3567113"/>
          <p14:tracePt t="64235" x="9863138" y="3629025"/>
          <p14:tracePt t="64244" x="9888538" y="3667125"/>
          <p14:tracePt t="64254" x="9913938" y="3692525"/>
          <p14:tracePt t="64264" x="9939338" y="3692525"/>
          <p14:tracePt t="64472" x="10001250" y="3692525"/>
          <p14:tracePt t="64483" x="10113963" y="3692525"/>
          <p14:tracePt t="64493" x="10264775" y="3692525"/>
          <p14:tracePt t="64502" x="10390188" y="3692525"/>
          <p14:tracePt t="64514" x="10539413" y="3692525"/>
          <p14:tracePt t="64522" x="10639425" y="3692525"/>
          <p14:tracePt t="64533" x="10790238" y="3692525"/>
          <p14:tracePt t="64546" x="10877550" y="3692525"/>
          <p14:tracePt t="64554" x="10990263" y="3692525"/>
          <p14:tracePt t="64563" x="11028363" y="3692525"/>
          <p14:tracePt t="64574" x="11041063" y="3703638"/>
          <p14:tracePt t="64583" x="11052175" y="3716338"/>
          <p14:tracePt t="64591" x="11064875" y="3716338"/>
          <p14:tracePt t="64612" x="11064875" y="3729038"/>
          <p14:tracePt t="64721" x="11077575" y="3729038"/>
          <p14:tracePt t="64740" x="11090275" y="3729038"/>
          <p14:tracePt t="64751" x="11102975" y="3729038"/>
          <p14:tracePt t="64760" x="11115675" y="3729038"/>
          <p14:tracePt t="64790" x="11128375" y="3729038"/>
          <p14:tracePt t="64799" x="11141075" y="3729038"/>
          <p14:tracePt t="64829" x="11164888" y="3729038"/>
          <p14:tracePt t="64841" x="11177588" y="3729038"/>
          <p14:tracePt t="64859" x="11190288" y="3729038"/>
          <p14:tracePt t="64870" x="11202988" y="3729038"/>
          <p14:tracePt t="64888" x="11215688" y="3729038"/>
          <p14:tracePt t="64899" x="11228388" y="3729038"/>
          <p14:tracePt t="64909" x="11253788" y="3729038"/>
          <p14:tracePt t="64919" x="11266488" y="3729038"/>
          <p14:tracePt t="64929" x="11290300" y="3729038"/>
          <p14:tracePt t="64939" x="11303000" y="3729038"/>
          <p14:tracePt t="64948" x="11315700" y="3729038"/>
          <p14:tracePt t="64959" x="11328400" y="3729038"/>
          <p14:tracePt t="64968" x="11353800" y="3741738"/>
          <p14:tracePt t="64978" x="11366500" y="3741738"/>
          <p14:tracePt t="64989" x="11377613" y="3754438"/>
          <p14:tracePt t="64998" x="11403013" y="3754438"/>
          <p14:tracePt t="65008" x="11415713" y="3754438"/>
          <p14:tracePt t="65019" x="11428413" y="3754438"/>
          <p14:tracePt t="65028" x="11441113" y="3754438"/>
          <p14:tracePt t="65039" x="11466513" y="3754438"/>
          <p14:tracePt t="65057" x="11479213" y="3754438"/>
          <p14:tracePt t="65068" x="11490325" y="3754438"/>
          <p14:tracePt t="65097" x="11503025" y="3754438"/>
          <p14:tracePt t="65117" x="11515725" y="3754438"/>
          <p14:tracePt t="66021" x="11515725" y="3767138"/>
          <p14:tracePt t="66040" x="11515725" y="3779838"/>
          <p14:tracePt t="66049" x="11466513" y="3803650"/>
          <p14:tracePt t="66060" x="11390313" y="3816350"/>
          <p14:tracePt t="66071" x="11328400" y="3829050"/>
          <p14:tracePt t="66080" x="11253788" y="3829050"/>
          <p14:tracePt t="66089" x="11228388" y="3841750"/>
          <p14:tracePt t="66102" x="11177588" y="3854450"/>
          <p14:tracePt t="66110" x="11102975" y="3854450"/>
          <p14:tracePt t="66121" x="11041063" y="3854450"/>
          <p14:tracePt t="66129" x="10952163" y="3854450"/>
          <p14:tracePt t="66138" x="10790238" y="3854450"/>
          <p14:tracePt t="66150" x="10652125" y="3854450"/>
          <p14:tracePt t="66158" x="10464800" y="3854450"/>
          <p14:tracePt t="66168" x="10339388" y="3854450"/>
          <p14:tracePt t="66179" x="10177463" y="3841750"/>
          <p14:tracePt t="66188" x="10088563" y="3803650"/>
          <p14:tracePt t="66198" x="10001250" y="3792538"/>
          <p14:tracePt t="66208" x="9926638" y="3779838"/>
          <p14:tracePt t="66221" x="9863138" y="3741738"/>
          <p14:tracePt t="66230" x="9813925" y="3729038"/>
          <p14:tracePt t="66242" x="9775825" y="3716338"/>
          <p14:tracePt t="66252" x="9739313" y="3716338"/>
          <p14:tracePt t="66259" x="9701213" y="3716338"/>
          <p14:tracePt t="66267" x="9701213" y="3703638"/>
          <p14:tracePt t="66278" x="9675813" y="3703638"/>
          <p14:tracePt t="66287" x="9650413" y="3692525"/>
          <p14:tracePt t="66307" x="9626600" y="3679825"/>
          <p14:tracePt t="66316" x="9613900" y="3679825"/>
          <p14:tracePt t="66328" x="9601200" y="3667125"/>
          <p14:tracePt t="66339" x="9588500" y="3667125"/>
          <p14:tracePt t="66352" x="9563100" y="3667125"/>
          <p14:tracePt t="66359" x="9550400" y="3667125"/>
          <p14:tracePt t="66369" x="9537700" y="3667125"/>
          <p14:tracePt t="66378" x="9513888" y="3667125"/>
          <p14:tracePt t="66398" x="9488488" y="3667125"/>
          <p14:tracePt t="66406" x="9475788" y="3667125"/>
          <p14:tracePt t="66417" x="9450388" y="3667125"/>
          <p14:tracePt t="66427" x="9424988" y="3667125"/>
          <p14:tracePt t="66436" x="9413875" y="3667125"/>
          <p14:tracePt t="66448" x="9401175" y="3667125"/>
          <p14:tracePt t="66458" x="9375775" y="3667125"/>
          <p14:tracePt t="66479" x="9350375" y="3667125"/>
          <p14:tracePt t="66487" x="9324975" y="3667125"/>
          <p14:tracePt t="66527" x="9312275" y="3667125"/>
          <p14:tracePt t="66536" x="9301163" y="3667125"/>
          <p14:tracePt t="66555" x="9288463" y="3667125"/>
          <p14:tracePt t="66644" x="9288463" y="3654425"/>
          <p14:tracePt t="66803" x="9288463" y="3641725"/>
          <p14:tracePt t="66823" x="9288463" y="3629025"/>
          <p14:tracePt t="66864" x="9288463" y="3603625"/>
          <p14:tracePt t="66873" x="9288463" y="3567113"/>
          <p14:tracePt t="66883" x="9288463" y="3529013"/>
          <p14:tracePt t="66893" x="9288463" y="3467100"/>
          <p14:tracePt t="66903" x="9288463" y="3328988"/>
          <p14:tracePt t="66912" x="9288463" y="3141663"/>
          <p14:tracePt t="66924" x="9288463" y="2816225"/>
          <p14:tracePt t="66934" x="9288463" y="2465388"/>
          <p14:tracePt t="66943" x="9288463" y="2027238"/>
          <p14:tracePt t="66956" x="9288463" y="1814513"/>
          <p14:tracePt t="66975" x="9288463" y="1501775"/>
          <p14:tracePt t="66982" x="9288463" y="1414463"/>
          <p14:tracePt t="66991" x="9301163" y="1339850"/>
          <p14:tracePt t="67001" x="9312275" y="1276350"/>
          <p14:tracePt t="67012" x="9324975" y="1238250"/>
          <p14:tracePt t="67022" x="9337675" y="1201738"/>
          <p14:tracePt t="67031" x="9350375" y="1189038"/>
          <p14:tracePt t="67041" x="9350375" y="1176338"/>
          <p14:tracePt t="67062" x="9350375" y="1163638"/>
          <p14:tracePt t="67081" x="9350375" y="1150938"/>
          <p14:tracePt t="67290" x="9337675" y="1150938"/>
          <p14:tracePt t="67299" x="9337675" y="1163638"/>
          <p14:tracePt t="67309" x="9312275" y="1214438"/>
          <p14:tracePt t="67319" x="9301163" y="1250950"/>
          <p14:tracePt t="67332" x="9301163" y="1301750"/>
          <p14:tracePt t="67341" x="9301163" y="1339850"/>
          <p14:tracePt t="67351" x="9301163" y="1376363"/>
          <p14:tracePt t="67358" x="9301163" y="1414463"/>
          <p14:tracePt t="67369" x="9301163" y="1450975"/>
          <p14:tracePt t="67379" x="9301163" y="1514475"/>
          <p14:tracePt t="67388" x="9301163" y="1563688"/>
          <p14:tracePt t="67399" x="9301163" y="1627188"/>
          <p14:tracePt t="67408" x="9312275" y="1676400"/>
          <p14:tracePt t="67419" x="9324975" y="1727200"/>
          <p14:tracePt t="67430" x="9324975" y="1776413"/>
          <p14:tracePt t="67440" x="9324975" y="1814513"/>
          <p14:tracePt t="67449" x="9324975" y="1865313"/>
          <p14:tracePt t="67461" x="9324975" y="1901825"/>
          <p14:tracePt t="67468" x="9324975" y="1939925"/>
          <p14:tracePt t="67477" x="9324975" y="1952625"/>
          <p14:tracePt t="67488" x="9324975" y="1989138"/>
          <p14:tracePt t="67497" x="9324975" y="2001838"/>
          <p14:tracePt t="67507" x="9324975" y="2014538"/>
          <p14:tracePt t="67518" x="9324975" y="2039938"/>
          <p14:tracePt t="67530" x="9324975" y="2065338"/>
          <p14:tracePt t="67549" x="9324975" y="2078038"/>
          <p14:tracePt t="67558" x="9324975" y="2089150"/>
          <p14:tracePt t="67570" x="9324975" y="2101850"/>
          <p14:tracePt t="67588" x="9324975" y="2127250"/>
          <p14:tracePt t="67617" x="9324975" y="2139950"/>
          <p14:tracePt t="67647" x="9324975" y="2152650"/>
          <p14:tracePt t="67658" x="9324975" y="2165350"/>
          <p14:tracePt t="67683" x="9324975" y="2178050"/>
          <p14:tracePt t="67688" x="9324975" y="2190750"/>
          <p14:tracePt t="67697" x="9337675" y="2214563"/>
          <p14:tracePt t="67707" x="9337675" y="2239963"/>
          <p14:tracePt t="67715" x="9337675" y="2265363"/>
          <p14:tracePt t="67728" x="9337675" y="2290763"/>
          <p14:tracePt t="67745" x="9337675" y="2327275"/>
          <p14:tracePt t="67756" x="9337675" y="2339975"/>
          <p14:tracePt t="67765" x="9337675" y="2378075"/>
          <p14:tracePt t="67784" x="9337675" y="2403475"/>
          <p14:tracePt t="67787" x="9337675" y="2427288"/>
          <p14:tracePt t="67796" x="9337675" y="2439988"/>
          <p14:tracePt t="67808" x="9337675" y="2465388"/>
          <p14:tracePt t="67816" x="9337675" y="2478088"/>
          <p14:tracePt t="67827" x="9337675" y="2503488"/>
          <p14:tracePt t="67834" x="9337675" y="2516188"/>
          <p14:tracePt t="67845" x="9350375" y="2527300"/>
          <p14:tracePt t="67856" x="9350375" y="2552700"/>
          <p14:tracePt t="67864" x="9350375" y="2578100"/>
          <p14:tracePt t="67885" x="9350375" y="2590800"/>
          <p14:tracePt t="67895" x="9350375" y="2603500"/>
          <p14:tracePt t="67909" x="9350375" y="2616200"/>
          <p14:tracePt t="67939" x="9363075" y="2616200"/>
          <p14:tracePt t="67973" x="9363075" y="2603500"/>
          <p14:tracePt t="67983" x="9363075" y="2590800"/>
          <p14:tracePt t="67993" x="9363075" y="2552700"/>
          <p14:tracePt t="68004" x="9363075" y="2503488"/>
          <p14:tracePt t="68013" x="9363075" y="2452688"/>
          <p14:tracePt t="68023" x="9363075" y="2403475"/>
          <p14:tracePt t="68034" x="9363075" y="2339975"/>
          <p14:tracePt t="68043" x="9363075" y="2214563"/>
          <p14:tracePt t="68058" x="9337675" y="2078038"/>
          <p14:tracePt t="68066" x="9301163" y="1889125"/>
          <p14:tracePt t="68072" x="9288463" y="1739900"/>
          <p14:tracePt t="68084" x="9250363" y="1601788"/>
          <p14:tracePt t="68093" x="9237663" y="1514475"/>
          <p14:tracePt t="68104" x="9224963" y="1439863"/>
          <p14:tracePt t="68112" x="9212263" y="1389063"/>
          <p14:tracePt t="68122" x="9212263" y="1363663"/>
          <p14:tracePt t="68133" x="9212263" y="1350963"/>
          <p14:tracePt t="68144" x="9212263" y="1339850"/>
          <p14:tracePt t="68158" x="9212263" y="1327150"/>
          <p14:tracePt t="68243" x="9212263" y="1339850"/>
          <p14:tracePt t="68253" x="9212263" y="1350963"/>
          <p14:tracePt t="68264" x="9212263" y="1389063"/>
          <p14:tracePt t="68273" x="9212263" y="1439863"/>
          <p14:tracePt t="68281" x="9224963" y="1489075"/>
          <p14:tracePt t="68290" x="9224963" y="1552575"/>
          <p14:tracePt t="68301" x="9224963" y="1589088"/>
          <p14:tracePt t="68310" x="9237663" y="1639888"/>
          <p14:tracePt t="68321" x="9250363" y="1714500"/>
          <p14:tracePt t="68331" x="9263063" y="1776413"/>
          <p14:tracePt t="68340" x="9275763" y="1865313"/>
          <p14:tracePt t="68350" x="9301163" y="1978025"/>
          <p14:tracePt t="68361" x="9312275" y="2065338"/>
          <p14:tracePt t="68371" x="9324975" y="2152650"/>
          <p14:tracePt t="68383" x="9324975" y="2265363"/>
          <p14:tracePt t="68391" x="9337675" y="2378075"/>
          <p14:tracePt t="68399" x="9363075" y="2552700"/>
          <p14:tracePt t="68410" x="9375775" y="2716213"/>
          <p14:tracePt t="68420" x="9401175" y="2952750"/>
          <p14:tracePt t="68430" x="9413875" y="3154363"/>
          <p14:tracePt t="68440" x="9424988" y="3316288"/>
          <p14:tracePt t="68450" x="9450388" y="3467100"/>
          <p14:tracePt t="68459" x="9450388" y="3603625"/>
          <p14:tracePt t="68469" x="9450388" y="3692525"/>
          <p14:tracePt t="68480" x="9450388" y="3779838"/>
          <p14:tracePt t="68488" x="9450388" y="3841750"/>
          <p14:tracePt t="68499" x="9450388" y="3892550"/>
          <p14:tracePt t="68509" x="9450388" y="3916363"/>
          <p14:tracePt t="68519" x="9450388" y="3954463"/>
          <p14:tracePt t="68535" x="9450388" y="3967163"/>
          <p14:tracePt t="68727" x="9424988" y="3967163"/>
          <p14:tracePt t="68738" x="9363075" y="3992563"/>
          <p14:tracePt t="68747" x="9263063" y="4067175"/>
          <p14:tracePt t="68756" x="9099550" y="4179888"/>
          <p14:tracePt t="68770" x="8937625" y="4318000"/>
          <p14:tracePt t="68778" x="8724900" y="4505325"/>
          <p14:tracePt t="68787" x="8424863" y="4679950"/>
          <p14:tracePt t="68796" x="8123238" y="4843463"/>
          <p14:tracePt t="68807" x="7861300" y="5018088"/>
          <p14:tracePt t="68817" x="7661275" y="5130800"/>
          <p14:tracePt t="68826" x="7485063" y="5243513"/>
          <p14:tracePt t="68836" x="7223125" y="5343525"/>
          <p14:tracePt t="68845" x="7021513" y="5407025"/>
          <p14:tracePt t="68861" x="6834188" y="5468938"/>
          <p14:tracePt t="68867" x="6721475" y="5468938"/>
          <p14:tracePt t="68876" x="6659563" y="5468938"/>
          <p14:tracePt t="68886" x="6572250" y="5468938"/>
          <p14:tracePt t="68896" x="6508750" y="5468938"/>
          <p14:tracePt t="68907" x="6483350" y="5468938"/>
          <p14:tracePt t="68916" x="6446838" y="5468938"/>
          <p14:tracePt t="68925" x="6408738" y="5456238"/>
          <p14:tracePt t="68936" x="6396038" y="5443538"/>
          <p14:tracePt t="68945" x="6370638" y="5430838"/>
          <p14:tracePt t="68959" x="6346825" y="5430838"/>
          <p14:tracePt t="68965" x="6321425" y="5418138"/>
          <p14:tracePt t="68975" x="6308725" y="5407025"/>
          <p14:tracePt t="68986" x="6270625" y="5407025"/>
          <p14:tracePt t="68994" x="6234113" y="5407025"/>
          <p14:tracePt t="69007" x="6196013" y="5394325"/>
          <p14:tracePt t="69015" x="6170613" y="5394325"/>
          <p14:tracePt t="69025" x="6146800" y="5394325"/>
          <p14:tracePt t="69036" x="6108700" y="5394325"/>
          <p14:tracePt t="69044" x="6070600" y="5381625"/>
          <p14:tracePt t="69055" x="6057900" y="5381625"/>
          <p14:tracePt t="69064" x="6021388" y="5381625"/>
          <p14:tracePt t="69074" x="5983288" y="5381625"/>
          <p14:tracePt t="69096" x="5957888" y="5381625"/>
          <p14:tracePt t="69107" x="5932488" y="5381625"/>
          <p14:tracePt t="69125" x="5908675" y="5381625"/>
          <p14:tracePt t="69137" x="5883275" y="5368925"/>
          <p14:tracePt t="69154" x="5857875" y="5356225"/>
          <p14:tracePt t="69164" x="5832475" y="5356225"/>
          <p14:tracePt t="69184" x="5808663" y="5356225"/>
          <p14:tracePt t="69193" x="5795963" y="5356225"/>
          <p14:tracePt t="69203" x="5770563" y="5356225"/>
          <p14:tracePt t="69217" x="5732463" y="5356225"/>
          <p14:tracePt t="69224" x="5708650" y="5356225"/>
          <p14:tracePt t="69238" x="5683250" y="5356225"/>
          <p14:tracePt t="69245" x="5645150" y="5356225"/>
          <p14:tracePt t="69254" x="5619750" y="5356225"/>
          <p14:tracePt t="69266" x="5595938" y="5343525"/>
          <p14:tracePt t="69273" x="5557838" y="5343525"/>
          <p14:tracePt t="69283" x="5532438" y="5343525"/>
          <p14:tracePt t="69293" x="5495925" y="5343525"/>
          <p14:tracePt t="69303" x="5470525" y="5343525"/>
          <p14:tracePt t="69312" x="5445125" y="5343525"/>
          <p14:tracePt t="69321" x="5407025" y="5343525"/>
          <p14:tracePt t="69336" x="5383213" y="5343525"/>
          <p14:tracePt t="69344" x="5319713" y="5343525"/>
          <p14:tracePt t="69353" x="5281613" y="5343525"/>
          <p14:tracePt t="69366" x="5245100" y="5343525"/>
          <p14:tracePt t="69373" x="5207000" y="5343525"/>
          <p14:tracePt t="69387" x="5181600" y="5356225"/>
          <p14:tracePt t="69392" x="5170488" y="5368925"/>
          <p14:tracePt t="69401" x="5145088" y="5368925"/>
          <p14:tracePt t="69412" x="5132388" y="5368925"/>
          <p14:tracePt t="69422" x="5119688" y="5368925"/>
          <p14:tracePt t="69431" x="5106988" y="5368925"/>
          <p14:tracePt t="69454" x="5094288" y="5368925"/>
          <p14:tracePt t="69484" x="5081588" y="5368925"/>
          <p14:tracePt t="69570" x="5094288" y="5381625"/>
          <p14:tracePt t="69581" x="5106988" y="5381625"/>
          <p14:tracePt t="69590" x="5119688" y="5381625"/>
          <p14:tracePt t="69622" x="5119688" y="5394325"/>
          <p14:tracePt t="69639" x="5119688" y="5407025"/>
          <p14:tracePt t="69650" x="5119688" y="5418138"/>
          <p14:tracePt t="69659" x="5081588" y="5443538"/>
          <p14:tracePt t="69670" x="5032375" y="5481638"/>
          <p14:tracePt t="69679" x="4956175" y="5507038"/>
          <p14:tracePt t="69691" x="4894263" y="5530850"/>
          <p14:tracePt t="69700" x="4794250" y="5568950"/>
          <p14:tracePt t="69715" x="4706938" y="5594350"/>
          <p14:tracePt t="69721" x="4606925" y="5630863"/>
          <p14:tracePt t="69731" x="4543425" y="5656263"/>
          <p14:tracePt t="69743" x="4468813" y="5668963"/>
          <p14:tracePt t="69748" x="4418013" y="5681663"/>
          <p14:tracePt t="69761" x="4381500" y="5681663"/>
          <p14:tracePt t="69768" x="4330700" y="5694363"/>
          <p14:tracePt t="69778" x="4281488" y="5707063"/>
          <p14:tracePt t="69789" x="4243388" y="5707063"/>
          <p14:tracePt t="69797" x="4192588" y="5719763"/>
          <p14:tracePt t="69815" x="4156075" y="5732463"/>
          <p14:tracePt t="69820" x="4105275" y="5732463"/>
          <p14:tracePt t="69829" x="4056063" y="5743575"/>
          <p14:tracePt t="69837" x="4005263" y="5743575"/>
          <p14:tracePt t="69848" x="3979863" y="5756275"/>
          <p14:tracePt t="69857" x="3930650" y="5768975"/>
          <p14:tracePt t="69867" x="3879850" y="5768975"/>
          <p14:tracePt t="69878" x="3830638" y="5768975"/>
          <p14:tracePt t="69888" x="3792538" y="5768975"/>
          <p14:tracePt t="69897" x="3756025" y="5768975"/>
          <p14:tracePt t="69908" x="3730625" y="5768975"/>
          <p14:tracePt t="69917" x="3705225" y="5768975"/>
          <p14:tracePt t="69929" x="3667125" y="5768975"/>
          <p14:tracePt t="69944" x="3643313" y="5768975"/>
          <p14:tracePt t="69949" x="3630613" y="5768975"/>
          <p14:tracePt t="70145" x="3605213" y="5768975"/>
          <p14:tracePt t="70155" x="3567113" y="5768975"/>
          <p14:tracePt t="70166" x="3517900" y="5768975"/>
          <p14:tracePt t="70175" x="3467100" y="5781675"/>
          <p14:tracePt t="70186" x="3417888" y="5781675"/>
          <p14:tracePt t="70196" x="3379788" y="5781675"/>
          <p14:tracePt t="70205" x="3367088" y="5781675"/>
          <p14:tracePt t="70216" x="3354388" y="5768975"/>
          <p14:tracePt t="70225" x="3341688" y="5768975"/>
          <p14:tracePt t="70285" x="3392488" y="5768975"/>
          <p14:tracePt t="70295" x="3479800" y="5743575"/>
          <p14:tracePt t="70304" x="3679825" y="5719763"/>
          <p14:tracePt t="70316" x="3943350" y="5694363"/>
          <p14:tracePt t="70325" x="4406900" y="5619750"/>
          <p14:tracePt t="70334" x="4906963" y="5568950"/>
          <p14:tracePt t="70343" x="5345113" y="5543550"/>
          <p14:tracePt t="70354" x="5832475" y="5518150"/>
          <p14:tracePt t="70365" x="6196013" y="5494338"/>
          <p14:tracePt t="70374" x="6472238" y="5468938"/>
          <p14:tracePt t="70383" x="6584950" y="5456238"/>
          <p14:tracePt t="70394" x="6646863" y="5456238"/>
          <p14:tracePt t="70404" x="6684963" y="5456238"/>
          <p14:tracePt t="70413" x="6708775" y="5456238"/>
          <p14:tracePt t="70422" x="6721475" y="5456238"/>
          <p14:tracePt t="70602" x="6708775" y="5456238"/>
          <p14:tracePt t="70612" x="6696075" y="5456238"/>
          <p14:tracePt t="70622" x="6672263" y="5456238"/>
          <p14:tracePt t="70632" x="6608763" y="5456238"/>
          <p14:tracePt t="70642" x="6508750" y="5494338"/>
          <p14:tracePt t="70652" x="6383338" y="5518150"/>
          <p14:tracePt t="70661" x="6270625" y="5556250"/>
          <p14:tracePt t="70671" x="6134100" y="5581650"/>
          <p14:tracePt t="70683" x="5995988" y="5619750"/>
          <p14:tracePt t="70694" x="5870575" y="5630863"/>
          <p14:tracePt t="70704" x="5757863" y="5668963"/>
          <p14:tracePt t="70714" x="5645150" y="5681663"/>
          <p14:tracePt t="70721" x="5519738" y="5707063"/>
          <p14:tracePt t="70730" x="5407025" y="5707063"/>
          <p14:tracePt t="70740" x="5319713" y="5707063"/>
          <p14:tracePt t="70750" x="5232400" y="5707063"/>
          <p14:tracePt t="70760" x="5170488" y="5707063"/>
          <p14:tracePt t="70772" x="5106988" y="5707063"/>
          <p14:tracePt t="70781" x="5068888" y="5707063"/>
          <p14:tracePt t="70793" x="4968875" y="5707063"/>
          <p14:tracePt t="70802" x="4919663" y="5707063"/>
          <p14:tracePt t="70812" x="4856163" y="5707063"/>
          <p14:tracePt t="70821" x="4806950" y="5707063"/>
          <p14:tracePt t="70831" x="4756150" y="5707063"/>
          <p14:tracePt t="70840" x="4719638" y="5707063"/>
          <p14:tracePt t="70850" x="4681538" y="5707063"/>
          <p14:tracePt t="70859" x="4630738" y="5707063"/>
          <p14:tracePt t="70870" x="4581525" y="5707063"/>
          <p14:tracePt t="70880" x="4530725" y="5707063"/>
          <p14:tracePt t="70892" x="4518025" y="5694363"/>
          <p14:tracePt t="70901" x="4481513" y="5694363"/>
          <p14:tracePt t="70911" x="4456113" y="5681663"/>
          <p14:tracePt t="71140" x="4481513" y="5681663"/>
          <p14:tracePt t="71149" x="4556125" y="5668963"/>
          <p14:tracePt t="71160" x="4732338" y="5630863"/>
          <p14:tracePt t="71170" x="4868863" y="5581650"/>
          <p14:tracePt t="71179" x="5019675" y="5543550"/>
          <p14:tracePt t="71187" x="5157788" y="5530850"/>
          <p14:tracePt t="71197" x="5245100" y="5494338"/>
          <p14:tracePt t="71206" x="5307013" y="5494338"/>
          <p14:tracePt t="71218" x="5345113" y="5494338"/>
          <p14:tracePt t="71236" x="5357813" y="5494338"/>
          <p14:tracePt t="72307" x="5370513" y="5481638"/>
          <p14:tracePt t="72318" x="5407025" y="5430838"/>
          <p14:tracePt t="72329" x="5557838" y="5356225"/>
          <p14:tracePt t="72338" x="5770563" y="5243513"/>
          <p14:tracePt t="72348" x="6196013" y="5005388"/>
          <p14:tracePt t="72359" x="6659563" y="4756150"/>
          <p14:tracePt t="72375" x="7110413" y="4543425"/>
          <p14:tracePt t="72380" x="7572375" y="4330700"/>
          <p14:tracePt t="72387" x="7974013" y="4179888"/>
          <p14:tracePt t="72397" x="8424863" y="4017963"/>
          <p14:tracePt t="72407" x="8812213" y="3905250"/>
          <p14:tracePt t="72416" x="9012238" y="3841750"/>
          <p14:tracePt t="72426" x="9188450" y="3792538"/>
          <p14:tracePt t="72437" x="9275763" y="3767138"/>
          <p14:tracePt t="72448" x="9350375" y="3729038"/>
          <p14:tracePt t="72457" x="9401175" y="3716338"/>
          <p14:tracePt t="72466" x="9475788" y="3703638"/>
          <p14:tracePt t="72477" x="9537700" y="3667125"/>
          <p14:tracePt t="72487" x="9588500" y="3654425"/>
          <p14:tracePt t="72504" x="9650413" y="3616325"/>
          <p14:tracePt t="72506" x="9701213" y="3590925"/>
          <p14:tracePt t="72516" x="9750425" y="3567113"/>
          <p14:tracePt t="72526" x="9801225" y="3541713"/>
          <p14:tracePt t="72536" x="9863138" y="3503613"/>
          <p14:tracePt t="72546" x="9913938" y="3479800"/>
          <p14:tracePt t="72556" x="9952038" y="3454400"/>
          <p14:tracePt t="72566" x="9988550" y="3429000"/>
          <p14:tracePt t="72578" x="10013950" y="3416300"/>
          <p14:tracePt t="72587" x="10026650" y="3390900"/>
          <p14:tracePt t="72605" x="10039350" y="3378200"/>
          <p14:tracePt t="72677" x="10052050" y="3378200"/>
          <p14:tracePt t="72696" x="10052050" y="3367088"/>
          <p14:tracePt t="72815" x="10039350" y="3367088"/>
          <p14:tracePt t="72835" x="10026650" y="3378200"/>
          <p14:tracePt t="72846" x="10013950" y="3390900"/>
          <p14:tracePt t="72857" x="10001250" y="3403600"/>
          <p14:tracePt t="72865" x="9975850" y="3416300"/>
          <p14:tracePt t="72873" x="9963150" y="3429000"/>
          <p14:tracePt t="72883" x="9939338" y="3441700"/>
          <p14:tracePt t="72893" x="9913938" y="3454400"/>
          <p14:tracePt t="72902" x="9901238" y="3467100"/>
          <p14:tracePt t="72912" x="9888538" y="3479800"/>
          <p14:tracePt t="72923" x="9863138" y="3490913"/>
          <p14:tracePt t="72934" x="9826625" y="3516313"/>
          <p14:tracePt t="72943" x="9813925" y="3529013"/>
          <p14:tracePt t="72954" x="9763125" y="3554413"/>
          <p14:tracePt t="72962" x="9701213" y="3579813"/>
          <p14:tracePt t="72972" x="9650413" y="3603625"/>
          <p14:tracePt t="72981" x="9613900" y="3629025"/>
          <p14:tracePt t="72992" x="9601200" y="3641725"/>
          <p14:tracePt t="73002" x="9575800" y="3654425"/>
          <p14:tracePt t="73012" x="9550400" y="3654425"/>
          <p14:tracePt t="73022" x="9537700" y="3667125"/>
          <p14:tracePt t="73031" x="9525000" y="3667125"/>
          <p14:tracePt t="73042" x="9501188" y="3667125"/>
          <p14:tracePt t="73061" x="9488488" y="3667125"/>
          <p14:tracePt t="73093" x="9475788" y="3667125"/>
          <p14:tracePt t="73104" x="9475788" y="3654425"/>
          <p14:tracePt t="73140" x="9475788" y="3641725"/>
          <p14:tracePt t="73151" x="9475788" y="3629025"/>
          <p14:tracePt t="73161" x="9475788" y="3616325"/>
          <p14:tracePt t="73175" x="9475788" y="3590925"/>
          <p14:tracePt t="73182" x="9475788" y="3579813"/>
          <p14:tracePt t="73191" x="9488488" y="3554413"/>
          <p14:tracePt t="73203" x="9488488" y="3529013"/>
          <p14:tracePt t="73212" x="9501188" y="3503613"/>
          <p14:tracePt t="73221" x="9513888" y="3479800"/>
          <p14:tracePt t="73232" x="9525000" y="3467100"/>
          <p14:tracePt t="73241" x="9537700" y="3429000"/>
          <p14:tracePt t="73250" x="9537700" y="3403600"/>
          <p14:tracePt t="73260" x="9550400" y="3367088"/>
          <p14:tracePt t="73271" x="9575800" y="3316288"/>
          <p14:tracePt t="73279" x="9613900" y="3267075"/>
          <p14:tracePt t="73289" x="9663113" y="3128963"/>
          <p14:tracePt t="73299" x="9713913" y="3054350"/>
          <p14:tracePt t="73310" x="9763125" y="2965450"/>
          <p14:tracePt t="73321" x="9813925" y="2852738"/>
          <p14:tracePt t="73332" x="9875838" y="2765425"/>
          <p14:tracePt t="73340" x="9888538" y="2703513"/>
          <p14:tracePt t="73349" x="9913938" y="2627313"/>
          <p14:tracePt t="73359" x="9939338" y="2590800"/>
          <p14:tracePt t="73369" x="9963150" y="2540000"/>
          <p14:tracePt t="73378" x="9975850" y="2503488"/>
          <p14:tracePt t="73388" x="9988550" y="2452688"/>
          <p14:tracePt t="73399" x="10001250" y="2439988"/>
          <p14:tracePt t="73410" x="10013950" y="2414588"/>
          <p14:tracePt t="73419" x="10026650" y="2378075"/>
          <p14:tracePt t="73430" x="10026650" y="2352675"/>
          <p14:tracePt t="73439" x="10026650" y="2339975"/>
          <p14:tracePt t="73449" x="10039350" y="2314575"/>
          <p14:tracePt t="73457" x="10052050" y="2290763"/>
          <p14:tracePt t="73468" x="10064750" y="2278063"/>
          <p14:tracePt t="73478" x="10075863" y="2265363"/>
          <p14:tracePt t="73488" x="10101263" y="2239963"/>
          <p14:tracePt t="73502" x="10101263" y="2214563"/>
          <p14:tracePt t="73509" x="10113963" y="2190750"/>
          <p14:tracePt t="73520" x="10139363" y="2178050"/>
          <p14:tracePt t="73529" x="10164763" y="2165350"/>
          <p14:tracePt t="73537" x="10201275" y="2114550"/>
          <p14:tracePt t="73549" x="10213975" y="2089150"/>
          <p14:tracePt t="73558" x="10239375" y="2052638"/>
          <p14:tracePt t="73568" x="10252075" y="2027238"/>
          <p14:tracePt t="73578" x="10264775" y="2014538"/>
          <p14:tracePt t="73588" x="10288588" y="2001838"/>
          <p14:tracePt t="73597" x="10313988" y="1965325"/>
          <p14:tracePt t="73607" x="10352088" y="1927225"/>
          <p14:tracePt t="73616" x="10390188" y="1865313"/>
          <p14:tracePt t="73627" x="10414000" y="1839913"/>
          <p14:tracePt t="73637" x="10439400" y="1814513"/>
          <p14:tracePt t="73649" x="10464800" y="1789113"/>
          <p14:tracePt t="73657" x="10477500" y="1765300"/>
          <p14:tracePt t="73668" x="10502900" y="1739900"/>
          <p14:tracePt t="73678" x="10526713" y="1714500"/>
          <p14:tracePt t="73686" x="10539413" y="1701800"/>
          <p14:tracePt t="73696" x="10552113" y="1689100"/>
          <p14:tracePt t="73706" x="10577513" y="1676400"/>
          <p14:tracePt t="73716" x="10590213" y="1663700"/>
          <p14:tracePt t="73727" x="10614025" y="1652588"/>
          <p14:tracePt t="73735" x="10626725" y="1652588"/>
          <p14:tracePt t="73746" x="10652125" y="1627188"/>
          <p14:tracePt t="73756" x="10664825" y="1614488"/>
          <p14:tracePt t="73765" x="10677525" y="1614488"/>
          <p14:tracePt t="73775" x="10702925" y="1601788"/>
          <p14:tracePt t="73786" x="10715625" y="1589088"/>
          <p14:tracePt t="73796" x="10726738" y="1589088"/>
          <p14:tracePt t="73810" x="10752138" y="1589088"/>
          <p14:tracePt t="73828" x="10752138" y="1576388"/>
          <p14:tracePt t="73835" x="10764838" y="1576388"/>
          <p14:tracePt t="73845" x="10777538" y="1576388"/>
          <p14:tracePt t="73864" x="10790238" y="1576388"/>
          <p14:tracePt t="73895" x="10802938" y="1576388"/>
          <p14:tracePt t="73906" x="10815638" y="1576388"/>
          <p14:tracePt t="73926" x="10828338" y="1576388"/>
          <p14:tracePt t="73955" x="10839450" y="1576388"/>
          <p14:tracePt t="73977" x="10852150" y="1576388"/>
          <p14:tracePt t="73994" x="10864850" y="1576388"/>
          <p14:tracePt t="74013" x="10877550" y="1576388"/>
          <p14:tracePt t="74024" x="10890250" y="1576388"/>
          <p14:tracePt t="74123" x="10864850" y="1589088"/>
          <p14:tracePt t="74132" x="10852150" y="1601788"/>
          <p14:tracePt t="74143" x="10815638" y="1614488"/>
          <p14:tracePt t="74152" x="10790238" y="1627188"/>
          <p14:tracePt t="74162" x="10764838" y="1652588"/>
          <p14:tracePt t="74171" x="10726738" y="1663700"/>
          <p14:tracePt t="74182" x="10690225" y="1689100"/>
          <p14:tracePt t="74192" x="10664825" y="1701800"/>
          <p14:tracePt t="74202" x="10602913" y="1739900"/>
          <p14:tracePt t="74211" x="10590213" y="1765300"/>
          <p14:tracePt t="74223" x="10552113" y="1801813"/>
          <p14:tracePt t="74234" x="10514013" y="1827213"/>
          <p14:tracePt t="74242" x="10464800" y="1852613"/>
          <p14:tracePt t="74252" x="10426700" y="1889125"/>
          <p14:tracePt t="74262" x="10401300" y="1927225"/>
          <p14:tracePt t="74271" x="10364788" y="1952625"/>
          <p14:tracePt t="74283" x="10326688" y="1965325"/>
          <p14:tracePt t="74292" x="10288588" y="2001838"/>
          <p14:tracePt t="74306" x="10252075" y="2039938"/>
          <p14:tracePt t="74312" x="10239375" y="2065338"/>
          <p14:tracePt t="74321" x="10201275" y="2114550"/>
          <p14:tracePt t="74330" x="10164763" y="2165350"/>
          <p14:tracePt t="74341" x="10139363" y="2201863"/>
          <p14:tracePt t="74353" x="10113963" y="2239963"/>
          <p14:tracePt t="74361" x="10088563" y="2278063"/>
          <p14:tracePt t="74370" x="10064750" y="2303463"/>
          <p14:tracePt t="74384" x="10052050" y="2314575"/>
          <p14:tracePt t="74392" x="10039350" y="2339975"/>
          <p14:tracePt t="74403" x="10026650" y="2365375"/>
          <p14:tracePt t="74409" x="10013950" y="2390775"/>
          <p14:tracePt t="74420" x="10001250" y="2390775"/>
          <p14:tracePt t="74432" x="9988550" y="2414588"/>
          <p14:tracePt t="74440" x="9988550" y="2439988"/>
          <p14:tracePt t="74450" x="9963150" y="2490788"/>
          <p14:tracePt t="74461" x="9952038" y="2516188"/>
          <p14:tracePt t="74471" x="9926638" y="2578100"/>
          <p14:tracePt t="74484" x="9901238" y="2616200"/>
          <p14:tracePt t="74490" x="9888538" y="2665413"/>
          <p14:tracePt t="74514" x="9875838" y="2690813"/>
          <p14:tracePt t="74520" x="9863138" y="2728913"/>
          <p14:tracePt t="74529" x="9839325" y="2752725"/>
          <p14:tracePt t="74539" x="9826625" y="2765425"/>
          <p14:tracePt t="74550" x="9801225" y="2803525"/>
          <p14:tracePt t="74559" x="9788525" y="2840038"/>
          <p14:tracePt t="74569" x="9763125" y="2865438"/>
          <p14:tracePt t="74579" x="9763125" y="2903538"/>
          <p14:tracePt t="74590" x="9763125" y="2916238"/>
          <p14:tracePt t="74598" x="9750425" y="2952750"/>
          <p14:tracePt t="74610" x="9713913" y="3028950"/>
          <p14:tracePt t="74619" x="9701213" y="3078163"/>
          <p14:tracePt t="74634" x="9688513" y="3128963"/>
          <p14:tracePt t="74643" x="9675813" y="3216275"/>
          <p14:tracePt t="74649" x="9650413" y="3267075"/>
          <p14:tracePt t="74660" x="9637713" y="3316288"/>
          <p14:tracePt t="74668" x="9613900" y="3354388"/>
          <p14:tracePt t="74679" x="9601200" y="3367088"/>
          <p14:tracePt t="74687" x="9588500" y="3416300"/>
          <p14:tracePt t="74698" x="9588500" y="3441700"/>
          <p14:tracePt t="74708" x="9563100" y="3479800"/>
          <p14:tracePt t="74717" x="9550400" y="3529013"/>
          <p14:tracePt t="74731" x="9525000" y="3567113"/>
          <p14:tracePt t="74739" x="9513888" y="3590925"/>
          <p14:tracePt t="74749" x="9501188" y="3616325"/>
          <p14:tracePt t="74758" x="9488488" y="3641725"/>
          <p14:tracePt t="74767" x="9475788" y="3654425"/>
          <p14:tracePt t="74780" x="9475788" y="3667125"/>
          <p14:tracePt t="74797" x="9475788" y="3679825"/>
          <p14:tracePt t="74808" x="9475788" y="3692525"/>
          <p14:tracePt t="74817" x="9463088" y="3692525"/>
          <p14:tracePt t="74838" x="9463088" y="3703638"/>
          <p14:tracePt t="74859" x="9463088" y="3716338"/>
          <p14:tracePt t="74887" x="9463088" y="3729038"/>
          <p14:tracePt t="74995" x="9463088" y="3703638"/>
          <p14:tracePt t="75005" x="9463088" y="3654425"/>
          <p14:tracePt t="75015" x="9488488" y="3567113"/>
          <p14:tracePt t="75025" x="9537700" y="3454400"/>
          <p14:tracePt t="75035" x="9588500" y="3341688"/>
          <p14:tracePt t="75044" x="9650413" y="3241675"/>
          <p14:tracePt t="75055" x="9701213" y="3154363"/>
          <p14:tracePt t="75066" x="9750425" y="3054350"/>
          <p14:tracePt t="75076" x="9775825" y="3003550"/>
          <p14:tracePt t="75086" x="9826625" y="2928938"/>
          <p14:tracePt t="75096" x="9852025" y="2878138"/>
          <p14:tracePt t="75107" x="9875838" y="2803525"/>
          <p14:tracePt t="75116" x="9901238" y="2752725"/>
          <p14:tracePt t="75124" x="9952038" y="2652713"/>
          <p14:tracePt t="75136" x="10013950" y="2540000"/>
          <p14:tracePt t="75145" x="10064750" y="2427288"/>
          <p14:tracePt t="75155" x="10113963" y="2352675"/>
          <p14:tracePt t="75163" x="10152063" y="2278063"/>
          <p14:tracePt t="75173" x="10201275" y="2178050"/>
          <p14:tracePt t="75185" x="10264775" y="2101850"/>
          <p14:tracePt t="75193" x="10301288" y="2039938"/>
          <p14:tracePt t="75203" x="10339388" y="2014538"/>
          <p14:tracePt t="75216" x="10364788" y="1978025"/>
          <p14:tracePt t="75225" x="10390188" y="1965325"/>
          <p14:tracePt t="75236" x="10414000" y="1939925"/>
          <p14:tracePt t="75243" x="10426700" y="1914525"/>
          <p14:tracePt t="75253" x="10439400" y="1901825"/>
          <p14:tracePt t="75263" x="10464800" y="1889125"/>
          <p14:tracePt t="75273" x="10477500" y="1876425"/>
          <p14:tracePt t="75282" x="10490200" y="1865313"/>
          <p14:tracePt t="75293" x="10502900" y="1865313"/>
          <p14:tracePt t="75303" x="10526713" y="1839913"/>
          <p14:tracePt t="75313" x="10539413" y="1839913"/>
          <p14:tracePt t="75322" x="10552113" y="1839913"/>
          <p14:tracePt t="75336" x="10577513" y="1827213"/>
          <p14:tracePt t="75344" x="10590213" y="1814513"/>
          <p14:tracePt t="75353" x="10602913" y="1814513"/>
          <p14:tracePt t="75362" x="10626725" y="1801813"/>
          <p14:tracePt t="75372" x="10639425" y="1801813"/>
          <p14:tracePt t="75384" x="10652125" y="1789113"/>
          <p14:tracePt t="75393" x="10664825" y="1789113"/>
          <p14:tracePt t="75401" x="10690225" y="1789113"/>
          <p14:tracePt t="75412" x="10702925" y="1776413"/>
          <p14:tracePt t="75423" x="10715625" y="1776413"/>
          <p14:tracePt t="75436" x="10739438" y="1765300"/>
          <p14:tracePt t="75443" x="10752138" y="1765300"/>
          <p14:tracePt t="75462" x="10764838" y="1765300"/>
          <p14:tracePt t="75471" x="10777538" y="1765300"/>
          <p14:tracePt t="75505" x="10790238" y="1765300"/>
          <p14:tracePt t="75590" x="10764838" y="1852613"/>
          <p14:tracePt t="75600" x="10626725" y="2089150"/>
          <p14:tracePt t="75611" x="10452100" y="2352675"/>
          <p14:tracePt t="75621" x="10288588" y="2578100"/>
          <p14:tracePt t="75634" x="10164763" y="2740025"/>
          <p14:tracePt t="75639" x="10075863" y="2852738"/>
          <p14:tracePt t="75650" x="10013950" y="2941638"/>
          <p14:tracePt t="75661" x="9975850" y="2990850"/>
          <p14:tracePt t="75670" x="9952038" y="3028950"/>
          <p14:tracePt t="75680" x="9926638" y="3065463"/>
          <p14:tracePt t="75690" x="9913938" y="3090863"/>
          <p14:tracePt t="75713" x="9901238" y="3116263"/>
          <p14:tracePt t="75719" x="9888538" y="3141663"/>
          <p14:tracePt t="75729" x="9888538" y="3154363"/>
          <p14:tracePt t="75740" x="9888538" y="3178175"/>
          <p14:tracePt t="75749" x="9888538" y="3203575"/>
          <p14:tracePt t="75758" x="9888538" y="3228975"/>
          <p14:tracePt t="75769" x="9888538" y="3254375"/>
          <p14:tracePt t="75779" x="9888538" y="3290888"/>
          <p14:tracePt t="75789" x="9888538" y="3303588"/>
          <p14:tracePt t="75798" x="9888538" y="3341688"/>
          <p14:tracePt t="75809" x="9888538" y="3390900"/>
          <p14:tracePt t="75818" x="9888538" y="3441700"/>
          <p14:tracePt t="75828" x="9888538" y="3541713"/>
          <p14:tracePt t="75838" x="9926638" y="3667125"/>
          <p14:tracePt t="75849" x="9939338" y="3754438"/>
          <p14:tracePt t="75859" x="9963150" y="3867150"/>
          <p14:tracePt t="75868" x="9975850" y="3916363"/>
          <p14:tracePt t="75877" x="9988550" y="3967163"/>
          <p14:tracePt t="75889" x="10001250" y="4017963"/>
          <p14:tracePt t="75898" x="10001250" y="4054475"/>
          <p14:tracePt t="75908" x="10001250" y="4067175"/>
          <p14:tracePt t="75917" x="10001250" y="4079875"/>
          <p14:tracePt t="75928" x="10001250" y="4092575"/>
          <p14:tracePt t="75938" x="10001250" y="4105275"/>
          <p14:tracePt t="75982" x="10013950" y="4105275"/>
          <p14:tracePt t="75996" x="10026650" y="4105275"/>
          <p14:tracePt t="76008" x="10039350" y="4105275"/>
          <p14:tracePt t="76017" x="10064750" y="4105275"/>
          <p14:tracePt t="76026" x="10101263" y="4105275"/>
          <p14:tracePt t="76037" x="10113963" y="4105275"/>
          <p14:tracePt t="76048" x="10126663" y="4105275"/>
          <p14:tracePt t="76062" x="10152063" y="4105275"/>
          <p14:tracePt t="76068" x="10177463" y="4092575"/>
          <p14:tracePt t="76077" x="10177463" y="4079875"/>
          <p14:tracePt t="76092" x="10201275" y="4054475"/>
          <p14:tracePt t="76098" x="10226675" y="4054475"/>
          <p14:tracePt t="76107" x="10226675" y="4041775"/>
          <p14:tracePt t="76115" x="10239375" y="4029075"/>
          <p14:tracePt t="76126" x="10252075" y="4017963"/>
          <p14:tracePt t="76137" x="10264775" y="4017963"/>
          <p14:tracePt t="76155" x="10264775" y="4005263"/>
          <p14:tracePt t="76166" x="10277475" y="4005263"/>
          <p14:tracePt t="76177" x="10288588" y="3992563"/>
          <p14:tracePt t="76197" x="10301288" y="3992563"/>
          <p14:tracePt t="76218" x="10301288" y="3979863"/>
          <p14:tracePt t="76235" x="10301288" y="3967163"/>
          <p14:tracePt t="76255" x="10313988" y="3967163"/>
          <p14:tracePt t="76265" x="10326688" y="3954463"/>
          <p14:tracePt t="76296" x="10326688" y="3941763"/>
          <p14:tracePt t="76317" x="10326688" y="3929063"/>
          <p14:tracePt t="76339" x="10326688" y="3916363"/>
          <p14:tracePt t="76383" x="10326688" y="3905250"/>
          <p14:tracePt t="76418" x="10326688" y="3892550"/>
          <p14:tracePt t="76436" x="10326688" y="3879850"/>
          <p14:tracePt t="76484" x="10326688" y="3867150"/>
          <p14:tracePt t="76514" x="10326688" y="3854450"/>
          <p14:tracePt t="76562" x="10339388" y="3841750"/>
          <p14:tracePt t="76582" x="10339388" y="3829050"/>
          <p14:tracePt t="76591" x="10352088" y="3829050"/>
          <p14:tracePt t="76602" x="10364788" y="3816350"/>
          <p14:tracePt t="76652" x="10364788" y="3803650"/>
          <p14:tracePt t="76722" x="10364788" y="3792538"/>
          <p14:tracePt t="76741" x="10364788" y="3779838"/>
          <p14:tracePt t="76790" x="10364788" y="3767138"/>
          <p14:tracePt t="76800" x="10364788" y="3754438"/>
          <p14:tracePt t="76850" x="10364788" y="3741738"/>
          <p14:tracePt t="76869" x="10364788" y="3729038"/>
          <p14:tracePt t="76899" x="10364788" y="3716338"/>
          <p14:tracePt t="77018" x="10377488" y="3716338"/>
          <p14:tracePt t="77040" x="10390188" y="3716338"/>
          <p14:tracePt t="77059" x="10401300" y="3716338"/>
          <p14:tracePt t="77278" x="10390188" y="3716338"/>
          <p14:tracePt t="77289" x="10377488" y="3716338"/>
          <p14:tracePt t="77316" x="10364788" y="3716338"/>
          <p14:tracePt t="77336" x="10352088" y="3716338"/>
          <p14:tracePt t="77346" x="10339388" y="3716338"/>
          <p14:tracePt t="77477" x="10352088" y="3716338"/>
          <p14:tracePt t="77486" x="10364788" y="3716338"/>
          <p14:tracePt t="77555" x="10377488" y="3716338"/>
          <p14:tracePt t="77574" x="10390188" y="3716338"/>
          <p14:tracePt t="77583" x="10401300" y="3716338"/>
          <p14:tracePt t="77812" x="10401300" y="3703638"/>
          <p14:tracePt t="77832" x="10401300" y="3692525"/>
          <p14:tracePt t="77853" x="10401300" y="3679825"/>
          <p14:tracePt t="77874" x="10401300" y="3667125"/>
          <p14:tracePt t="77901" x="10401300" y="3654425"/>
          <p14:tracePt t="77952" x="10401300" y="3641725"/>
          <p14:tracePt t="77991" x="10401300" y="3629025"/>
          <p14:tracePt t="78031" x="10401300" y="3616325"/>
          <p14:tracePt t="78081" x="10401300" y="3603625"/>
          <p14:tracePt t="78101" x="10401300" y="3590925"/>
          <p14:tracePt t="78111" x="10401300" y="3579813"/>
          <p14:tracePt t="78129" x="10401300" y="3567113"/>
          <p14:tracePt t="78138" x="10401300" y="3554413"/>
          <p14:tracePt t="78159" x="10401300" y="3541713"/>
          <p14:tracePt t="78169" x="10401300" y="3529013"/>
          <p14:tracePt t="78180" x="10401300" y="3516313"/>
          <p14:tracePt t="78201" x="10401300" y="3503613"/>
          <p14:tracePt t="78210" x="10401300" y="3479800"/>
          <p14:tracePt t="78221" x="10401300" y="3467100"/>
          <p14:tracePt t="78231" x="10401300" y="3454400"/>
          <p14:tracePt t="78248" x="10401300" y="3429000"/>
          <p14:tracePt t="78252" x="10401300" y="3416300"/>
          <p14:tracePt t="78259" x="10401300" y="3403600"/>
          <p14:tracePt t="78269" x="10401300" y="3378200"/>
          <p14:tracePt t="78279" x="10401300" y="3367088"/>
          <p14:tracePt t="78288" x="10401300" y="3341688"/>
          <p14:tracePt t="78297" x="10401300" y="3328988"/>
          <p14:tracePt t="78308" x="10390188" y="3316288"/>
          <p14:tracePt t="78317" x="10377488" y="3290888"/>
          <p14:tracePt t="78329" x="10364788" y="3267075"/>
          <p14:tracePt t="78350" x="10364788" y="3241675"/>
          <p14:tracePt t="78357" x="10352088" y="3216275"/>
          <p14:tracePt t="78368" x="10352088" y="3190875"/>
          <p14:tracePt t="78376" x="10352088" y="3154363"/>
          <p14:tracePt t="78387" x="10352088" y="3103563"/>
          <p14:tracePt t="78398" x="10352088" y="3078163"/>
          <p14:tracePt t="78407" x="10352088" y="3065463"/>
          <p14:tracePt t="78419" x="10339388" y="3028950"/>
          <p14:tracePt t="78429" x="10326688" y="3003550"/>
          <p14:tracePt t="78438" x="10326688" y="2965450"/>
          <p14:tracePt t="78451" x="10326688" y="2952750"/>
          <p14:tracePt t="78457" x="10313988" y="2916238"/>
          <p14:tracePt t="78471" x="10313988" y="2890838"/>
          <p14:tracePt t="78480" x="10313988" y="2865438"/>
          <p14:tracePt t="78488" x="10301288" y="2816225"/>
          <p14:tracePt t="78497" x="10288588" y="2778125"/>
          <p14:tracePt t="78507" x="10288588" y="2740025"/>
          <p14:tracePt t="78516" x="10288588" y="2716213"/>
          <p14:tracePt t="78527" x="10277475" y="2665413"/>
          <p14:tracePt t="78535" x="10264775" y="2640013"/>
          <p14:tracePt t="78547" x="10252075" y="2616200"/>
          <p14:tracePt t="78556" x="10252075" y="2590800"/>
          <p14:tracePt t="78566" x="10252075" y="2578100"/>
          <p14:tracePt t="78579" x="10252075" y="2565400"/>
          <p14:tracePt t="78586" x="10239375" y="2540000"/>
          <p14:tracePt t="78598" x="10226675" y="2527300"/>
          <p14:tracePt t="78608" x="10226675" y="2503488"/>
          <p14:tracePt t="78616" x="10213975" y="2490788"/>
          <p14:tracePt t="78627" x="10213975" y="2478088"/>
          <p14:tracePt t="78636" x="10213975" y="2452688"/>
          <p14:tracePt t="78645" x="10213975" y="2427288"/>
          <p14:tracePt t="78665" x="10213975" y="2414588"/>
          <p14:tracePt t="78674" x="10213975" y="2390775"/>
          <p14:tracePt t="78699" x="10213975" y="2378075"/>
          <p14:tracePt t="78707" x="10213975" y="2365375"/>
          <p14:tracePt t="78733" x="10213975" y="2352675"/>
          <p14:tracePt t="78773" x="10213975" y="2339975"/>
          <p14:tracePt t="79002" x="10213975" y="2365375"/>
          <p14:tracePt t="79011" x="10213975" y="2390775"/>
          <p14:tracePt t="79023" x="10226675" y="2439988"/>
          <p14:tracePt t="79032" x="10239375" y="2478088"/>
          <p14:tracePt t="79041" x="10239375" y="2527300"/>
          <p14:tracePt t="79051" x="10239375" y="2565400"/>
          <p14:tracePt t="79062" x="10239375" y="2616200"/>
          <p14:tracePt t="79072" x="10239375" y="2640013"/>
          <p14:tracePt t="79083" x="10239375" y="2652713"/>
          <p14:tracePt t="79092" x="10239375" y="2690813"/>
          <p14:tracePt t="79103" x="10239375" y="2716213"/>
          <p14:tracePt t="79112" x="10252075" y="2778125"/>
          <p14:tracePt t="79121" x="10252075" y="2828925"/>
          <p14:tracePt t="79130" x="10252075" y="2852738"/>
          <p14:tracePt t="79141" x="10252075" y="2890838"/>
          <p14:tracePt t="79151" x="10252075" y="2916238"/>
          <p14:tracePt t="79161" x="10252075" y="2928938"/>
          <p14:tracePt t="79175" x="10252075" y="2965450"/>
          <p14:tracePt t="79182" x="10252075" y="2990850"/>
          <p14:tracePt t="79192" x="10252075" y="3016250"/>
          <p14:tracePt t="79204" x="10264775" y="3041650"/>
          <p14:tracePt t="79211" x="10264775" y="3078163"/>
          <p14:tracePt t="79226" x="10264775" y="3103563"/>
          <p14:tracePt t="79231" x="10277475" y="3154363"/>
          <p14:tracePt t="79240" x="10288588" y="3178175"/>
          <p14:tracePt t="79250" x="10301288" y="3203575"/>
          <p14:tracePt t="79260" x="10313988" y="3241675"/>
          <p14:tracePt t="79271" x="10326688" y="3278188"/>
          <p14:tracePt t="79280" x="10339388" y="3290888"/>
          <p14:tracePt t="79289" x="10352088" y="3341688"/>
          <p14:tracePt t="79301" x="10352088" y="3378200"/>
          <p14:tracePt t="79313" x="10364788" y="3429000"/>
          <p14:tracePt t="79321" x="10364788" y="3441700"/>
          <p14:tracePt t="79329" x="10377488" y="3454400"/>
          <p14:tracePt t="79340" x="10390188" y="3479800"/>
          <p14:tracePt t="79350" x="10390188" y="3503613"/>
          <p14:tracePt t="79359" x="10401300" y="3503613"/>
          <p14:tracePt t="79369" x="10401300" y="3529013"/>
          <p14:tracePt t="79379" x="10414000" y="3554413"/>
          <p14:tracePt t="79389" x="10414000" y="3567113"/>
          <p14:tracePt t="79399" x="10414000" y="3579813"/>
          <p14:tracePt t="79408" x="10414000" y="3603625"/>
          <p14:tracePt t="79420" x="10414000" y="3616325"/>
          <p14:tracePt t="79430" x="10414000" y="3629025"/>
          <p14:tracePt t="79441" x="10414000" y="3641725"/>
          <p14:tracePt t="79459" x="10414000" y="3654425"/>
          <p14:tracePt t="79478" x="10426700" y="3667125"/>
          <p14:tracePt t="79499" x="10426700" y="3679825"/>
          <p14:tracePt t="79549" x="10439400" y="3679825"/>
          <p14:tracePt t="79597" x="10439400" y="3667125"/>
          <p14:tracePt t="79606" x="10439400" y="3629025"/>
          <p14:tracePt t="79617" x="10439400" y="3616325"/>
          <p14:tracePt t="79627" x="10439400" y="3567113"/>
          <p14:tracePt t="79637" x="10439400" y="3541713"/>
          <p14:tracePt t="79648" x="10439400" y="3529013"/>
          <p14:tracePt t="79658" x="10439400" y="3490913"/>
          <p14:tracePt t="79668" x="10439400" y="3467100"/>
          <p14:tracePt t="79679" x="10439400" y="3429000"/>
          <p14:tracePt t="79687" x="10439400" y="3416300"/>
          <p14:tracePt t="79703" x="10439400" y="3378200"/>
          <p14:tracePt t="79707" x="10439400" y="3354388"/>
          <p14:tracePt t="79716" x="10439400" y="3328988"/>
          <p14:tracePt t="79726" x="10439400" y="3303588"/>
          <p14:tracePt t="79736" x="10439400" y="3278188"/>
          <p14:tracePt t="79748" x="10439400" y="3267075"/>
          <p14:tracePt t="79756" x="10439400" y="3241675"/>
          <p14:tracePt t="79765" x="10439400" y="3216275"/>
          <p14:tracePt t="79787" x="10439400" y="3190875"/>
          <p14:tracePt t="79803" x="10439400" y="3165475"/>
          <p14:tracePt t="79816" x="10439400" y="3154363"/>
          <p14:tracePt t="79827" x="10439400" y="3141663"/>
          <p14:tracePt t="79844" x="10439400" y="3116263"/>
          <p14:tracePt t="79855" x="10439400" y="3103563"/>
          <p14:tracePt t="79865" x="10439400" y="3090863"/>
          <p14:tracePt t="79875" x="10439400" y="3065463"/>
          <p14:tracePt t="79885" x="10439400" y="3041650"/>
          <p14:tracePt t="79898" x="10439400" y="3028950"/>
          <p14:tracePt t="79907" x="10439400" y="2978150"/>
          <p14:tracePt t="79916" x="10439400" y="2890838"/>
          <p14:tracePt t="79928" x="10439400" y="2828925"/>
          <p14:tracePt t="79936" x="10439400" y="2740025"/>
          <p14:tracePt t="79946" x="10426700" y="2690813"/>
          <p14:tracePt t="79954" x="10414000" y="2627313"/>
          <p14:tracePt t="79975" x="10390188" y="2540000"/>
          <p14:tracePt t="79984" x="10377488" y="2516188"/>
          <p14:tracePt t="79994" x="10364788" y="2503488"/>
          <p14:tracePt t="80003" x="10352088" y="2465388"/>
          <p14:tracePt t="80013" x="10339388" y="2439988"/>
          <p14:tracePt t="80024" x="10339388" y="2414588"/>
          <p14:tracePt t="80033" x="10326688" y="2403475"/>
          <p14:tracePt t="80042" x="10313988" y="2378075"/>
          <p14:tracePt t="80055" x="10313988" y="2365375"/>
          <p14:tracePt t="80064" x="10313988" y="2352675"/>
          <p14:tracePt t="80083" x="10313988" y="2339975"/>
          <p14:tracePt t="80093" x="10313988" y="2327275"/>
          <p14:tracePt t="80114" x="10313988" y="2314575"/>
          <p14:tracePt t="80163" x="10313988" y="2303463"/>
          <p14:tracePt t="80439" x="10313988" y="2327275"/>
          <p14:tracePt t="80451" x="10313988" y="2365375"/>
          <p14:tracePt t="80460" x="10326688" y="2403475"/>
          <p14:tracePt t="80470" x="10326688" y="2427288"/>
          <p14:tracePt t="80480" x="10339388" y="2465388"/>
          <p14:tracePt t="80491" x="10352088" y="2478088"/>
          <p14:tracePt t="80506" x="10364788" y="2516188"/>
          <p14:tracePt t="80515" x="10364788" y="2552700"/>
          <p14:tracePt t="80518" x="10377488" y="2603500"/>
          <p14:tracePt t="80530" x="10377488" y="2652713"/>
          <p14:tracePt t="80540" x="10377488" y="2678113"/>
          <p14:tracePt t="80551" x="10377488" y="2716213"/>
          <p14:tracePt t="80559" x="10377488" y="2765425"/>
          <p14:tracePt t="80569" x="10377488" y="2803525"/>
          <p14:tracePt t="80581" x="10377488" y="2816225"/>
          <p14:tracePt t="80592" x="10377488" y="2852738"/>
          <p14:tracePt t="80604" x="10377488" y="2878138"/>
          <p14:tracePt t="80610" x="10377488" y="2890838"/>
          <p14:tracePt t="80620" x="10390188" y="2965450"/>
          <p14:tracePt t="80632" x="10390188" y="2990850"/>
          <p14:tracePt t="80640" x="10390188" y="3041650"/>
          <p14:tracePt t="80655" x="10390188" y="3090863"/>
          <p14:tracePt t="80661" x="10390188" y="3141663"/>
          <p14:tracePt t="80668" x="10390188" y="3190875"/>
          <p14:tracePt t="80678" x="10390188" y="3216275"/>
          <p14:tracePt t="80688" x="10390188" y="3254375"/>
          <p14:tracePt t="80699" x="10390188" y="3278188"/>
          <p14:tracePt t="80717" x="10390188" y="3290888"/>
          <p14:tracePt t="80731" x="10390188" y="3303588"/>
          <p14:tracePt t="80739" x="10390188" y="3316288"/>
          <p14:tracePt t="80749" x="10390188" y="3328988"/>
          <p14:tracePt t="80760" x="10390188" y="3354388"/>
          <p14:tracePt t="80769" x="10390188" y="3390900"/>
          <p14:tracePt t="80782" x="10390188" y="3416300"/>
          <p14:tracePt t="80788" x="10390188" y="3441700"/>
          <p14:tracePt t="80796" x="10390188" y="3467100"/>
          <p14:tracePt t="80817" x="10390188" y="3490913"/>
          <p14:tracePt t="80827" x="10390188" y="3503613"/>
          <p14:tracePt t="80836" x="10390188" y="3529013"/>
          <p14:tracePt t="80847" x="10390188" y="3541713"/>
          <p14:tracePt t="80859" x="10390188" y="3554413"/>
          <p14:tracePt t="80868" x="10390188" y="3579813"/>
          <p14:tracePt t="80882" x="10390188" y="3590925"/>
          <p14:tracePt t="80889" x="10390188" y="3603625"/>
          <p14:tracePt t="80898" x="10390188" y="3629025"/>
          <p14:tracePt t="80908" x="10390188" y="3641725"/>
          <p14:tracePt t="80927" x="10390188" y="3654425"/>
          <p14:tracePt t="80936" x="10390188" y="3667125"/>
          <p14:tracePt t="80956" x="10390188" y="3679825"/>
          <p14:tracePt t="81065" x="10401300" y="3667125"/>
          <p14:tracePt t="81074" x="10414000" y="3629025"/>
          <p14:tracePt t="81085" x="10414000" y="3616325"/>
          <p14:tracePt t="81094" x="10414000" y="3579813"/>
          <p14:tracePt t="81105" x="10414000" y="3554413"/>
          <p14:tracePt t="81114" x="10414000" y="3503613"/>
          <p14:tracePt t="81124" x="10414000" y="3479800"/>
          <p14:tracePt t="81136" x="10414000" y="3429000"/>
          <p14:tracePt t="81144" x="10414000" y="3390900"/>
          <p14:tracePt t="81153" x="10414000" y="3341688"/>
          <p14:tracePt t="81164" x="10414000" y="3290888"/>
          <p14:tracePt t="81174" x="10414000" y="3216275"/>
          <p14:tracePt t="81184" x="10414000" y="3154363"/>
          <p14:tracePt t="81193" x="10414000" y="3103563"/>
          <p14:tracePt t="81204" x="10414000" y="3041650"/>
          <p14:tracePt t="81214" x="10414000" y="2952750"/>
          <p14:tracePt t="81224" x="10414000" y="2878138"/>
          <p14:tracePt t="81233" x="10414000" y="2840038"/>
          <p14:tracePt t="81243" x="10414000" y="2790825"/>
          <p14:tracePt t="81254" x="10414000" y="2752725"/>
          <p14:tracePt t="81263" x="10414000" y="2703513"/>
          <p14:tracePt t="81272" x="10414000" y="2665413"/>
          <p14:tracePt t="81284" x="10414000" y="2627313"/>
          <p14:tracePt t="81293" x="10401300" y="2578100"/>
          <p14:tracePt t="81304" x="10401300" y="2540000"/>
          <p14:tracePt t="81312" x="10401300" y="2503488"/>
          <p14:tracePt t="81323" x="10401300" y="2465388"/>
          <p14:tracePt t="81334" x="10401300" y="2452688"/>
          <p14:tracePt t="81343" x="10401300" y="2427288"/>
          <p14:tracePt t="81354" x="10401300" y="2414588"/>
          <p14:tracePt t="81362" x="10401300" y="2403475"/>
          <p14:tracePt t="81373" x="10401300" y="2378075"/>
          <p14:tracePt t="81383" x="10401300" y="2365375"/>
          <p14:tracePt t="81391" x="10390188" y="2352675"/>
          <p14:tracePt t="81404" x="10377488" y="2327275"/>
          <p14:tracePt t="81412" x="10377488" y="2314575"/>
          <p14:tracePt t="81422" x="10377488" y="2290763"/>
          <p14:tracePt t="81432" x="10364788" y="2278063"/>
          <p14:tracePt t="81442" x="10352088" y="2265363"/>
          <p14:tracePt t="81464" x="10352088" y="2252663"/>
          <p14:tracePt t="81475" x="10352088" y="2239963"/>
          <p14:tracePt t="81502" x="10352088" y="2227263"/>
          <p14:tracePt t="81521" x="10352088" y="2214563"/>
          <p14:tracePt t="81554" x="10352088" y="2201863"/>
          <p14:tracePt t="81760" x="10352088" y="2227263"/>
          <p14:tracePt t="81782" x="10352088" y="2252663"/>
          <p14:tracePt t="81793" x="10352088" y="2303463"/>
          <p14:tracePt t="81801" x="10364788" y="2365375"/>
          <p14:tracePt t="81810" x="10377488" y="2465388"/>
          <p14:tracePt t="81819" x="10390188" y="2527300"/>
          <p14:tracePt t="81828" x="10390188" y="2590800"/>
          <p14:tracePt t="81842" x="10390188" y="2665413"/>
          <p14:tracePt t="81850" x="10390188" y="2690813"/>
          <p14:tracePt t="81859" x="10390188" y="2740025"/>
          <p14:tracePt t="81868" x="10390188" y="2790825"/>
          <p14:tracePt t="81881" x="10390188" y="2828925"/>
          <p14:tracePt t="81888" x="10390188" y="2890838"/>
          <p14:tracePt t="81898" x="10390188" y="2941638"/>
          <p14:tracePt t="81908" x="10390188" y="2965450"/>
          <p14:tracePt t="81918" x="10390188" y="3003550"/>
          <p14:tracePt t="81930" x="10390188" y="3028950"/>
          <p14:tracePt t="81940" x="10390188" y="3078163"/>
          <p14:tracePt t="81948" x="10390188" y="3090863"/>
          <p14:tracePt t="81958" x="10390188" y="3116263"/>
          <p14:tracePt t="81980" x="10390188" y="3165475"/>
          <p14:tracePt t="81987" x="10390188" y="3203575"/>
          <p14:tracePt t="81997" x="10390188" y="3228975"/>
          <p14:tracePt t="82008" x="10390188" y="3254375"/>
          <p14:tracePt t="82017" x="10390188" y="3278188"/>
          <p14:tracePt t="82026" x="10414000" y="3341688"/>
          <p14:tracePt t="82037" x="10414000" y="3378200"/>
          <p14:tracePt t="82047" x="10414000" y="3416300"/>
          <p14:tracePt t="82060" x="10414000" y="3441700"/>
          <p14:tracePt t="82068" x="10414000" y="3467100"/>
          <p14:tracePt t="82078" x="10414000" y="3490913"/>
          <p14:tracePt t="82090" x="10414000" y="3529013"/>
          <p14:tracePt t="82098" x="10414000" y="3541713"/>
          <p14:tracePt t="82108" x="10414000" y="3554413"/>
          <p14:tracePt t="82117" x="10414000" y="3567113"/>
          <p14:tracePt t="82126" x="10414000" y="3590925"/>
          <p14:tracePt t="82136" x="10414000" y="3603625"/>
          <p14:tracePt t="82146" x="10414000" y="3616325"/>
          <p14:tracePt t="82166" x="10414000" y="3629025"/>
          <p14:tracePt t="82186" x="10414000" y="3641725"/>
          <p14:tracePt t="82227" x="10414000" y="3654425"/>
          <p14:tracePt t="82236" x="10414000" y="3667125"/>
          <p14:tracePt t="82257" x="10414000" y="3679825"/>
          <p14:tracePt t="82285" x="10414000" y="3692525"/>
          <p14:tracePt t="82296" x="10414000" y="3703638"/>
          <p14:tracePt t="82307" x="10414000" y="3716338"/>
          <p14:tracePt t="82337" x="10414000" y="3729038"/>
          <p14:tracePt t="82364" x="10414000" y="3741738"/>
          <p14:tracePt t="82832" x="10414000" y="3729038"/>
          <p14:tracePt t="82851" x="10414000" y="3716338"/>
          <p14:tracePt t="82860" x="10414000" y="3703638"/>
          <p14:tracePt t="82870" x="10414000" y="3692525"/>
          <p14:tracePt t="82891" x="10414000" y="3654425"/>
          <p14:tracePt t="82900" x="10414000" y="3629025"/>
          <p14:tracePt t="82915" x="10414000" y="3616325"/>
          <p14:tracePt t="82922" x="10414000" y="3590925"/>
          <p14:tracePt t="82931" x="10426700" y="3567113"/>
          <p14:tracePt t="82940" x="10439400" y="3541713"/>
          <p14:tracePt t="82950" x="10439400" y="3516313"/>
          <p14:tracePt t="82960" x="10439400" y="3479800"/>
          <p14:tracePt t="82978" x="10439400" y="3429000"/>
          <p14:tracePt t="82989" x="10439400" y="3378200"/>
          <p14:tracePt t="82999" x="10439400" y="3354388"/>
          <p14:tracePt t="83010" x="10439400" y="3316288"/>
          <p14:tracePt t="83018" x="10439400" y="3290888"/>
          <p14:tracePt t="83028" x="10439400" y="3254375"/>
          <p14:tracePt t="83040" x="10439400" y="3241675"/>
          <p14:tracePt t="83048" x="10439400" y="3190875"/>
          <p14:tracePt t="83058" x="10439400" y="3154363"/>
          <p14:tracePt t="83069" x="10439400" y="3103563"/>
          <p14:tracePt t="83078" x="10439400" y="3090863"/>
          <p14:tracePt t="83089" x="10439400" y="3065463"/>
          <p14:tracePt t="83099" x="10439400" y="3028950"/>
          <p14:tracePt t="83114" x="10439400" y="3016250"/>
          <p14:tracePt t="83119" x="10439400" y="2978150"/>
          <p14:tracePt t="83129" x="10439400" y="2952750"/>
          <p14:tracePt t="83140" x="10439400" y="2928938"/>
          <p14:tracePt t="83149" x="10439400" y="2903538"/>
          <p14:tracePt t="83160" x="10439400" y="2865438"/>
          <p14:tracePt t="83170" x="10439400" y="2852738"/>
          <p14:tracePt t="83178" x="10439400" y="2828925"/>
          <p14:tracePt t="83189" x="10439400" y="2790825"/>
          <p14:tracePt t="83197" x="10439400" y="2778125"/>
          <p14:tracePt t="83207" x="10439400" y="2740025"/>
          <p14:tracePt t="83217" x="10439400" y="2716213"/>
          <p14:tracePt t="83227" x="10439400" y="2690813"/>
          <p14:tracePt t="83237" x="10426700" y="2665413"/>
          <p14:tracePt t="83247" x="10426700" y="2627313"/>
          <p14:tracePt t="83257" x="10426700" y="2603500"/>
          <p14:tracePt t="83269" x="10426700" y="2590800"/>
          <p14:tracePt t="83279" x="10426700" y="2552700"/>
          <p14:tracePt t="83291" x="10426700" y="2527300"/>
          <p14:tracePt t="83298" x="10426700" y="2516188"/>
          <p14:tracePt t="83307" x="10426700" y="2490788"/>
          <p14:tracePt t="83316" x="10426700" y="2478088"/>
          <p14:tracePt t="83327" x="10426700" y="2465388"/>
          <p14:tracePt t="83336" x="10426700" y="2452688"/>
          <p14:tracePt t="83346" x="10426700" y="2439988"/>
          <p14:tracePt t="83366" x="10426700" y="2427288"/>
          <p14:tracePt t="83378" x="10426700" y="2414588"/>
          <p14:tracePt t="83397" x="10426700" y="2403475"/>
          <p14:tracePt t="84100" x="10414000" y="2403475"/>
          <p14:tracePt t="84121" x="10390188" y="2403475"/>
          <p14:tracePt t="84131" x="10339388" y="2403475"/>
          <p14:tracePt t="84141" x="10213975" y="2465388"/>
          <p14:tracePt t="84150" x="9952038" y="2590800"/>
          <p14:tracePt t="84159" x="9525000" y="2828925"/>
          <p14:tracePt t="84169" x="9024938" y="3054350"/>
          <p14:tracePt t="84179" x="8524875" y="3267075"/>
          <p14:tracePt t="84189" x="7999413" y="3467100"/>
          <p14:tracePt t="84200" x="7585075" y="3616325"/>
          <p14:tracePt t="84210" x="7297738" y="3679825"/>
          <p14:tracePt t="84221" x="7072313" y="3716338"/>
          <p14:tracePt t="84231" x="6884988" y="3754438"/>
          <p14:tracePt t="84240" x="6708775" y="3754438"/>
          <p14:tracePt t="84248" x="6584950" y="3754438"/>
          <p14:tracePt t="84258" x="6472238" y="3729038"/>
          <p14:tracePt t="84269" x="6370638" y="3679825"/>
          <p14:tracePt t="84278" x="6259513" y="3641725"/>
          <p14:tracePt t="84290" x="6157913" y="3554413"/>
          <p14:tracePt t="84298" x="6083300" y="3479800"/>
          <p14:tracePt t="84308" x="6021388" y="3403600"/>
          <p14:tracePt t="84320" x="5957888" y="3316288"/>
          <p14:tracePt t="84329" x="5921375" y="3267075"/>
          <p14:tracePt t="84345" x="5895975" y="3216275"/>
          <p14:tracePt t="84351" x="5870575" y="3178175"/>
          <p14:tracePt t="84358" x="5845175" y="3141663"/>
          <p14:tracePt t="84367" x="5832475" y="3103563"/>
          <p14:tracePt t="84556" x="5821363" y="3090863"/>
          <p14:tracePt t="84577" x="5745163" y="3041650"/>
          <p14:tracePt t="84586" x="5332413" y="2903538"/>
          <p14:tracePt t="84596" x="4732338" y="2616200"/>
          <p14:tracePt t="84608" x="4081463" y="2178050"/>
          <p14:tracePt t="84617" x="3354388" y="1765300"/>
          <p14:tracePt t="84627" x="2503488" y="1238250"/>
          <p14:tracePt t="84635" x="1465263" y="625475"/>
          <p14:tracePt t="84646" x="476250" y="127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Expression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Fermi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62597"/>
              </p:ext>
            </p:extLst>
          </p:nvPr>
        </p:nvGraphicFramePr>
        <p:xfrm>
          <a:off x="2042478" y="2207277"/>
          <a:ext cx="554347" cy="66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" r:id="rId5" imgW="203112" imgH="393529" progId="">
                  <p:embed/>
                </p:oleObj>
              </mc:Choice>
              <mc:Fallback>
                <p:oleObj r:id="rId5" imgW="203112" imgH="39352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478" y="2207277"/>
                        <a:ext cx="554347" cy="660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17888"/>
              </p:ext>
            </p:extLst>
          </p:nvPr>
        </p:nvGraphicFramePr>
        <p:xfrm>
          <a:off x="2513684" y="2207277"/>
          <a:ext cx="2679699" cy="81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r:id="rId7" imgW="1726451" imgH="583947" progId="">
                  <p:embed/>
                </p:oleObj>
              </mc:Choice>
              <mc:Fallback>
                <p:oleObj r:id="rId7" imgW="1726451" imgH="58394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684" y="2207277"/>
                        <a:ext cx="2679699" cy="817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94873" y="1205805"/>
            <a:ext cx="81236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electrons in a system that have energy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to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E+dE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Z(E)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F(E)  where F(E) is the Fermi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20702" y="2251159"/>
            <a:ext cx="1659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=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426440" y="2341861"/>
            <a:ext cx="2356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eqn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(4))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660" y="3681325"/>
            <a:ext cx="786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At absolute zero, the distribution f(E) is simple and all states up to Fermi level are filled and those above E­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empty. </a:t>
            </a:r>
          </a:p>
        </p:txBody>
      </p:sp>
      <p:pic>
        <p:nvPicPr>
          <p:cNvPr id="37" name="Picture 36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86796" y="1123032"/>
            <a:ext cx="3225800" cy="241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28167"/>
            <a:ext cx="1504949" cy="10235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6666FFA-F5EB-4CCB-9444-878D57A778D0}"/>
              </a:ext>
            </a:extLst>
          </p:cNvPr>
          <p:cNvSpPr txBox="1"/>
          <p:nvPr/>
        </p:nvSpPr>
        <p:spPr>
          <a:xfrm>
            <a:off x="381499" y="5467872"/>
            <a:ext cx="6034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∫ 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427188-2547-43AA-9DE8-366A6C868DF8}"/>
              </a:ext>
            </a:extLst>
          </p:cNvPr>
          <p:cNvSpPr txBox="1"/>
          <p:nvPr/>
        </p:nvSpPr>
        <p:spPr>
          <a:xfrm>
            <a:off x="279404" y="4616542"/>
            <a:ext cx="738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T=0K, f(E) =0 for E&gt;E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f(E) = 1 for E&lt;E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ABD126-4013-46C2-AF88-73FA39CA4F95}"/>
              </a:ext>
            </a:extLst>
          </p:cNvPr>
          <p:cNvSpPr txBox="1"/>
          <p:nvPr/>
        </p:nvSpPr>
        <p:spPr>
          <a:xfrm>
            <a:off x="381499" y="3188121"/>
            <a:ext cx="5914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∫ N(E)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26">
            <a:extLst>
              <a:ext uri="{FF2B5EF4-FFF2-40B4-BE49-F238E27FC236}">
                <a16:creationId xmlns:a16="http://schemas.microsoft.com/office/drawing/2014/main" id="{11A980FE-E97C-4A99-AC89-78B714881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60866"/>
              </p:ext>
            </p:extLst>
          </p:nvPr>
        </p:nvGraphicFramePr>
        <p:xfrm>
          <a:off x="5626275" y="5276711"/>
          <a:ext cx="469722" cy="80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583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275" y="5276711"/>
                        <a:ext cx="469722" cy="805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>
            <a:extLst>
              <a:ext uri="{FF2B5EF4-FFF2-40B4-BE49-F238E27FC236}">
                <a16:creationId xmlns:a16="http://schemas.microsoft.com/office/drawing/2014/main" id="{E7E81FC2-5790-469E-BAD7-54F871AF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74288"/>
              </p:ext>
            </p:extLst>
          </p:nvPr>
        </p:nvGraphicFramePr>
        <p:xfrm>
          <a:off x="6095997" y="5233988"/>
          <a:ext cx="23256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r:id="rId12" imgW="1384300" imgH="469900" progId="">
                  <p:embed/>
                </p:oleObj>
              </mc:Choice>
              <mc:Fallback>
                <p:oleObj r:id="rId12" imgW="1384300" imgH="469900" progId="">
                  <p:embed/>
                  <p:pic>
                    <p:nvPicPr>
                      <p:cNvPr id="583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7" y="5233988"/>
                        <a:ext cx="2325687" cy="80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427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Expression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Fermi</a:t>
            </a:r>
            <a:r>
              <a:rPr lang="en-IN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V="1">
            <a:off x="0" y="5956041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13654"/>
              </p:ext>
            </p:extLst>
          </p:nvPr>
        </p:nvGraphicFramePr>
        <p:xfrm>
          <a:off x="4347728" y="1143451"/>
          <a:ext cx="1065213" cy="51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5" r:id="rId5" imgW="698500" imgH="279400" progId="">
                  <p:embed/>
                </p:oleObj>
              </mc:Choice>
              <mc:Fallback>
                <p:oleObj r:id="rId5" imgW="698500" imgH="2794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28" y="1143451"/>
                        <a:ext cx="1065213" cy="517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372593" y="1201961"/>
            <a:ext cx="58928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number of electrons, N =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571498" y="4531588"/>
            <a:ext cx="9271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0" y="1590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15384"/>
              </p:ext>
            </p:extLst>
          </p:nvPr>
        </p:nvGraphicFramePr>
        <p:xfrm>
          <a:off x="2357604" y="2059620"/>
          <a:ext cx="378740" cy="105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6" r:id="rId7" imgW="203112" imgH="393529" progId="">
                  <p:embed/>
                </p:oleObj>
              </mc:Choice>
              <mc:Fallback>
                <p:oleObj r:id="rId7" imgW="203112" imgH="393529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04" y="2059620"/>
                        <a:ext cx="378740" cy="1053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26026"/>
              </p:ext>
            </p:extLst>
          </p:nvPr>
        </p:nvGraphicFramePr>
        <p:xfrm>
          <a:off x="2777828" y="2064527"/>
          <a:ext cx="1750352" cy="86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7" r:id="rId9" imgW="939800" imgH="469900" progId="">
                  <p:embed/>
                </p:oleObj>
              </mc:Choice>
              <mc:Fallback>
                <p:oleObj r:id="rId9" imgW="939800" imgH="4699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28" y="2064527"/>
                        <a:ext cx="1750352" cy="86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464532" y="2256328"/>
            <a:ext cx="73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 =         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3941" y="3107981"/>
            <a:ext cx="8207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electrons per unit volume= density of electrons</a:t>
            </a:r>
            <a:r>
              <a:rPr lang="en-IN" dirty="0"/>
              <a:t>,</a:t>
            </a:r>
          </a:p>
        </p:txBody>
      </p:sp>
      <p:graphicFrame>
        <p:nvGraphicFramePr>
          <p:cNvPr id="584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82903"/>
              </p:ext>
            </p:extLst>
          </p:nvPr>
        </p:nvGraphicFramePr>
        <p:xfrm>
          <a:off x="1362194" y="3554588"/>
          <a:ext cx="412374" cy="64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8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194" y="3554588"/>
                        <a:ext cx="412374" cy="645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70848"/>
              </p:ext>
            </p:extLst>
          </p:nvPr>
        </p:nvGraphicFramePr>
        <p:xfrm>
          <a:off x="2229669" y="3429284"/>
          <a:ext cx="305318" cy="84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9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69" y="3429284"/>
                        <a:ext cx="305318" cy="845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7556"/>
              </p:ext>
            </p:extLst>
          </p:nvPr>
        </p:nvGraphicFramePr>
        <p:xfrm>
          <a:off x="2777828" y="3540191"/>
          <a:ext cx="1295400" cy="67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0" r:id="rId15" imgW="838200" imgH="469900" progId="">
                  <p:embed/>
                </p:oleObj>
              </mc:Choice>
              <mc:Fallback>
                <p:oleObj r:id="rId15" imgW="838200" imgH="4699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28" y="3540191"/>
                        <a:ext cx="1295400" cy="673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40"/>
          <p:cNvSpPr>
            <a:spLocks noChangeArrowheads="1"/>
          </p:cNvSpPr>
          <p:nvPr/>
        </p:nvSpPr>
        <p:spPr bwMode="auto">
          <a:xfrm>
            <a:off x="918359" y="3569016"/>
            <a:ext cx="15175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n=       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59463"/>
              </p:ext>
            </p:extLst>
          </p:nvPr>
        </p:nvGraphicFramePr>
        <p:xfrm>
          <a:off x="1677113" y="4389797"/>
          <a:ext cx="567324" cy="57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1" r:id="rId17" imgW="253890" imgH="418918" progId="">
                  <p:embed/>
                </p:oleObj>
              </mc:Choice>
              <mc:Fallback>
                <p:oleObj r:id="rId17" imgW="253890" imgH="418918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113" y="4389797"/>
                        <a:ext cx="567324" cy="5708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0" y="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2" r:id="rId19" imgW="114151" imgH="215619" progId="">
                  <p:embed/>
                </p:oleObj>
              </mc:Choice>
              <mc:Fallback>
                <p:oleObj r:id="rId19" imgW="114151" imgH="215619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0238"/>
              </p:ext>
            </p:extLst>
          </p:nvPr>
        </p:nvGraphicFramePr>
        <p:xfrm>
          <a:off x="2229669" y="4417695"/>
          <a:ext cx="1037930" cy="54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73" r:id="rId21" imgW="545863" imgH="469696" progId="">
                  <p:embed/>
                </p:oleObj>
              </mc:Choice>
              <mc:Fallback>
                <p:oleObj r:id="rId21" imgW="545863" imgH="469696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669" y="4417695"/>
                        <a:ext cx="1037930" cy="5429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86"/>
          <p:cNvSpPr/>
          <p:nvPr/>
        </p:nvSpPr>
        <p:spPr>
          <a:xfrm>
            <a:off x="1434487" y="5114744"/>
            <a:ext cx="3799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= 0.58 x 10</a:t>
            </a:r>
            <a:r>
              <a:rPr lang="en-IN" sz="2400" baseline="30000" dirty="0"/>
              <a:t>-37</a:t>
            </a:r>
            <a:r>
              <a:rPr lang="en-IN" sz="2400" dirty="0"/>
              <a:t> n</a:t>
            </a:r>
            <a:r>
              <a:rPr lang="en-IN" sz="2400" baseline="30000" dirty="0"/>
              <a:t>2/3</a:t>
            </a:r>
            <a:r>
              <a:rPr lang="en-IN" sz="2400" dirty="0"/>
              <a:t> Joule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5793" y="5577816"/>
            <a:ext cx="9563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top most energy level at absolute zero.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CC50A82-8A98-42C7-AC81-AB31912AEF4D}"/>
              </a:ext>
            </a:extLst>
          </p:cNvPr>
          <p:cNvSpPr txBox="1"/>
          <p:nvPr/>
        </p:nvSpPr>
        <p:spPr>
          <a:xfrm>
            <a:off x="1064135" y="4491716"/>
            <a:ext cx="5961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B1D18-EEEC-4536-BA95-8C5443666E8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74318" y="1347788"/>
            <a:ext cx="3390900" cy="2724150"/>
          </a:xfrm>
          <a:prstGeom prst="rect">
            <a:avLst/>
          </a:prstGeom>
        </p:spPr>
      </p:pic>
    </p:spTree>
  </p:cSld>
  <p:clrMapOvr>
    <a:masterClrMapping/>
  </p:clrMapOvr>
  <p:transition advTm="5013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3" y="-63835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Mean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Energy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of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Electron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Gas</a:t>
            </a:r>
            <a:r>
              <a:rPr lang="en-IN" altLang="zh-C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at absolute Temperature zero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V="1">
            <a:off x="0" y="5956041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571498" y="1389130"/>
            <a:ext cx="7937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172200" algn="l"/>
              </a:tabLst>
            </a:pPr>
            <a:r>
              <a:rPr lang="en-IN" sz="2400" dirty="0"/>
              <a:t>Mean Energy of electron at 0K is</a:t>
            </a:r>
          </a:p>
          <a:p>
            <a:pPr>
              <a:tabLst>
                <a:tab pos="6172200" algn="l"/>
              </a:tabLst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571498" y="4531588"/>
            <a:ext cx="9271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0" y="11239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0" y="1590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028635" y="4064262"/>
            <a:ext cx="200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0" y="12477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0" y="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2" r:id="rId5" imgW="114151" imgH="215619" progId="">
                  <p:embed/>
                </p:oleObj>
              </mc:Choice>
              <mc:Fallback>
                <p:oleObj r:id="rId5" imgW="114151" imgH="215619" progId="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9" name="Rectangle 5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762002" y="6021387"/>
            <a:ext cx="956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60996"/>
              </p:ext>
            </p:extLst>
          </p:nvPr>
        </p:nvGraphicFramePr>
        <p:xfrm>
          <a:off x="4843489" y="1264714"/>
          <a:ext cx="5334002" cy="76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3" r:id="rId7" imgW="2336800" imgH="444500" progId="">
                  <p:embed/>
                </p:oleObj>
              </mc:Choice>
              <mc:Fallback>
                <p:oleObj r:id="rId7" imgW="2336800" imgH="4445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89" y="1264714"/>
                        <a:ext cx="5334002" cy="762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778362"/>
              </p:ext>
            </p:extLst>
          </p:nvPr>
        </p:nvGraphicFramePr>
        <p:xfrm>
          <a:off x="761998" y="2114716"/>
          <a:ext cx="8648702" cy="98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4" r:id="rId9" imgW="3568700" imgH="482600" progId="">
                  <p:embed/>
                </p:oleObj>
              </mc:Choice>
              <mc:Fallback>
                <p:oleObj r:id="rId9" imgW="3568700" imgH="482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8" y="2114716"/>
                        <a:ext cx="8648702" cy="981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71500" y="3597372"/>
            <a:ext cx="5571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413325" y="3371096"/>
            <a:ext cx="927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71061"/>
              </p:ext>
            </p:extLst>
          </p:nvPr>
        </p:nvGraphicFramePr>
        <p:xfrm>
          <a:off x="1028634" y="3322915"/>
          <a:ext cx="480225" cy="8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5" r:id="rId11" imgW="203112" imgH="393529" progId="">
                  <p:embed/>
                </p:oleObj>
              </mc:Choice>
              <mc:Fallback>
                <p:oleObj r:id="rId11" imgW="203112" imgH="393529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34" y="3322915"/>
                        <a:ext cx="480225" cy="850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03862"/>
              </p:ext>
            </p:extLst>
          </p:nvPr>
        </p:nvGraphicFramePr>
        <p:xfrm>
          <a:off x="1498600" y="3248512"/>
          <a:ext cx="4636636" cy="98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6" r:id="rId13" imgW="2552700" imgH="508000" progId="">
                  <p:embed/>
                </p:oleObj>
              </mc:Choice>
              <mc:Fallback>
                <p:oleObj r:id="rId13" imgW="2552700" imgH="5080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248512"/>
                        <a:ext cx="4636636" cy="981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781730" y="3453286"/>
            <a:ext cx="895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62532"/>
              </p:ext>
            </p:extLst>
          </p:nvPr>
        </p:nvGraphicFramePr>
        <p:xfrm>
          <a:off x="7677439" y="3234411"/>
          <a:ext cx="647986" cy="69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7" r:id="rId15" imgW="203112" imgH="393529" progId="">
                  <p:embed/>
                </p:oleObj>
              </mc:Choice>
              <mc:Fallback>
                <p:oleObj r:id="rId15" imgW="203112" imgH="39352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439" y="3234411"/>
                        <a:ext cx="647986" cy="692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6534"/>
              </p:ext>
            </p:extLst>
          </p:nvPr>
        </p:nvGraphicFramePr>
        <p:xfrm>
          <a:off x="8323933" y="3103732"/>
          <a:ext cx="2273890" cy="103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8" r:id="rId17" imgW="1117600" imgH="508000" progId="">
                  <p:embed/>
                </p:oleObj>
              </mc:Choice>
              <mc:Fallback>
                <p:oleObj r:id="rId17" imgW="1117600" imgH="5080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933" y="3103732"/>
                        <a:ext cx="2273890" cy="1030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18552"/>
              </p:ext>
            </p:extLst>
          </p:nvPr>
        </p:nvGraphicFramePr>
        <p:xfrm>
          <a:off x="571500" y="4264416"/>
          <a:ext cx="2898238" cy="150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9" r:id="rId19" imgW="1358900" imgH="787400" progId="">
                  <p:embed/>
                </p:oleObj>
              </mc:Choice>
              <mc:Fallback>
                <p:oleObj r:id="rId19" imgW="1358900" imgH="7874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64416"/>
                        <a:ext cx="2898238" cy="1501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04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13950"/>
              </p:ext>
            </p:extLst>
          </p:nvPr>
        </p:nvGraphicFramePr>
        <p:xfrm>
          <a:off x="4635500" y="4395788"/>
          <a:ext cx="55118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0" r:id="rId21" imgW="2489200" imgH="508000" progId="">
                  <p:embed/>
                </p:oleObj>
              </mc:Choice>
              <mc:Fallback>
                <p:oleObj r:id="rId21" imgW="2489200" imgH="5080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395788"/>
                        <a:ext cx="5511800" cy="1119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623275-1C04-4AD7-8B0C-AB6F1FA410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27" y="-5220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5926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Practice Questions</a:t>
            </a:r>
            <a:endParaRPr lang="en-I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C21E6-A9B4-4DD8-A1F4-108F77166F0B}"/>
              </a:ext>
            </a:extLst>
          </p:cNvPr>
          <p:cNvSpPr/>
          <p:nvPr/>
        </p:nvSpPr>
        <p:spPr>
          <a:xfrm>
            <a:off x="762001" y="1887752"/>
            <a:ext cx="105727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density of energy states and derive its expression.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Fermi Energy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Derive its expression.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Fermi Energy for sodium. Given Atomic weight is 23gm/mole, density of sodium 0.971gm/cm</a:t>
            </a:r>
            <a:r>
              <a:rPr lang="en-IN" sz="24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(Assume one free electron/atom)</a:t>
            </a:r>
          </a:p>
          <a:p>
            <a:pPr marL="342900" lvl="0" indent="-342900"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Fermi energy is 10eV, what is the mean energy of electron at 0K.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B3655-0431-4AB8-8116-C92091C0D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21806"/>
      </p:ext>
    </p:extLst>
  </p:cSld>
  <p:clrMapOvr>
    <a:masterClrMapping/>
  </p:clrMapOvr>
  <p:transition advTm="1283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References</a:t>
            </a:r>
            <a:endParaRPr lang="en-I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C21E6-A9B4-4DD8-A1F4-108F77166F0B}"/>
              </a:ext>
            </a:extLst>
          </p:cNvPr>
          <p:cNvSpPr/>
          <p:nvPr/>
        </p:nvSpPr>
        <p:spPr>
          <a:xfrm>
            <a:off x="762001" y="1887752"/>
            <a:ext cx="105727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1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/>
              <a:t>J. Singh , Semiconductor optoelectronics, Physics and Technology, Mc-</a:t>
            </a:r>
            <a:r>
              <a:rPr lang="en-US" sz="2400" dirty="0" err="1"/>
              <a:t>Graw</a:t>
            </a:r>
            <a:r>
              <a:rPr lang="en-US" sz="2400" dirty="0"/>
              <a:t> –Hill Inc. 1995.</a:t>
            </a:r>
            <a:endParaRPr lang="en-IN" sz="2400" dirty="0"/>
          </a:p>
          <a:p>
            <a:pPr lvl="0"/>
            <a:r>
              <a:rPr lang="en-US" sz="2400" dirty="0"/>
              <a:t>2. S.M. </a:t>
            </a:r>
            <a:r>
              <a:rPr lang="en-US" sz="2400" dirty="0" err="1"/>
              <a:t>Sze</a:t>
            </a:r>
            <a:r>
              <a:rPr lang="en-US" sz="2400" dirty="0"/>
              <a:t>,  Semiconductor Devices: Physics and Technology, Wiley 2008.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Pillai</a:t>
            </a:r>
            <a:r>
              <a:rPr lang="en-US" sz="2400" dirty="0"/>
              <a:t> S O, Solid State Physics,( 2010), sixth edition, New Age International (P) Ltd. ISBN-9788122427264.</a:t>
            </a:r>
          </a:p>
          <a:p>
            <a:r>
              <a:rPr lang="en-IN" sz="2400" dirty="0"/>
              <a:t>4. https://www.youtube.com/watch?v=tFSZUHRQa3k</a:t>
            </a:r>
          </a:p>
          <a:p>
            <a:pPr lvl="0"/>
            <a:r>
              <a:rPr lang="en-US" sz="2400" dirty="0"/>
              <a:t> 5. </a:t>
            </a:r>
            <a:r>
              <a:rPr lang="en-US" sz="2400" dirty="0">
                <a:hlinkClick r:id="rId4"/>
              </a:rPr>
              <a:t>https://www.youtube.com/watch?v=z7YGS67GETo&amp;t=216s5</a:t>
            </a:r>
            <a:r>
              <a:rPr lang="en-US" sz="2400" dirty="0"/>
              <a:t>. </a:t>
            </a:r>
            <a:endParaRPr lang="en-IN" sz="2400" dirty="0"/>
          </a:p>
          <a:p>
            <a:pPr lvl="0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B3655-0431-4AB8-8116-C92091C0D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" y="-7711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06091"/>
      </p:ext>
    </p:extLst>
  </p:cSld>
  <p:clrMapOvr>
    <a:masterClrMapping/>
  </p:clrMapOvr>
  <p:transition advTm="1283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Basic and Applied Sciences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 BBS01T1002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Course Name: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 Semiconductor 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Dr.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Susmita</a:t>
            </a:r>
            <a:r>
              <a:rPr lang="en-IN" altLang="zh-CN" b="1" noProof="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Majumdar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C21E6-A9B4-4DD8-A1F4-108F77166F0B}"/>
              </a:ext>
            </a:extLst>
          </p:cNvPr>
          <p:cNvSpPr/>
          <p:nvPr/>
        </p:nvSpPr>
        <p:spPr>
          <a:xfrm>
            <a:off x="4106186" y="1887752"/>
            <a:ext cx="4895574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5821806"/>
      </p:ext>
    </p:extLst>
  </p:cSld>
  <p:clrMapOvr>
    <a:masterClrMapping/>
  </p:clrMapOvr>
  <p:transition advTm="876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Topics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to be covered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CCD46-935E-4F03-B432-451AF4FE5D6B}"/>
              </a:ext>
            </a:extLst>
          </p:cNvPr>
          <p:cNvSpPr/>
          <p:nvPr/>
        </p:nvSpPr>
        <p:spPr>
          <a:xfrm>
            <a:off x="3043002" y="892668"/>
            <a:ext cx="788290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299" y="1888761"/>
            <a:ext cx="78829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Preliminary idea of energy in 3D box and Fermi distribution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Derivation of Density of Energy states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Derivation of Expression of Fermi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Mean energy of electron gas at absolute zero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References</a:t>
            </a:r>
            <a:endParaRPr lang="en-IN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27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0634"/>
      </p:ext>
    </p:extLst>
  </p:cSld>
  <p:clrMapOvr>
    <a:masterClrMapping/>
  </p:clrMapOvr>
  <p:transition advTm="2545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-1499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		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CCD46-935E-4F03-B432-451AF4FE5D6B}"/>
              </a:ext>
            </a:extLst>
          </p:cNvPr>
          <p:cNvSpPr/>
          <p:nvPr/>
        </p:nvSpPr>
        <p:spPr>
          <a:xfrm>
            <a:off x="-599608" y="962087"/>
            <a:ext cx="7882905" cy="1446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299" y="1888761"/>
            <a:ext cx="7882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Explain and Derive of Density of energy states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Derive Expression of Fermi Energy and apply it for solving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Derive Mean energy of electron gas at absolute zero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apply it for solving problems</a:t>
            </a:r>
            <a:endParaRPr lang="en-US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277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3675"/>
      </p:ext>
    </p:extLst>
  </p:cSld>
  <p:clrMapOvr>
    <a:masterClrMapping/>
  </p:clrMapOvr>
  <p:transition advTm="2655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Prerequisite/Recapitulations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38870"/>
              </p:ext>
            </p:extLst>
          </p:nvPr>
        </p:nvGraphicFramePr>
        <p:xfrm>
          <a:off x="1111711" y="3250112"/>
          <a:ext cx="2610479" cy="92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r:id="rId5" imgW="1625600" imgH="457200" progId="">
                  <p:embed/>
                </p:oleObj>
              </mc:Choice>
              <mc:Fallback>
                <p:oleObj r:id="rId5" imgW="162560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711" y="3250112"/>
                        <a:ext cx="2610479" cy="924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02142"/>
              </p:ext>
            </p:extLst>
          </p:nvPr>
        </p:nvGraphicFramePr>
        <p:xfrm>
          <a:off x="1706067" y="5362873"/>
          <a:ext cx="1972664" cy="11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r:id="rId7" imgW="889000" imgH="558800" progId="">
                  <p:embed/>
                </p:oleObj>
              </mc:Choice>
              <mc:Fallback>
                <p:oleObj r:id="rId7" imgW="889000" imgH="558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67" y="5362873"/>
                        <a:ext cx="1972664" cy="1125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167266" y="3545667"/>
            <a:ext cx="33577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----------(1)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" y="5117831"/>
            <a:ext cx="679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   n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4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------------(2)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86774" y="839928"/>
            <a:ext cx="2990850" cy="230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17202"/>
              </p:ext>
            </p:extLst>
          </p:nvPr>
        </p:nvGraphicFramePr>
        <p:xfrm>
          <a:off x="5861988" y="1141423"/>
          <a:ext cx="1223963" cy="73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r:id="rId10" imgW="698500" imgH="419100" progId="Equation.3">
                  <p:embed/>
                </p:oleObj>
              </mc:Choice>
              <mc:Fallback>
                <p:oleObj r:id="rId10" imgW="6985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988" y="1141423"/>
                        <a:ext cx="1223963" cy="737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320779" y="1270945"/>
            <a:ext cx="565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1. The allowed energy for 1D potential box,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2100" y="2813585"/>
            <a:ext cx="627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allowed energy for 3D  cubical potential box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797785" y="3073894"/>
            <a:ext cx="51021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potential energy within the 1D crystal or box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V(x)  = 0       for o &lt; x &lt;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V(x)  =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for x 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0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 x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92100" y="4841749"/>
            <a:ext cx="8039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5433759"/>
            <a:ext cx="1219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0779" y="1983891"/>
            <a:ext cx="6904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where m is mass of particle, L is the length of potential box and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positive integers like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1, 2, 3, 4, 5....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D3F03-69CC-459E-B36A-81EB990F34E1}"/>
              </a:ext>
            </a:extLst>
          </p:cNvPr>
          <p:cNvSpPr txBox="1"/>
          <p:nvPr/>
        </p:nvSpPr>
        <p:spPr>
          <a:xfrm>
            <a:off x="292100" y="4064860"/>
            <a:ext cx="6126812" cy="91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three quantum numbers which are only positive integer value.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52" y="8477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98652"/>
  <p:extLst>
    <p:ext uri="{3A86A75C-4F4B-4683-9AE1-C65F6400EC91}">
      <p14:laserTraceLst xmlns:p14="http://schemas.microsoft.com/office/powerpoint/2010/main">
        <p14:tracePtLst>
          <p14:tracePt t="11123" x="4243388" y="1652588"/>
          <p14:tracePt t="11133" x="4430713" y="1601788"/>
          <p14:tracePt t="11144" x="4668838" y="1576388"/>
          <p14:tracePt t="11153" x="4981575" y="1514475"/>
          <p14:tracePt t="11162" x="5532438" y="1401763"/>
          <p14:tracePt t="11174" x="6259513" y="1227138"/>
          <p14:tracePt t="11182" x="7072313" y="1063625"/>
          <p14:tracePt t="11194" x="7974013" y="912813"/>
          <p14:tracePt t="11204" x="8737600" y="750888"/>
          <p14:tracePt t="11214" x="9337675" y="638175"/>
          <p14:tracePt t="11222" x="9875838" y="588963"/>
          <p14:tracePt t="11233" x="10239375" y="563563"/>
          <p14:tracePt t="11243" x="10426700" y="563563"/>
          <p14:tracePt t="11252" x="10577513" y="563563"/>
          <p14:tracePt t="11262" x="10664825" y="563563"/>
          <p14:tracePt t="11272" x="10702925" y="576263"/>
          <p14:tracePt t="11282" x="10726738" y="600075"/>
          <p14:tracePt t="11292" x="10726738" y="612775"/>
          <p14:tracePt t="11302" x="10739438" y="625475"/>
          <p14:tracePt t="11312" x="10752138" y="638175"/>
          <p14:tracePt t="11322" x="10752138" y="676275"/>
          <p14:tracePt t="11332" x="10764838" y="700088"/>
          <p14:tracePt t="11343" x="10764838" y="725488"/>
          <p14:tracePt t="11354" x="10764838" y="763588"/>
          <p14:tracePt t="11363" x="10764838" y="812800"/>
          <p14:tracePt t="11371" x="10777538" y="863600"/>
          <p14:tracePt t="11381" x="10777538" y="901700"/>
          <p14:tracePt t="11391" x="10777538" y="912813"/>
          <p14:tracePt t="11401" x="10777538" y="938213"/>
          <p14:tracePt t="11411" x="10777538" y="950913"/>
          <p14:tracePt t="11432" x="10777538" y="963613"/>
          <p14:tracePt t="11443" x="10777538" y="976313"/>
          <p14:tracePt t="11452" x="10777538" y="989013"/>
          <p14:tracePt t="11471" x="10790238" y="1025525"/>
          <p14:tracePt t="11481" x="10802938" y="1063625"/>
          <p14:tracePt t="11490" x="10815638" y="1089025"/>
          <p14:tracePt t="11501" x="10815638" y="1125538"/>
          <p14:tracePt t="11510" x="10815638" y="1176338"/>
          <p14:tracePt t="11521" x="10815638" y="1214438"/>
          <p14:tracePt t="11530" x="10790238" y="1250950"/>
          <p14:tracePt t="11540" x="10764838" y="1289050"/>
          <p14:tracePt t="11550" x="10726738" y="1314450"/>
          <p14:tracePt t="11560" x="10702925" y="1350963"/>
          <p14:tracePt t="11571" x="10652125" y="1376363"/>
          <p14:tracePt t="11581" x="10564813" y="1427163"/>
          <p14:tracePt t="11591" x="10426700" y="1514475"/>
          <p14:tracePt t="11602" x="10313988" y="1563688"/>
          <p14:tracePt t="11609" x="10152063" y="1663700"/>
          <p14:tracePt t="11620" x="10013950" y="1752600"/>
          <p14:tracePt t="11629" x="9875838" y="1827213"/>
          <p14:tracePt t="11638" x="9788525" y="1852613"/>
          <p14:tracePt t="11650" x="9739313" y="1865313"/>
          <p14:tracePt t="11658" x="9701213" y="1876425"/>
          <p14:tracePt t="11668" x="9663113" y="1876425"/>
          <p14:tracePt t="11679" x="9650413" y="1876425"/>
          <p14:tracePt t="11688" x="9637713" y="1876425"/>
          <p14:tracePt t="11698" x="9626600" y="1876425"/>
          <p14:tracePt t="11709" x="9613900" y="1876425"/>
          <p14:tracePt t="11738" x="9613900" y="1852613"/>
          <p14:tracePt t="11757" x="9613900" y="1839913"/>
          <p14:tracePt t="11768" x="9601200" y="1839913"/>
          <p14:tracePt t="11778" x="9588500" y="1839913"/>
          <p14:tracePt t="11788" x="9575800" y="1839913"/>
          <p14:tracePt t="11798" x="9575800" y="1827213"/>
          <p14:tracePt t="11817" x="9563100" y="1814513"/>
          <p14:tracePt t="11837" x="9550400" y="1801813"/>
          <p14:tracePt t="11848" x="9537700" y="1801813"/>
          <p14:tracePt t="11857" x="9525000" y="1801813"/>
          <p14:tracePt t="11868" x="9513888" y="1789113"/>
          <p14:tracePt t="11887" x="9501188" y="1776413"/>
          <p14:tracePt t="11898" x="9501188" y="1765300"/>
          <p14:tracePt t="11906" x="9488488" y="1765300"/>
          <p14:tracePt t="11917" x="9475788" y="1765300"/>
          <p14:tracePt t="11927" x="9475788" y="1752600"/>
          <p14:tracePt t="11936" x="9463088" y="1727200"/>
          <p14:tracePt t="11948" x="9463088" y="1714500"/>
          <p14:tracePt t="11956" x="9463088" y="1689100"/>
          <p14:tracePt t="11966" x="9463088" y="1676400"/>
          <p14:tracePt t="11986" x="9463088" y="1652588"/>
          <p14:tracePt t="11996" x="9463088" y="1639888"/>
          <p14:tracePt t="12006" x="9463088" y="1627188"/>
          <p14:tracePt t="12016" x="9463088" y="1614488"/>
          <p14:tracePt t="12025" x="9463088" y="1601788"/>
          <p14:tracePt t="12049" x="9463088" y="1589088"/>
          <p14:tracePt t="12057" x="9463088" y="1576388"/>
          <p14:tracePt t="12067" x="9463088" y="1563688"/>
          <p14:tracePt t="12105" x="9463088" y="1552575"/>
          <p14:tracePt t="12135" x="9463088" y="1539875"/>
          <p14:tracePt t="12185" x="9463088" y="1527175"/>
          <p14:tracePt t="12204" x="9463088" y="1514475"/>
          <p14:tracePt t="12414" x="9463088" y="1552575"/>
          <p14:tracePt t="12424" x="9463088" y="1639888"/>
          <p14:tracePt t="12432" x="9463088" y="1765300"/>
          <p14:tracePt t="12442" x="9501188" y="1965325"/>
          <p14:tracePt t="12453" x="9513888" y="2114550"/>
          <p14:tracePt t="12462" x="9537700" y="2239963"/>
          <p14:tracePt t="12472" x="9537700" y="2303463"/>
          <p14:tracePt t="12482" x="9537700" y="2378075"/>
          <p14:tracePt t="12492" x="9537700" y="2414588"/>
          <p14:tracePt t="12501" x="9537700" y="2465388"/>
          <p14:tracePt t="12512" x="9537700" y="2503488"/>
          <p14:tracePt t="12521" x="9537700" y="2527300"/>
          <p14:tracePt t="12531" x="9537700" y="2540000"/>
          <p14:tracePt t="12542" x="9537700" y="2565400"/>
          <p14:tracePt t="12551" x="9537700" y="2590800"/>
          <p14:tracePt t="12572" x="9537700" y="2603500"/>
          <p14:tracePt t="12581" x="9537700" y="2616200"/>
          <p14:tracePt t="12610" x="9537700" y="2627313"/>
          <p14:tracePt t="12640" x="9537700" y="2640013"/>
          <p14:tracePt t="12661" x="9537700" y="2652713"/>
          <p14:tracePt t="12700" x="9537700" y="2665413"/>
          <p14:tracePt t="12710" x="9537700" y="2678113"/>
          <p14:tracePt t="12730" x="9537700" y="2690813"/>
          <p14:tracePt t="12780" x="9537700" y="2703513"/>
          <p14:tracePt t="12908" x="9575800" y="2703513"/>
          <p14:tracePt t="12918" x="9637713" y="2703513"/>
          <p14:tracePt t="12929" x="9713913" y="2690813"/>
          <p14:tracePt t="12938" x="9826625" y="2678113"/>
          <p14:tracePt t="12948" x="9926638" y="2678113"/>
          <p14:tracePt t="12976" x="10152063" y="2640013"/>
          <p14:tracePt t="12980" x="10239375" y="2627313"/>
          <p14:tracePt t="12988" x="10313988" y="2616200"/>
          <p14:tracePt t="12997" x="10352088" y="2616200"/>
          <p14:tracePt t="13008" x="10401300" y="2603500"/>
          <p14:tracePt t="13018" x="10439400" y="2590800"/>
          <p14:tracePt t="13028" x="10477500" y="2590800"/>
          <p14:tracePt t="13037" x="10502900" y="2578100"/>
          <p14:tracePt t="13048" x="10514013" y="2565400"/>
          <p14:tracePt t="13058" x="10539413" y="2565400"/>
          <p14:tracePt t="13068" x="10552113" y="2552700"/>
          <p14:tracePt t="13078" x="10564813" y="2552700"/>
          <p14:tracePt t="13087" x="10577513" y="2552700"/>
          <p14:tracePt t="13097" x="10590213" y="2552700"/>
          <p14:tracePt t="13107" x="10614025" y="2552700"/>
          <p14:tracePt t="13117" x="10626725" y="2552700"/>
          <p14:tracePt t="13128" x="10639425" y="2552700"/>
          <p14:tracePt t="13138" x="10664825" y="2552700"/>
          <p14:tracePt t="13157" x="10677525" y="2552700"/>
          <p14:tracePt t="13166" x="10677525" y="2540000"/>
          <p14:tracePt t="13186" x="10690225" y="2540000"/>
          <p14:tracePt t="13198" x="10702925" y="2540000"/>
          <p14:tracePt t="13217" x="10715625" y="2527300"/>
          <p14:tracePt t="13267" x="10715625" y="2516188"/>
          <p14:tracePt t="13295" x="10715625" y="2503488"/>
          <p14:tracePt t="13316" x="10715625" y="2490788"/>
          <p14:tracePt t="13356" x="10715625" y="2478088"/>
          <p14:tracePt t="13367" x="10715625" y="2452688"/>
          <p14:tracePt t="13375" x="10715625" y="2427288"/>
          <p14:tracePt t="13384" x="10715625" y="2339975"/>
          <p14:tracePt t="13394" x="10677525" y="2201863"/>
          <p14:tracePt t="13405" x="10626725" y="2089150"/>
          <p14:tracePt t="13414" x="10590213" y="2001838"/>
          <p14:tracePt t="13424" x="10564813" y="1901825"/>
          <p14:tracePt t="13434" x="10514013" y="1852613"/>
          <p14:tracePt t="13444" x="10490200" y="1776413"/>
          <p14:tracePt t="13454" x="10464800" y="1727200"/>
          <p14:tracePt t="13465" x="10452100" y="1676400"/>
          <p14:tracePt t="13474" x="10439400" y="1627188"/>
          <p14:tracePt t="13484" x="10426700" y="1589088"/>
          <p14:tracePt t="13494" x="10414000" y="1576388"/>
          <p14:tracePt t="13508" x="10401300" y="1552575"/>
          <p14:tracePt t="13515" x="10401300" y="1527175"/>
          <p14:tracePt t="13524" x="10401300" y="1514475"/>
          <p14:tracePt t="13553" x="10401300" y="1501775"/>
          <p14:tracePt t="13583" x="10401300" y="1489075"/>
          <p14:tracePt t="13605" x="10401300" y="1476375"/>
          <p14:tracePt t="13721" x="10401300" y="1463675"/>
          <p14:tracePt t="13751" x="10401300" y="1450975"/>
          <p14:tracePt t="13781" x="10401300" y="1439863"/>
          <p14:tracePt t="13792" x="10401300" y="1414463"/>
          <p14:tracePt t="13811" x="10401300" y="1401763"/>
          <p14:tracePt t="13821" x="10401300" y="1389063"/>
          <p14:tracePt t="13834" x="10401300" y="1376363"/>
          <p14:tracePt t="13870" x="10401300" y="1363663"/>
          <p14:tracePt t="13890" x="10401300" y="1350963"/>
          <p14:tracePt t="15132" x="10401300" y="1376363"/>
          <p14:tracePt t="15142" x="10401300" y="1439863"/>
          <p14:tracePt t="15150" x="10401300" y="1527175"/>
          <p14:tracePt t="15160" x="10401300" y="1601788"/>
          <p14:tracePt t="15170" x="10390188" y="1663700"/>
          <p14:tracePt t="15182" x="10364788" y="1739900"/>
          <p14:tracePt t="15192" x="10364788" y="1776413"/>
          <p14:tracePt t="15201" x="10352088" y="1801813"/>
          <p14:tracePt t="15211" x="10313988" y="1876425"/>
          <p14:tracePt t="15219" x="10288588" y="1927225"/>
          <p14:tracePt t="15229" x="10264775" y="2001838"/>
          <p14:tracePt t="15239" x="10239375" y="2078038"/>
          <p14:tracePt t="15249" x="10213975" y="2127250"/>
          <p14:tracePt t="15261" x="10201275" y="2165350"/>
          <p14:tracePt t="15268" x="10177463" y="2190750"/>
          <p14:tracePt t="15280" x="10164763" y="2201863"/>
          <p14:tracePt t="15289" x="10152063" y="2214563"/>
          <p14:tracePt t="15299" x="10139363" y="2227263"/>
          <p14:tracePt t="15310" x="10139363" y="2239963"/>
          <p14:tracePt t="15342" x="10126663" y="2252663"/>
          <p14:tracePt t="15350" x="10113963" y="2252663"/>
          <p14:tracePt t="15358" x="10113963" y="2265363"/>
          <p14:tracePt t="15378" x="10101263" y="2265363"/>
          <p14:tracePt t="15399" x="10088563" y="2278063"/>
          <p14:tracePt t="15408" x="10075863" y="2278063"/>
          <p14:tracePt t="15419" x="10064750" y="2290763"/>
          <p14:tracePt t="15441" x="10039350" y="2303463"/>
          <p14:tracePt t="15447" x="10013950" y="2314575"/>
          <p14:tracePt t="15468" x="10001250" y="2339975"/>
          <p14:tracePt t="15477" x="9988550" y="2352675"/>
          <p14:tracePt t="15488" x="9963150" y="2365375"/>
          <p14:tracePt t="15508" x="9939338" y="2403475"/>
          <p14:tracePt t="15520" x="9913938" y="2427288"/>
          <p14:tracePt t="15529" x="9888538" y="2452688"/>
          <p14:tracePt t="15536" x="9875838" y="2465388"/>
          <p14:tracePt t="15547" x="9875838" y="2478088"/>
          <p14:tracePt t="15557" x="9863138" y="2490788"/>
          <p14:tracePt t="15566" x="9852025" y="2490788"/>
          <p14:tracePt t="15577" x="9839325" y="2503488"/>
          <p14:tracePt t="15587" x="9839325" y="2516188"/>
          <p14:tracePt t="15596" x="9839325" y="2527300"/>
          <p14:tracePt t="15607" x="9826625" y="2527300"/>
          <p14:tracePt t="15617" x="9813925" y="2527300"/>
          <p14:tracePt t="15637" x="9813925" y="2540000"/>
          <p14:tracePt t="15646" x="9801225" y="2540000"/>
          <p14:tracePt t="15656" x="9801225" y="2552700"/>
          <p14:tracePt t="15678" x="9801225" y="2565400"/>
          <p14:tracePt t="15695" x="9801225" y="2578100"/>
          <p14:tracePt t="15705" x="9801225" y="2590800"/>
          <p14:tracePt t="15725" x="9801225" y="2603500"/>
          <p14:tracePt t="15735" x="9801225" y="2616200"/>
          <p14:tracePt t="15756" x="9813925" y="2627313"/>
          <p14:tracePt t="15765" x="9839325" y="2627313"/>
          <p14:tracePt t="15785" x="9863138" y="2640013"/>
          <p14:tracePt t="15794" x="9888538" y="2640013"/>
          <p14:tracePt t="15817" x="9913938" y="2640013"/>
          <p14:tracePt t="15826" x="9926638" y="2640013"/>
          <p14:tracePt t="15834" x="9939338" y="2640013"/>
          <p14:tracePt t="15844" x="9963150" y="2640013"/>
          <p14:tracePt t="15854" x="9975850" y="2640013"/>
          <p14:tracePt t="15864" x="9988550" y="2627313"/>
          <p14:tracePt t="15875" x="10013950" y="2627313"/>
          <p14:tracePt t="15884" x="10026650" y="2616200"/>
          <p14:tracePt t="15894" x="10039350" y="2603500"/>
          <p14:tracePt t="15906" x="10064750" y="2603500"/>
          <p14:tracePt t="15925" x="10088563" y="2603500"/>
          <p14:tracePt t="15934" x="10113963" y="2590800"/>
          <p14:tracePt t="15953" x="10139363" y="2578100"/>
          <p14:tracePt t="15963" x="10164763" y="2565400"/>
          <p14:tracePt t="15973" x="10177463" y="2565400"/>
          <p14:tracePt t="15983" x="10188575" y="2552700"/>
          <p14:tracePt t="15998" x="10213975" y="2552700"/>
          <p14:tracePt t="16004" x="10226675" y="2540000"/>
          <p14:tracePt t="16014" x="10239375" y="2540000"/>
          <p14:tracePt t="16023" x="10264775" y="2527300"/>
          <p14:tracePt t="16039" x="10264775" y="2516188"/>
          <p14:tracePt t="16043" x="10277475" y="2503488"/>
          <p14:tracePt t="16064" x="10277475" y="2490788"/>
          <p14:tracePt t="16072" x="10277475" y="2478088"/>
          <p14:tracePt t="16082" x="10277475" y="2465388"/>
          <p14:tracePt t="16093" x="10277475" y="2452688"/>
          <p14:tracePt t="16102" x="10277475" y="2427288"/>
          <p14:tracePt t="16117" x="10277475" y="2403475"/>
          <p14:tracePt t="16124" x="10277475" y="2390775"/>
          <p14:tracePt t="16133" x="10264775" y="2365375"/>
          <p14:tracePt t="16147" x="10239375" y="2339975"/>
          <p14:tracePt t="16153" x="10213975" y="2314575"/>
          <p14:tracePt t="16163" x="10188575" y="2303463"/>
          <p14:tracePt t="16172" x="10188575" y="2290763"/>
          <p14:tracePt t="16181" x="10164763" y="2278063"/>
          <p14:tracePt t="16191" x="10139363" y="2265363"/>
          <p14:tracePt t="16202" x="10126663" y="2239963"/>
          <p14:tracePt t="16211" x="10113963" y="2227263"/>
          <p14:tracePt t="16221" x="10088563" y="2227263"/>
          <p14:tracePt t="16232" x="10064750" y="2214563"/>
          <p14:tracePt t="16245" x="10052050" y="2201863"/>
          <p14:tracePt t="16252" x="10039350" y="2201863"/>
          <p14:tracePt t="16261" x="10013950" y="2190750"/>
          <p14:tracePt t="16271" x="9975850" y="2190750"/>
          <p14:tracePt t="16281" x="9952038" y="2190750"/>
          <p14:tracePt t="16291" x="9913938" y="2190750"/>
          <p14:tracePt t="16300" x="9901238" y="2190750"/>
          <p14:tracePt t="16310" x="9888538" y="2190750"/>
          <p14:tracePt t="16321" x="9863138" y="2190750"/>
          <p14:tracePt t="16330" x="9852025" y="2190750"/>
          <p14:tracePt t="16340" x="9826625" y="2214563"/>
          <p14:tracePt t="16351" x="9813925" y="2227263"/>
          <p14:tracePt t="16360" x="9801225" y="2227263"/>
          <p14:tracePt t="16370" x="9775825" y="2239963"/>
          <p14:tracePt t="16382" x="9763125" y="2252663"/>
          <p14:tracePt t="16394" x="9750425" y="2278063"/>
          <p14:tracePt t="16410" x="9739313" y="2290763"/>
          <p14:tracePt t="16420" x="9739313" y="2303463"/>
          <p14:tracePt t="16429" x="9739313" y="2314575"/>
          <p14:tracePt t="16440" x="9739313" y="2327275"/>
          <p14:tracePt t="16449" x="9739313" y="2339975"/>
          <p14:tracePt t="16460" x="9739313" y="2352675"/>
          <p14:tracePt t="16481" x="9739313" y="2365375"/>
          <p14:tracePt t="16491" x="9739313" y="2378075"/>
          <p14:tracePt t="16508" x="9739313" y="2390775"/>
          <p14:tracePt t="16519" x="9739313" y="2403475"/>
          <p14:tracePt t="16529" x="9739313" y="2414588"/>
          <p14:tracePt t="16559" x="9739313" y="2427288"/>
          <p14:tracePt t="16569" x="9750425" y="2427288"/>
          <p14:tracePt t="16578" x="9750425" y="2452688"/>
          <p14:tracePt t="16590" x="9763125" y="2452688"/>
          <p14:tracePt t="16598" x="9775825" y="2452688"/>
          <p14:tracePt t="16623" x="9775825" y="2465388"/>
          <p14:tracePt t="16629" x="9788525" y="2465388"/>
          <p14:tracePt t="16639" x="9801225" y="2478088"/>
          <p14:tracePt t="16657" x="9813925" y="2490788"/>
          <p14:tracePt t="16678" x="9826625" y="2490788"/>
          <p14:tracePt t="16697" x="9839325" y="2490788"/>
          <p14:tracePt t="16727" x="9852025" y="2490788"/>
          <p14:tracePt t="16836" x="9852025" y="2516188"/>
          <p14:tracePt t="16846" x="9852025" y="2540000"/>
          <p14:tracePt t="16856" x="9839325" y="2540000"/>
          <p14:tracePt t="16866" x="9813925" y="2565400"/>
          <p14:tracePt t="16876" x="9801225" y="2578100"/>
          <p14:tracePt t="16886" x="9775825" y="2603500"/>
          <p14:tracePt t="16918" x="9763125" y="2603500"/>
          <p14:tracePt t="16927" x="9739313" y="2616200"/>
          <p14:tracePt t="16936" x="9726613" y="2616200"/>
          <p14:tracePt t="16946" x="9726613" y="2627313"/>
          <p14:tracePt t="16958" x="9701213" y="2627313"/>
          <p14:tracePt t="16965" x="9688513" y="2640013"/>
          <p14:tracePt t="16995" x="9675813" y="2640013"/>
          <p14:tracePt t="17015" x="9663113" y="2640013"/>
          <p14:tracePt t="17044" x="9650413" y="2640013"/>
          <p14:tracePt t="17054" x="9637713" y="2640013"/>
          <p14:tracePt t="17124" x="9626600" y="2640013"/>
          <p14:tracePt t="17203" x="9613900" y="2640013"/>
          <p14:tracePt t="17232" x="9601200" y="2640013"/>
          <p14:tracePt t="17282" x="9588500" y="2640013"/>
          <p14:tracePt t="17530" x="9601200" y="2640013"/>
          <p14:tracePt t="17541" x="9626600" y="2640013"/>
          <p14:tracePt t="17550" x="9675813" y="2640013"/>
          <p14:tracePt t="17560" x="9713913" y="2640013"/>
          <p14:tracePt t="17570" x="9750425" y="2640013"/>
          <p14:tracePt t="17582" x="9775825" y="2640013"/>
          <p14:tracePt t="17591" x="9801225" y="2640013"/>
          <p14:tracePt t="17602" x="9839325" y="2640013"/>
          <p14:tracePt t="17609" x="9863138" y="2640013"/>
          <p14:tracePt t="17620" x="9952038" y="2640013"/>
          <p14:tracePt t="17630" x="10001250" y="2640013"/>
          <p14:tracePt t="17640" x="10039350" y="2627313"/>
          <p14:tracePt t="17649" x="10064750" y="2627313"/>
          <p14:tracePt t="17660" x="10113963" y="2616200"/>
          <p14:tracePt t="17674" x="10139363" y="2616200"/>
          <p14:tracePt t="17681" x="10177463" y="2616200"/>
          <p14:tracePt t="17693" x="10213975" y="2603500"/>
          <p14:tracePt t="17700" x="10226675" y="2603500"/>
          <p14:tracePt t="17708" x="10264775" y="2590800"/>
          <p14:tracePt t="17720" x="10301288" y="2578100"/>
          <p14:tracePt t="17728" x="10326688" y="2578100"/>
          <p14:tracePt t="17738" x="10339388" y="2565400"/>
          <p14:tracePt t="17749" x="10364788" y="2565400"/>
          <p14:tracePt t="17758" x="10377488" y="2552700"/>
          <p14:tracePt t="17768" x="10390188" y="2540000"/>
          <p14:tracePt t="17779" x="10401300" y="2540000"/>
          <p14:tracePt t="17798" x="10414000" y="2540000"/>
          <p14:tracePt t="17830" x="10426700" y="2540000"/>
          <p14:tracePt t="17839" x="10439400" y="2540000"/>
          <p14:tracePt t="17907" x="10452100" y="2540000"/>
          <p14:tracePt t="17948" x="10464800" y="2540000"/>
          <p14:tracePt t="17957" x="10477500" y="2527300"/>
          <p14:tracePt t="17970" x="10490200" y="2527300"/>
          <p14:tracePt t="17996" x="10502900" y="2527300"/>
          <p14:tracePt t="18017" x="10514013" y="2527300"/>
          <p14:tracePt t="18026" x="10514013" y="2516188"/>
          <p14:tracePt t="18159" x="10502900" y="2516188"/>
          <p14:tracePt t="18227" x="10490200" y="2516188"/>
          <p14:tracePt t="18256" x="10477500" y="2516188"/>
          <p14:tracePt t="18265" x="10464800" y="2516188"/>
          <p14:tracePt t="18313" x="10452100" y="2516188"/>
          <p14:tracePt t="18334" x="10439400" y="2516188"/>
          <p14:tracePt t="18368" x="10426700" y="2516188"/>
          <p14:tracePt t="18385" x="10426700" y="2527300"/>
          <p14:tracePt t="18394" x="10414000" y="2527300"/>
          <p14:tracePt t="18406" x="10401300" y="2527300"/>
          <p14:tracePt t="18423" x="10390188" y="2527300"/>
          <p14:tracePt t="18432" x="10352088" y="2540000"/>
          <p14:tracePt t="18444" x="10301288" y="2552700"/>
          <p14:tracePt t="18453" x="10277475" y="2565400"/>
          <p14:tracePt t="18462" x="10252075" y="2565400"/>
          <p14:tracePt t="18472" x="10213975" y="2578100"/>
          <p14:tracePt t="18483" x="10188575" y="2590800"/>
          <p14:tracePt t="18493" x="10164763" y="2590800"/>
          <p14:tracePt t="18512" x="10139363" y="2590800"/>
          <p14:tracePt t="18523" x="10113963" y="2590800"/>
          <p14:tracePt t="18544" x="10088563" y="2590800"/>
          <p14:tracePt t="18557" x="10052050" y="2590800"/>
          <p14:tracePt t="18574" x="10026650" y="2590800"/>
          <p14:tracePt t="18582" x="10001250" y="2590800"/>
          <p14:tracePt t="18601" x="9975850" y="2590800"/>
          <p14:tracePt t="18612" x="9963150" y="2590800"/>
          <p14:tracePt t="18623" x="9952038" y="2590800"/>
          <p14:tracePt t="18632" x="9926638" y="2590800"/>
          <p14:tracePt t="18656" x="9901238" y="2590800"/>
          <p14:tracePt t="18661" x="9875838" y="2590800"/>
          <p14:tracePt t="18681" x="9852025" y="2590800"/>
          <p14:tracePt t="18691" x="9826625" y="2590800"/>
          <p14:tracePt t="18711" x="9801225" y="2590800"/>
          <p14:tracePt t="18720" x="9788525" y="2590800"/>
          <p14:tracePt t="18731" x="9775825" y="2603500"/>
          <p14:tracePt t="18740" x="9750425" y="2603500"/>
          <p14:tracePt t="18750" x="9739313" y="2616200"/>
          <p14:tracePt t="18770" x="9726613" y="2616200"/>
          <p14:tracePt t="18783" x="9713913" y="2616200"/>
          <p14:tracePt t="18792" x="9713913" y="2627313"/>
          <p14:tracePt t="18803" x="9701213" y="2627313"/>
          <p14:tracePt t="18809" x="9675813" y="2640013"/>
          <p14:tracePt t="18820" x="9663113" y="2652713"/>
          <p14:tracePt t="18829" x="9650413" y="2652713"/>
          <p14:tracePt t="18850" x="9637713" y="2652713"/>
          <p14:tracePt t="18860" x="9626600" y="2665413"/>
          <p14:tracePt t="18881" x="9613900" y="2678113"/>
          <p14:tracePt t="18900" x="9601200" y="2690813"/>
          <p14:tracePt t="18909" x="9588500" y="2690813"/>
          <p14:tracePt t="18929" x="9575800" y="2690813"/>
          <p14:tracePt t="18939" x="9563100" y="2690813"/>
          <p14:tracePt t="18958" x="9550400" y="2690813"/>
          <p14:tracePt t="18988" x="9537700" y="2690813"/>
          <p14:tracePt t="19566" x="9563100" y="2690813"/>
          <p14:tracePt t="19576" x="9613900" y="2690813"/>
          <p14:tracePt t="19587" x="9637713" y="2690813"/>
          <p14:tracePt t="19596" x="9663113" y="2690813"/>
          <p14:tracePt t="19606" x="9688513" y="2690813"/>
          <p14:tracePt t="19614" x="9713913" y="2690813"/>
          <p14:tracePt t="19623" x="9750425" y="2690813"/>
          <p14:tracePt t="19632" x="9826625" y="2690813"/>
          <p14:tracePt t="19644" x="9888538" y="2690813"/>
          <p14:tracePt t="19653" x="9952038" y="2690813"/>
          <p14:tracePt t="19662" x="9988550" y="2690813"/>
          <p14:tracePt t="19673" x="10026650" y="2690813"/>
          <p14:tracePt t="19683" x="10052050" y="2690813"/>
          <p14:tracePt t="19692" x="10088563" y="2690813"/>
          <p14:tracePt t="19703" x="10126663" y="2690813"/>
          <p14:tracePt t="19712" x="10139363" y="2690813"/>
          <p14:tracePt t="19722" x="10164763" y="2678113"/>
          <p14:tracePt t="19732" x="10188575" y="2665413"/>
          <p14:tracePt t="19742" x="10213975" y="2652713"/>
          <p14:tracePt t="19762" x="10239375" y="2640013"/>
          <p14:tracePt t="19772" x="10252075" y="2640013"/>
          <p14:tracePt t="19792" x="10277475" y="2640013"/>
          <p14:tracePt t="19809" x="10301288" y="2640013"/>
          <p14:tracePt t="19823" x="10313988" y="2640013"/>
          <p14:tracePt t="19833" x="10326688" y="2640013"/>
          <p14:tracePt t="19951" x="10339388" y="2640013"/>
          <p14:tracePt t="19990" x="10352088" y="2640013"/>
          <p14:tracePt t="20099" x="10364788" y="2640013"/>
          <p14:tracePt t="20119" x="10377488" y="2640013"/>
          <p14:tracePt t="20257" x="10390188" y="2640013"/>
          <p14:tracePt t="20575" x="10401300" y="2640013"/>
          <p14:tracePt t="20606" x="10414000" y="2640013"/>
          <p14:tracePt t="20706" x="10377488" y="2640013"/>
          <p14:tracePt t="20716" x="10264775" y="2640013"/>
          <p14:tracePt t="20725" x="10177463" y="2640013"/>
          <p14:tracePt t="20733" x="10088563" y="2640013"/>
          <p14:tracePt t="20745" x="10026650" y="2640013"/>
          <p14:tracePt t="20753" x="9988550" y="2627313"/>
          <p14:tracePt t="20764" x="9939338" y="2603500"/>
          <p14:tracePt t="20774" x="9875838" y="2552700"/>
          <p14:tracePt t="20783" x="9826625" y="2465388"/>
          <p14:tracePt t="20793" x="9801225" y="2352675"/>
          <p14:tracePt t="20804" x="9788525" y="2214563"/>
          <p14:tracePt t="20813" x="9788525" y="2114550"/>
          <p14:tracePt t="20823" x="9788525" y="2027238"/>
          <p14:tracePt t="20834" x="9788525" y="1989138"/>
          <p14:tracePt t="20844" x="9788525" y="1965325"/>
          <p14:tracePt t="20856" x="9788525" y="1952625"/>
          <p14:tracePt t="20864" x="9788525" y="1939925"/>
          <p14:tracePt t="20874" x="9788525" y="1927225"/>
          <p14:tracePt t="20893" x="9788525" y="1914525"/>
          <p14:tracePt t="20913" x="9788525" y="1901825"/>
          <p14:tracePt t="20932" x="9788525" y="1889125"/>
          <p14:tracePt t="21053" x="9775825" y="1889125"/>
          <p14:tracePt t="21061" x="9763125" y="1889125"/>
          <p14:tracePt t="21081" x="9750425" y="1889125"/>
          <p14:tracePt t="21112" x="9739313" y="1889125"/>
          <p14:tracePt t="21120" x="9726613" y="1889125"/>
          <p14:tracePt t="21132" x="9713913" y="1889125"/>
          <p14:tracePt t="21141" x="9701213" y="1889125"/>
          <p14:tracePt t="21151" x="9688513" y="1889125"/>
          <p14:tracePt t="21166" x="9675813" y="1889125"/>
          <p14:tracePt t="21182" x="9663113" y="1889125"/>
          <p14:tracePt t="21192" x="9650413" y="1889125"/>
          <p14:tracePt t="21210" x="9637713" y="1889125"/>
          <p14:tracePt t="21230" x="9626600" y="1889125"/>
          <p14:tracePt t="21240" x="9613900" y="1889125"/>
          <p14:tracePt t="21270" x="9601200" y="1889125"/>
          <p14:tracePt t="21293" x="9588500" y="1889125"/>
          <p14:tracePt t="21610" x="9575800" y="1889125"/>
          <p14:tracePt t="21626" x="9563100" y="1889125"/>
          <p14:tracePt t="21637" x="9563100" y="1876425"/>
          <p14:tracePt t="21647" x="9537700" y="1876425"/>
          <p14:tracePt t="21657" x="9513888" y="1876425"/>
          <p14:tracePt t="21667" x="9463088" y="1876425"/>
          <p14:tracePt t="21676" x="9324975" y="1876425"/>
          <p14:tracePt t="21686" x="9224963" y="1876425"/>
          <p14:tracePt t="21696" x="9137650" y="1876425"/>
          <p14:tracePt t="21706" x="9063038" y="1876425"/>
          <p14:tracePt t="21715" x="9024938" y="1876425"/>
          <p14:tracePt t="21726" x="8999538" y="1876425"/>
          <p14:tracePt t="21735" x="8975725" y="1876425"/>
          <p14:tracePt t="21745" x="8963025" y="1876425"/>
          <p14:tracePt t="21765" x="8950325" y="1876425"/>
          <p14:tracePt t="21775" x="8937625" y="1876425"/>
          <p14:tracePt t="21795" x="8924925" y="1876425"/>
          <p14:tracePt t="22449" x="8912225" y="1876425"/>
          <p14:tracePt t="22638" x="8912225" y="1901825"/>
          <p14:tracePt t="22648" x="8937625" y="1952625"/>
          <p14:tracePt t="22658" x="8999538" y="2052638"/>
          <p14:tracePt t="22668" x="9124950" y="2152650"/>
          <p14:tracePt t="22678" x="9224963" y="2227263"/>
          <p14:tracePt t="22689" x="9275763" y="2290763"/>
          <p14:tracePt t="22697" x="9301163" y="2314575"/>
          <p14:tracePt t="22708" x="9337675" y="2339975"/>
          <p14:tracePt t="22718" x="9363075" y="2365375"/>
          <p14:tracePt t="22727" x="9388475" y="2378075"/>
          <p14:tracePt t="22757" x="9401175" y="2378075"/>
          <p14:tracePt t="22768" x="9401175" y="2390775"/>
          <p14:tracePt t="22777" x="9413875" y="2390775"/>
          <p14:tracePt t="22787" x="9413875" y="2403475"/>
          <p14:tracePt t="22796" x="9424988" y="2403475"/>
          <p14:tracePt t="22817" x="9437688" y="2403475"/>
          <p14:tracePt t="22827" x="9463088" y="2414588"/>
          <p14:tracePt t="22837" x="9463088" y="2439988"/>
          <p14:tracePt t="22847" x="9463088" y="2452688"/>
          <p14:tracePt t="22858" x="9475788" y="2452688"/>
          <p14:tracePt t="22869" x="9488488" y="2465388"/>
          <p14:tracePt t="22879" x="9501188" y="2478088"/>
          <p14:tracePt t="22886" x="9501188" y="2490788"/>
          <p14:tracePt t="22906" x="9513888" y="2503488"/>
          <p14:tracePt t="22917" x="9525000" y="2516188"/>
          <p14:tracePt t="22926" x="9525000" y="2527300"/>
          <p14:tracePt t="22976" x="9525000" y="2540000"/>
          <p14:tracePt t="22995" x="9525000" y="2552700"/>
          <p14:tracePt t="23174" x="9513888" y="2552700"/>
          <p14:tracePt t="23184" x="9463088" y="2590800"/>
          <p14:tracePt t="23196" x="9413875" y="2590800"/>
          <p14:tracePt t="23205" x="9363075" y="2603500"/>
          <p14:tracePt t="23215" x="9312275" y="2603500"/>
          <p14:tracePt t="23223" x="9301163" y="2616200"/>
          <p14:tracePt t="23233" x="9263063" y="2627313"/>
          <p14:tracePt t="23245" x="9237663" y="2627313"/>
          <p14:tracePt t="23253" x="9224963" y="2627313"/>
          <p14:tracePt t="23263" x="9212263" y="2627313"/>
          <p14:tracePt t="23274" x="9199563" y="2627313"/>
          <p14:tracePt t="23283" x="9188450" y="2627313"/>
          <p14:tracePt t="23293" x="9175750" y="2627313"/>
          <p14:tracePt t="23313" x="9163050" y="2627313"/>
          <p14:tracePt t="23323" x="9150350" y="2627313"/>
          <p14:tracePt t="23382" x="9137650" y="2627313"/>
          <p14:tracePt t="23830" x="9137650" y="2652713"/>
          <p14:tracePt t="23841" x="9137650" y="2665413"/>
          <p14:tracePt t="23849" x="9150350" y="2665413"/>
          <p14:tracePt t="23858" x="9150350" y="2678113"/>
          <p14:tracePt t="23868" x="9175750" y="2690813"/>
          <p14:tracePt t="23878" x="9212263" y="2716213"/>
          <p14:tracePt t="23888" x="9250363" y="2728913"/>
          <p14:tracePt t="23900" x="9263063" y="2752725"/>
          <p14:tracePt t="23908" x="9288463" y="2752725"/>
          <p14:tracePt t="23918" x="9324975" y="2765425"/>
          <p14:tracePt t="23928" x="9388475" y="2778125"/>
          <p14:tracePt t="23937" x="9424988" y="2803525"/>
          <p14:tracePt t="23949" x="9513888" y="2816225"/>
          <p14:tracePt t="23957" x="9575800" y="2840038"/>
          <p14:tracePt t="23969" x="9713913" y="2840038"/>
          <p14:tracePt t="23977" x="9801225" y="2840038"/>
          <p14:tracePt t="23987" x="9839325" y="2840038"/>
          <p14:tracePt t="23998" x="9888538" y="2840038"/>
          <p14:tracePt t="24006" x="9939338" y="2840038"/>
          <p14:tracePt t="24019" x="9975850" y="2828925"/>
          <p14:tracePt t="24028" x="10001250" y="2816225"/>
          <p14:tracePt t="24037" x="10013950" y="2803525"/>
          <p14:tracePt t="24048" x="10039350" y="2803525"/>
          <p14:tracePt t="24056" x="10052050" y="2790825"/>
          <p14:tracePt t="24066" x="10064750" y="2790825"/>
          <p14:tracePt t="24077" x="10064750" y="2778125"/>
          <p14:tracePt t="24096" x="10075863" y="2778125"/>
          <p14:tracePt t="24106" x="10088563" y="2778125"/>
          <p14:tracePt t="24118" x="10088563" y="2765425"/>
          <p14:tracePt t="24138" x="10101263" y="2765425"/>
          <p14:tracePt t="24149" x="10113963" y="2765425"/>
          <p14:tracePt t="24169" x="10126663" y="2752725"/>
          <p14:tracePt t="24196" x="10139363" y="2752725"/>
          <p14:tracePt t="24205" x="10152063" y="2752725"/>
          <p14:tracePt t="24215" x="10177463" y="2740025"/>
          <p14:tracePt t="24225" x="10213975" y="2728913"/>
          <p14:tracePt t="24235" x="10264775" y="2716213"/>
          <p14:tracePt t="24245" x="10301288" y="2703513"/>
          <p14:tracePt t="24256" x="10313988" y="2703513"/>
          <p14:tracePt t="24265" x="10352088" y="2690813"/>
          <p14:tracePt t="24274" x="10390188" y="2690813"/>
          <p14:tracePt t="24285" x="10401300" y="2678113"/>
          <p14:tracePt t="24296" x="10426700" y="2665413"/>
          <p14:tracePt t="24306" x="10452100" y="2665413"/>
          <p14:tracePt t="24316" x="10464800" y="2665413"/>
          <p14:tracePt t="24325" x="10477500" y="2665413"/>
          <p14:tracePt t="24334" x="10502900" y="2652713"/>
          <p14:tracePt t="24345" x="10514013" y="2652713"/>
          <p14:tracePt t="24354" x="10526713" y="2652713"/>
          <p14:tracePt t="24364" x="10539413" y="2652713"/>
          <p14:tracePt t="24384" x="10552113" y="2652713"/>
          <p14:tracePt t="24414" x="10564813" y="2640013"/>
          <p14:tracePt t="24424" x="10577513" y="2640013"/>
          <p14:tracePt t="24446" x="10590213" y="2640013"/>
          <p14:tracePt t="24900" x="10639425" y="2627313"/>
          <p14:tracePt t="24909" x="10677525" y="2616200"/>
          <p14:tracePt t="24919" x="10702925" y="2603500"/>
          <p14:tracePt t="24930" x="10777538" y="2590800"/>
          <p14:tracePt t="24940" x="10815638" y="2590800"/>
          <p14:tracePt t="24949" x="10890250" y="2578100"/>
          <p14:tracePt t="24973" x="11041063" y="2565400"/>
          <p14:tracePt t="24979" x="11115675" y="2565400"/>
          <p14:tracePt t="24989" x="11202988" y="2552700"/>
          <p14:tracePt t="24999" x="11266488" y="2552700"/>
          <p14:tracePt t="25009" x="11315700" y="2552700"/>
          <p14:tracePt t="25028" x="11328400" y="2552700"/>
          <p14:tracePt t="25031" x="11341100" y="2552700"/>
          <p14:tracePt t="25039" x="11353800" y="2552700"/>
          <p14:tracePt t="25058" x="11353800" y="2540000"/>
          <p14:tracePt t="25525" x="11341100" y="2540000"/>
          <p14:tracePt t="25535" x="11290300" y="2540000"/>
          <p14:tracePt t="25544" x="11153775" y="2540000"/>
          <p14:tracePt t="25556" x="10864850" y="2540000"/>
          <p14:tracePt t="25565" x="10339388" y="2540000"/>
          <p14:tracePt t="25581" x="9975850" y="2552700"/>
          <p14:tracePt t="25586" x="9663113" y="2578100"/>
          <p14:tracePt t="25598" x="9450388" y="2578100"/>
          <p14:tracePt t="25606" x="9263063" y="2578100"/>
          <p14:tracePt t="25615" x="9150350" y="2578100"/>
          <p14:tracePt t="25626" x="9063038" y="2578100"/>
          <p14:tracePt t="25633" x="9012238" y="2578100"/>
          <p14:tracePt t="25644" x="8975725" y="2565400"/>
          <p14:tracePt t="25654" x="8950325" y="2552700"/>
          <p14:tracePt t="25663" x="8924925" y="2540000"/>
          <p14:tracePt t="25677" x="8912225" y="2527300"/>
          <p14:tracePt t="25683" x="8912225" y="2516188"/>
          <p14:tracePt t="25693" x="8899525" y="2516188"/>
          <p14:tracePt t="25712" x="8886825" y="2503488"/>
          <p14:tracePt t="25733" x="8874125" y="2490788"/>
          <p14:tracePt t="25773" x="8874125" y="2478088"/>
          <p14:tracePt t="25793" x="8863013" y="2465388"/>
          <p14:tracePt t="25802" x="8863013" y="2452688"/>
          <p14:tracePt t="25812" x="8850313" y="2427288"/>
          <p14:tracePt t="25822" x="8837613" y="2414588"/>
          <p14:tracePt t="25834" x="8824913" y="2390775"/>
          <p14:tracePt t="25843" x="8799513" y="2378075"/>
          <p14:tracePt t="25854" x="8786813" y="2352675"/>
          <p14:tracePt t="25861" x="8763000" y="2314575"/>
          <p14:tracePt t="25871" x="8737600" y="2290763"/>
          <p14:tracePt t="25882" x="8724900" y="2265363"/>
          <p14:tracePt t="25892" x="8712200" y="2252663"/>
          <p14:tracePt t="25902" x="8712200" y="2239963"/>
          <p14:tracePt t="25912" x="8712200" y="2214563"/>
          <p14:tracePt t="25921" x="8712200" y="2190750"/>
          <p14:tracePt t="25931" x="8712200" y="2178050"/>
          <p14:tracePt t="25941" x="8712200" y="2152650"/>
          <p14:tracePt t="25951" x="8712200" y="2139950"/>
          <p14:tracePt t="25984" x="8724900" y="2078038"/>
          <p14:tracePt t="25992" x="8737600" y="2065338"/>
          <p14:tracePt t="26005" x="8750300" y="2052638"/>
          <p14:tracePt t="26010" x="8763000" y="2039938"/>
          <p14:tracePt t="26020" x="8786813" y="2027238"/>
          <p14:tracePt t="26031" x="8799513" y="2027238"/>
          <p14:tracePt t="26040" x="8824913" y="2027238"/>
          <p14:tracePt t="26051" x="8837613" y="2014538"/>
          <p14:tracePt t="26060" x="8850313" y="2014538"/>
          <p14:tracePt t="26071" x="8874125" y="2001838"/>
          <p14:tracePt t="26082" x="8886825" y="2001838"/>
          <p14:tracePt t="26094" x="8886825" y="1989138"/>
          <p14:tracePt t="26100" x="8899525" y="1989138"/>
          <p14:tracePt t="26110" x="8912225" y="1989138"/>
          <p14:tracePt t="26140" x="8924925" y="1989138"/>
          <p14:tracePt t="26159" x="8937625" y="1989138"/>
          <p14:tracePt t="26169" x="8950325" y="1989138"/>
          <p14:tracePt t="26399" x="8963025" y="1989138"/>
          <p14:tracePt t="26419" x="8975725" y="1989138"/>
          <p14:tracePt t="26428" x="8999538" y="1989138"/>
          <p14:tracePt t="26436" x="9063038" y="1989138"/>
          <p14:tracePt t="26447" x="9237663" y="1989138"/>
          <p14:tracePt t="26457" x="9688513" y="1965325"/>
          <p14:tracePt t="26466" x="10490200" y="1876425"/>
          <p14:tracePt t="26477" x="10939463" y="1827213"/>
          <p14:tracePt t="26487" x="11328400" y="1752600"/>
          <p14:tracePt t="26497" x="11566525" y="1739900"/>
          <p14:tracePt t="26507" x="11715750" y="1701800"/>
          <p14:tracePt t="26517" x="11815763" y="1701800"/>
          <p14:tracePt t="26531" x="11928475" y="1689100"/>
          <p14:tracePt t="26540" x="11966575" y="1689100"/>
          <p14:tracePt t="26546" x="12004675" y="1689100"/>
          <p14:tracePt t="26557" x="12017375" y="1689100"/>
          <p14:tracePt t="26566" x="12028488" y="1689100"/>
          <p14:tracePt t="26576" x="12041188" y="1689100"/>
          <p14:tracePt t="26804" x="12028488" y="1701800"/>
          <p14:tracePt t="26814" x="12004675" y="1727200"/>
          <p14:tracePt t="26824" x="11953875" y="1752600"/>
          <p14:tracePt t="26834" x="11879263" y="1789113"/>
          <p14:tracePt t="26843" x="11779250" y="1865313"/>
          <p14:tracePt t="26860" x="11666538" y="1901825"/>
          <p14:tracePt t="26866" x="11553825" y="1952625"/>
          <p14:tracePt t="26874" x="11479213" y="1989138"/>
          <p14:tracePt t="26884" x="11441113" y="2014538"/>
          <p14:tracePt t="26893" x="11403013" y="2027238"/>
          <p14:tracePt t="26905" x="11366500" y="2039938"/>
          <p14:tracePt t="26923" x="11341100" y="2039938"/>
          <p14:tracePt t="26934" x="11328400" y="2039938"/>
          <p14:tracePt t="26979" x="11315700" y="2039938"/>
          <p14:tracePt t="26983" x="11303000" y="2039938"/>
          <p14:tracePt t="27726" x="11290300" y="2052638"/>
          <p14:tracePt t="27736" x="11228388" y="2078038"/>
          <p14:tracePt t="27746" x="11177588" y="2101850"/>
          <p14:tracePt t="27758" x="11077575" y="2201863"/>
          <p14:tracePt t="27766" x="10977563" y="2327275"/>
          <p14:tracePt t="27776" x="10864850" y="2439988"/>
          <p14:tracePt t="27787" x="10752138" y="2603500"/>
          <p14:tracePt t="27796" x="10652125" y="2740025"/>
          <p14:tracePt t="27808" x="10564813" y="2865438"/>
          <p14:tracePt t="27817" x="10464800" y="2978150"/>
          <p14:tracePt t="27827" x="10339388" y="3116263"/>
          <p14:tracePt t="27837" x="10239375" y="3216275"/>
          <p14:tracePt t="27845" x="10164763" y="3303588"/>
          <p14:tracePt t="27855" x="10064750" y="3390900"/>
          <p14:tracePt t="27865" x="9988550" y="3479800"/>
          <p14:tracePt t="27875" x="9926638" y="3529013"/>
          <p14:tracePt t="27885" x="9875838" y="3567113"/>
          <p14:tracePt t="27894" x="9839325" y="3590925"/>
          <p14:tracePt t="27905" x="9763125" y="3629025"/>
          <p14:tracePt t="27914" x="9726613" y="3641725"/>
          <p14:tracePt t="27924" x="9701213" y="3667125"/>
          <p14:tracePt t="27944" x="9675813" y="3667125"/>
          <p14:tracePt t="27954" x="9650413" y="3667125"/>
          <p14:tracePt t="27965" x="9650413" y="3679825"/>
          <p14:tracePt t="27985" x="9613900" y="3679825"/>
          <p14:tracePt t="27996" x="9601200" y="3692525"/>
          <p14:tracePt t="28004" x="9588500" y="3692525"/>
          <p14:tracePt t="28014" x="9563100" y="3703638"/>
          <p14:tracePt t="28024" x="9537700" y="3716338"/>
          <p14:tracePt t="28034" x="9513888" y="3716338"/>
          <p14:tracePt t="28044" x="9463088" y="3716338"/>
          <p14:tracePt t="28054" x="9413875" y="3729038"/>
          <p14:tracePt t="28064" x="9375775" y="3729038"/>
          <p14:tracePt t="28073" x="9324975" y="3729038"/>
          <p14:tracePt t="28084" x="9275763" y="3741738"/>
          <p14:tracePt t="28093" x="9188450" y="3741738"/>
          <p14:tracePt t="28102" x="9099550" y="3754438"/>
          <p14:tracePt t="28114" x="8975725" y="3767138"/>
          <p14:tracePt t="28123" x="8837613" y="3779838"/>
          <p14:tracePt t="28134" x="8750300" y="3816350"/>
          <p14:tracePt t="28143" x="8661400" y="3841750"/>
          <p14:tracePt t="28153" x="8586788" y="3854450"/>
          <p14:tracePt t="28163" x="8512175" y="3892550"/>
          <p14:tracePt t="28173" x="8448675" y="3916363"/>
          <p14:tracePt t="28183" x="8412163" y="3929063"/>
          <p14:tracePt t="28192" x="8374063" y="3941763"/>
          <p14:tracePt t="28202" x="8335963" y="3954463"/>
          <p14:tracePt t="28213" x="8324850" y="3967163"/>
          <p14:tracePt t="28222" x="8312150" y="3967163"/>
          <p14:tracePt t="28233" x="8299450" y="3967163"/>
          <p14:tracePt t="28252" x="8286750" y="3992563"/>
          <p14:tracePt t="28262" x="8274050" y="4005263"/>
          <p14:tracePt t="28271" x="8261350" y="4005263"/>
          <p14:tracePt t="28281" x="8248650" y="4017963"/>
          <p14:tracePt t="28292" x="8248650" y="4029075"/>
          <p14:tracePt t="28302" x="8223250" y="4041775"/>
          <p14:tracePt t="28322" x="8212138" y="4067175"/>
          <p14:tracePt t="28332" x="8212138" y="4079875"/>
          <p14:tracePt t="28341" x="8199438" y="4092575"/>
          <p14:tracePt t="28352" x="8186738" y="4092575"/>
          <p14:tracePt t="28364" x="8186738" y="4117975"/>
          <p14:tracePt t="28374" x="8174038" y="4141788"/>
          <p14:tracePt t="28381" x="8174038" y="4167188"/>
          <p14:tracePt t="28391" x="8174038" y="4205288"/>
          <p14:tracePt t="28400" x="8174038" y="4230688"/>
          <p14:tracePt t="28412" x="8174038" y="4241800"/>
          <p14:tracePt t="28421" x="8174038" y="4267200"/>
          <p14:tracePt t="28430" x="8186738" y="4292600"/>
          <p14:tracePt t="28444" x="8212138" y="4318000"/>
          <p14:tracePt t="28452" x="8248650" y="4354513"/>
          <p14:tracePt t="28467" x="8286750" y="4379913"/>
          <p14:tracePt t="28472" x="8335963" y="4392613"/>
          <p14:tracePt t="28481" x="8424863" y="4405313"/>
          <p14:tracePt t="28492" x="8599488" y="4418013"/>
          <p14:tracePt t="28501" x="8750300" y="4418013"/>
          <p14:tracePt t="28511" x="8924925" y="4418013"/>
          <p14:tracePt t="28519" x="9037638" y="4379913"/>
          <p14:tracePt t="28530" x="9124950" y="4367213"/>
          <p14:tracePt t="28540" x="9188450" y="4354513"/>
          <p14:tracePt t="28550" x="9263063" y="4330700"/>
          <p14:tracePt t="28561" x="9312275" y="4318000"/>
          <p14:tracePt t="28570" x="9350375" y="4305300"/>
          <p14:tracePt t="28579" x="9375775" y="4279900"/>
          <p14:tracePt t="28591" x="9413875" y="4254500"/>
          <p14:tracePt t="28601" x="9424988" y="4241800"/>
          <p14:tracePt t="28614" x="9450388" y="4230688"/>
          <p14:tracePt t="28619" x="9463088" y="4205288"/>
          <p14:tracePt t="28629" x="9488488" y="4205288"/>
          <p14:tracePt t="28638" x="9501188" y="4192588"/>
          <p14:tracePt t="28649" x="9501188" y="4179888"/>
          <p14:tracePt t="28658" x="9513888" y="4154488"/>
          <p14:tracePt t="28668" x="9537700" y="4117975"/>
          <p14:tracePt t="28679" x="9550400" y="4092575"/>
          <p14:tracePt t="28689" x="9563100" y="4041775"/>
          <p14:tracePt t="28698" x="9563100" y="4017963"/>
          <p14:tracePt t="28710" x="9563100" y="3979863"/>
          <p14:tracePt t="28721" x="9550400" y="3929063"/>
          <p14:tracePt t="28729" x="9525000" y="3892550"/>
          <p14:tracePt t="28738" x="9475788" y="3854450"/>
          <p14:tracePt t="28748" x="9413875" y="3803650"/>
          <p14:tracePt t="28758" x="9375775" y="3767138"/>
          <p14:tracePt t="28768" x="9324975" y="3741738"/>
          <p14:tracePt t="28777" x="9275763" y="3729038"/>
          <p14:tracePt t="28787" x="9224963" y="3716338"/>
          <p14:tracePt t="28797" x="9163050" y="3692525"/>
          <p14:tracePt t="28808" x="9124950" y="3692525"/>
          <p14:tracePt t="28817" x="9075738" y="3692525"/>
          <p14:tracePt t="28830" x="8999538" y="3692525"/>
          <p14:tracePt t="28841" x="8950325" y="3692525"/>
          <p14:tracePt t="28850" x="8886825" y="3729038"/>
          <p14:tracePt t="28860" x="8837613" y="3741738"/>
          <p14:tracePt t="28868" x="8824913" y="3741738"/>
          <p14:tracePt t="28879" x="8774113" y="3767138"/>
          <p14:tracePt t="28887" x="8712200" y="3803650"/>
          <p14:tracePt t="28896" x="8686800" y="3816350"/>
          <p14:tracePt t="28907" x="8650288" y="3841750"/>
          <p14:tracePt t="28917" x="8624888" y="3879850"/>
          <p14:tracePt t="28926" x="8586788" y="3905250"/>
          <p14:tracePt t="28938" x="8561388" y="3929063"/>
          <p14:tracePt t="28948" x="8537575" y="3954463"/>
          <p14:tracePt t="28969" x="8486775" y="4017963"/>
          <p14:tracePt t="28978" x="8474075" y="4029075"/>
          <p14:tracePt t="28997" x="8435975" y="4067175"/>
          <p14:tracePt t="29006" x="8435975" y="4079875"/>
          <p14:tracePt t="29016" x="8424863" y="4079875"/>
          <p14:tracePt t="29025" x="8424863" y="4092575"/>
          <p14:tracePt t="29036" x="8412163" y="4105275"/>
          <p14:tracePt t="29046" x="8399463" y="4117975"/>
          <p14:tracePt t="29070" x="8399463" y="4141788"/>
          <p14:tracePt t="29077" x="8399463" y="4154488"/>
          <p14:tracePt t="29088" x="8399463" y="4179888"/>
          <p14:tracePt t="29098" x="8399463" y="4192588"/>
          <p14:tracePt t="29106" x="8399463" y="4205288"/>
          <p14:tracePt t="29125" x="8399463" y="4230688"/>
          <p14:tracePt t="29134" x="8399463" y="4267200"/>
          <p14:tracePt t="29144" x="8412163" y="4267200"/>
          <p14:tracePt t="29155" x="8424863" y="4292600"/>
          <p14:tracePt t="29164" x="8424863" y="4305300"/>
          <p14:tracePt t="29185" x="8435975" y="4318000"/>
          <p14:tracePt t="29199" x="8461375" y="4354513"/>
          <p14:tracePt t="29206" x="8474075" y="4367213"/>
          <p14:tracePt t="29216" x="8486775" y="4379913"/>
          <p14:tracePt t="29224" x="8486775" y="4392613"/>
          <p14:tracePt t="29234" x="8512175" y="4405313"/>
          <p14:tracePt t="29244" x="8548688" y="4430713"/>
          <p14:tracePt t="29253" x="8586788" y="4443413"/>
          <p14:tracePt t="29264" x="8637588" y="4467225"/>
          <p14:tracePt t="29274" x="8686800" y="4467225"/>
          <p14:tracePt t="29284" x="8750300" y="4479925"/>
          <p14:tracePt t="29293" x="8799513" y="4479925"/>
          <p14:tracePt t="29304" x="8850313" y="4479925"/>
          <p14:tracePt t="29318" x="8863013" y="4479925"/>
          <p14:tracePt t="29326" x="8899525" y="4479925"/>
          <p14:tracePt t="29334" x="8937625" y="4479925"/>
          <p14:tracePt t="29354" x="8963025" y="4479925"/>
          <p14:tracePt t="29366" x="8986838" y="4479925"/>
          <p14:tracePt t="29382" x="9012238" y="4479925"/>
          <p14:tracePt t="29393" x="9024938" y="4479925"/>
          <p14:tracePt t="29403" x="9037638" y="4479925"/>
          <p14:tracePt t="29414" x="9050338" y="4479925"/>
          <p14:tracePt t="29434" x="9063038" y="4479925"/>
          <p14:tracePt t="29465" x="9075738" y="4479925"/>
          <p14:tracePt t="29474" x="9088438" y="4479925"/>
          <p14:tracePt t="29501" x="9112250" y="4479925"/>
          <p14:tracePt t="29513" x="9124950" y="4479925"/>
          <p14:tracePt t="29521" x="9137650" y="4479925"/>
          <p14:tracePt t="29532" x="9163050" y="4479925"/>
          <p14:tracePt t="29542" x="9175750" y="4479925"/>
          <p14:tracePt t="29551" x="9188450" y="4479925"/>
          <p14:tracePt t="29564" x="9212263" y="4479925"/>
          <p14:tracePt t="29574" x="9250363" y="4479925"/>
          <p14:tracePt t="29581" x="9275763" y="4479925"/>
          <p14:tracePt t="29590" x="9312275" y="4479925"/>
          <p14:tracePt t="29601" x="9324975" y="4479925"/>
          <p14:tracePt t="29611" x="9337675" y="4479925"/>
          <p14:tracePt t="29620" x="9363075" y="4479925"/>
          <p14:tracePt t="29631" x="9375775" y="4479925"/>
          <p14:tracePt t="29640" x="9388475" y="4479925"/>
          <p14:tracePt t="29650" x="9401175" y="4479925"/>
          <p14:tracePt t="29661" x="9424988" y="4479925"/>
          <p14:tracePt t="29691" x="9437688" y="4479925"/>
          <p14:tracePt t="29702" x="9450388" y="4479925"/>
          <p14:tracePt t="29729" x="9463088" y="4479925"/>
          <p14:tracePt t="29750" x="9475788" y="4479925"/>
          <p14:tracePt t="29759" x="9488488" y="4479925"/>
          <p14:tracePt t="29770" x="9488488" y="4467225"/>
          <p14:tracePt t="29791" x="9501188" y="4467225"/>
          <p14:tracePt t="29799" x="9513888" y="4467225"/>
          <p14:tracePt t="29822" x="9525000" y="4467225"/>
          <p14:tracePt t="29830" x="9537700" y="4467225"/>
          <p14:tracePt t="29844" x="9550400" y="4467225"/>
          <p14:tracePt t="29849" x="9563100" y="4467225"/>
          <p14:tracePt t="29858" x="9588500" y="4454525"/>
          <p14:tracePt t="29870" x="9601200" y="4454525"/>
          <p14:tracePt t="29879" x="9613900" y="4454525"/>
          <p14:tracePt t="29889" x="9626600" y="4454525"/>
          <p14:tracePt t="29900" x="9650413" y="4454525"/>
          <p14:tracePt t="29920" x="9663113" y="4454525"/>
          <p14:tracePt t="29931" x="9688513" y="4454525"/>
          <p14:tracePt t="29938" x="9701213" y="4454525"/>
          <p14:tracePt t="29948" x="9713913" y="4443413"/>
          <p14:tracePt t="29967" x="9788525" y="4430713"/>
          <p14:tracePt t="29978" x="9813925" y="4418013"/>
          <p14:tracePt t="29988" x="9863138" y="4418013"/>
          <p14:tracePt t="29998" x="9913938" y="4405313"/>
          <p14:tracePt t="30007" x="9939338" y="4392613"/>
          <p14:tracePt t="30018" x="9963150" y="4392613"/>
          <p14:tracePt t="30028" x="9988550" y="4392613"/>
          <p14:tracePt t="30039" x="10001250" y="4392613"/>
          <p14:tracePt t="30052" x="10013950" y="4392613"/>
          <p14:tracePt t="30058" x="10039350" y="4392613"/>
          <p14:tracePt t="30076" x="10064750" y="4392613"/>
          <p14:tracePt t="30087" x="10088563" y="4392613"/>
          <p14:tracePt t="30108" x="10113963" y="4392613"/>
          <p14:tracePt t="30121" x="10139363" y="4392613"/>
          <p14:tracePt t="30146" x="10152063" y="4392613"/>
          <p14:tracePt t="30167" x="10164763" y="4392613"/>
          <p14:tracePt t="30198" x="10177463" y="4392613"/>
          <p14:tracePt t="30206" x="10188575" y="4392613"/>
          <p14:tracePt t="30318" x="10188575" y="4379913"/>
          <p14:tracePt t="30811" x="10188575" y="4367213"/>
          <p14:tracePt t="30831" x="10177463" y="4354513"/>
          <p14:tracePt t="30841" x="10052050" y="4341813"/>
          <p14:tracePt t="30851" x="9813925" y="4341813"/>
          <p14:tracePt t="30861" x="9401175" y="4341813"/>
          <p14:tracePt t="30870" x="9050338" y="4341813"/>
          <p14:tracePt t="30881" x="8474075" y="4341813"/>
          <p14:tracePt t="30891" x="8123238" y="4341813"/>
          <p14:tracePt t="30902" x="7897813" y="4341813"/>
          <p14:tracePt t="30912" x="7697788" y="4341813"/>
          <p14:tracePt t="30924" x="7510463" y="4341813"/>
          <p14:tracePt t="30929" x="7410450" y="4341813"/>
          <p14:tracePt t="30940" x="7323138" y="4341813"/>
          <p14:tracePt t="30950" x="7272338" y="4341813"/>
          <p14:tracePt t="30971" x="7223125" y="4341813"/>
          <p14:tracePt t="30980" x="7210425" y="4341813"/>
          <p14:tracePt t="30991" x="7197725" y="4341813"/>
          <p14:tracePt t="31279" x="7185025" y="4341813"/>
          <p14:tracePt t="31307" x="7172325" y="4330700"/>
          <p14:tracePt t="31317" x="7159625" y="4330700"/>
          <p14:tracePt t="31327" x="7146925" y="4318000"/>
          <p14:tracePt t="31337" x="7146925" y="4305300"/>
          <p14:tracePt t="31349" x="7146925" y="4292600"/>
          <p14:tracePt t="31357" x="7134225" y="4292600"/>
          <p14:tracePt t="31367" x="7123113" y="4292600"/>
          <p14:tracePt t="31379" x="7110413" y="4279900"/>
          <p14:tracePt t="31400" x="7110413" y="4267200"/>
          <p14:tracePt t="31426" x="7110413" y="4254500"/>
          <p14:tracePt t="31545" x="7123113" y="4254500"/>
          <p14:tracePt t="31555" x="7134225" y="4254500"/>
          <p14:tracePt t="31565" x="7210425" y="4241800"/>
          <p14:tracePt t="31575" x="7272338" y="4241800"/>
          <p14:tracePt t="31585" x="7348538" y="4230688"/>
          <p14:tracePt t="31603" x="7397750" y="4217988"/>
          <p14:tracePt t="31607" x="7423150" y="4217988"/>
          <p14:tracePt t="31616" x="7472363" y="4205288"/>
          <p14:tracePt t="31626" x="7523163" y="4192588"/>
          <p14:tracePt t="31636" x="7561263" y="4192588"/>
          <p14:tracePt t="31645" x="7585075" y="4192588"/>
          <p14:tracePt t="31654" x="7610475" y="4192588"/>
          <p14:tracePt t="31663" x="7648575" y="4192588"/>
          <p14:tracePt t="31673" x="7673975" y="4192588"/>
          <p14:tracePt t="31684" x="7697788" y="4192588"/>
          <p14:tracePt t="31694" x="7735888" y="4192588"/>
          <p14:tracePt t="31703" x="7748588" y="4192588"/>
          <p14:tracePt t="31715" x="7761288" y="4192588"/>
          <p14:tracePt t="31728" x="7773988" y="4192588"/>
          <p14:tracePt t="31734" x="7797800" y="4192588"/>
          <p14:tracePt t="31743" x="7810500" y="4192588"/>
          <p14:tracePt t="31763" x="7823200" y="4192588"/>
          <p14:tracePt t="31773" x="7835900" y="4192588"/>
          <p14:tracePt t="31804" x="7848600" y="4192588"/>
          <p14:tracePt t="31823" x="7861300" y="4192588"/>
          <p14:tracePt t="31835" x="7874000" y="4192588"/>
          <p14:tracePt t="31864" x="7886700" y="4192588"/>
          <p14:tracePt t="31886" x="7897813" y="4192588"/>
          <p14:tracePt t="31893" x="7910513" y="4192588"/>
          <p14:tracePt t="31922" x="7923213" y="4192588"/>
          <p14:tracePt t="31931" x="7935913" y="4192588"/>
          <p14:tracePt t="31962" x="7948613" y="4192588"/>
          <p14:tracePt t="31993" x="7961313" y="4192588"/>
          <p14:tracePt t="32004" x="7974013" y="4192588"/>
          <p14:tracePt t="32916" x="7999413" y="4179888"/>
          <p14:tracePt t="32928" x="8048625" y="4154488"/>
          <p14:tracePt t="32936" x="8186738" y="4129088"/>
          <p14:tracePt t="32947" x="8312150" y="4117975"/>
          <p14:tracePt t="32954" x="8461375" y="4105275"/>
          <p14:tracePt t="32967" x="8637588" y="4105275"/>
          <p14:tracePt t="32973" x="8786813" y="4105275"/>
          <p14:tracePt t="32983" x="8912225" y="4105275"/>
          <p14:tracePt t="32993" x="9037638" y="4105275"/>
          <p14:tracePt t="33003" x="9188450" y="4105275"/>
          <p14:tracePt t="33013" x="9301163" y="4105275"/>
          <p14:tracePt t="33022" x="9350375" y="4105275"/>
          <p14:tracePt t="33038" x="9363075" y="4105275"/>
          <p14:tracePt t="33044" x="9375775" y="4105275"/>
          <p14:tracePt t="33055" x="9388475" y="4105275"/>
          <p14:tracePt t="33082" x="9401175" y="4105275"/>
          <p14:tracePt t="33272" x="9413875" y="4105275"/>
          <p14:tracePt t="33282" x="9424988" y="4105275"/>
          <p14:tracePt t="33294" x="9424988" y="4117975"/>
          <p14:tracePt t="33301" x="9424988" y="4129088"/>
          <p14:tracePt t="33310" x="9437688" y="4129088"/>
          <p14:tracePt t="33320" x="9450388" y="4141788"/>
          <p14:tracePt t="33331" x="9450388" y="4154488"/>
          <p14:tracePt t="33349" x="9450388" y="4167188"/>
          <p14:tracePt t="33369" x="9450388" y="4179888"/>
          <p14:tracePt t="33399" x="9450388" y="4192588"/>
          <p14:tracePt t="33439" x="9450388" y="4205288"/>
          <p14:tracePt t="33489" x="9463088" y="4205288"/>
          <p14:tracePt t="33499" x="9475788" y="4205288"/>
          <p14:tracePt t="33518" x="9488488" y="4205288"/>
          <p14:tracePt t="33549" x="9501188" y="4205288"/>
          <p14:tracePt t="33559" x="9513888" y="4205288"/>
          <p14:tracePt t="33578" x="9525000" y="4205288"/>
          <p14:tracePt t="33608" x="9537700" y="4205288"/>
          <p14:tracePt t="33617" x="9550400" y="4205288"/>
          <p14:tracePt t="33845" x="9563100" y="4205288"/>
          <p14:tracePt t="33866" x="9575800" y="4205288"/>
          <p14:tracePt t="33875" x="9588500" y="4205288"/>
          <p14:tracePt t="33905" x="9601200" y="4205288"/>
          <p14:tracePt t="33925" x="9613900" y="4205288"/>
          <p14:tracePt t="33935" x="9626600" y="4205288"/>
          <p14:tracePt t="33945" x="9637713" y="4205288"/>
          <p14:tracePt t="33956" x="9663113" y="4205288"/>
          <p14:tracePt t="33965" x="9675813" y="4205288"/>
          <p14:tracePt t="33983" x="9701213" y="4205288"/>
          <p14:tracePt t="33986" x="9739313" y="4205288"/>
          <p14:tracePt t="33995" x="9750425" y="4205288"/>
          <p14:tracePt t="34004" x="9788525" y="4205288"/>
          <p14:tracePt t="34015" x="9826625" y="4205288"/>
          <p14:tracePt t="34024" x="9852025" y="4205288"/>
          <p14:tracePt t="34034" x="9875838" y="4205288"/>
          <p14:tracePt t="34044" x="9913938" y="4205288"/>
          <p14:tracePt t="34054" x="9939338" y="4205288"/>
          <p14:tracePt t="34063" x="9963150" y="4205288"/>
          <p14:tracePt t="34074" x="10001250" y="4205288"/>
          <p14:tracePt t="34084" x="10026650" y="4205288"/>
          <p14:tracePt t="34093" x="10039350" y="4205288"/>
          <p14:tracePt t="34104" x="10075863" y="4205288"/>
          <p14:tracePt t="34113" x="10088563" y="4205288"/>
          <p14:tracePt t="34123" x="10101263" y="4205288"/>
          <p14:tracePt t="34134" x="10126663" y="4205288"/>
          <p14:tracePt t="34143" x="10139363" y="4205288"/>
          <p14:tracePt t="34153" x="10152063" y="4205288"/>
          <p14:tracePt t="34163" x="10164763" y="4205288"/>
          <p14:tracePt t="34173" x="10188575" y="4205288"/>
          <p14:tracePt t="34202" x="10201275" y="4205288"/>
          <p14:tracePt t="34213" x="10213975" y="4205288"/>
          <p14:tracePt t="34232" x="10226675" y="4205288"/>
          <p14:tracePt t="35631" x="10213975" y="4205288"/>
          <p14:tracePt t="35641" x="10164763" y="4205288"/>
          <p14:tracePt t="35651" x="10013950" y="4205288"/>
          <p14:tracePt t="35661" x="9750425" y="4205288"/>
          <p14:tracePt t="35670" x="9363075" y="4205288"/>
          <p14:tracePt t="35681" x="8912225" y="4241800"/>
          <p14:tracePt t="35692" x="8324850" y="4330700"/>
          <p14:tracePt t="35700" x="7848600" y="4430713"/>
          <p14:tracePt t="35711" x="7497763" y="4530725"/>
          <p14:tracePt t="35720" x="7259638" y="4630738"/>
          <p14:tracePt t="35730" x="7085013" y="4692650"/>
          <p14:tracePt t="35741" x="6997700" y="4730750"/>
          <p14:tracePt t="35750" x="6921500" y="4756150"/>
          <p14:tracePt t="35760" x="6884988" y="4779963"/>
          <p14:tracePt t="35770" x="6846888" y="4805363"/>
          <p14:tracePt t="35789" x="6846888" y="4818063"/>
          <p14:tracePt t="35800" x="6834188" y="4818063"/>
          <p14:tracePt t="35820" x="6821488" y="4818063"/>
          <p14:tracePt t="35830" x="6808788" y="4818063"/>
          <p14:tracePt t="35849" x="6784975" y="4818063"/>
          <p14:tracePt t="35859" x="6772275" y="4818063"/>
          <p14:tracePt t="35889" x="6759575" y="4818063"/>
          <p14:tracePt t="35908" x="6746875" y="4818063"/>
          <p14:tracePt t="35988" x="6734175" y="4818063"/>
          <p14:tracePt t="36018" x="6734175" y="4830763"/>
          <p14:tracePt t="36117" x="6759575" y="4830763"/>
          <p14:tracePt t="36128" x="6808788" y="4805363"/>
          <p14:tracePt t="36137" x="6859588" y="4779963"/>
          <p14:tracePt t="36148" x="6884988" y="4768850"/>
          <p14:tracePt t="36159" x="6934200" y="4743450"/>
          <p14:tracePt t="36170" x="6985000" y="4730750"/>
          <p14:tracePt t="36179" x="7034213" y="4718050"/>
          <p14:tracePt t="36193" x="7059613" y="4705350"/>
          <p14:tracePt t="36198" x="7097713" y="4692650"/>
          <p14:tracePt t="36206" x="7123113" y="4692650"/>
          <p14:tracePt t="36216" x="7146925" y="4679950"/>
          <p14:tracePt t="36226" x="7185025" y="4679950"/>
          <p14:tracePt t="36236" x="7210425" y="4679950"/>
          <p14:tracePt t="36246" x="7210425" y="4667250"/>
          <p14:tracePt t="36256" x="7235825" y="4667250"/>
          <p14:tracePt t="36267" x="7259638" y="4656138"/>
          <p14:tracePt t="36287" x="7285038" y="4643438"/>
          <p14:tracePt t="36296" x="7297738" y="4643438"/>
          <p14:tracePt t="36306" x="7297738" y="4630738"/>
          <p14:tracePt t="36325" x="7310438" y="4630738"/>
          <p14:tracePt t="36336" x="7323138" y="4630738"/>
          <p14:tracePt t="36355" x="7335838" y="4630738"/>
          <p14:tracePt t="36366" x="7348538" y="4618038"/>
          <p14:tracePt t="36375" x="7359650" y="4605338"/>
          <p14:tracePt t="36385" x="7372350" y="4605338"/>
          <p14:tracePt t="36399" x="7397750" y="4592638"/>
          <p14:tracePt t="36407" x="7410450" y="4592638"/>
          <p14:tracePt t="36420" x="7448550" y="4579938"/>
          <p14:tracePt t="36427" x="7485063" y="4579938"/>
          <p14:tracePt t="36436" x="7510463" y="4579938"/>
          <p14:tracePt t="36446" x="7561263" y="4579938"/>
          <p14:tracePt t="36454" x="7597775" y="4579938"/>
          <p14:tracePt t="36466" x="7648575" y="4579938"/>
          <p14:tracePt t="36474" x="7685088" y="4579938"/>
          <p14:tracePt t="36485" x="7723188" y="4579938"/>
          <p14:tracePt t="36494" x="7761288" y="4579938"/>
          <p14:tracePt t="36504" x="7773988" y="4579938"/>
          <p14:tracePt t="36520" x="7810500" y="4579938"/>
          <p14:tracePt t="36528" x="7848600" y="4579938"/>
          <p14:tracePt t="36535" x="7861300" y="4579938"/>
          <p14:tracePt t="36547" x="7897813" y="4579938"/>
          <p14:tracePt t="36556" x="7935913" y="4579938"/>
          <p14:tracePt t="36573" x="7961313" y="4579938"/>
          <p14:tracePt t="36583" x="7974013" y="4579938"/>
          <p14:tracePt t="36593" x="7986713" y="4579938"/>
          <p14:tracePt t="36603" x="7999413" y="4579938"/>
          <p14:tracePt t="36623" x="8010525" y="4579938"/>
          <p14:tracePt t="36654" x="8023225" y="4579938"/>
          <p14:tracePt t="36664" x="8035925" y="4579938"/>
          <p14:tracePt t="37069" x="8048625" y="4579938"/>
          <p14:tracePt t="37099" x="8061325" y="4579938"/>
          <p14:tracePt t="37111" x="8074025" y="4579938"/>
          <p14:tracePt t="37130" x="8086725" y="4579938"/>
          <p14:tracePt t="37149" x="8099425" y="4579938"/>
          <p14:tracePt t="37168" x="8110538" y="4579938"/>
          <p14:tracePt t="37966" x="8110538" y="4567238"/>
          <p14:tracePt t="37973" x="8123238" y="4530725"/>
          <p14:tracePt t="37987" x="8161338" y="4492625"/>
          <p14:tracePt t="37993" x="8199438" y="4443413"/>
          <p14:tracePt t="38002" x="8248650" y="4341813"/>
          <p14:tracePt t="38012" x="8299450" y="4230688"/>
          <p14:tracePt t="38022" x="8361363" y="4092575"/>
          <p14:tracePt t="38031" x="8424863" y="3954463"/>
          <p14:tracePt t="38041" x="8474075" y="3829050"/>
          <p14:tracePt t="38052" x="8537575" y="3667125"/>
          <p14:tracePt t="38061" x="8548688" y="3541713"/>
          <p14:tracePt t="38079" x="8599488" y="3403600"/>
          <p14:tracePt t="38083" x="8612188" y="3316288"/>
          <p14:tracePt t="38093" x="8624888" y="3228975"/>
          <p14:tracePt t="38101" x="8637588" y="3178175"/>
          <p14:tracePt t="38111" x="8661400" y="3141663"/>
          <p14:tracePt t="38122" x="8686800" y="3103563"/>
          <p14:tracePt t="38130" x="8699500" y="3078163"/>
          <p14:tracePt t="38141" x="8712200" y="3054350"/>
          <p14:tracePt t="38151" x="8724900" y="3028950"/>
          <p14:tracePt t="38160" x="8737600" y="3016250"/>
          <p14:tracePt t="38180" x="8750300" y="3003550"/>
          <p14:tracePt t="38211" x="8750300" y="2990850"/>
          <p14:tracePt t="38223" x="8774113" y="2978150"/>
          <p14:tracePt t="38232" x="8786813" y="2952750"/>
          <p14:tracePt t="38241" x="8799513" y="2952750"/>
          <p14:tracePt t="38250" x="8837613" y="2928938"/>
          <p14:tracePt t="38259" x="8886825" y="2890838"/>
          <p14:tracePt t="38269" x="8924925" y="2852738"/>
          <p14:tracePt t="38279" x="8963025" y="2790825"/>
          <p14:tracePt t="38290" x="8999538" y="2752725"/>
          <p14:tracePt t="38300" x="9037638" y="2716213"/>
          <p14:tracePt t="38311" x="9063038" y="2665413"/>
          <p14:tracePt t="38321" x="9075738" y="2640013"/>
          <p14:tracePt t="38334" x="9088438" y="2627313"/>
          <p14:tracePt t="38340" x="9099550" y="2616200"/>
          <p14:tracePt t="38353" x="9099550" y="2603500"/>
          <p14:tracePt t="38368" x="9112250" y="2590800"/>
          <p14:tracePt t="38379" x="9124950" y="2590800"/>
          <p14:tracePt t="38398" x="9137650" y="2590800"/>
          <p14:tracePt t="38418" x="9150350" y="2590800"/>
          <p14:tracePt t="38440" x="9163050" y="2590800"/>
          <p14:tracePt t="38453" x="9175750" y="2590800"/>
          <p14:tracePt t="38469" x="9188450" y="2590800"/>
          <p14:tracePt t="38478" x="9199563" y="2590800"/>
          <p14:tracePt t="38487" x="9224963" y="2590800"/>
          <p14:tracePt t="38499" x="9250363" y="2590800"/>
          <p14:tracePt t="38507" x="9275763" y="2590800"/>
          <p14:tracePt t="38517" x="9288463" y="2603500"/>
          <p14:tracePt t="38529" x="9312275" y="2603500"/>
          <p14:tracePt t="38537" x="9324975" y="2603500"/>
          <p14:tracePt t="38552" x="9337675" y="2603500"/>
          <p14:tracePt t="38560" x="9363075" y="2603500"/>
          <p14:tracePt t="38568" x="9375775" y="2603500"/>
          <p14:tracePt t="38579" x="9388475" y="2603500"/>
          <p14:tracePt t="38589" x="9413875" y="2603500"/>
          <p14:tracePt t="38606" x="9424988" y="2603500"/>
          <p14:tracePt t="38636" x="9437688" y="2603500"/>
          <p14:tracePt t="38649" x="9450388" y="2603500"/>
          <p14:tracePt t="38669" x="9463088" y="2603500"/>
          <p14:tracePt t="38695" x="9475788" y="2603500"/>
          <p14:tracePt t="38716" x="9488488" y="2603500"/>
          <p14:tracePt t="38745" x="9501188" y="2603500"/>
          <p14:tracePt t="38755" x="9513888" y="2603500"/>
          <p14:tracePt t="38775" x="9525000" y="2603500"/>
          <p14:tracePt t="38805" x="9537700" y="2603500"/>
          <p14:tracePt t="38914" x="9525000" y="2603500"/>
          <p14:tracePt t="38924" x="9488488" y="2603500"/>
          <p14:tracePt t="38933" x="9463088" y="2603500"/>
          <p14:tracePt t="38944" x="9388475" y="2616200"/>
          <p14:tracePt t="38954" x="9324975" y="2627313"/>
          <p14:tracePt t="38963" x="9275763" y="2627313"/>
          <p14:tracePt t="38977" x="9224963" y="2640013"/>
          <p14:tracePt t="38983" x="9188450" y="2652713"/>
          <p14:tracePt t="38993" x="9150350" y="2652713"/>
          <p14:tracePt t="39005" x="9137650" y="2652713"/>
          <p14:tracePt t="39013" x="9112250" y="2652713"/>
          <p14:tracePt t="39023" x="9099550" y="2652713"/>
          <p14:tracePt t="39043" x="9088438" y="2652713"/>
          <p14:tracePt t="39063" x="9075738" y="2652713"/>
          <p14:tracePt t="39093" x="9063038" y="2652713"/>
          <p14:tracePt t="39102" x="9050338" y="2652713"/>
          <p14:tracePt t="39174" x="9037638" y="2652713"/>
          <p14:tracePt t="39203" x="9024938" y="2652713"/>
          <p14:tracePt t="39212" x="9012238" y="2652713"/>
          <p14:tracePt t="39221" x="8999538" y="2652713"/>
          <p14:tracePt t="39242" x="8975725" y="2652713"/>
          <p14:tracePt t="39261" x="8963025" y="2652713"/>
          <p14:tracePt t="39293" x="8950325" y="2652713"/>
          <p14:tracePt t="39306" x="8937625" y="2652713"/>
          <p14:tracePt t="39332" x="8924925" y="2652713"/>
          <p14:tracePt t="39588" x="8924925" y="2665413"/>
          <p14:tracePt t="39599" x="8950325" y="2678113"/>
          <p14:tracePt t="39608" x="9063038" y="2703513"/>
          <p14:tracePt t="39618" x="9388475" y="2790825"/>
          <p14:tracePt t="39634" x="9726613" y="2852738"/>
          <p14:tracePt t="39640" x="9939338" y="2890838"/>
          <p14:tracePt t="39650" x="10126663" y="2928938"/>
          <p14:tracePt t="39663" x="10277475" y="2965450"/>
          <p14:tracePt t="39669" x="10439400" y="2978150"/>
          <p14:tracePt t="39683" x="10539413" y="2990850"/>
          <p14:tracePt t="39688" x="10639425" y="3003550"/>
          <p14:tracePt t="39697" x="10702925" y="3028950"/>
          <p14:tracePt t="39710" x="10752138" y="3028950"/>
          <p14:tracePt t="39717" x="10777538" y="3028950"/>
          <p14:tracePt t="39728" x="10802938" y="3028950"/>
          <p14:tracePt t="39737" x="10828338" y="3028950"/>
          <p14:tracePt t="39747" x="10839450" y="3028950"/>
          <p14:tracePt t="39766" x="10852150" y="3028950"/>
          <p14:tracePt t="39778" x="10864850" y="3028950"/>
          <p14:tracePt t="39807" x="10864850" y="3016250"/>
          <p14:tracePt t="39838" x="10864850" y="3003550"/>
          <p14:tracePt t="39879" x="10864850" y="2990850"/>
          <p14:tracePt t="39888" x="10864850" y="2978150"/>
          <p14:tracePt t="39898" x="10864850" y="2965450"/>
          <p14:tracePt t="39919" x="10864850" y="2952750"/>
          <p14:tracePt t="39925" x="10864850" y="2941638"/>
          <p14:tracePt t="39945" x="10864850" y="2928938"/>
          <p14:tracePt t="39956" x="10864850" y="2916238"/>
          <p14:tracePt t="39965" x="10864850" y="2903538"/>
          <p14:tracePt t="39996" x="10864850" y="2890838"/>
          <p14:tracePt t="40027" x="10864850" y="2878138"/>
          <p14:tracePt t="40045" x="10864850" y="2865438"/>
          <p14:tracePt t="40064" x="10864850" y="2852738"/>
          <p14:tracePt t="40075" x="10864850" y="2840038"/>
          <p14:tracePt t="40094" x="10877550" y="2840038"/>
          <p14:tracePt t="40106" x="10877550" y="2828925"/>
          <p14:tracePt t="40116" x="10877550" y="2816225"/>
          <p14:tracePt t="40137" x="10877550" y="2803525"/>
          <p14:tracePt t="40184" x="10877550" y="2790825"/>
          <p14:tracePt t="40274" x="10864850" y="2790825"/>
          <p14:tracePt t="40284" x="10815638" y="2790825"/>
          <p14:tracePt t="40292" x="10764838" y="2790825"/>
          <p14:tracePt t="40302" x="10739438" y="2790825"/>
          <p14:tracePt t="40313" x="10715625" y="2803525"/>
          <p14:tracePt t="40323" x="10677525" y="2803525"/>
          <p14:tracePt t="40332" x="10664825" y="2803525"/>
          <p14:tracePt t="40355" x="10652125" y="2803525"/>
          <p14:tracePt t="40373" x="10639425" y="2803525"/>
          <p14:tracePt t="40383" x="10626725" y="2803525"/>
          <p14:tracePt t="40441" x="10652125" y="2803525"/>
          <p14:tracePt t="40451" x="10715625" y="2803525"/>
          <p14:tracePt t="40462" x="10764838" y="2803525"/>
          <p14:tracePt t="40473" x="10802938" y="2803525"/>
          <p14:tracePt t="40486" x="10852150" y="2803525"/>
          <p14:tracePt t="40493" x="10877550" y="2803525"/>
          <p14:tracePt t="40502" x="10902950" y="2803525"/>
          <p14:tracePt t="40514" x="10939463" y="2803525"/>
          <p14:tracePt t="40522" x="10952163" y="2803525"/>
          <p14:tracePt t="40532" x="10964863" y="2803525"/>
          <p14:tracePt t="40540" x="10990263" y="2803525"/>
          <p14:tracePt t="40551" x="11002963" y="2803525"/>
          <p14:tracePt t="40570" x="11015663" y="2803525"/>
          <p14:tracePt t="40582" x="11028363" y="2803525"/>
          <p14:tracePt t="40613" x="11028363" y="2816225"/>
          <p14:tracePt t="40622" x="10990263" y="2890838"/>
          <p14:tracePt t="40637" x="10902950" y="3028950"/>
          <p14:tracePt t="40643" x="10790238" y="3178175"/>
          <p14:tracePt t="40649" x="10677525" y="3328988"/>
          <p14:tracePt t="40659" x="10590213" y="3467100"/>
          <p14:tracePt t="40670" x="10514013" y="3554413"/>
          <p14:tracePt t="40680" x="10452100" y="3654425"/>
          <p14:tracePt t="40689" x="10401300" y="3729038"/>
          <p14:tracePt t="40700" x="10377488" y="3803650"/>
          <p14:tracePt t="40712" x="10352088" y="3854450"/>
          <p14:tracePt t="40720" x="10339388" y="3892550"/>
          <p14:tracePt t="40733" x="10326688" y="3941763"/>
          <p14:tracePt t="40740" x="10313988" y="3979863"/>
          <p14:tracePt t="40748" x="10301288" y="3992563"/>
          <p14:tracePt t="40759" x="10288588" y="4017963"/>
          <p14:tracePt t="40769" x="10288588" y="4041775"/>
          <p14:tracePt t="40788" x="10288588" y="4054475"/>
          <p14:tracePt t="40808" x="10277475" y="4079875"/>
          <p14:tracePt t="40830" x="10277475" y="4092575"/>
          <p14:tracePt t="40840" x="10277475" y="4105275"/>
          <p14:tracePt t="40849" x="10277475" y="4154488"/>
          <p14:tracePt t="40858" x="10277475" y="4192588"/>
          <p14:tracePt t="40867" x="10277475" y="4205288"/>
          <p14:tracePt t="40878" x="10277475" y="4241800"/>
          <p14:tracePt t="40888" x="10277475" y="4279900"/>
          <p14:tracePt t="40897" x="10277475" y="4292600"/>
          <p14:tracePt t="40908" x="10277475" y="4318000"/>
          <p14:tracePt t="40919" x="10277475" y="4341813"/>
          <p14:tracePt t="40929" x="10277475" y="4354513"/>
          <p14:tracePt t="40940" x="10277475" y="4367213"/>
          <p14:tracePt t="40949" x="10277475" y="4379913"/>
          <p14:tracePt t="40984" x="10277475" y="4443413"/>
          <p14:tracePt t="40992" x="10277475" y="4479925"/>
          <p14:tracePt t="40998" x="10277475" y="4505325"/>
          <p14:tracePt t="41007" x="10264775" y="4530725"/>
          <p14:tracePt t="41016" x="10252075" y="4567238"/>
          <p14:tracePt t="41027" x="10239375" y="4592638"/>
          <p14:tracePt t="41037" x="10239375" y="4630738"/>
          <p14:tracePt t="41046" x="10239375" y="4667250"/>
          <p14:tracePt t="41056" x="10239375" y="4692650"/>
          <p14:tracePt t="41067" x="10226675" y="4718050"/>
          <p14:tracePt t="41077" x="10213975" y="4730750"/>
          <p14:tracePt t="41088" x="10201275" y="4743450"/>
          <p14:tracePt t="41098" x="10201275" y="4768850"/>
          <p14:tracePt t="41119" x="10188575" y="4792663"/>
          <p14:tracePt t="41125" x="10177463" y="4805363"/>
          <p14:tracePt t="41136" x="10164763" y="4805363"/>
          <p14:tracePt t="41146" x="10164763" y="4818063"/>
          <p14:tracePt t="41156" x="10164763" y="4830763"/>
          <p14:tracePt t="41166" x="10152063" y="4843463"/>
          <p14:tracePt t="41176" x="10139363" y="4843463"/>
          <p14:tracePt t="41188" x="10139363" y="4856163"/>
          <p14:tracePt t="41197" x="10126663" y="4856163"/>
          <p14:tracePt t="41219" x="10126663" y="4868863"/>
          <p14:tracePt t="41239" x="10126663" y="4879975"/>
          <p14:tracePt t="41246" x="10113963" y="4879975"/>
          <p14:tracePt t="41553" x="10101263" y="4879975"/>
          <p14:tracePt t="41574" x="10088563" y="4879975"/>
          <p14:tracePt t="42336" x="10075863" y="4879975"/>
          <p14:tracePt t="42356" x="10064750" y="4879975"/>
          <p14:tracePt t="42377" x="10052050" y="4879975"/>
          <p14:tracePt t="42388" x="10026650" y="4879975"/>
          <p14:tracePt t="42399" x="9975850" y="4879975"/>
          <p14:tracePt t="42408" x="9939338" y="4879975"/>
          <p14:tracePt t="42419" x="9839325" y="4868863"/>
          <p14:tracePt t="42426" x="9739313" y="4856163"/>
          <p14:tracePt t="42437" x="9650413" y="4856163"/>
          <p14:tracePt t="42446" x="9563100" y="4843463"/>
          <p14:tracePt t="42455" x="9475788" y="4843463"/>
          <p14:tracePt t="42465" x="9350375" y="4843463"/>
          <p14:tracePt t="42475" x="9263063" y="4843463"/>
          <p14:tracePt t="42486" x="9175750" y="4843463"/>
          <p14:tracePt t="42495" x="9112250" y="4843463"/>
          <p14:tracePt t="42505" x="9063038" y="4843463"/>
          <p14:tracePt t="42518" x="9037638" y="4843463"/>
          <p14:tracePt t="42526" x="9024938" y="4843463"/>
          <p14:tracePt t="42536" x="8999538" y="4843463"/>
          <p14:tracePt t="42547" x="8986838" y="4843463"/>
          <p14:tracePt t="42566" x="8975725" y="4843463"/>
          <p14:tracePt t="42584" x="8963025" y="4843463"/>
          <p14:tracePt t="42594" x="8950325" y="4843463"/>
          <p14:tracePt t="42624" x="8937625" y="4843463"/>
          <p14:tracePt t="42763" x="8924925" y="4843463"/>
          <p14:tracePt t="42792" x="8912225" y="4843463"/>
          <p14:tracePt t="42802" x="8899525" y="4843463"/>
          <p14:tracePt t="42813" x="8886825" y="4843463"/>
          <p14:tracePt t="42832" x="8874125" y="4856163"/>
          <p14:tracePt t="42847" x="8850313" y="4868863"/>
          <p14:tracePt t="42854" x="8824913" y="4879975"/>
          <p14:tracePt t="42863" x="8799513" y="4892675"/>
          <p14:tracePt t="42874" x="8786813" y="4892675"/>
          <p14:tracePt t="42884" x="8774113" y="4892675"/>
          <p14:tracePt t="42894" x="8750300" y="4892675"/>
          <p14:tracePt t="42902" x="8724900" y="4905375"/>
          <p14:tracePt t="42911" x="8712200" y="4918075"/>
          <p14:tracePt t="42921" x="8699500" y="4918075"/>
          <p14:tracePt t="42932" x="8674100" y="4930775"/>
          <p14:tracePt t="42941" x="8661400" y="4930775"/>
          <p14:tracePt t="42950" x="8650288" y="4943475"/>
          <p14:tracePt t="42965" x="8624888" y="4943475"/>
          <p14:tracePt t="42993" x="8599488" y="4943475"/>
          <p14:tracePt t="43012" x="8586788" y="4943475"/>
          <p14:tracePt t="43031" x="8574088" y="4943475"/>
          <p14:tracePt t="43103" x="8561388" y="4943475"/>
          <p14:tracePt t="45422" x="8537575" y="4930775"/>
          <p14:tracePt t="45432" x="8512175" y="4918075"/>
          <p14:tracePt t="45443" x="8486775" y="4918075"/>
          <p14:tracePt t="45460" x="8474075" y="4905375"/>
          <p14:tracePt t="45470" x="8448675" y="4879975"/>
          <p14:tracePt t="45480" x="8399463" y="4830763"/>
          <p14:tracePt t="45490" x="8261350" y="4779963"/>
          <p14:tracePt t="45500" x="7785100" y="4643438"/>
          <p14:tracePt t="45512" x="7246938" y="4405313"/>
          <p14:tracePt t="45521" x="6672263" y="4141788"/>
          <p14:tracePt t="45533" x="5945188" y="3803650"/>
          <p14:tracePt t="45541" x="5245100" y="3554413"/>
          <p14:tracePt t="45555" x="4543425" y="3316288"/>
          <p14:tracePt t="45562" x="3756025" y="3028950"/>
          <p14:tracePt t="45569" x="3067050" y="2852738"/>
          <p14:tracePt t="45581" x="2465388" y="2740025"/>
          <p14:tracePt t="45589" x="1952625" y="2603500"/>
          <p14:tracePt t="45600" x="1565275" y="2503488"/>
          <p14:tracePt t="45609" x="1252538" y="2390775"/>
          <p14:tracePt t="45619" x="1114425" y="2303463"/>
          <p14:tracePt t="45631" x="976313" y="2214563"/>
          <p14:tracePt t="45640" x="901700" y="2178050"/>
          <p14:tracePt t="45655" x="863600" y="2139950"/>
          <p14:tracePt t="45659" x="863600" y="2114550"/>
          <p14:tracePt t="45668" x="863600" y="2065338"/>
          <p14:tracePt t="45679" x="901700" y="2039938"/>
          <p14:tracePt t="45689" x="950913" y="2014538"/>
          <p14:tracePt t="45698" x="989013" y="1978025"/>
          <p14:tracePt t="45718" x="1014413" y="1965325"/>
          <p14:tracePt t="45728" x="1038225" y="1965325"/>
          <p14:tracePt t="45808" x="1038225" y="1952625"/>
          <p14:tracePt t="45907" x="1038225" y="1939925"/>
          <p14:tracePt t="45919" x="1050925" y="1939925"/>
          <p14:tracePt t="45926" x="1076325" y="1914525"/>
          <p14:tracePt t="45936" x="1127125" y="1889125"/>
          <p14:tracePt t="45946" x="1176338" y="1827213"/>
          <p14:tracePt t="45956" x="1214438" y="1789113"/>
          <p14:tracePt t="45965" x="1252538" y="1776413"/>
          <p14:tracePt t="45978" x="1301750" y="1752600"/>
          <p14:tracePt t="45986" x="1352550" y="1739900"/>
          <p14:tracePt t="45997" x="1439863" y="1727200"/>
          <p14:tracePt t="46008" x="1539875" y="1714500"/>
          <p14:tracePt t="46018" x="1639888" y="1714500"/>
          <p14:tracePt t="46035" x="1727200" y="1714500"/>
          <p14:tracePt t="46038" x="1814513" y="1714500"/>
          <p14:tracePt t="46045" x="1890713" y="1727200"/>
          <p14:tracePt t="46056" x="1952625" y="1739900"/>
          <p14:tracePt t="46065" x="2003425" y="1752600"/>
          <p14:tracePt t="46077" x="2065338" y="1789113"/>
          <p14:tracePt t="46085" x="2078038" y="1801813"/>
          <p14:tracePt t="46095" x="2139950" y="1827213"/>
          <p14:tracePt t="46110" x="2165350" y="1839913"/>
          <p14:tracePt t="46115" x="2203450" y="1852613"/>
          <p14:tracePt t="46127" x="2228850" y="1865313"/>
          <p14:tracePt t="46135" x="2265363" y="1865313"/>
          <p14:tracePt t="46144" x="2265363" y="1876425"/>
          <p14:tracePt t="46156" x="2290763" y="1876425"/>
          <p14:tracePt t="46165" x="2316163" y="1876425"/>
          <p14:tracePt t="46185" x="2339975" y="1876425"/>
          <p14:tracePt t="46194" x="2352675" y="1876425"/>
          <p14:tracePt t="46206" x="2378075" y="1876425"/>
          <p14:tracePt t="46216" x="2403475" y="1876425"/>
          <p14:tracePt t="46226" x="2452688" y="1876425"/>
          <p14:tracePt t="46238" x="2465388" y="1876425"/>
          <p14:tracePt t="46246" x="2503488" y="1876425"/>
          <p14:tracePt t="46256" x="2541588" y="1876425"/>
          <p14:tracePt t="46263" x="2554288" y="1876425"/>
          <p14:tracePt t="46274" x="2590800" y="1876425"/>
          <p14:tracePt t="46284" x="2654300" y="1876425"/>
          <p14:tracePt t="46293" x="2703513" y="1876425"/>
          <p14:tracePt t="46303" x="2728913" y="1876425"/>
          <p14:tracePt t="46313" x="2754313" y="1876425"/>
          <p14:tracePt t="46324" x="2790825" y="1876425"/>
          <p14:tracePt t="46335" x="2816225" y="1876425"/>
          <p14:tracePt t="46344" x="2841625" y="1876425"/>
          <p14:tracePt t="46357" x="2879725" y="1876425"/>
          <p14:tracePt t="46366" x="2903538" y="1876425"/>
          <p14:tracePt t="46374" x="2941638" y="1876425"/>
          <p14:tracePt t="46383" x="3016250" y="1876425"/>
          <p14:tracePt t="46393" x="3067050" y="1865313"/>
          <p14:tracePt t="46403" x="3116263" y="1865313"/>
          <p14:tracePt t="46412" x="3141663" y="1865313"/>
          <p14:tracePt t="46423" x="3167063" y="1865313"/>
          <p14:tracePt t="46433" x="3192463" y="1852613"/>
          <p14:tracePt t="46444" x="3216275" y="1852613"/>
          <p14:tracePt t="46458" x="3241675" y="1852613"/>
          <p14:tracePt t="46464" x="3254375" y="1852613"/>
          <p14:tracePt t="46473" x="3279775" y="1852613"/>
          <p14:tracePt t="46483" x="3292475" y="1852613"/>
          <p14:tracePt t="46494" x="3305175" y="1852613"/>
          <p14:tracePt t="46503" x="3328988" y="1852613"/>
          <p14:tracePt t="46514" x="3341688" y="1852613"/>
          <p14:tracePt t="46522" x="3354388" y="1852613"/>
          <p14:tracePt t="46533" x="3379788" y="1852613"/>
          <p14:tracePt t="46552" x="3392488" y="1852613"/>
          <p14:tracePt t="46561" x="3405188" y="1852613"/>
          <p14:tracePt t="46592" x="3417888" y="1852613"/>
          <p14:tracePt t="46613" x="3429000" y="1852613"/>
          <p14:tracePt t="46623" x="3441700" y="1852613"/>
          <p14:tracePt t="46999" x="3441700" y="1839913"/>
          <p14:tracePt t="47047" x="3441700" y="1827213"/>
          <p14:tracePt t="47057" x="3467100" y="1827213"/>
          <p14:tracePt t="47068" x="3517900" y="1827213"/>
          <p14:tracePt t="47079" x="3579813" y="1814513"/>
          <p14:tracePt t="47089" x="3630613" y="1801813"/>
          <p14:tracePt t="47097" x="3705225" y="1789113"/>
          <p14:tracePt t="47106" x="3767138" y="1789113"/>
          <p14:tracePt t="47116" x="3830638" y="1789113"/>
          <p14:tracePt t="47127" x="3879850" y="1789113"/>
          <p14:tracePt t="47137" x="3905250" y="1789113"/>
          <p14:tracePt t="47146" x="3956050" y="1789113"/>
          <p14:tracePt t="47159" x="3979863" y="1789113"/>
          <p14:tracePt t="47167" x="4005263" y="1789113"/>
          <p14:tracePt t="47189" x="4017963" y="1789113"/>
          <p14:tracePt t="47218" x="4030663" y="1789113"/>
          <p14:tracePt t="47227" x="4043363" y="1789113"/>
          <p14:tracePt t="47237" x="4056063" y="1789113"/>
          <p14:tracePt t="47255" x="4068763" y="1789113"/>
          <p14:tracePt t="47275" x="4081463" y="1789113"/>
          <p14:tracePt t="47317" x="4092575" y="1789113"/>
          <p14:tracePt t="47326" x="4105275" y="1789113"/>
          <p14:tracePt t="47335" x="4117975" y="1789113"/>
          <p14:tracePt t="47344" x="4130675" y="1789113"/>
          <p14:tracePt t="47355" x="4143375" y="1789113"/>
          <p14:tracePt t="47365" x="4156075" y="1789113"/>
          <p14:tracePt t="47375" x="4192588" y="1789113"/>
          <p14:tracePt t="47384" x="4217988" y="1789113"/>
          <p14:tracePt t="47395" x="4256088" y="1789113"/>
          <p14:tracePt t="47408" x="4281488" y="1789113"/>
          <p14:tracePt t="47416" x="4305300" y="1789113"/>
          <p14:tracePt t="47426" x="4343400" y="1789113"/>
          <p14:tracePt t="47436" x="4368800" y="1789113"/>
          <p14:tracePt t="47445" x="4394200" y="1789113"/>
          <p14:tracePt t="47456" x="4430713" y="1789113"/>
          <p14:tracePt t="47466" x="4481513" y="1789113"/>
          <p14:tracePt t="47474" x="4494213" y="1789113"/>
          <p14:tracePt t="47485" x="4530725" y="1789113"/>
          <p14:tracePt t="47493" x="4568825" y="1789113"/>
          <p14:tracePt t="47503" x="4581525" y="1789113"/>
          <p14:tracePt t="47513" x="4619625" y="1789113"/>
          <p14:tracePt t="47523" x="4656138" y="1789113"/>
          <p14:tracePt t="47534" x="4668838" y="1789113"/>
          <p14:tracePt t="47544" x="4706938" y="1789113"/>
          <p14:tracePt t="47554" x="4743450" y="1789113"/>
          <p14:tracePt t="47565" x="4768850" y="1789113"/>
          <p14:tracePt t="47574" x="4794250" y="1789113"/>
          <p14:tracePt t="47587" x="4832350" y="1789113"/>
          <p14:tracePt t="47594" x="4856163" y="1789113"/>
          <p14:tracePt t="47604" x="4868863" y="1789113"/>
          <p14:tracePt t="47613" x="4894263" y="1789113"/>
          <p14:tracePt t="47622" x="4906963" y="1789113"/>
          <p14:tracePt t="47633" x="4919663" y="1789113"/>
          <p14:tracePt t="47643" x="4932363" y="1789113"/>
          <p14:tracePt t="47652" x="4945063" y="1789113"/>
          <p14:tracePt t="47684" x="4956175" y="1789113"/>
          <p14:tracePt t="47694" x="4968875" y="1789113"/>
          <p14:tracePt t="47715" x="4981575" y="1789113"/>
          <p14:tracePt t="47742" x="4994275" y="1789113"/>
          <p14:tracePt t="47751" x="5019675" y="1789113"/>
          <p14:tracePt t="47770" x="5032375" y="1789113"/>
          <p14:tracePt t="47781" x="5057775" y="1789113"/>
          <p14:tracePt t="47801" x="5081588" y="1789113"/>
          <p14:tracePt t="47811" x="5094288" y="1789113"/>
          <p14:tracePt t="47831" x="5106988" y="1789113"/>
          <p14:tracePt t="47841" x="5132388" y="1789113"/>
          <p14:tracePt t="47851" x="5145088" y="1776413"/>
          <p14:tracePt t="47860" x="5157788" y="1776413"/>
          <p14:tracePt t="47871" x="5181600" y="1776413"/>
          <p14:tracePt t="47885" x="5194300" y="1776413"/>
          <p14:tracePt t="47893" x="5207000" y="1765300"/>
          <p14:tracePt t="47902" x="5219700" y="1752600"/>
          <p14:tracePt t="47913" x="5232400" y="1752600"/>
          <p14:tracePt t="47922" x="5232400" y="1739900"/>
          <p14:tracePt t="47931" x="5245100" y="1739900"/>
          <p14:tracePt t="47950" x="5257800" y="1739900"/>
          <p14:tracePt t="47964" x="5270500" y="1739900"/>
          <p14:tracePt t="47999" x="5281613" y="1739900"/>
          <p14:tracePt t="49081" x="5307013" y="1727200"/>
          <p14:tracePt t="49090" x="5319713" y="1727200"/>
          <p14:tracePt t="49103" x="5345113" y="1714500"/>
          <p14:tracePt t="49110" x="5370513" y="1701800"/>
          <p14:tracePt t="49120" x="5419725" y="1701800"/>
          <p14:tracePt t="49131" x="5495925" y="1701800"/>
          <p14:tracePt t="49143" x="5545138" y="1701800"/>
          <p14:tracePt t="49151" x="5607050" y="1701800"/>
          <p14:tracePt t="49160" x="5695950" y="1701800"/>
          <p14:tracePt t="49169" x="5757863" y="1701800"/>
          <p14:tracePt t="49179" x="5808663" y="1701800"/>
          <p14:tracePt t="49189" x="5845175" y="1701800"/>
          <p14:tracePt t="49199" x="5883275" y="1701800"/>
          <p14:tracePt t="49209" x="5895975" y="1701800"/>
          <p14:tracePt t="49229" x="5908675" y="1701800"/>
          <p14:tracePt t="49250" x="5921375" y="1701800"/>
          <p14:tracePt t="49342" x="5932488" y="1701800"/>
          <p14:tracePt t="49350" x="5945188" y="1701800"/>
          <p14:tracePt t="49369" x="5957888" y="1701800"/>
          <p14:tracePt t="49997" x="5970588" y="1701800"/>
          <p14:tracePt t="50004" x="6008688" y="1701800"/>
          <p14:tracePt t="50012" x="6070600" y="1701800"/>
          <p14:tracePt t="50022" x="6108700" y="1701800"/>
          <p14:tracePt t="50032" x="6246813" y="1701800"/>
          <p14:tracePt t="50043" x="6359525" y="1663700"/>
          <p14:tracePt t="50053" x="6446838" y="1652588"/>
          <p14:tracePt t="50062" x="6521450" y="1627188"/>
          <p14:tracePt t="50074" x="6572250" y="1627188"/>
          <p14:tracePt t="50083" x="6608763" y="1614488"/>
          <p14:tracePt t="50096" x="6621463" y="1614488"/>
          <p14:tracePt t="50101" x="6646863" y="1601788"/>
          <p14:tracePt t="50111" x="6659563" y="1589088"/>
          <p14:tracePt t="50122" x="6672263" y="1589088"/>
          <p14:tracePt t="50143" x="6696075" y="1589088"/>
          <p14:tracePt t="50151" x="6708775" y="1576388"/>
          <p14:tracePt t="50175" x="6721475" y="1563688"/>
          <p14:tracePt t="50184" x="6734175" y="1563688"/>
          <p14:tracePt t="50196" x="6746875" y="1552575"/>
          <p14:tracePt t="50212" x="6759575" y="1552575"/>
          <p14:tracePt t="50222" x="6772275" y="1552575"/>
          <p14:tracePt t="50230" x="6784975" y="1539875"/>
          <p14:tracePt t="50243" x="6797675" y="1527175"/>
          <p14:tracePt t="50250" x="6808788" y="1527175"/>
          <p14:tracePt t="50269" x="6808788" y="1514475"/>
          <p14:tracePt t="50270" x="6821488" y="1514475"/>
          <p14:tracePt t="50293" x="6834188" y="1514475"/>
          <p14:tracePt t="50303" x="6846888" y="1501775"/>
          <p14:tracePt t="50311" x="6846888" y="1489075"/>
          <p14:tracePt t="50322" x="6846888" y="1476375"/>
          <p14:tracePt t="50331" x="6872288" y="1463675"/>
          <p14:tracePt t="50341" x="6897688" y="1450975"/>
          <p14:tracePt t="50351" x="6921500" y="1439863"/>
          <p14:tracePt t="50360" x="6921500" y="1427163"/>
          <p14:tracePt t="50369" x="6934200" y="1427163"/>
          <p14:tracePt t="50379" x="6946900" y="1414463"/>
          <p14:tracePt t="50390" x="6959600" y="1401763"/>
          <p14:tracePt t="50399" x="6959600" y="1389063"/>
          <p14:tracePt t="50419" x="6972300" y="1389063"/>
          <p14:tracePt t="50440" x="6985000" y="1376363"/>
          <p14:tracePt t="50450" x="6997700" y="1376363"/>
          <p14:tracePt t="50459" x="6997700" y="1363663"/>
          <p14:tracePt t="50478" x="7010400" y="1350963"/>
          <p14:tracePt t="50489" x="7021513" y="1350963"/>
          <p14:tracePt t="50520" x="7034213" y="1350963"/>
          <p14:tracePt t="50855" x="7021513" y="1350963"/>
          <p14:tracePt t="50865" x="6997700" y="1350963"/>
          <p14:tracePt t="50885" x="6946900" y="1350963"/>
          <p14:tracePt t="50895" x="6897688" y="1350963"/>
          <p14:tracePt t="50904" x="6859588" y="1350963"/>
          <p14:tracePt t="50915" x="6834188" y="1350963"/>
          <p14:tracePt t="50925" x="6797675" y="1350963"/>
          <p14:tracePt t="50934" x="6759575" y="1350963"/>
          <p14:tracePt t="50947" x="6746875" y="1350963"/>
          <p14:tracePt t="50955" x="6721475" y="1350963"/>
          <p14:tracePt t="50972" x="6708775" y="1350963"/>
          <p14:tracePt t="50975" x="6696075" y="1350963"/>
          <p14:tracePt t="50984" x="6684963" y="1350963"/>
          <p14:tracePt t="50998" x="6672263" y="1350963"/>
          <p14:tracePt t="51028" x="6659563" y="1350963"/>
          <p14:tracePt t="51050" x="6646863" y="1350963"/>
          <p14:tracePt t="51055" x="6634163" y="1350963"/>
          <p14:tracePt t="51838" x="6621463" y="1376363"/>
          <p14:tracePt t="51848" x="6608763" y="1414463"/>
          <p14:tracePt t="51869" x="6608763" y="1450975"/>
          <p14:tracePt t="51879" x="6596063" y="1476375"/>
          <p14:tracePt t="51890" x="6584950" y="1476375"/>
          <p14:tracePt t="51896" x="6584950" y="1489075"/>
          <p14:tracePt t="51906" x="6572250" y="1514475"/>
          <p14:tracePt t="51927" x="6572250" y="1527175"/>
          <p14:tracePt t="51936" x="6559550" y="1539875"/>
          <p14:tracePt t="51946" x="6559550" y="1552575"/>
          <p14:tracePt t="51958" x="6546850" y="1563688"/>
          <p14:tracePt t="51967" x="6546850" y="1576388"/>
          <p14:tracePt t="51983" x="6546850" y="1589088"/>
          <p14:tracePt t="51996" x="6546850" y="1601788"/>
          <p14:tracePt t="52006" x="6546850" y="1627188"/>
          <p14:tracePt t="52029" x="6546850" y="1639888"/>
          <p14:tracePt t="52038" x="6546850" y="1652588"/>
          <p14:tracePt t="52055" x="6546850" y="1663700"/>
          <p14:tracePt t="52065" x="6546850" y="1676400"/>
          <p14:tracePt t="52076" x="6546850" y="1689100"/>
          <p14:tracePt t="52095" x="6546850" y="1701800"/>
          <p14:tracePt t="52105" x="6546850" y="1714500"/>
          <p14:tracePt t="52117" x="6546850" y="1727200"/>
          <p14:tracePt t="52126" x="6546850" y="1739900"/>
          <p14:tracePt t="52137" x="6546850" y="1752600"/>
          <p14:tracePt t="52147" x="6546850" y="1765300"/>
          <p14:tracePt t="52165" x="6546850" y="1776413"/>
          <p14:tracePt t="52184" x="6546850" y="1789113"/>
          <p14:tracePt t="52237" x="6546850" y="1801813"/>
          <p14:tracePt t="52276" x="6546850" y="1814513"/>
          <p14:tracePt t="52293" x="6546850" y="1827213"/>
          <p14:tracePt t="52365" x="6559550" y="1827213"/>
          <p14:tracePt t="52374" x="6572250" y="1827213"/>
          <p14:tracePt t="52394" x="6621463" y="1839913"/>
          <p14:tracePt t="52403" x="6684963" y="1839913"/>
          <p14:tracePt t="52412" x="6746875" y="1839913"/>
          <p14:tracePt t="52422" x="6797675" y="1839913"/>
          <p14:tracePt t="52433" x="6834188" y="1839913"/>
          <p14:tracePt t="52442" x="6872288" y="1839913"/>
          <p14:tracePt t="52451" x="6884988" y="1839913"/>
          <p14:tracePt t="52462" x="6897688" y="1839913"/>
          <p14:tracePt t="52474" x="6921500" y="1839913"/>
          <p14:tracePt t="52483" x="6934200" y="1839913"/>
          <p14:tracePt t="52506" x="6946900" y="1839913"/>
          <p14:tracePt t="52514" x="6959600" y="1839913"/>
          <p14:tracePt t="52541" x="6972300" y="1839913"/>
          <p14:tracePt t="52561" x="6985000" y="1839913"/>
          <p14:tracePt t="52571" x="6997700" y="1839913"/>
          <p14:tracePt t="53159" x="7010400" y="1839913"/>
          <p14:tracePt t="54053" x="7021513" y="1839913"/>
          <p14:tracePt t="54141" x="7010400" y="1852613"/>
          <p14:tracePt t="54150" x="6985000" y="1852613"/>
          <p14:tracePt t="54159" x="6985000" y="1865313"/>
          <p14:tracePt t="54170" x="6959600" y="1865313"/>
          <p14:tracePt t="54178" x="6934200" y="1876425"/>
          <p14:tracePt t="54197" x="6910388" y="1876425"/>
          <p14:tracePt t="54208" x="6897688" y="1876425"/>
          <p14:tracePt t="54218" x="6884988" y="1876425"/>
          <p14:tracePt t="54228" x="6859588" y="1876425"/>
          <p14:tracePt t="54239" x="6846888" y="1876425"/>
          <p14:tracePt t="54262" x="6834188" y="1876425"/>
          <p14:tracePt t="54270" x="6821488" y="1876425"/>
          <p14:tracePt t="54290" x="6808788" y="1876425"/>
          <p14:tracePt t="54319" x="6797675" y="1876425"/>
          <p14:tracePt t="54507" x="6784975" y="1876425"/>
          <p14:tracePt t="54526" x="6772275" y="1876425"/>
          <p14:tracePt t="54544" x="6759575" y="1876425"/>
          <p14:tracePt t="54555" x="6746875" y="1865313"/>
          <p14:tracePt t="54575" x="6746875" y="1852613"/>
          <p14:tracePt t="54584" x="6734175" y="1852613"/>
          <p14:tracePt t="54595" x="6721475" y="1852613"/>
          <p14:tracePt t="54617" x="6708775" y="1839913"/>
          <p14:tracePt t="54636" x="6708775" y="1827213"/>
          <p14:tracePt t="56292" x="6696075" y="1827213"/>
          <p14:tracePt t="56303" x="6672263" y="1839913"/>
          <p14:tracePt t="56310" x="6572250" y="1901825"/>
          <p14:tracePt t="56321" x="6483350" y="1939925"/>
          <p14:tracePt t="56330" x="6359525" y="1989138"/>
          <p14:tracePt t="56340" x="6234113" y="2039938"/>
          <p14:tracePt t="56350" x="6096000" y="2078038"/>
          <p14:tracePt t="56360" x="5995988" y="2127250"/>
          <p14:tracePt t="56371" x="5908675" y="2139950"/>
          <p14:tracePt t="56379" x="5845175" y="2152650"/>
          <p14:tracePt t="56391" x="5795963" y="2165350"/>
          <p14:tracePt t="56401" x="5770563" y="2178050"/>
          <p14:tracePt t="56411" x="5732463" y="2178050"/>
          <p14:tracePt t="56421" x="5719763" y="2178050"/>
          <p14:tracePt t="56433" x="5708650" y="2190750"/>
          <p14:tracePt t="56446" x="5695950" y="2190750"/>
          <p14:tracePt t="56451" x="5683250" y="2190750"/>
          <p14:tracePt t="56479" x="5670550" y="2190750"/>
          <p14:tracePt t="56499" x="5657850" y="2190750"/>
          <p14:tracePt t="56569" x="5657850" y="2201863"/>
          <p14:tracePt t="56588" x="5657850" y="2214563"/>
          <p14:tracePt t="56598" x="5645150" y="2227263"/>
          <p14:tracePt t="56617" x="5632450" y="2252663"/>
          <p14:tracePt t="56628" x="5632450" y="2278063"/>
          <p14:tracePt t="56638" x="5619750" y="2278063"/>
          <p14:tracePt t="56652" x="5619750" y="2303463"/>
          <p14:tracePt t="56659" x="5619750" y="2314575"/>
          <p14:tracePt t="56671" x="5619750" y="2327275"/>
          <p14:tracePt t="56679" x="5619750" y="2339975"/>
          <p14:tracePt t="56688" x="5619750" y="2352675"/>
          <p14:tracePt t="56726" x="5619750" y="2365375"/>
          <p14:tracePt t="56747" x="5619750" y="2378075"/>
          <p14:tracePt t="56800" x="5619750" y="2390775"/>
          <p14:tracePt t="56807" x="5632450" y="2390775"/>
          <p14:tracePt t="56816" x="5645150" y="2390775"/>
          <p14:tracePt t="56825" x="5657850" y="2390775"/>
          <p14:tracePt t="56836" x="5683250" y="2390775"/>
          <p14:tracePt t="56846" x="5708650" y="2390775"/>
          <p14:tracePt t="56856" x="5745163" y="2390775"/>
          <p14:tracePt t="56866" x="5808663" y="2390775"/>
          <p14:tracePt t="56876" x="5883275" y="2390775"/>
          <p14:tracePt t="56887" x="5945188" y="2390775"/>
          <p14:tracePt t="56899" x="5983288" y="2390775"/>
          <p14:tracePt t="56909" x="6008688" y="2390775"/>
          <p14:tracePt t="56918" x="6045200" y="2378075"/>
          <p14:tracePt t="56927" x="6057900" y="2378075"/>
          <p14:tracePt t="56935" x="6083300" y="2378075"/>
          <p14:tracePt t="56945" x="6121400" y="2365375"/>
          <p14:tracePt t="56955" x="6146800" y="2365375"/>
          <p14:tracePt t="56969" x="6183313" y="2365375"/>
          <p14:tracePt t="56974" x="6221413" y="2365375"/>
          <p14:tracePt t="56986" x="6234113" y="2365375"/>
          <p14:tracePt t="56997" x="6270625" y="2365375"/>
          <p14:tracePt t="57006" x="6308725" y="2365375"/>
          <p14:tracePt t="57027" x="6334125" y="2365375"/>
          <p14:tracePt t="57037" x="6359525" y="2365375"/>
          <p14:tracePt t="57054" x="6383338" y="2365375"/>
          <p14:tracePt t="57064" x="6408738" y="2365375"/>
          <p14:tracePt t="57083" x="6434138" y="2365375"/>
          <p14:tracePt t="57094" x="6446838" y="2365375"/>
          <p14:tracePt t="57104" x="6472238" y="2365375"/>
          <p14:tracePt t="57114" x="6508750" y="2365375"/>
          <p14:tracePt t="57126" x="6521450" y="2365375"/>
          <p14:tracePt t="57135" x="6559550" y="2365375"/>
          <p14:tracePt t="57148" x="6596063" y="2365375"/>
          <p14:tracePt t="57155" x="6608763" y="2365375"/>
          <p14:tracePt t="57167" x="6621463" y="2365375"/>
          <p14:tracePt t="57174" x="6646863" y="2365375"/>
          <p14:tracePt t="57196" x="6672263" y="2365375"/>
          <p14:tracePt t="57203" x="6684963" y="2365375"/>
          <p14:tracePt t="57233" x="6696075" y="2365375"/>
          <p14:tracePt t="57254" x="6708775" y="2365375"/>
          <p14:tracePt t="57264" x="6721475" y="2365375"/>
          <p14:tracePt t="57570" x="6721475" y="2352675"/>
          <p14:tracePt t="58443" x="6734175" y="2352675"/>
          <p14:tracePt t="58463" x="6759575" y="2352675"/>
          <p14:tracePt t="58475" x="6784975" y="2352675"/>
          <p14:tracePt t="58485" x="6884988" y="2352675"/>
          <p14:tracePt t="58494" x="7134225" y="2403475"/>
          <p14:tracePt t="58503" x="7472363" y="2478088"/>
          <p14:tracePt t="58512" x="7797800" y="2516188"/>
          <p14:tracePt t="58522" x="7999413" y="2540000"/>
          <p14:tracePt t="58532" x="8161338" y="2540000"/>
          <p14:tracePt t="58542" x="8312150" y="2552700"/>
          <p14:tracePt t="58551" x="8424863" y="2552700"/>
          <p14:tracePt t="58562" x="8486775" y="2552700"/>
          <p14:tracePt t="58572" x="8599488" y="2552700"/>
          <p14:tracePt t="58582" x="8686800" y="2552700"/>
          <p14:tracePt t="58593" x="8774113" y="2565400"/>
          <p14:tracePt t="58608" x="8837613" y="2565400"/>
          <p14:tracePt t="58613" x="8886825" y="2565400"/>
          <p14:tracePt t="58621" x="8924925" y="2565400"/>
          <p14:tracePt t="58631" x="8950325" y="2565400"/>
          <p14:tracePt t="58641" x="8963025" y="2565400"/>
          <p14:tracePt t="58651" x="8975725" y="2565400"/>
          <p14:tracePt t="58849" x="8999538" y="2565400"/>
          <p14:tracePt t="58860" x="9075738" y="2540000"/>
          <p14:tracePt t="58871" x="9224963" y="2527300"/>
          <p14:tracePt t="58879" x="9363075" y="2527300"/>
          <p14:tracePt t="58889" x="9525000" y="2527300"/>
          <p14:tracePt t="58901" x="9613900" y="2527300"/>
          <p14:tracePt t="58909" x="9701213" y="2527300"/>
          <p14:tracePt t="58918" x="9775825" y="2527300"/>
          <p14:tracePt t="58930" x="9826625" y="2540000"/>
          <p14:tracePt t="58939" x="9826625" y="2552700"/>
          <p14:tracePt t="58951" x="9852025" y="2552700"/>
          <p14:tracePt t="58960" x="9863138" y="2578100"/>
          <p14:tracePt t="59018" x="9863138" y="2590800"/>
          <p14:tracePt t="59038" x="9863138" y="2616200"/>
          <p14:tracePt t="59048" x="9863138" y="2627313"/>
          <p14:tracePt t="59058" x="9863138" y="2640013"/>
          <p14:tracePt t="59078" x="9863138" y="2652713"/>
          <p14:tracePt t="59102" x="9863138" y="2665413"/>
          <p14:tracePt t="59113" x="9863138" y="2678113"/>
          <p14:tracePt t="59127" x="9863138" y="2690813"/>
          <p14:tracePt t="59147" x="9863138" y="2703513"/>
          <p14:tracePt t="59159" x="9863138" y="2716213"/>
          <p14:tracePt t="59209" x="9863138" y="2728913"/>
          <p14:tracePt t="59278" x="9852025" y="2728913"/>
          <p14:tracePt t="59336" x="9839325" y="2728913"/>
          <p14:tracePt t="59359" x="9826625" y="2728913"/>
          <p14:tracePt t="59446" x="9839325" y="2728913"/>
          <p14:tracePt t="59455" x="9863138" y="2728913"/>
          <p14:tracePt t="59464" x="9952038" y="2728913"/>
          <p14:tracePt t="59474" x="10101263" y="2716213"/>
          <p14:tracePt t="59484" x="10277475" y="2716213"/>
          <p14:tracePt t="59495" x="10390188" y="2690813"/>
          <p14:tracePt t="59503" x="10490200" y="2690813"/>
          <p14:tracePt t="59514" x="10552113" y="2690813"/>
          <p14:tracePt t="59524" x="10626725" y="2690813"/>
          <p14:tracePt t="59534" x="10652125" y="2690813"/>
          <p14:tracePt t="59544" x="10677525" y="2690813"/>
          <p14:tracePt t="59558" x="10702925" y="2690813"/>
          <p14:tracePt t="59565" x="10715625" y="2690813"/>
          <p14:tracePt t="59574" x="10726738" y="2690813"/>
          <p14:tracePt t="59584" x="10752138" y="2690813"/>
          <p14:tracePt t="59613" x="10764838" y="2690813"/>
          <p14:tracePt t="59623" x="10777538" y="2690813"/>
          <p14:tracePt t="59647" x="10790238" y="2690813"/>
          <p14:tracePt t="59675" x="10802938" y="2690813"/>
          <p14:tracePt t="60179" x="10764838" y="2690813"/>
          <p14:tracePt t="60188" x="10590213" y="2703513"/>
          <p14:tracePt t="60198" x="10264775" y="2716213"/>
          <p14:tracePt t="60210" x="9601200" y="2778125"/>
          <p14:tracePt t="60218" x="8812213" y="2840038"/>
          <p14:tracePt t="60227" x="7797800" y="2903538"/>
          <p14:tracePt t="60237" x="6784975" y="3065463"/>
          <p14:tracePt t="60247" x="5719763" y="3203575"/>
          <p14:tracePt t="60258" x="4756150" y="3290888"/>
          <p14:tracePt t="60268" x="4017963" y="3454400"/>
          <p14:tracePt t="60278" x="3429000" y="3529013"/>
          <p14:tracePt t="60287" x="3028950" y="3554413"/>
          <p14:tracePt t="60298" x="2754313" y="3579813"/>
          <p14:tracePt t="60307" x="2603500" y="3579813"/>
          <p14:tracePt t="60317" x="2478088" y="3579813"/>
          <p14:tracePt t="60327" x="2441575" y="3579813"/>
          <p14:tracePt t="60337" x="2403475" y="3579813"/>
          <p14:tracePt t="60347" x="2390775" y="3579813"/>
          <p14:tracePt t="60367" x="2378075" y="3579813"/>
          <p14:tracePt t="60506" x="2390775" y="3579813"/>
          <p14:tracePt t="60515" x="2390775" y="3567113"/>
          <p14:tracePt t="60536" x="2403475" y="3567113"/>
          <p14:tracePt t="60545" x="2416175" y="3554413"/>
          <p14:tracePt t="60575" x="2428875" y="3554413"/>
          <p14:tracePt t="60585" x="2428875" y="3541713"/>
          <p14:tracePt t="60595" x="2441575" y="3541713"/>
          <p14:tracePt t="60612" x="2465388" y="3516313"/>
          <p14:tracePt t="60616" x="2490788" y="3503613"/>
          <p14:tracePt t="60626" x="2516188" y="3490913"/>
          <p14:tracePt t="60639" x="2541588" y="3467100"/>
          <p14:tracePt t="60646" x="2578100" y="3429000"/>
          <p14:tracePt t="60655" x="2628900" y="3354388"/>
          <p14:tracePt t="60664" x="2667000" y="3278188"/>
          <p14:tracePt t="60674" x="2728913" y="3178175"/>
          <p14:tracePt t="60684" x="2816225" y="3065463"/>
          <p14:tracePt t="60694" x="2879725" y="2990850"/>
          <p14:tracePt t="60704" x="2941638" y="2903538"/>
          <p14:tracePt t="60714" x="3041650" y="2828925"/>
          <p14:tracePt t="60723" x="3116263" y="2752725"/>
          <p14:tracePt t="60733" x="3167063" y="2703513"/>
          <p14:tracePt t="60744" x="3228975" y="2665413"/>
          <p14:tracePt t="60753" x="3267075" y="2652713"/>
          <p14:tracePt t="60764" x="3317875" y="2627313"/>
          <p14:tracePt t="60774" x="3341688" y="2627313"/>
          <p14:tracePt t="60783" x="3379788" y="2627313"/>
          <p14:tracePt t="60794" x="3392488" y="2627313"/>
          <p14:tracePt t="60804" x="3405188" y="2627313"/>
          <p14:tracePt t="60823" x="3417888" y="2627313"/>
          <p14:tracePt t="60833" x="3429000" y="2627313"/>
          <p14:tracePt t="60854" x="3441700" y="2627313"/>
          <p14:tracePt t="60874" x="3454400" y="2627313"/>
          <p14:tracePt t="60894" x="3467100" y="2627313"/>
          <p14:tracePt t="60902" x="3479800" y="2627313"/>
          <p14:tracePt t="60913" x="3479800" y="2640013"/>
          <p14:tracePt t="60933" x="3492500" y="2652713"/>
          <p14:tracePt t="60942" x="3517900" y="2665413"/>
          <p14:tracePt t="60962" x="3530600" y="2665413"/>
          <p14:tracePt t="60985" x="3567113" y="2678113"/>
          <p14:tracePt t="60994" x="3579813" y="2690813"/>
          <p14:tracePt t="61003" x="3605213" y="2690813"/>
          <p14:tracePt t="61013" x="3617913" y="2703513"/>
          <p14:tracePt t="61021" x="3630613" y="2703513"/>
          <p14:tracePt t="61031" x="3654425" y="2703513"/>
          <p14:tracePt t="61041" x="3667125" y="2703513"/>
          <p14:tracePt t="61051" x="3679825" y="2703513"/>
          <p14:tracePt t="61061" x="3705225" y="2703513"/>
          <p14:tracePt t="61081" x="3730625" y="2703513"/>
          <p14:tracePt t="61090" x="3743325" y="2703513"/>
          <p14:tracePt t="61101" x="3756025" y="2703513"/>
          <p14:tracePt t="61111" x="3767138" y="2703513"/>
          <p14:tracePt t="61131" x="3779838" y="2703513"/>
          <p14:tracePt t="61161" x="3792538" y="2703513"/>
          <p14:tracePt t="61170" x="3805238" y="2703513"/>
          <p14:tracePt t="61398" x="3817938" y="2703513"/>
          <p14:tracePt t="61428" x="3830638" y="2703513"/>
          <p14:tracePt t="61438" x="3843338" y="2703513"/>
          <p14:tracePt t="61459" x="3856038" y="2703513"/>
          <p14:tracePt t="61489" x="3867150" y="2703513"/>
          <p14:tracePt t="61499" x="3892550" y="2716213"/>
          <p14:tracePt t="61520" x="3917950" y="2716213"/>
          <p14:tracePt t="61527" x="3943350" y="2716213"/>
          <p14:tracePt t="61538" x="3943350" y="2728913"/>
          <p14:tracePt t="61547" x="3968750" y="2728913"/>
          <p14:tracePt t="61557" x="3992563" y="2740025"/>
          <p14:tracePt t="61567" x="3992563" y="2752725"/>
          <p14:tracePt t="61577" x="4017963" y="2752725"/>
          <p14:tracePt t="61590" x="4030663" y="2752725"/>
          <p14:tracePt t="61598" x="4043363" y="2752725"/>
          <p14:tracePt t="61607" x="4068763" y="2752725"/>
          <p14:tracePt t="61617" x="4081463" y="2752725"/>
          <p14:tracePt t="61626" x="4092575" y="2765425"/>
          <p14:tracePt t="61637" x="4117975" y="2765425"/>
          <p14:tracePt t="61656" x="4143375" y="2765425"/>
          <p14:tracePt t="61667" x="4168775" y="2765425"/>
          <p14:tracePt t="61692" x="4192588" y="2765425"/>
          <p14:tracePt t="61698" x="4217988" y="2765425"/>
          <p14:tracePt t="61717" x="4243388" y="2778125"/>
          <p14:tracePt t="61728" x="4256088" y="2790825"/>
          <p14:tracePt t="61737" x="4268788" y="2790825"/>
          <p14:tracePt t="61745" x="4294188" y="2790825"/>
          <p14:tracePt t="61755" x="4305300" y="2790825"/>
          <p14:tracePt t="61766" x="4318000" y="2790825"/>
          <p14:tracePt t="61774" x="4343400" y="2790825"/>
          <p14:tracePt t="61795" x="4368800" y="2790825"/>
          <p14:tracePt t="61805" x="4394200" y="2790825"/>
          <p14:tracePt t="61825" x="4418013" y="2790825"/>
          <p14:tracePt t="61837" x="4430713" y="2790825"/>
          <p14:tracePt t="61846" x="4443413" y="2790825"/>
          <p14:tracePt t="61855" x="4468813" y="2790825"/>
          <p14:tracePt t="61874" x="4481513" y="2790825"/>
          <p14:tracePt t="61904" x="4494213" y="2790825"/>
          <p14:tracePt t="61914" x="4506913" y="2790825"/>
          <p14:tracePt t="62053" x="4518025" y="2790825"/>
          <p14:tracePt t="62251" x="4530725" y="2790825"/>
          <p14:tracePt t="62689" x="4543425" y="2790825"/>
          <p14:tracePt t="62699" x="4594225" y="2790825"/>
          <p14:tracePt t="62709" x="4643438" y="2790825"/>
          <p14:tracePt t="62720" x="4681538" y="2790825"/>
          <p14:tracePt t="62737" x="4719638" y="2790825"/>
          <p14:tracePt t="62746" x="4756150" y="2790825"/>
          <p14:tracePt t="62757" x="4806950" y="2816225"/>
          <p14:tracePt t="62766" x="4819650" y="2816225"/>
          <p14:tracePt t="62776" x="4856163" y="2828925"/>
          <p14:tracePt t="62787" x="4881563" y="2828925"/>
          <p14:tracePt t="62796" x="4894263" y="2840038"/>
          <p14:tracePt t="62806" x="4906963" y="2840038"/>
          <p14:tracePt t="62816" x="4919663" y="2840038"/>
          <p14:tracePt t="62826" x="4932363" y="2840038"/>
          <p14:tracePt t="62836" x="4956175" y="2840038"/>
          <p14:tracePt t="62847" x="4968875" y="2840038"/>
          <p14:tracePt t="62856" x="4981575" y="2840038"/>
          <p14:tracePt t="62878" x="4981575" y="2852738"/>
          <p14:tracePt t="62899" x="4994275" y="2852738"/>
          <p14:tracePt t="62910" x="5006975" y="2852738"/>
          <p14:tracePt t="62927" x="5019675" y="2852738"/>
          <p14:tracePt t="62935" x="5057775" y="2852738"/>
          <p14:tracePt t="62946" x="5081588" y="2852738"/>
          <p14:tracePt t="62955" x="5106988" y="2852738"/>
          <p14:tracePt t="62966" x="5132388" y="2852738"/>
          <p14:tracePt t="62990" x="5157788" y="2852738"/>
          <p14:tracePt t="62996" x="5194300" y="2852738"/>
          <p14:tracePt t="63005" x="5207000" y="2852738"/>
          <p14:tracePt t="63016" x="5219700" y="2852738"/>
          <p14:tracePt t="63026" x="5257800" y="2852738"/>
          <p14:tracePt t="63037" x="5270500" y="2852738"/>
          <p14:tracePt t="63046" x="5281613" y="2852738"/>
          <p14:tracePt t="63055" x="5294313" y="2852738"/>
          <p14:tracePt t="63068" x="5307013" y="2852738"/>
          <p14:tracePt t="63074" x="5319713" y="2852738"/>
          <p14:tracePt t="63094" x="5345113" y="2852738"/>
          <p14:tracePt t="63104" x="5357813" y="2852738"/>
          <p14:tracePt t="63125" x="5383213" y="2852738"/>
          <p14:tracePt t="63135" x="5407025" y="2852738"/>
          <p14:tracePt t="63155" x="5432425" y="2852738"/>
          <p14:tracePt t="63166" x="5445125" y="2852738"/>
          <p14:tracePt t="63183" x="5470525" y="2852738"/>
          <p14:tracePt t="63193" x="5483225" y="2852738"/>
          <p14:tracePt t="63203" x="5495925" y="2852738"/>
          <p14:tracePt t="63214" x="5519738" y="2852738"/>
          <p14:tracePt t="63223" x="5532438" y="2852738"/>
          <p14:tracePt t="63233" x="5545138" y="2852738"/>
          <p14:tracePt t="63247" x="5570538" y="2852738"/>
          <p14:tracePt t="63265" x="5595938" y="2852738"/>
          <p14:tracePt t="63275" x="5619750" y="2852738"/>
          <p14:tracePt t="63296" x="5645150" y="2852738"/>
          <p14:tracePt t="63302" x="5670550" y="2840038"/>
          <p14:tracePt t="63323" x="5695950" y="2828925"/>
          <p14:tracePt t="63332" x="5708650" y="2816225"/>
          <p14:tracePt t="63343" x="5719763" y="2816225"/>
          <p14:tracePt t="63353" x="5745163" y="2816225"/>
          <p14:tracePt t="63363" x="5757863" y="2816225"/>
          <p14:tracePt t="63375" x="5770563" y="2816225"/>
          <p14:tracePt t="63384" x="5795963" y="2816225"/>
          <p14:tracePt t="63398" x="5808663" y="2816225"/>
          <p14:tracePt t="63403" x="5821363" y="2816225"/>
          <p14:tracePt t="63413" x="5832475" y="2816225"/>
          <p14:tracePt t="63422" x="5845175" y="2816225"/>
          <p14:tracePt t="63443" x="5870575" y="2816225"/>
          <p14:tracePt t="63452" x="5883275" y="2816225"/>
          <p14:tracePt t="63461" x="5895975" y="2816225"/>
          <p14:tracePt t="63472" x="5908675" y="2816225"/>
          <p14:tracePt t="63481" x="5921375" y="2816225"/>
          <p14:tracePt t="63493" x="5921375" y="2803525"/>
          <p14:tracePt t="63503" x="5932488" y="2803525"/>
          <p14:tracePt t="63512" x="5945188" y="2803525"/>
          <p14:tracePt t="63523" x="5957888" y="2803525"/>
          <p14:tracePt t="63550" x="5970588" y="2803525"/>
          <p14:tracePt t="63570" x="5983288" y="2803525"/>
          <p14:tracePt t="63602" x="5995988" y="2803525"/>
          <p14:tracePt t="63611" x="6008688" y="2803525"/>
          <p14:tracePt t="64037" x="6021388" y="2803525"/>
          <p14:tracePt t="64087" x="6021388" y="2790825"/>
          <p14:tracePt t="65385" x="5983288" y="2790825"/>
          <p14:tracePt t="65395" x="5932488" y="2816225"/>
          <p14:tracePt t="65408" x="5895975" y="2828925"/>
          <p14:tracePt t="65416" x="5870575" y="2840038"/>
          <p14:tracePt t="65427" x="5857875" y="2852738"/>
          <p14:tracePt t="65436" x="5832475" y="2852738"/>
          <p14:tracePt t="65455" x="5821363" y="2852738"/>
          <p14:tracePt t="68252" x="5808663" y="2852738"/>
          <p14:tracePt t="68261" x="5795963" y="2852738"/>
          <p14:tracePt t="68271" x="5783263" y="2852738"/>
          <p14:tracePt t="68281" x="5683250" y="2890838"/>
          <p14:tracePt t="68292" x="5483225" y="2941638"/>
          <p14:tracePt t="68301" x="5132388" y="3028950"/>
          <p14:tracePt t="68311" x="4906963" y="3103563"/>
          <p14:tracePt t="68321" x="4694238" y="3154363"/>
          <p14:tracePt t="68330" x="4518025" y="3190875"/>
          <p14:tracePt t="68340" x="4394200" y="3203575"/>
          <p14:tracePt t="68351" x="4281488" y="3228975"/>
          <p14:tracePt t="68362" x="4192588" y="3241675"/>
          <p14:tracePt t="68370" x="4117975" y="3241675"/>
          <p14:tracePt t="68382" x="4081463" y="3241675"/>
          <p14:tracePt t="68390" x="4043363" y="3241675"/>
          <p14:tracePt t="68401" x="4030663" y="3241675"/>
          <p14:tracePt t="68418" x="4017963" y="3241675"/>
          <p14:tracePt t="68422" x="4005263" y="3241675"/>
          <p14:tracePt t="68441" x="3992563" y="3241675"/>
          <p14:tracePt t="68452" x="3979863" y="3241675"/>
          <p14:tracePt t="68479" x="3968750" y="3241675"/>
          <p14:tracePt t="68500" x="3956050" y="3241675"/>
          <p14:tracePt t="68529" x="3943350" y="3254375"/>
          <p14:tracePt t="68539" x="3930650" y="3254375"/>
          <p14:tracePt t="68549" x="3917950" y="3267075"/>
          <p14:tracePt t="68569" x="3917950" y="3278188"/>
          <p14:tracePt t="68578" x="3905250" y="3278188"/>
          <p14:tracePt t="68588" x="3892550" y="3278188"/>
          <p14:tracePt t="68708" x="3905250" y="3278188"/>
          <p14:tracePt t="68717" x="3956050" y="3278188"/>
          <p14:tracePt t="68727" x="3979863" y="3278188"/>
          <p14:tracePt t="68738" x="4005263" y="3278188"/>
          <p14:tracePt t="68747" x="4056063" y="3278188"/>
          <p14:tracePt t="68756" x="4117975" y="3278188"/>
          <p14:tracePt t="68767" x="4181475" y="3278188"/>
          <p14:tracePt t="68777" x="4217988" y="3278188"/>
          <p14:tracePt t="68789" x="4281488" y="3278188"/>
          <p14:tracePt t="68797" x="4330700" y="3278188"/>
          <p14:tracePt t="68807" x="4381500" y="3278188"/>
          <p14:tracePt t="68816" x="4394200" y="3278188"/>
          <p14:tracePt t="68827" x="4430713" y="3278188"/>
          <p14:tracePt t="68836" x="4468813" y="3278188"/>
          <p14:tracePt t="68846" x="4481513" y="3278188"/>
          <p14:tracePt t="68856" x="4518025" y="3278188"/>
          <p14:tracePt t="68866" x="4556125" y="3278188"/>
          <p14:tracePt t="68877" x="4568825" y="3278188"/>
          <p14:tracePt t="68889" x="4581525" y="3278188"/>
          <p14:tracePt t="68897" x="4606925" y="3278188"/>
          <p14:tracePt t="68915" x="4630738" y="3278188"/>
          <p14:tracePt t="68925" x="4643438" y="3278188"/>
          <p14:tracePt t="68955" x="4656138" y="3278188"/>
          <p14:tracePt t="68991" x="4681538" y="3278188"/>
          <p14:tracePt t="69403" x="4694238" y="3278188"/>
          <p14:tracePt t="69423" x="4706938" y="3278188"/>
          <p14:tracePt t="69431" x="4719638" y="3278188"/>
          <p14:tracePt t="69451" x="4743450" y="3278188"/>
          <p14:tracePt t="69461" x="4756150" y="3278188"/>
          <p14:tracePt t="69472" x="4768850" y="3278188"/>
          <p14:tracePt t="69483" x="4794250" y="3278188"/>
          <p14:tracePt t="69503" x="4806950" y="3278188"/>
          <p14:tracePt t="69511" x="4832350" y="3278188"/>
          <p14:tracePt t="69541" x="4856163" y="3278188"/>
          <p14:tracePt t="69551" x="4868863" y="3278188"/>
          <p14:tracePt t="69561" x="4881563" y="3278188"/>
          <p14:tracePt t="69572" x="4906963" y="3278188"/>
          <p14:tracePt t="69580" x="4919663" y="3278188"/>
          <p14:tracePt t="69591" x="4932363" y="3278188"/>
          <p14:tracePt t="69602" x="4945063" y="3278188"/>
          <p14:tracePt t="69611" x="4956175" y="3278188"/>
          <p14:tracePt t="69622" x="4981575" y="3278188"/>
          <p14:tracePt t="69630" x="4994275" y="3278188"/>
          <p14:tracePt t="69640" x="5006975" y="3278188"/>
          <p14:tracePt t="69650" x="5032375" y="3278188"/>
          <p14:tracePt t="69670" x="5045075" y="3278188"/>
          <p14:tracePt t="69680" x="5045075" y="3290888"/>
          <p14:tracePt t="69701" x="5057775" y="3303588"/>
          <p14:tracePt t="69711" x="5081588" y="3316288"/>
          <p14:tracePt t="69721" x="5094288" y="3316288"/>
          <p14:tracePt t="69731" x="5106988" y="3316288"/>
          <p14:tracePt t="69745" x="5132388" y="3316288"/>
          <p14:tracePt t="69758" x="5157788" y="3316288"/>
          <p14:tracePt t="69768" x="5181600" y="3316288"/>
          <p14:tracePt t="69788" x="5194300" y="3316288"/>
          <p14:tracePt t="69799" x="5207000" y="3316288"/>
          <p14:tracePt t="69820" x="5219700" y="3316288"/>
          <p14:tracePt t="69854" x="5232400" y="3316288"/>
          <p14:tracePt t="70175" x="5281613" y="3303588"/>
          <p14:tracePt t="70185" x="5345113" y="3290888"/>
          <p14:tracePt t="70196" x="5519738" y="3290888"/>
          <p14:tracePt t="70206" x="5745163" y="3290888"/>
          <p14:tracePt t="70215" x="6170613" y="3290888"/>
          <p14:tracePt t="70225" x="6708775" y="3328988"/>
          <p14:tracePt t="70235" x="7848600" y="3467100"/>
          <p14:tracePt t="70246" x="8963025" y="3629025"/>
          <p14:tracePt t="72844" x="3254375" y="4718050"/>
          <p14:tracePt t="72882" x="3241675" y="4718050"/>
          <p14:tracePt t="72892" x="3228975" y="4718050"/>
          <p14:tracePt t="72903" x="3154363" y="4718050"/>
          <p14:tracePt t="72912" x="3103563" y="4692650"/>
          <p14:tracePt t="72922" x="3028950" y="4643438"/>
          <p14:tracePt t="72933" x="2967038" y="4592638"/>
          <p14:tracePt t="72943" x="2890838" y="4543425"/>
          <p14:tracePt t="72954" x="2803525" y="4479925"/>
          <p14:tracePt t="72985" x="2565400" y="4241800"/>
          <p14:tracePt t="72991" x="2478088" y="4167188"/>
          <p14:tracePt t="73001" x="2416175" y="4079875"/>
          <p14:tracePt t="73012" x="2378075" y="4005263"/>
          <p14:tracePt t="73022" x="2316163" y="3929063"/>
          <p14:tracePt t="73032" x="2239963" y="3867150"/>
          <p14:tracePt t="73041" x="2190750" y="3792538"/>
          <p14:tracePt t="73059" x="2152650" y="3754438"/>
          <p14:tracePt t="73064" x="2116138" y="3729038"/>
          <p14:tracePt t="73073" x="2116138" y="3716338"/>
          <p14:tracePt t="73081" x="2090738" y="3692525"/>
          <p14:tracePt t="73290" x="2078038" y="3692525"/>
          <p14:tracePt t="73310" x="2065338" y="3692525"/>
          <p14:tracePt t="73478" x="2065338" y="3679825"/>
          <p14:tracePt t="73498" x="2065338" y="3667125"/>
          <p14:tracePt t="74382" x="2052638" y="3667125"/>
          <p14:tracePt t="74391" x="2052638" y="3692525"/>
          <p14:tracePt t="74402" x="2039938" y="3729038"/>
          <p14:tracePt t="74417" x="2039938" y="3767138"/>
          <p14:tracePt t="74422" x="2039938" y="3779838"/>
          <p14:tracePt t="74431" x="2039938" y="3841750"/>
          <p14:tracePt t="74445" x="2039938" y="3892550"/>
          <p14:tracePt t="74451" x="2039938" y="3941763"/>
          <p14:tracePt t="74460" x="2027238" y="3979863"/>
          <p14:tracePt t="74470" x="2027238" y="4041775"/>
          <p14:tracePt t="74480" x="2027238" y="4079875"/>
          <p14:tracePt t="74490" x="2027238" y="4105275"/>
          <p14:tracePt t="74501" x="2027238" y="4141788"/>
          <p14:tracePt t="74510" x="2027238" y="4154488"/>
          <p14:tracePt t="74521" x="2027238" y="4167188"/>
          <p14:tracePt t="74544" x="2027238" y="4179888"/>
          <p14:tracePt t="74550" x="2027238" y="4205288"/>
          <p14:tracePt t="74590" x="2027238" y="4217988"/>
          <p14:tracePt t="74609" x="2027238" y="4230688"/>
          <p14:tracePt t="75959" x="2065338" y="4230688"/>
          <p14:tracePt t="75979" x="2090738" y="4217988"/>
          <p14:tracePt t="75987" x="2116138" y="4217988"/>
          <p14:tracePt t="75997" x="2116138" y="4205288"/>
          <p14:tracePt t="76007" x="2139950" y="4205288"/>
          <p14:tracePt t="76018" x="2165350" y="4205288"/>
          <p14:tracePt t="76027" x="2190750" y="4192588"/>
          <p14:tracePt t="76037" x="2228850" y="4167188"/>
          <p14:tracePt t="76048" x="2265363" y="4154488"/>
          <p14:tracePt t="76057" x="2278063" y="4141788"/>
          <p14:tracePt t="76066" x="2290763" y="4141788"/>
          <p14:tracePt t="76079" x="2316163" y="4129088"/>
          <p14:tracePt t="76088" x="2328863" y="4129088"/>
          <p14:tracePt t="76099" x="2328863" y="4117975"/>
          <p14:tracePt t="76110" x="2339975" y="4117975"/>
          <p14:tracePt t="76120" x="2352675" y="4117975"/>
          <p14:tracePt t="76137" x="2365375" y="4105275"/>
          <p14:tracePt t="76325" x="2365375" y="4092575"/>
          <p14:tracePt t="76384" x="2365375" y="4067175"/>
          <p14:tracePt t="76394" x="2416175" y="4041775"/>
          <p14:tracePt t="76404" x="2478088" y="4017963"/>
          <p14:tracePt t="76414" x="2554288" y="3967163"/>
          <p14:tracePt t="76424" x="2603500" y="3941763"/>
          <p14:tracePt t="76433" x="2641600" y="3929063"/>
          <p14:tracePt t="76453" x="2667000" y="3929063"/>
          <p14:tracePt t="76612" x="2667000" y="3916363"/>
          <p14:tracePt t="77181" x="2678113" y="3916363"/>
          <p14:tracePt t="77209" x="2703513" y="3916363"/>
          <p14:tracePt t="77217" x="2728913" y="3916363"/>
          <p14:tracePt t="77228" x="2767013" y="3916363"/>
          <p14:tracePt t="77237" x="2803525" y="3916363"/>
          <p14:tracePt t="77247" x="2841625" y="3916363"/>
          <p14:tracePt t="77257" x="2867025" y="3916363"/>
          <p14:tracePt t="77279" x="2890838" y="3916363"/>
          <p14:tracePt t="77288" x="2903538" y="3916363"/>
          <p14:tracePt t="77309" x="2916238" y="3916363"/>
          <p14:tracePt t="77328" x="2928938" y="3916363"/>
          <p14:tracePt t="77357" x="2941638" y="3916363"/>
          <p14:tracePt t="77366" x="2954338" y="3916363"/>
          <p14:tracePt t="78268" x="2967038" y="3916363"/>
          <p14:tracePt t="78278" x="2992438" y="3916363"/>
          <p14:tracePt t="78288" x="3054350" y="3916363"/>
          <p14:tracePt t="78299" x="3192463" y="3916363"/>
          <p14:tracePt t="78308" x="3354388" y="3916363"/>
          <p14:tracePt t="78318" x="3505200" y="3916363"/>
          <p14:tracePt t="78332" x="3630613" y="3916363"/>
          <p14:tracePt t="78340" x="3717925" y="3916363"/>
          <p14:tracePt t="78354" x="3756025" y="3916363"/>
          <p14:tracePt t="78360" x="3792538" y="3916363"/>
          <p14:tracePt t="78369" x="3805238" y="3916363"/>
          <p14:tracePt t="78379" x="3817938" y="3916363"/>
          <p14:tracePt t="78387" x="3830638" y="3916363"/>
          <p14:tracePt t="78397" x="3843338" y="3916363"/>
          <p14:tracePt t="78428" x="3856038" y="3916363"/>
          <p14:tracePt t="78450" x="3867150" y="3916363"/>
          <p14:tracePt t="79917" x="3856038" y="3916363"/>
          <p14:tracePt t="79927" x="3756025" y="3954463"/>
          <p14:tracePt t="79937" x="3579813" y="4029075"/>
          <p14:tracePt t="79946" x="3379788" y="4092575"/>
          <p14:tracePt t="79955" x="3154363" y="4167188"/>
          <p14:tracePt t="79982" x="2667000" y="4330700"/>
          <p14:tracePt t="79985" x="2516188" y="4392613"/>
          <p14:tracePt t="79994" x="2339975" y="4430713"/>
          <p14:tracePt t="80008" x="2178050" y="4467225"/>
          <p14:tracePt t="80017" x="2139950" y="4467225"/>
          <p14:tracePt t="80026" x="2065338" y="4479925"/>
          <p14:tracePt t="80035" x="2039938" y="4479925"/>
          <p14:tracePt t="80044" x="2014538" y="4479925"/>
          <p14:tracePt t="80222" x="2003425" y="4479925"/>
          <p14:tracePt t="80252" x="1978025" y="4492625"/>
          <p14:tracePt t="80262" x="1952625" y="4518025"/>
          <p14:tracePt t="80273" x="1927225" y="4530725"/>
          <p14:tracePt t="80282" x="1903413" y="4554538"/>
          <p14:tracePt t="80292" x="1890713" y="4567238"/>
          <p14:tracePt t="80302" x="1865313" y="4592638"/>
          <p14:tracePt t="80316" x="1852613" y="4592638"/>
          <p14:tracePt t="80323" x="1839913" y="4605338"/>
          <p14:tracePt t="80341" x="1827213" y="4605338"/>
          <p14:tracePt t="80362" x="1801813" y="4618038"/>
          <p14:tracePt t="80371" x="1790700" y="4618038"/>
          <p14:tracePt t="80382" x="1765300" y="4630738"/>
          <p14:tracePt t="80392" x="1714500" y="4643438"/>
          <p14:tracePt t="80403" x="1665288" y="4643438"/>
          <p14:tracePt t="80415" x="1639888" y="4656138"/>
          <p14:tracePt t="80423" x="1601788" y="4656138"/>
          <p14:tracePt t="80437" x="1565275" y="4656138"/>
          <p14:tracePt t="80442" x="1527175" y="4656138"/>
          <p14:tracePt t="80452" x="1514475" y="4656138"/>
          <p14:tracePt t="80461" x="1501775" y="4656138"/>
          <p14:tracePt t="80483" x="1489075" y="4656138"/>
          <p14:tracePt t="80490" x="1476375" y="4656138"/>
          <p14:tracePt t="80522" x="1465263" y="4656138"/>
          <p14:tracePt t="80542" x="1452563" y="4656138"/>
          <p14:tracePt t="80808" x="1476375" y="4656138"/>
          <p14:tracePt t="80828" x="1501775" y="4656138"/>
          <p14:tracePt t="80838" x="1527175" y="4656138"/>
          <p14:tracePt t="80858" x="1552575" y="4656138"/>
          <p14:tracePt t="80868" x="1565275" y="4656138"/>
          <p14:tracePt t="80879" x="1577975" y="4656138"/>
          <p14:tracePt t="80889" x="1601788" y="4656138"/>
          <p14:tracePt t="80899" x="1614488" y="4656138"/>
          <p14:tracePt t="80914" x="1627188" y="4656138"/>
          <p14:tracePt t="80919" x="1652588" y="4656138"/>
          <p14:tracePt t="80936" x="1665288" y="4656138"/>
          <p14:tracePt t="80946" x="1677988" y="4656138"/>
          <p14:tracePt t="80967" x="1689100" y="4656138"/>
          <p14:tracePt t="80998" x="1701800" y="4656138"/>
          <p14:tracePt t="81008" x="1714500" y="4656138"/>
          <p14:tracePt t="81027" x="1765300" y="4656138"/>
          <p14:tracePt t="81041" x="1801813" y="4656138"/>
          <p14:tracePt t="81048" x="1814513" y="4656138"/>
          <p14:tracePt t="81056" x="1878013" y="4656138"/>
          <p14:tracePt t="81065" x="1952625" y="4656138"/>
          <p14:tracePt t="81075" x="1990725" y="4656138"/>
          <p14:tracePt t="81085" x="2039938" y="4656138"/>
          <p14:tracePt t="81095" x="2065338" y="4656138"/>
          <p14:tracePt t="81106" x="2103438" y="4656138"/>
          <p14:tracePt t="81115" x="2127250" y="4656138"/>
          <p14:tracePt t="81126" x="2152650" y="4656138"/>
          <p14:tracePt t="81140" x="2190750" y="4656138"/>
          <p14:tracePt t="81147" x="2203450" y="4656138"/>
          <p14:tracePt t="81156" x="2216150" y="4656138"/>
          <p14:tracePt t="81168" x="2239963" y="4656138"/>
          <p14:tracePt t="81175" x="2252663" y="4656138"/>
          <p14:tracePt t="81184" x="2265363" y="4656138"/>
          <p14:tracePt t="81195" x="2290763" y="4643438"/>
          <p14:tracePt t="81215" x="2316163" y="4643438"/>
          <p14:tracePt t="81225" x="2339975" y="4630738"/>
          <p14:tracePt t="81238" x="2352675" y="4618038"/>
          <p14:tracePt t="81246" x="2390775" y="4618038"/>
          <p14:tracePt t="81256" x="2428875" y="4618038"/>
          <p14:tracePt t="81266" x="2452688" y="4618038"/>
          <p14:tracePt t="81273" x="2478088" y="4618038"/>
          <p14:tracePt t="81286" x="2554288" y="4605338"/>
          <p14:tracePt t="81293" x="2590800" y="4592638"/>
          <p14:tracePt t="81304" x="2628900" y="4592638"/>
          <p14:tracePt t="81315" x="2654300" y="4592638"/>
          <p14:tracePt t="81323" x="2678113" y="4592638"/>
          <p14:tracePt t="81339" x="2678113" y="4579938"/>
          <p14:tracePt t="81347" x="2703513" y="4579938"/>
          <p14:tracePt t="81355" x="2716213" y="4579938"/>
          <p14:tracePt t="81366" x="2728913" y="4579938"/>
          <p14:tracePt t="81376" x="2754313" y="4579938"/>
          <p14:tracePt t="81387" x="2767013" y="4579938"/>
          <p14:tracePt t="81395" x="2778125" y="4579938"/>
          <p14:tracePt t="81406" x="2803525" y="4579938"/>
          <p14:tracePt t="81415" x="2816225" y="4579938"/>
          <p14:tracePt t="81422" x="2828925" y="4579938"/>
          <p14:tracePt t="81433" x="2841625" y="4579938"/>
          <p14:tracePt t="81452" x="2854325" y="4579938"/>
          <p14:tracePt t="81484" x="2867025" y="4579938"/>
          <p14:tracePt t="81495" x="2879725" y="4579938"/>
          <p14:tracePt t="81524" x="2890838" y="4579938"/>
          <p14:tracePt t="81542" x="2903538" y="4579938"/>
          <p14:tracePt t="81551" x="2916238" y="4579938"/>
          <p14:tracePt t="82166" x="2928938" y="4579938"/>
          <p14:tracePt t="82177" x="2941638" y="4567238"/>
          <p14:tracePt t="82187" x="2954338" y="4554538"/>
          <p14:tracePt t="82198" x="2992438" y="4554538"/>
          <p14:tracePt t="82209" x="3067050" y="4530725"/>
          <p14:tracePt t="82218" x="3154363" y="4518025"/>
          <p14:tracePt t="82226" x="3254375" y="4518025"/>
          <p14:tracePt t="82236" x="3328988" y="4518025"/>
          <p14:tracePt t="82245" x="3417888" y="4505325"/>
          <p14:tracePt t="82256" x="3479800" y="4505325"/>
          <p14:tracePt t="82266" x="3592513" y="4505325"/>
          <p14:tracePt t="82276" x="3679825" y="4505325"/>
          <p14:tracePt t="82285" x="3830638" y="4505325"/>
          <p14:tracePt t="82298" x="3930650" y="4505325"/>
          <p14:tracePt t="82308" x="4043363" y="4518025"/>
          <p14:tracePt t="82320" x="4130675" y="4543425"/>
          <p14:tracePt t="82326" x="4243388" y="4543425"/>
          <p14:tracePt t="82336" x="4305300" y="4543425"/>
          <p14:tracePt t="82349" x="4368800" y="4543425"/>
          <p14:tracePt t="82356" x="4443413" y="4543425"/>
          <p14:tracePt t="82370" x="4468813" y="4543425"/>
          <p14:tracePt t="82375" x="4494213" y="4543425"/>
          <p14:tracePt t="82384" x="4530725" y="4543425"/>
          <p14:tracePt t="82395" x="4568825" y="4543425"/>
          <p14:tracePt t="82415" x="4594225" y="4543425"/>
          <p14:tracePt t="82425" x="4619625" y="4543425"/>
          <p14:tracePt t="82446" x="4643438" y="4543425"/>
          <p14:tracePt t="82456" x="4656138" y="4543425"/>
          <p14:tracePt t="82477" x="4668838" y="4543425"/>
          <p14:tracePt t="82485" x="4694238" y="4554538"/>
          <p14:tracePt t="82496" x="4706938" y="4554538"/>
          <p14:tracePt t="82503" x="4719638" y="4554538"/>
          <p14:tracePt t="82523" x="4732338" y="4554538"/>
          <p14:tracePt t="82544" x="4743450" y="4554538"/>
          <p14:tracePt t="83217" x="4756150" y="4554538"/>
          <p14:tracePt t="83237" x="4781550" y="4554538"/>
          <p14:tracePt t="83248" x="4856163" y="4567238"/>
          <p14:tracePt t="83258" x="4981575" y="4567238"/>
          <p14:tracePt t="83268" x="5106988" y="4592638"/>
          <p14:tracePt t="83277" x="5219700" y="4605338"/>
          <p14:tracePt t="83287" x="5294313" y="4618038"/>
          <p14:tracePt t="83297" x="5357813" y="4618038"/>
          <p14:tracePt t="83309" x="5419725" y="4618038"/>
          <p14:tracePt t="83322" x="5470525" y="4618038"/>
          <p14:tracePt t="83329" x="5507038" y="4618038"/>
          <p14:tracePt t="83336" x="5545138" y="4618038"/>
          <p14:tracePt t="83356" x="5570538" y="4618038"/>
          <p14:tracePt t="83368" x="5595938" y="4618038"/>
          <p14:tracePt t="83387" x="5607050" y="4618038"/>
          <p14:tracePt t="83399" x="5619750" y="4618038"/>
          <p14:tracePt t="83428" x="5632450" y="4618038"/>
          <p14:tracePt t="83448" x="5645150" y="4618038"/>
          <p14:tracePt t="83455" x="5657850" y="4618038"/>
          <p14:tracePt t="84170" x="5657850" y="4630738"/>
          <p14:tracePt t="84300" x="5670550" y="4630738"/>
          <p14:tracePt t="84883" x="5670550" y="4643438"/>
          <p14:tracePt t="84894" x="5632450" y="4643438"/>
          <p14:tracePt t="84904" x="5570538" y="4667250"/>
          <p14:tracePt t="84916" x="5432425" y="4705350"/>
          <p14:tracePt t="84929" x="5257800" y="4756150"/>
          <p14:tracePt t="84936" x="4968875" y="4843463"/>
          <p14:tracePt t="84945" x="4530725" y="4992688"/>
          <p14:tracePt t="84955" x="4005263" y="5156200"/>
          <p14:tracePt t="84965" x="3517900" y="5318125"/>
          <p14:tracePt t="84979" x="3041650" y="5456238"/>
          <p14:tracePt t="84984" x="2767013" y="5556250"/>
          <p14:tracePt t="84994" x="2565400" y="5656263"/>
          <p14:tracePt t="85003" x="2378075" y="5681663"/>
          <p14:tracePt t="85013" x="2216150" y="5719763"/>
          <p14:tracePt t="85025" x="2127250" y="5732463"/>
          <p14:tracePt t="85032" x="2078038" y="5743575"/>
          <p14:tracePt t="85043" x="2065338" y="5743575"/>
          <p14:tracePt t="85053" x="2052638" y="5756275"/>
          <p14:tracePt t="85064" x="2039938" y="5756275"/>
          <p14:tracePt t="85232" x="2027238" y="5756275"/>
          <p14:tracePt t="85261" x="2014538" y="5756275"/>
          <p14:tracePt t="85271" x="2003425" y="5756275"/>
          <p14:tracePt t="85291" x="1990725" y="5756275"/>
          <p14:tracePt t="85301" x="1965325" y="5756275"/>
          <p14:tracePt t="85312" x="1952625" y="5756275"/>
          <p14:tracePt t="85322" x="1939925" y="5756275"/>
          <p14:tracePt t="85333" x="1914525" y="5756275"/>
          <p14:tracePt t="85341" x="1903413" y="5756275"/>
          <p14:tracePt t="85370" x="1890713" y="5756275"/>
          <p14:tracePt t="85380" x="1878013" y="5756275"/>
          <p14:tracePt t="85410" x="1865313" y="5756275"/>
          <p14:tracePt t="85430" x="1852613" y="5756275"/>
          <p14:tracePt t="85907" x="1852613" y="5743575"/>
          <p14:tracePt t="85937" x="1852613" y="5732463"/>
          <p14:tracePt t="85946" x="1852613" y="5719763"/>
          <p14:tracePt t="85957" x="1865313" y="5719763"/>
          <p14:tracePt t="85965" x="1878013" y="5707063"/>
          <p14:tracePt t="85984" x="1890713" y="5694363"/>
          <p14:tracePt t="85995" x="1903413" y="5694363"/>
          <p14:tracePt t="86004" x="1903413" y="5681663"/>
          <p14:tracePt t="86026" x="1914525" y="5681663"/>
          <p14:tracePt t="86036" x="1927225" y="5681663"/>
          <p14:tracePt t="86046" x="1939925" y="5668963"/>
          <p14:tracePt t="86075" x="1939925" y="5656263"/>
          <p14:tracePt t="86124" x="1939925" y="5643563"/>
          <p14:tracePt t="86134" x="1939925" y="5630863"/>
          <p14:tracePt t="86165" x="1939925" y="5619750"/>
          <p14:tracePt t="86213" x="1939925" y="5607050"/>
          <p14:tracePt t="87383" x="1952625" y="5607050"/>
          <p14:tracePt t="87393" x="1965325" y="5607050"/>
          <p14:tracePt t="87403" x="1978025" y="5607050"/>
          <p14:tracePt t="87413" x="1990725" y="5607050"/>
          <p14:tracePt t="87424" x="2014538" y="5607050"/>
          <p14:tracePt t="87438" x="2027238" y="5607050"/>
          <p14:tracePt t="87444" x="2039938" y="5607050"/>
          <p14:tracePt t="87454" x="2052638" y="5607050"/>
          <p14:tracePt t="87465" x="2090738" y="5607050"/>
          <p14:tracePt t="87475" x="2103438" y="5607050"/>
          <p14:tracePt t="87485" x="2116138" y="5607050"/>
          <p14:tracePt t="87494" x="2127250" y="5607050"/>
          <p14:tracePt t="87504" x="2165350" y="5607050"/>
          <p14:tracePt t="87513" x="2178050" y="5607050"/>
          <p14:tracePt t="87522" x="2190750" y="5607050"/>
          <p14:tracePt t="87532" x="2216150" y="5607050"/>
          <p14:tracePt t="87541" x="2252663" y="5607050"/>
          <p14:tracePt t="87552" x="2278063" y="5607050"/>
          <p14:tracePt t="87562" x="2316163" y="5607050"/>
          <p14:tracePt t="87572" x="2339975" y="5607050"/>
          <p14:tracePt t="87584" x="2352675" y="5607050"/>
          <p14:tracePt t="87593" x="2378075" y="5607050"/>
          <p14:tracePt t="87603" x="2390775" y="5607050"/>
          <p14:tracePt t="87614" x="2403475" y="5607050"/>
          <p14:tracePt t="87623" x="2416175" y="5607050"/>
          <p14:tracePt t="87651" x="2428875" y="5607050"/>
          <p14:tracePt t="87661" x="2441575" y="5607050"/>
          <p14:tracePt t="87681" x="2452688" y="5607050"/>
          <p14:tracePt t="87980" x="2465388" y="5607050"/>
          <p14:tracePt t="88058" x="2478088" y="5607050"/>
          <p14:tracePt t="88088" x="2490788" y="5607050"/>
          <p14:tracePt t="88110" x="2528888" y="5607050"/>
          <p14:tracePt t="88120" x="2541588" y="5607050"/>
          <p14:tracePt t="88127" x="2578100" y="5607050"/>
          <p14:tracePt t="88136" x="2628900" y="5607050"/>
          <p14:tracePt t="88147" x="2678113" y="5607050"/>
          <p14:tracePt t="88157" x="2690813" y="5607050"/>
          <p14:tracePt t="88167" x="2728913" y="5607050"/>
          <p14:tracePt t="88177" x="2754313" y="5607050"/>
          <p14:tracePt t="88196" x="2778125" y="5607050"/>
          <p14:tracePt t="88206" x="2790825" y="5607050"/>
          <p14:tracePt t="88218" x="2803525" y="5607050"/>
          <p14:tracePt t="88227" x="2828925" y="5607050"/>
          <p14:tracePt t="88241" x="2841625" y="5607050"/>
          <p14:tracePt t="88246" x="2854325" y="5607050"/>
          <p14:tracePt t="88256" x="2879725" y="5607050"/>
          <p14:tracePt t="88267" x="2890838" y="5607050"/>
          <p14:tracePt t="88276" x="2903538" y="5607050"/>
          <p14:tracePt t="88287" x="2928938" y="5607050"/>
          <p14:tracePt t="88318" x="2941638" y="5607050"/>
          <p14:tracePt t="88341" x="2954338" y="5607050"/>
          <p14:tracePt t="88350" x="2967038" y="5607050"/>
          <p14:tracePt t="88375" x="2979738" y="5607050"/>
          <p14:tracePt t="88447" x="2992438" y="5607050"/>
          <p14:tracePt t="88456" x="3003550" y="5607050"/>
          <p14:tracePt t="88494" x="3016250" y="5607050"/>
          <p14:tracePt t="88861" x="3016250" y="5594350"/>
          <p14:tracePt t="88891" x="3016250" y="5581650"/>
          <p14:tracePt t="88932" x="3054350" y="5581650"/>
          <p14:tracePt t="88943" x="3079750" y="5568950"/>
          <p14:tracePt t="88952" x="3103563" y="5556250"/>
          <p14:tracePt t="88960" x="3141663" y="5556250"/>
          <p14:tracePt t="88989" x="3205163" y="5543550"/>
          <p14:tracePt t="88992" x="3228975" y="5543550"/>
          <p14:tracePt t="89000" x="3267075" y="5543550"/>
          <p14:tracePt t="89010" x="3317875" y="5543550"/>
          <p14:tracePt t="89021" x="3341688" y="5543550"/>
          <p14:tracePt t="89031" x="3379788" y="5543550"/>
          <p14:tracePt t="89044" x="3405188" y="5543550"/>
          <p14:tracePt t="89053" x="3429000" y="5543550"/>
          <p14:tracePt t="89060" x="3467100" y="5543550"/>
          <p14:tracePt t="89071" x="3505200" y="5543550"/>
          <p14:tracePt t="89080" x="3517900" y="5543550"/>
          <p14:tracePt t="89099" x="3530600" y="5543550"/>
          <p14:tracePt t="90220" x="3541713" y="5543550"/>
          <p14:tracePt t="90232" x="3554413" y="5530850"/>
          <p14:tracePt t="90241" x="3592513" y="5494338"/>
          <p14:tracePt t="90252" x="3643313" y="5418138"/>
          <p14:tracePt t="90262" x="3717925" y="5330825"/>
          <p14:tracePt t="90274" x="3779838" y="5281613"/>
          <p14:tracePt t="90280" x="3879850" y="5181600"/>
          <p14:tracePt t="90290" x="3992563" y="5081588"/>
          <p14:tracePt t="90300" x="4181475" y="4968875"/>
          <p14:tracePt t="90309" x="4318000" y="4830763"/>
          <p14:tracePt t="90320" x="4506913" y="4679950"/>
          <p14:tracePt t="90329" x="4643438" y="4579938"/>
          <p14:tracePt t="90339" x="4756150" y="4492625"/>
          <p14:tracePt t="90351" x="4881563" y="4418013"/>
          <p14:tracePt t="90363" x="4906963" y="4405313"/>
          <p14:tracePt t="90371" x="4932363" y="4379913"/>
          <p14:tracePt t="90379" x="4956175" y="4354513"/>
          <p14:tracePt t="90389" x="4968875" y="4341813"/>
          <p14:tracePt t="90399" x="4968875" y="4330700"/>
          <p14:tracePt t="90420" x="4981575" y="4330700"/>
          <p14:tracePt t="90428" x="4994275" y="4318000"/>
          <p14:tracePt t="90449" x="4994275" y="4305300"/>
          <p14:tracePt t="90458" x="5006975" y="4305300"/>
          <p14:tracePt t="90479" x="5006975" y="4292600"/>
          <p14:tracePt t="90481" x="5006975" y="4279900"/>
          <p14:tracePt t="90489" x="5006975" y="4267200"/>
          <p14:tracePt t="90499" x="5019675" y="4267200"/>
          <p14:tracePt t="90508" x="5032375" y="4254500"/>
          <p14:tracePt t="90538" x="5032375" y="4241800"/>
          <p14:tracePt t="90560" x="5045075" y="4230688"/>
          <p14:tracePt t="90570" x="5106988" y="4192588"/>
          <p14:tracePt t="90578" x="5145088" y="4141788"/>
          <p14:tracePt t="90589" x="5219700" y="4054475"/>
          <p14:tracePt t="90600" x="5281613" y="4005263"/>
          <p14:tracePt t="90610" x="5319713" y="3941763"/>
          <p14:tracePt t="90617" x="5345113" y="3916363"/>
          <p14:tracePt t="90626" x="5370513" y="3879850"/>
          <p14:tracePt t="90636" x="5370513" y="3867150"/>
          <p14:tracePt t="90647" x="5383213" y="3854450"/>
          <p14:tracePt t="90657" x="5383213" y="3841750"/>
          <p14:tracePt t="91242" x="5370513" y="3854450"/>
          <p14:tracePt t="91251" x="5307013" y="3954463"/>
          <p14:tracePt t="91261" x="5245100" y="4054475"/>
          <p14:tracePt t="91272" x="5132388" y="4192588"/>
          <p14:tracePt t="91282" x="5019675" y="4379913"/>
          <p14:tracePt t="91291" x="4906963" y="4530725"/>
          <p14:tracePt t="91305" x="4819650" y="4730750"/>
          <p14:tracePt t="91313" x="4732338" y="4892675"/>
          <p14:tracePt t="91323" x="4681538" y="5005388"/>
          <p14:tracePt t="91334" x="4643438" y="5092700"/>
          <p14:tracePt t="91343" x="4606925" y="5168900"/>
          <p14:tracePt t="91353" x="4594225" y="5218113"/>
          <p14:tracePt t="91361" x="4581525" y="5268913"/>
          <p14:tracePt t="91371" x="4568825" y="5305425"/>
          <p14:tracePt t="91380" x="4568825" y="5343525"/>
          <p14:tracePt t="91391" x="4568825" y="5356225"/>
          <p14:tracePt t="91400" x="4556125" y="5394325"/>
          <p14:tracePt t="91410" x="4556125" y="5418138"/>
          <p14:tracePt t="91433" x="4556125" y="5443538"/>
          <p14:tracePt t="91442" x="4556125" y="5468938"/>
          <p14:tracePt t="91462" x="4556125" y="5481638"/>
          <p14:tracePt t="91471" x="4556125" y="5507038"/>
          <p14:tracePt t="91489" x="4556125" y="5518150"/>
          <p14:tracePt t="91500" x="4543425" y="5543550"/>
          <p14:tracePt t="91510" x="4530725" y="5556250"/>
          <p14:tracePt t="91520" x="4518025" y="5581650"/>
          <p14:tracePt t="91529" x="4506913" y="5594350"/>
          <p14:tracePt t="91540" x="4506913" y="5607050"/>
          <p14:tracePt t="91561" x="4481513" y="5630863"/>
          <p14:tracePt t="91571" x="4456113" y="5656263"/>
          <p14:tracePt t="91582" x="4443413" y="5694363"/>
          <p14:tracePt t="91590" x="4418013" y="5707063"/>
          <p14:tracePt t="91601" x="4406900" y="5719763"/>
          <p14:tracePt t="91612" x="4381500" y="5732463"/>
          <p14:tracePt t="91618" x="4356100" y="5756275"/>
          <p14:tracePt t="91629" x="4318000" y="5768975"/>
          <p14:tracePt t="91638" x="4281488" y="5794375"/>
          <p14:tracePt t="91650" x="4256088" y="5807075"/>
          <p14:tracePt t="91659" x="4230688" y="5819775"/>
          <p14:tracePt t="91670" x="4205288" y="5832475"/>
          <p14:tracePt t="91679" x="4181475" y="5832475"/>
          <p14:tracePt t="91691" x="4181475" y="5843588"/>
          <p14:tracePt t="91698" x="4156075" y="5856288"/>
          <p14:tracePt t="91708" x="4130675" y="5868988"/>
          <p14:tracePt t="91719" x="4117975" y="5894388"/>
          <p14:tracePt t="91728" x="4105275" y="5907088"/>
          <p14:tracePt t="91738" x="4081463" y="5907088"/>
          <p14:tracePt t="91751" x="4056063" y="5919788"/>
          <p14:tracePt t="91759" x="4043363" y="5932488"/>
          <p14:tracePt t="91769" x="4043363" y="5945188"/>
          <p14:tracePt t="91780" x="4030663" y="5945188"/>
          <p14:tracePt t="91796" x="4017963" y="5945188"/>
          <p14:tracePt t="91807" x="4017963" y="5956300"/>
          <p14:tracePt t="92176" x="4005263" y="5956300"/>
          <p14:tracePt t="92451" x="3992563" y="5956300"/>
          <p14:tracePt t="92789" x="3979863" y="5956300"/>
          <p14:tracePt t="92848" x="3968750" y="5956300"/>
          <p14:tracePt t="92859" x="3956050" y="5956300"/>
          <p14:tracePt t="92868" x="3943350" y="5956300"/>
          <p14:tracePt t="92878" x="3892550" y="5956300"/>
          <p14:tracePt t="92889" x="3792538" y="5956300"/>
          <p14:tracePt t="92899" x="3517900" y="6019800"/>
          <p14:tracePt t="92909" x="3267075" y="6056313"/>
          <p14:tracePt t="92919" x="2841625" y="6157913"/>
          <p14:tracePt t="92928" x="2441575" y="6281738"/>
          <p14:tracePt t="92937" x="2139950" y="6370638"/>
          <p14:tracePt t="92947" x="1965325" y="6419850"/>
          <p14:tracePt t="92958" x="1827213" y="6457950"/>
          <p14:tracePt t="92982" x="1665288" y="6494463"/>
          <p14:tracePt t="92990" x="1627188" y="6507163"/>
          <p14:tracePt t="92999" x="1627188" y="6519863"/>
          <p14:tracePt t="93011" x="1601788" y="6519863"/>
          <p14:tracePt t="93017" x="1589088" y="6519863"/>
          <p14:tracePt t="93325" x="1601788" y="6519863"/>
          <p14:tracePt t="93335" x="1614488" y="6519863"/>
          <p14:tracePt t="93359" x="1665288" y="6494463"/>
          <p14:tracePt t="93368" x="1714500" y="6470650"/>
          <p14:tracePt t="93378" x="1790700" y="6445250"/>
          <p14:tracePt t="93385" x="1839913" y="6419850"/>
          <p14:tracePt t="93395" x="1878013" y="6407150"/>
          <p14:tracePt t="93404" x="1903413" y="6381750"/>
          <p14:tracePt t="93413" x="1939925" y="6370638"/>
          <p14:tracePt t="93424" x="1952625" y="6357938"/>
          <p14:tracePt t="93434" x="1965325" y="6357938"/>
          <p14:tracePt t="93444" x="1978025" y="6357938"/>
          <p14:tracePt t="93454" x="1990725" y="6345238"/>
          <p14:tracePt t="93473" x="1990725" y="6332538"/>
          <p14:tracePt t="93483" x="2003425" y="6332538"/>
          <p14:tracePt t="93572" x="2014538" y="6332538"/>
          <p14:tracePt t="93693" x="2014538" y="6319838"/>
          <p14:tracePt t="93753" x="2014538" y="6307138"/>
          <p14:tracePt t="93761" x="2014538" y="6294438"/>
          <p14:tracePt t="93772" x="2027238" y="6281738"/>
          <p14:tracePt t="93781" x="2039938" y="6257925"/>
          <p14:tracePt t="93790" x="2052638" y="6219825"/>
          <p14:tracePt t="93801" x="2065338" y="6207125"/>
          <p14:tracePt t="93811" x="2065338" y="6194425"/>
          <p14:tracePt t="93820" x="2065338" y="6181725"/>
          <p14:tracePt t="93830" x="2065338" y="6169025"/>
          <p14:tracePt t="93841" x="2078038" y="6169025"/>
          <p14:tracePt t="93851" x="2078038" y="6157913"/>
          <p14:tracePt t="93860" x="2090738" y="6157913"/>
          <p14:tracePt t="93870" x="2090738" y="6145213"/>
          <p14:tracePt t="93890" x="2090738" y="6132513"/>
          <p14:tracePt t="93971" x="2103438" y="6132513"/>
          <p14:tracePt t="94009" x="2116138" y="6132513"/>
          <p14:tracePt t="94019" x="2127250" y="6132513"/>
          <p14:tracePt t="94239" x="2139950" y="6132513"/>
          <p14:tracePt t="94525" x="2152650" y="6132513"/>
          <p14:tracePt t="94534" x="2165350" y="6132513"/>
          <p14:tracePt t="94545" x="2178050" y="6132513"/>
          <p14:tracePt t="94556" x="2190750" y="6132513"/>
          <p14:tracePt t="94567" x="2216150" y="6132513"/>
          <p14:tracePt t="94589" x="2239963" y="6132513"/>
          <p14:tracePt t="94596" x="2278063" y="6132513"/>
          <p14:tracePt t="94604" x="2316163" y="6119813"/>
          <p14:tracePt t="94614" x="2339975" y="6107113"/>
          <p14:tracePt t="94624" x="2378075" y="6107113"/>
          <p14:tracePt t="94637" x="2403475" y="6094413"/>
          <p14:tracePt t="94644" x="2441575" y="6094413"/>
          <p14:tracePt t="94654" x="2465388" y="6081713"/>
          <p14:tracePt t="94666" x="2478088" y="6069013"/>
          <p14:tracePt t="94675" x="2503488" y="6069013"/>
          <p14:tracePt t="94690" x="2516188" y="6056313"/>
          <p14:tracePt t="94694" x="2528888" y="6056313"/>
          <p14:tracePt t="94703" x="2541588" y="6056313"/>
          <p14:tracePt t="94713" x="2554288" y="6056313"/>
          <p14:tracePt t="94723" x="2554288" y="6045200"/>
          <p14:tracePt t="94743" x="2565400" y="6045200"/>
          <p14:tracePt t="94753" x="2578100" y="6045200"/>
          <p14:tracePt t="94773" x="2590800" y="6045200"/>
          <p14:tracePt t="94832" x="2590800" y="6032500"/>
          <p14:tracePt t="94873" x="2590800" y="6019800"/>
          <p14:tracePt t="94883" x="2603500" y="6019800"/>
          <p14:tracePt t="94894" x="2628900" y="6019800"/>
          <p14:tracePt t="94901" x="2641600" y="6007100"/>
          <p14:tracePt t="94912" x="2703513" y="5969000"/>
          <p14:tracePt t="94921" x="2754313" y="5932488"/>
          <p14:tracePt t="94932" x="2790825" y="5919788"/>
          <p14:tracePt t="94943" x="2816225" y="5907088"/>
          <p14:tracePt t="94955" x="2828925" y="5894388"/>
          <p14:tracePt t="94963" x="2854325" y="5881688"/>
          <p14:tracePt t="94971" x="2867025" y="5868988"/>
          <p14:tracePt t="95011" x="2867025" y="5856288"/>
          <p14:tracePt t="95548" x="2879725" y="5856288"/>
          <p14:tracePt t="95566" x="2879725" y="5881688"/>
          <p14:tracePt t="95576" x="2879725" y="5981700"/>
          <p14:tracePt t="95586" x="2879725" y="6094413"/>
          <p14:tracePt t="95596" x="2879725" y="6181725"/>
          <p14:tracePt t="95606" x="2867025" y="6232525"/>
          <p14:tracePt t="95615" x="2854325" y="6281738"/>
          <p14:tracePt t="95628" x="2841625" y="6307138"/>
          <p14:tracePt t="95637" x="2828925" y="6345238"/>
          <p14:tracePt t="95647" x="2816225" y="6370638"/>
          <p14:tracePt t="95657" x="2803525" y="6381750"/>
          <p14:tracePt t="95669" x="2803525" y="6394450"/>
          <p14:tracePt t="95963" x="2816225" y="6394450"/>
          <p14:tracePt t="95973" x="2828925" y="6394450"/>
          <p14:tracePt t="95984" x="2841625" y="6394450"/>
          <p14:tracePt t="95995" x="2879725" y="6394450"/>
          <p14:tracePt t="96004" x="2890838" y="6394450"/>
          <p14:tracePt t="96015" x="2903538" y="6394450"/>
          <p14:tracePt t="96026" x="2928938" y="6394450"/>
          <p14:tracePt t="96033" x="2941638" y="6394450"/>
          <p14:tracePt t="96042" x="2967038" y="6394450"/>
          <p14:tracePt t="96053" x="2992438" y="6394450"/>
          <p14:tracePt t="96062" x="3003550" y="6394450"/>
          <p14:tracePt t="96072" x="3016250" y="6394450"/>
          <p14:tracePt t="96083" x="3041650" y="6394450"/>
          <p14:tracePt t="96124" x="3054350" y="6394450"/>
          <p14:tracePt t="96131" x="3067050" y="6394450"/>
          <p14:tracePt t="96151" x="3079750" y="6394450"/>
          <p14:tracePt t="96262" x="3092450" y="6394450"/>
          <p14:tracePt t="96271" x="3103563" y="6394450"/>
          <p14:tracePt t="96290" x="3116263" y="6394450"/>
          <p14:tracePt t="96310" x="3128963" y="6394450"/>
          <p14:tracePt t="96429" x="3141663" y="6394450"/>
          <p14:tracePt t="97015" x="3141663" y="6381750"/>
          <p14:tracePt t="97044" x="3154363" y="6357938"/>
          <p14:tracePt t="97053" x="3205163" y="6332538"/>
          <p14:tracePt t="97066" x="3267075" y="6281738"/>
          <p14:tracePt t="97075" x="3379788" y="6232525"/>
          <p14:tracePt t="97085" x="3479800" y="6194425"/>
          <p14:tracePt t="97096" x="3605213" y="6107113"/>
          <p14:tracePt t="97103" x="3705225" y="6069013"/>
          <p14:tracePt t="97113" x="3779838" y="6032500"/>
          <p14:tracePt t="97124" x="3805238" y="6007100"/>
          <p14:tracePt t="97143" x="3817938" y="5994400"/>
          <p14:tracePt t="97163" x="3830638" y="5994400"/>
          <p14:tracePt t="97262" x="3843338" y="5994400"/>
          <p14:tracePt t="97599" x="3817938" y="5981700"/>
          <p14:tracePt t="97610" x="3792538" y="5956300"/>
          <p14:tracePt t="97620" x="3705225" y="5907088"/>
          <p14:tracePt t="97629" x="3467100" y="5768975"/>
          <p14:tracePt t="97642" x="2916238" y="5481638"/>
          <p14:tracePt t="97652" x="2554288" y="5156200"/>
          <p14:tracePt t="97661" x="2052638" y="4692650"/>
          <p14:tracePt t="97670" x="1514475" y="4029075"/>
          <p14:tracePt t="97679" x="1063625" y="3454400"/>
          <p14:tracePt t="97689" x="563563" y="2790825"/>
          <p14:tracePt t="97702" x="50800" y="20526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Prerequisite/Recapitulations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BBS01T1002		   Course Name: Semiconductor Physics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92099" y="1662109"/>
            <a:ext cx="565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86618" y="905719"/>
            <a:ext cx="69539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The Fermi-Dirac Distribution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Fermi-Dirac distribution applies to Fermions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particles with half-integer spin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bey the Pauli Exclusion Principle.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05668"/>
              </p:ext>
            </p:extLst>
          </p:nvPr>
        </p:nvGraphicFramePr>
        <p:xfrm>
          <a:off x="3387572" y="2442535"/>
          <a:ext cx="3290184" cy="71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3" r:id="rId5" imgW="1917700" imgH="431800" progId="Equation.3">
                  <p:embed/>
                </p:oleObj>
              </mc:Choice>
              <mc:Fallback>
                <p:oleObj r:id="rId5" imgW="1917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72" y="2442535"/>
                        <a:ext cx="3290184" cy="718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59555" y="2990246"/>
            <a:ext cx="69539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f(E)  the probability for the occupation of a particular energy level E by an electron then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k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Boltzmann's constant, T is the absolute temperature, E is the energy of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particular energy level E, and E</a:t>
            </a:r>
            <a:r>
              <a:rPr lang="en-US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 the Fermi energy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the energy of the highest filled level at absolute zero. 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006600" y="5566868"/>
          <a:ext cx="2362199" cy="71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4" r:id="rId7" imgW="1600200" imgH="393700" progId="Equation.3">
                  <p:embed/>
                </p:oleObj>
              </mc:Choice>
              <mc:Fallback>
                <p:oleObj r:id="rId7" imgW="1600200" imgH="393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566868"/>
                        <a:ext cx="2362199" cy="719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324602" y="5455715"/>
          <a:ext cx="2514596" cy="69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5" r:id="rId9" imgW="1600200" imgH="393700" progId="Equation.3">
                  <p:embed/>
                </p:oleObj>
              </mc:Choice>
              <mc:Fallback>
                <p:oleObj r:id="rId9" imgW="16002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2" y="5455715"/>
                        <a:ext cx="2514596" cy="697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59555" y="5265867"/>
            <a:ext cx="23494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T = 0K,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 &lt; E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4368800" y="5716232"/>
            <a:ext cx="21971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E &gt; E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-90488" y="1238250"/>
            <a:ext cx="1219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46082" y="2792918"/>
            <a:ext cx="4377592" cy="171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737600" y="928121"/>
            <a:ext cx="288607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408"/>
            <a:ext cx="1504949" cy="10235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890B10-10EA-4836-A3EE-6A02654D9DB6}"/>
              </a:ext>
            </a:extLst>
          </p:cNvPr>
          <p:cNvSpPr txBox="1"/>
          <p:nvPr/>
        </p:nvSpPr>
        <p:spPr>
          <a:xfrm>
            <a:off x="259555" y="2529958"/>
            <a:ext cx="8891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Fermi-Dirac Distribution</a:t>
            </a:r>
            <a:endParaRPr lang="en-US" dirty="0"/>
          </a:p>
        </p:txBody>
      </p:sp>
    </p:spTree>
  </p:cSld>
  <p:clrMapOvr>
    <a:masterClrMapping/>
  </p:clrMapOvr>
  <p:transition advTm="136676"/>
  <p:extLst>
    <p:ext uri="{3A86A75C-4F4B-4683-9AE1-C65F6400EC91}">
      <p14:laserTraceLst xmlns:p14="http://schemas.microsoft.com/office/powerpoint/2010/main">
        <p14:tracePtLst>
          <p14:tracePt t="7813" x="3792538" y="1901825"/>
          <p14:tracePt t="7824" x="3779838" y="1901825"/>
          <p14:tracePt t="7833" x="3756025" y="1901825"/>
          <p14:tracePt t="7843" x="3705225" y="1901825"/>
          <p14:tracePt t="7853" x="3654425" y="1876425"/>
          <p14:tracePt t="7864" x="3554413" y="1827213"/>
          <p14:tracePt t="7873" x="3454400" y="1752600"/>
          <p14:tracePt t="7884" x="3317875" y="1652588"/>
          <p14:tracePt t="7893" x="3216275" y="1552575"/>
          <p14:tracePt t="7902" x="3092450" y="1389063"/>
          <p14:tracePt t="7912" x="3041650" y="1227138"/>
          <p14:tracePt t="7923" x="3003550" y="1038225"/>
          <p14:tracePt t="7932" x="3003550" y="850900"/>
          <p14:tracePt t="7943" x="3028950" y="638175"/>
          <p14:tracePt t="7953" x="3128963" y="374650"/>
          <p14:tracePt t="7962" x="3267075" y="161925"/>
          <p14:tracePt t="7972" x="3367088" y="25400"/>
          <p14:tracePt t="8141" x="3643313" y="100013"/>
          <p14:tracePt t="8151" x="3579813" y="150813"/>
          <p14:tracePt t="8161" x="3505200" y="212725"/>
          <p14:tracePt t="8170" x="3454400" y="274638"/>
          <p14:tracePt t="8181" x="3367088" y="350838"/>
          <p14:tracePt t="8193" x="3292475" y="425450"/>
          <p14:tracePt t="8200" x="3216275" y="512763"/>
          <p14:tracePt t="8210" x="3103563" y="663575"/>
          <p14:tracePt t="8221" x="3003550" y="850900"/>
          <p14:tracePt t="8229" x="2890838" y="1025525"/>
          <p14:tracePt t="8241" x="2828925" y="1163638"/>
          <p14:tracePt t="8250" x="2778125" y="1314450"/>
          <p14:tracePt t="8259" x="2741613" y="1427163"/>
          <p14:tracePt t="8270" x="2728913" y="1514475"/>
          <p14:tracePt t="8280" x="2716213" y="1589088"/>
          <p14:tracePt t="8289" x="2716213" y="1639888"/>
          <p14:tracePt t="8300" x="2703513" y="1676400"/>
          <p14:tracePt t="8310" x="2703513" y="1689100"/>
          <p14:tracePt t="8319" x="2690813" y="1714500"/>
          <p14:tracePt t="8329" x="2690813" y="1727200"/>
          <p14:tracePt t="8349" x="2690813" y="1752600"/>
          <p14:tracePt t="8361" x="2690813" y="1765300"/>
          <p14:tracePt t="8401" x="2690813" y="1776413"/>
          <p14:tracePt t="8420" x="2690813" y="1789113"/>
          <p14:tracePt t="8449" x="2690813" y="1801813"/>
          <p14:tracePt t="8468" x="2690813" y="1814513"/>
          <p14:tracePt t="8479" x="2690813" y="1827213"/>
          <p14:tracePt t="8498" x="2690813" y="1839913"/>
          <p14:tracePt t="8510" x="2703513" y="1865313"/>
          <p14:tracePt t="8524" x="2703513" y="1876425"/>
          <p14:tracePt t="8530" x="2728913" y="1876425"/>
          <p14:tracePt t="8538" x="2754313" y="1889125"/>
          <p14:tracePt t="8548" x="2767013" y="1889125"/>
          <p14:tracePt t="8556" x="2841625" y="1914525"/>
          <p14:tracePt t="8569" x="2890838" y="1914525"/>
          <p14:tracePt t="8578" x="2928938" y="1927225"/>
          <p14:tracePt t="8587" x="2979738" y="1939925"/>
          <p14:tracePt t="8603" x="3016250" y="1939925"/>
          <p14:tracePt t="8608" x="3067050" y="1952625"/>
          <p14:tracePt t="8622" x="3116263" y="1965325"/>
          <p14:tracePt t="8627" x="3167063" y="1965325"/>
          <p14:tracePt t="8637" x="3205163" y="1965325"/>
          <p14:tracePt t="8647" x="3254375" y="1978025"/>
          <p14:tracePt t="8657" x="3292475" y="1989138"/>
          <p14:tracePt t="8667" x="3341688" y="1989138"/>
          <p14:tracePt t="8676" x="3441700" y="1989138"/>
          <p14:tracePt t="8687" x="3505200" y="1989138"/>
          <p14:tracePt t="8698" x="3617913" y="2014538"/>
          <p14:tracePt t="8706" x="3705225" y="2027238"/>
          <p14:tracePt t="8719" x="3779838" y="2027238"/>
          <p14:tracePt t="8731" x="3830638" y="2027238"/>
          <p14:tracePt t="8738" x="3856038" y="2027238"/>
          <p14:tracePt t="8750" x="3892550" y="2027238"/>
          <p14:tracePt t="8758" x="3930650" y="2027238"/>
          <p14:tracePt t="8766" x="3943350" y="2027238"/>
          <p14:tracePt t="8776" x="3979863" y="2027238"/>
          <p14:tracePt t="8786" x="4017963" y="2027238"/>
          <p14:tracePt t="8795" x="4030663" y="2027238"/>
          <p14:tracePt t="8806" x="4043363" y="2027238"/>
          <p14:tracePt t="8816" x="4068763" y="2039938"/>
          <p14:tracePt t="8825" x="4081463" y="2039938"/>
          <p14:tracePt t="8835" x="4092575" y="2039938"/>
          <p14:tracePt t="8845" x="4117975" y="2052638"/>
          <p14:tracePt t="8865" x="4130675" y="2052638"/>
          <p14:tracePt t="9146" x="4130675" y="2065338"/>
          <p14:tracePt t="9154" x="4130675" y="2089150"/>
          <p14:tracePt t="9164" x="4092575" y="2114550"/>
          <p14:tracePt t="9174" x="4005263" y="2152650"/>
          <p14:tracePt t="9182" x="3830638" y="2190750"/>
          <p14:tracePt t="9192" x="3630613" y="2239963"/>
          <p14:tracePt t="9203" x="3417888" y="2303463"/>
          <p14:tracePt t="9212" x="3141663" y="2352675"/>
          <p14:tracePt t="9222" x="2867025" y="2378075"/>
          <p14:tracePt t="9232" x="2541588" y="2403475"/>
          <p14:tracePt t="9241" x="2316163" y="2414588"/>
          <p14:tracePt t="9252" x="2139950" y="2414588"/>
          <p14:tracePt t="9262" x="1990725" y="2439988"/>
          <p14:tracePt t="9273" x="1903413" y="2439988"/>
          <p14:tracePt t="9282" x="1865313" y="2439988"/>
          <p14:tracePt t="9292" x="1839913" y="2439988"/>
          <p14:tracePt t="9302" x="1814513" y="2439988"/>
          <p14:tracePt t="9473" x="1801813" y="2439988"/>
          <p14:tracePt t="9483" x="1790700" y="2452688"/>
          <p14:tracePt t="9501" x="1778000" y="2465388"/>
          <p14:tracePt t="9509" x="1765300" y="2465388"/>
          <p14:tracePt t="9640" x="1778000" y="2465388"/>
          <p14:tracePt t="9650" x="1790700" y="2465388"/>
          <p14:tracePt t="9658" x="1801813" y="2465388"/>
          <p14:tracePt t="9669" x="1827213" y="2465388"/>
          <p14:tracePt t="9679" x="1890713" y="2465388"/>
          <p14:tracePt t="9688" x="1939925" y="2465388"/>
          <p14:tracePt t="9698" x="2027238" y="2478088"/>
          <p14:tracePt t="9710" x="2090738" y="2478088"/>
          <p14:tracePt t="9722" x="2178050" y="2478088"/>
          <p14:tracePt t="9729" x="2265363" y="2490788"/>
          <p14:tracePt t="9738" x="2339975" y="2490788"/>
          <p14:tracePt t="9749" x="2378075" y="2490788"/>
          <p14:tracePt t="9757" x="2428875" y="2490788"/>
          <p14:tracePt t="9768" x="2478088" y="2490788"/>
          <p14:tracePt t="9777" x="2528888" y="2490788"/>
          <p14:tracePt t="9788" x="2628900" y="2503488"/>
          <p14:tracePt t="9801" x="2690813" y="2503488"/>
          <p14:tracePt t="9809" x="2754313" y="2503488"/>
          <p14:tracePt t="9819" x="2790825" y="2503488"/>
          <p14:tracePt t="9828" x="2841625" y="2503488"/>
          <p14:tracePt t="9837" x="2890838" y="2516188"/>
          <p14:tracePt t="9850" x="2941638" y="2527300"/>
          <p14:tracePt t="9857" x="2979738" y="2527300"/>
          <p14:tracePt t="9866" x="3016250" y="2540000"/>
          <p14:tracePt t="9878" x="3067050" y="2552700"/>
          <p14:tracePt t="9886" x="3116263" y="2552700"/>
          <p14:tracePt t="9896" x="3167063" y="2565400"/>
          <p14:tracePt t="9907" x="3205163" y="2565400"/>
          <p14:tracePt t="9917" x="3241675" y="2578100"/>
          <p14:tracePt t="9926" x="3292475" y="2590800"/>
          <p14:tracePt t="9937" x="3305175" y="2590800"/>
          <p14:tracePt t="9952" x="3341688" y="2603500"/>
          <p14:tracePt t="9957" x="3379788" y="2616200"/>
          <p14:tracePt t="9967" x="3405188" y="2616200"/>
          <p14:tracePt t="9976" x="3429000" y="2627313"/>
          <p14:tracePt t="9985" x="3467100" y="2627313"/>
          <p14:tracePt t="10000" x="3505200" y="2627313"/>
          <p14:tracePt t="10006" x="3554413" y="2627313"/>
          <p14:tracePt t="10015" x="3592513" y="2627313"/>
          <p14:tracePt t="10026" x="3643313" y="2627313"/>
          <p14:tracePt t="10037" x="3692525" y="2627313"/>
          <p14:tracePt t="10046" x="3717925" y="2627313"/>
          <p14:tracePt t="10058" x="3756025" y="2627313"/>
          <p14:tracePt t="10067" x="3767138" y="2627313"/>
          <p14:tracePt t="10078" x="3805238" y="2627313"/>
          <p14:tracePt t="10088" x="3843338" y="2627313"/>
          <p14:tracePt t="10105" x="3867150" y="2627313"/>
          <p14:tracePt t="10115" x="3892550" y="2627313"/>
          <p14:tracePt t="10135" x="3917950" y="2627313"/>
          <p14:tracePt t="10145" x="3930650" y="2627313"/>
          <p14:tracePt t="10155" x="3943350" y="2627313"/>
          <p14:tracePt t="10165" x="3956050" y="2627313"/>
          <p14:tracePt t="10179" x="3968750" y="2627313"/>
          <p14:tracePt t="10207" x="3979863" y="2627313"/>
          <p14:tracePt t="10415" x="3992563" y="2627313"/>
          <p14:tracePt t="10462" x="4005263" y="2627313"/>
          <p14:tracePt t="10472" x="4017963" y="2616200"/>
          <p14:tracePt t="10482" x="4056063" y="2590800"/>
          <p14:tracePt t="10493" x="4105275" y="2578100"/>
          <p14:tracePt t="10502" x="4181475" y="2552700"/>
          <p14:tracePt t="10512" x="4294188" y="2540000"/>
          <p14:tracePt t="10523" x="4381500" y="2527300"/>
          <p14:tracePt t="10535" x="4468813" y="2527300"/>
          <p14:tracePt t="10544" x="4556125" y="2527300"/>
          <p14:tracePt t="10552" x="4619625" y="2527300"/>
          <p14:tracePt t="10561" x="4681538" y="2527300"/>
          <p14:tracePt t="10571" x="4743450" y="2527300"/>
          <p14:tracePt t="10581" x="4768850" y="2527300"/>
          <p14:tracePt t="10591" x="4819650" y="2527300"/>
          <p14:tracePt t="10601" x="4843463" y="2527300"/>
          <p14:tracePt t="10621" x="4856163" y="2527300"/>
          <p14:tracePt t="10631" x="4868863" y="2527300"/>
          <p14:tracePt t="12816" x="4856163" y="2527300"/>
          <p14:tracePt t="12824" x="4832350" y="2527300"/>
          <p14:tracePt t="12836" x="4768850" y="2527300"/>
          <p14:tracePt t="12847" x="4694238" y="2527300"/>
          <p14:tracePt t="12854" x="4606925" y="2527300"/>
          <p14:tracePt t="12862" x="4518025" y="2527300"/>
          <p14:tracePt t="12872" x="4430713" y="2527300"/>
          <p14:tracePt t="12883" x="4343400" y="2527300"/>
          <p14:tracePt t="12892" x="4268788" y="2527300"/>
          <p14:tracePt t="12903" x="4192588" y="2527300"/>
          <p14:tracePt t="12913" x="4130675" y="2527300"/>
          <p14:tracePt t="12922" x="4092575" y="2527300"/>
          <p14:tracePt t="12932" x="3979863" y="2527300"/>
          <p14:tracePt t="12941" x="3930650" y="2527300"/>
          <p14:tracePt t="12952" x="3805238" y="2527300"/>
          <p14:tracePt t="12962" x="3705225" y="2540000"/>
          <p14:tracePt t="12971" x="3643313" y="2540000"/>
          <p14:tracePt t="12986" x="3592513" y="2552700"/>
          <p14:tracePt t="12992" x="3554413" y="2565400"/>
          <p14:tracePt t="13002" x="3530600" y="2565400"/>
          <p14:tracePt t="13011" x="3492500" y="2578100"/>
          <p14:tracePt t="13021" x="3467100" y="2590800"/>
          <p14:tracePt t="13031" x="3429000" y="2590800"/>
          <p14:tracePt t="13041" x="3417888" y="2603500"/>
          <p14:tracePt t="13050" x="3405188" y="2603500"/>
          <p14:tracePt t="13061" x="3379788" y="2603500"/>
          <p14:tracePt t="13070" x="3354388" y="2616200"/>
          <p14:tracePt t="13091" x="3328988" y="2627313"/>
          <p14:tracePt t="13100" x="3317875" y="2627313"/>
          <p14:tracePt t="13111" x="3305175" y="2640013"/>
          <p14:tracePt t="13120" x="3292475" y="2640013"/>
          <p14:tracePt t="13130" x="3279775" y="2640013"/>
          <p14:tracePt t="13150" x="3279775" y="2652713"/>
          <p14:tracePt t="13161" x="3267075" y="2652713"/>
          <p14:tracePt t="13179" x="3254375" y="2665413"/>
          <p14:tracePt t="13191" x="3241675" y="2665413"/>
          <p14:tracePt t="13200" x="3241675" y="2678113"/>
          <p14:tracePt t="13219" x="3241675" y="2690813"/>
          <p14:tracePt t="13230" x="3228975" y="2703513"/>
          <p14:tracePt t="13241" x="3216275" y="2716213"/>
          <p14:tracePt t="13249" x="3205163" y="2728913"/>
          <p14:tracePt t="13259" x="3205163" y="2740025"/>
          <p14:tracePt t="13269" x="3205163" y="2752725"/>
          <p14:tracePt t="13290" x="3205163" y="2765425"/>
          <p14:tracePt t="13298" x="3192463" y="2778125"/>
          <p14:tracePt t="13308" x="3179763" y="2790825"/>
          <p14:tracePt t="13329" x="3179763" y="2816225"/>
          <p14:tracePt t="13338" x="3179763" y="2852738"/>
          <p14:tracePt t="13349" x="3179763" y="2865438"/>
          <p14:tracePt t="13359" x="3179763" y="2890838"/>
          <p14:tracePt t="13368" x="3179763" y="2928938"/>
          <p14:tracePt t="13378" x="3205163" y="2941638"/>
          <p14:tracePt t="13388" x="3216275" y="2965450"/>
          <p14:tracePt t="13401" x="3241675" y="2990850"/>
          <p14:tracePt t="13409" x="3254375" y="3003550"/>
          <p14:tracePt t="13419" x="3279775" y="3028950"/>
          <p14:tracePt t="13428" x="3328988" y="3054350"/>
          <p14:tracePt t="13438" x="3379788" y="3065463"/>
          <p14:tracePt t="13448" x="3429000" y="3078163"/>
          <p14:tracePt t="13457" x="3467100" y="3078163"/>
          <p14:tracePt t="13468" x="3505200" y="3090863"/>
          <p14:tracePt t="13478" x="3605213" y="3103563"/>
          <p14:tracePt t="13491" x="3654425" y="3103563"/>
          <p14:tracePt t="13499" x="3717925" y="3116263"/>
          <p14:tracePt t="13509" x="3756025" y="3116263"/>
          <p14:tracePt t="13518" x="3792538" y="3116263"/>
          <p14:tracePt t="13527" x="3817938" y="3116263"/>
          <p14:tracePt t="13537" x="3856038" y="3116263"/>
          <p14:tracePt t="13548" x="3892550" y="3116263"/>
          <p14:tracePt t="13559" x="3905250" y="3116263"/>
          <p14:tracePt t="13568" x="3943350" y="3116263"/>
          <p14:tracePt t="13575" x="3979863" y="3116263"/>
          <p14:tracePt t="13588" x="3992563" y="3116263"/>
          <p14:tracePt t="13596" x="4030663" y="3116263"/>
          <p14:tracePt t="13606" x="4068763" y="3116263"/>
          <p14:tracePt t="13616" x="4143375" y="3116263"/>
          <p14:tracePt t="13626" x="4181475" y="3116263"/>
          <p14:tracePt t="13641" x="4243388" y="3116263"/>
          <p14:tracePt t="13649" x="4305300" y="3116263"/>
          <p14:tracePt t="13657" x="4406900" y="3116263"/>
          <p14:tracePt t="13667" x="4468813" y="3103563"/>
          <p14:tracePt t="13677" x="4518025" y="3103563"/>
          <p14:tracePt t="13688" x="4606925" y="3078163"/>
          <p14:tracePt t="13695" x="4668838" y="3065463"/>
          <p14:tracePt t="13707" x="4732338" y="3065463"/>
          <p14:tracePt t="13716" x="4832350" y="3054350"/>
          <p14:tracePt t="13725" x="4894263" y="3054350"/>
          <p14:tracePt t="13735" x="4945063" y="3041650"/>
          <p14:tracePt t="13746" x="5006975" y="3028950"/>
          <p14:tracePt t="13755" x="5057775" y="3028950"/>
          <p14:tracePt t="13766" x="5106988" y="3016250"/>
          <p14:tracePt t="13775" x="5145088" y="3016250"/>
          <p14:tracePt t="13787" x="5181600" y="3016250"/>
          <p14:tracePt t="13798" x="5207000" y="3003550"/>
          <p14:tracePt t="13806" x="5245100" y="3003550"/>
          <p14:tracePt t="13816" x="5270500" y="3003550"/>
          <p14:tracePt t="13824" x="5294313" y="3003550"/>
          <p14:tracePt t="13835" x="5332413" y="3003550"/>
          <p14:tracePt t="13844" x="5370513" y="3003550"/>
          <p14:tracePt t="13854" x="5419725" y="3003550"/>
          <p14:tracePt t="13865" x="5470525" y="3003550"/>
          <p14:tracePt t="13874" x="5483225" y="3003550"/>
          <p14:tracePt t="13884" x="5583238" y="3003550"/>
          <p14:tracePt t="13894" x="5632450" y="3003550"/>
          <p14:tracePt t="13904" x="5695950" y="3003550"/>
          <p14:tracePt t="13919" x="5745163" y="3003550"/>
          <p14:tracePt t="13925" x="5795963" y="2990850"/>
          <p14:tracePt t="13934" x="5845175" y="2990850"/>
          <p14:tracePt t="13944" x="5870575" y="2978150"/>
          <p14:tracePt t="13954" x="5921375" y="2965450"/>
          <p14:tracePt t="13965" x="5970588" y="2965450"/>
          <p14:tracePt t="13973" x="6008688" y="2965450"/>
          <p14:tracePt t="13990" x="6034088" y="2952750"/>
          <p14:tracePt t="13994" x="6057900" y="2941638"/>
          <p14:tracePt t="14003" x="6096000" y="2941638"/>
          <p14:tracePt t="14014" x="6108700" y="2941638"/>
          <p14:tracePt t="14023" x="6121400" y="2941638"/>
          <p14:tracePt t="14034" x="6134100" y="2941638"/>
          <p14:tracePt t="14044" x="6157913" y="2941638"/>
          <p14:tracePt t="14053" x="6170613" y="2941638"/>
          <p14:tracePt t="14062" x="6183313" y="2941638"/>
          <p14:tracePt t="14073" x="6208713" y="2941638"/>
          <p14:tracePt t="14083" x="6221413" y="2941638"/>
          <p14:tracePt t="14092" x="6234113" y="2941638"/>
          <p14:tracePt t="14103" x="6246813" y="2941638"/>
          <p14:tracePt t="14133" x="6259513" y="2941638"/>
          <p14:tracePt t="14143" x="6270625" y="2941638"/>
          <p14:tracePt t="14163" x="6283325" y="2941638"/>
          <p14:tracePt t="14430" x="6270625" y="2941638"/>
          <p14:tracePt t="14440" x="6259513" y="2941638"/>
          <p14:tracePt t="14460" x="6259513" y="2952750"/>
          <p14:tracePt t="14470" x="6246813" y="2965450"/>
          <p14:tracePt t="14481" x="6234113" y="2965450"/>
          <p14:tracePt t="14491" x="6234113" y="2990850"/>
          <p14:tracePt t="14504" x="6208713" y="3003550"/>
          <p14:tracePt t="14510" x="6183313" y="3016250"/>
          <p14:tracePt t="14521" x="6170613" y="3016250"/>
          <p14:tracePt t="14528" x="6170613" y="3028950"/>
          <p14:tracePt t="14538" x="6146800" y="3054350"/>
          <p14:tracePt t="14549" x="6121400" y="3054350"/>
          <p14:tracePt t="14558" x="6121400" y="3065463"/>
          <p14:tracePt t="14567" x="6096000" y="3065463"/>
          <p14:tracePt t="14579" x="6070600" y="3065463"/>
          <p14:tracePt t="14589" x="6034088" y="3078163"/>
          <p14:tracePt t="14600" x="6008688" y="3078163"/>
          <p14:tracePt t="14609" x="5932488" y="3090863"/>
          <p14:tracePt t="14622" x="5895975" y="3090863"/>
          <p14:tracePt t="14629" x="5845175" y="3090863"/>
          <p14:tracePt t="14639" x="5808663" y="3090863"/>
          <p14:tracePt t="14650" x="5732463" y="3090863"/>
          <p14:tracePt t="14658" x="5657850" y="3090863"/>
          <p14:tracePt t="14670" x="5507038" y="3090863"/>
          <p14:tracePt t="14677" x="5319713" y="3054350"/>
          <p14:tracePt t="14687" x="5106988" y="3041650"/>
          <p14:tracePt t="14698" x="4906963" y="3041650"/>
          <p14:tracePt t="14708" x="4719638" y="3028950"/>
          <p14:tracePt t="14720" x="4568825" y="3028950"/>
          <p14:tracePt t="14728" x="4418013" y="3028950"/>
          <p14:tracePt t="14738" x="4330700" y="3028950"/>
          <p14:tracePt t="14747" x="4243388" y="3028950"/>
          <p14:tracePt t="14757" x="4205288" y="3028950"/>
          <p14:tracePt t="14767" x="4168775" y="3028950"/>
          <p14:tracePt t="14777" x="4143375" y="3028950"/>
          <p14:tracePt t="14786" x="4130675" y="3028950"/>
          <p14:tracePt t="14797" x="4117975" y="3028950"/>
          <p14:tracePt t="14806" x="4092575" y="3028950"/>
          <p14:tracePt t="14818" x="4081463" y="3028950"/>
          <p14:tracePt t="14826" x="4068763" y="3028950"/>
          <p14:tracePt t="14836" x="4056063" y="3028950"/>
          <p14:tracePt t="14856" x="4043363" y="3028950"/>
          <p14:tracePt t="14885" x="4030663" y="3028950"/>
          <p14:tracePt t="15044" x="4043363" y="3028950"/>
          <p14:tracePt t="15054" x="4056063" y="3028950"/>
          <p14:tracePt t="15084" x="4081463" y="3028950"/>
          <p14:tracePt t="15094" x="4092575" y="3028950"/>
          <p14:tracePt t="15105" x="4117975" y="3028950"/>
          <p14:tracePt t="15115" x="4156075" y="3028950"/>
          <p14:tracePt t="15125" x="4181475" y="3028950"/>
          <p14:tracePt t="15135" x="4192588" y="3028950"/>
          <p14:tracePt t="15143" x="4217988" y="3028950"/>
          <p14:tracePt t="15153" x="4230688" y="3028950"/>
          <p14:tracePt t="15163" x="4243388" y="3028950"/>
          <p14:tracePt t="15184" x="4256088" y="3028950"/>
          <p14:tracePt t="15194" x="4268788" y="3028950"/>
          <p14:tracePt t="15228" x="4281488" y="3028950"/>
          <p14:tracePt t="16117" x="4294188" y="3028950"/>
          <p14:tracePt t="16125" x="4305300" y="3028950"/>
          <p14:tracePt t="16146" x="4456113" y="3003550"/>
          <p14:tracePt t="16155" x="4619625" y="2978150"/>
          <p14:tracePt t="16166" x="4781550" y="2978150"/>
          <p14:tracePt t="16176" x="4894263" y="2965450"/>
          <p14:tracePt t="16187" x="4981575" y="2952750"/>
          <p14:tracePt t="16197" x="5045075" y="2952750"/>
          <p14:tracePt t="16208" x="5119688" y="2941638"/>
          <p14:tracePt t="16216" x="5157788" y="2928938"/>
          <p14:tracePt t="16224" x="5194300" y="2928938"/>
          <p14:tracePt t="16234" x="5270500" y="2916238"/>
          <p14:tracePt t="16245" x="5383213" y="2890838"/>
          <p14:tracePt t="16255" x="5470525" y="2878138"/>
          <p14:tracePt t="16265" x="5519738" y="2852738"/>
          <p14:tracePt t="16274" x="5595938" y="2840038"/>
          <p14:tracePt t="16285" x="5645150" y="2828925"/>
          <p14:tracePt t="16295" x="5683250" y="2816225"/>
          <p14:tracePt t="16304" x="5695950" y="2790825"/>
          <p14:tracePt t="16314" x="5708650" y="2778125"/>
          <p14:tracePt t="16327" x="5719763" y="2778125"/>
          <p14:tracePt t="16335" x="5732463" y="2778125"/>
          <p14:tracePt t="16353" x="5732463" y="2765425"/>
          <p14:tracePt t="16364" x="5745163" y="2740025"/>
          <p14:tracePt t="16374" x="5757863" y="2740025"/>
          <p14:tracePt t="16384" x="5770563" y="2728913"/>
          <p14:tracePt t="16393" x="5770563" y="2716213"/>
          <p14:tracePt t="16405" x="5770563" y="2703513"/>
          <p14:tracePt t="16415" x="5783263" y="2690813"/>
          <p14:tracePt t="16429" x="5795963" y="2678113"/>
          <p14:tracePt t="16434" x="5808663" y="2665413"/>
          <p14:tracePt t="16445" x="5808663" y="2652713"/>
          <p14:tracePt t="16456" x="5808663" y="2640013"/>
          <p14:tracePt t="16462" x="5808663" y="2627313"/>
          <p14:tracePt t="16483" x="5808663" y="2616200"/>
          <p14:tracePt t="16504" x="5808663" y="2603500"/>
          <p14:tracePt t="16535" x="5808663" y="2590800"/>
          <p14:tracePt t="16643" x="5795963" y="2590800"/>
          <p14:tracePt t="16653" x="5795963" y="2603500"/>
          <p14:tracePt t="16663" x="5783263" y="2603500"/>
          <p14:tracePt t="16672" x="5770563" y="2616200"/>
          <p14:tracePt t="16693" x="5757863" y="2616200"/>
          <p14:tracePt t="16710" x="5757863" y="2627313"/>
          <p14:tracePt t="16721" x="5745163" y="2627313"/>
          <p14:tracePt t="16731" x="5732463" y="2627313"/>
          <p14:tracePt t="16740" x="5719763" y="2640013"/>
          <p14:tracePt t="16762" x="5719763" y="2652713"/>
          <p14:tracePt t="16774" x="5708650" y="2652713"/>
          <p14:tracePt t="16782" x="5695950" y="2678113"/>
          <p14:tracePt t="16791" x="5683250" y="2703513"/>
          <p14:tracePt t="16804" x="5670550" y="2716213"/>
          <p14:tracePt t="16813" x="5670550" y="2740025"/>
          <p14:tracePt t="16819" x="5657850" y="2765425"/>
          <p14:tracePt t="16830" x="5645150" y="2778125"/>
          <p14:tracePt t="16840" x="5632450" y="2778125"/>
          <p14:tracePt t="16850" x="5632450" y="2790825"/>
          <p14:tracePt t="16859" x="5607050" y="2828925"/>
          <p14:tracePt t="16869" x="5570538" y="2840038"/>
          <p14:tracePt t="16880" x="5532438" y="2840038"/>
          <p14:tracePt t="16890" x="5519738" y="2852738"/>
          <p14:tracePt t="16900" x="5507038" y="2865438"/>
          <p14:tracePt t="16909" x="5483225" y="2865438"/>
          <p14:tracePt t="16920" x="5470525" y="2865438"/>
          <p14:tracePt t="16930" x="5457825" y="2865438"/>
          <p14:tracePt t="16939" x="5445125" y="2865438"/>
          <p14:tracePt t="16948" x="5419725" y="2865438"/>
          <p14:tracePt t="16959" x="5407025" y="2865438"/>
          <p14:tracePt t="16969" x="5394325" y="2865438"/>
          <p14:tracePt t="16979" x="5383213" y="2865438"/>
          <p14:tracePt t="17002" x="5357813" y="2865438"/>
          <p14:tracePt t="17009" x="5357813" y="2852738"/>
          <p14:tracePt t="17019" x="5345113" y="2852738"/>
          <p14:tracePt t="17028" x="5332413" y="2840038"/>
          <p14:tracePt t="17041" x="5319713" y="2840038"/>
          <p14:tracePt t="17051" x="5294313" y="2828925"/>
          <p14:tracePt t="17058" x="5281613" y="2828925"/>
          <p14:tracePt t="17067" x="5270500" y="2816225"/>
          <p14:tracePt t="17080" x="5245100" y="2816225"/>
          <p14:tracePt t="17088" x="5232400" y="2816225"/>
          <p14:tracePt t="17098" x="5219700" y="2803525"/>
          <p14:tracePt t="17107" x="5207000" y="2803525"/>
          <p14:tracePt t="17119" x="5194300" y="2803525"/>
          <p14:tracePt t="17130" x="5170488" y="2803525"/>
          <p14:tracePt t="17139" x="5157788" y="2803525"/>
          <p14:tracePt t="17148" x="5145088" y="2803525"/>
          <p14:tracePt t="17159" x="5119688" y="2803525"/>
          <p14:tracePt t="17169" x="5106988" y="2803525"/>
          <p14:tracePt t="17178" x="5081588" y="2803525"/>
          <p14:tracePt t="17186" x="5032375" y="2803525"/>
          <p14:tracePt t="17197" x="4956175" y="2816225"/>
          <p14:tracePt t="17207" x="4881563" y="2828925"/>
          <p14:tracePt t="17217" x="4794250" y="2865438"/>
          <p14:tracePt t="17227" x="4694238" y="2878138"/>
          <p14:tracePt t="17238" x="4581525" y="2916238"/>
          <p14:tracePt t="17248" x="4494213" y="2928938"/>
          <p14:tracePt t="17259" x="4381500" y="2941638"/>
          <p14:tracePt t="17267" x="4343400" y="2941638"/>
          <p14:tracePt t="17281" x="4294188" y="2952750"/>
          <p14:tracePt t="17288" x="4256088" y="2965450"/>
          <p14:tracePt t="17295" x="4230688" y="2965450"/>
          <p14:tracePt t="17306" x="4217988" y="2965450"/>
          <p14:tracePt t="17316" x="4192588" y="2965450"/>
          <p14:tracePt t="17335" x="4181475" y="2965450"/>
          <p14:tracePt t="17367" x="4168775" y="2965450"/>
          <p14:tracePt t="17380" x="4156075" y="2965450"/>
          <p14:tracePt t="17574" x="4168775" y="2965450"/>
          <p14:tracePt t="17583" x="4192588" y="2978150"/>
          <p14:tracePt t="17593" x="4205288" y="2978150"/>
          <p14:tracePt t="17607" x="4230688" y="2990850"/>
          <p14:tracePt t="17615" x="4256088" y="2990850"/>
          <p14:tracePt t="17625" x="4268788" y="2990850"/>
          <p14:tracePt t="17636" x="4294188" y="2990850"/>
          <p14:tracePt t="17645" x="4330700" y="3003550"/>
          <p14:tracePt t="17656" x="4356100" y="3003550"/>
          <p14:tracePt t="17663" x="4381500" y="3003550"/>
          <p14:tracePt t="17673" x="4418013" y="3016250"/>
          <p14:tracePt t="17683" x="4506913" y="3028950"/>
          <p14:tracePt t="17693" x="4543425" y="3028950"/>
          <p14:tracePt t="17704" x="4581525" y="3028950"/>
          <p14:tracePt t="17712" x="4619625" y="3028950"/>
          <p14:tracePt t="17723" x="4643438" y="3028950"/>
          <p14:tracePt t="17733" x="4668838" y="3028950"/>
          <p14:tracePt t="17742" x="4706938" y="3028950"/>
          <p14:tracePt t="17754" x="4719638" y="3041650"/>
          <p14:tracePt t="17762" x="4743450" y="3054350"/>
          <p14:tracePt t="17772" x="4756150" y="3054350"/>
          <p14:tracePt t="17782" x="4768850" y="3065463"/>
          <p14:tracePt t="17792" x="4781550" y="3065463"/>
          <p14:tracePt t="17804" x="4806950" y="3065463"/>
          <p14:tracePt t="17820" x="4819650" y="3065463"/>
          <p14:tracePt t="17832" x="4832350" y="3065463"/>
          <p14:tracePt t="17860" x="4843463" y="3065463"/>
          <p14:tracePt t="17872" x="4843463" y="3078163"/>
          <p14:tracePt t="17882" x="4856163" y="3078163"/>
          <p14:tracePt t="17911" x="4868863" y="3078163"/>
          <p14:tracePt t="17921" x="4881563" y="3090863"/>
          <p14:tracePt t="17931" x="4894263" y="3090863"/>
          <p14:tracePt t="17940" x="4894263" y="3103563"/>
          <p14:tracePt t="17963" x="4906963" y="3103563"/>
          <p14:tracePt t="17986" x="4919663" y="3116263"/>
          <p14:tracePt t="17994" x="4932363" y="3116263"/>
          <p14:tracePt t="18001" x="4945063" y="3128963"/>
          <p14:tracePt t="18013" x="4968875" y="3128963"/>
          <p14:tracePt t="18019" x="4981575" y="3128963"/>
          <p14:tracePt t="18030" x="4994275" y="3141663"/>
          <p14:tracePt t="18040" x="5019675" y="3141663"/>
          <p14:tracePt t="18049" x="5032375" y="3141663"/>
          <p14:tracePt t="18070" x="5045075" y="3141663"/>
          <p14:tracePt t="18298" x="5057775" y="3141663"/>
          <p14:tracePt t="18307" x="5094288" y="3141663"/>
          <p14:tracePt t="18318" x="5157788" y="3141663"/>
          <p14:tracePt t="18328" x="5207000" y="3141663"/>
          <p14:tracePt t="18337" x="5232400" y="3128963"/>
          <p14:tracePt t="18347" x="5257800" y="3116263"/>
          <p14:tracePt t="18359" x="5270500" y="3116263"/>
          <p14:tracePt t="18366" x="5281613" y="3116263"/>
          <p14:tracePt t="18377" x="5294313" y="3116263"/>
          <p14:tracePt t="18387" x="5294313" y="3103563"/>
          <p14:tracePt t="18616" x="5319713" y="3103563"/>
          <p14:tracePt t="18625" x="5332413" y="3103563"/>
          <p14:tracePt t="18635" x="5345113" y="3103563"/>
          <p14:tracePt t="18645" x="5370513" y="3103563"/>
          <p14:tracePt t="18655" x="5383213" y="3103563"/>
          <p14:tracePt t="18664" x="5394325" y="3103563"/>
          <p14:tracePt t="18675" x="5419725" y="3103563"/>
          <p14:tracePt t="18686" x="5445125" y="3103563"/>
          <p14:tracePt t="18693" x="5457825" y="3103563"/>
          <p14:tracePt t="18704" x="5483225" y="3116263"/>
          <p14:tracePt t="18714" x="5495925" y="3116263"/>
          <p14:tracePt t="18723" x="5507038" y="3128963"/>
          <p14:tracePt t="18734" x="5532438" y="3128963"/>
          <p14:tracePt t="18744" x="5545138" y="3128963"/>
          <p14:tracePt t="18754" x="5557838" y="3141663"/>
          <p14:tracePt t="18764" x="5583238" y="3141663"/>
          <p14:tracePt t="18775" x="5595938" y="3154363"/>
          <p14:tracePt t="18782" x="5607050" y="3154363"/>
          <p14:tracePt t="18794" x="5619750" y="3154363"/>
          <p14:tracePt t="18805" x="5632450" y="3154363"/>
          <p14:tracePt t="18815" x="5657850" y="3165475"/>
          <p14:tracePt t="18825" x="5670550" y="3165475"/>
          <p14:tracePt t="18841" x="5683250" y="3165475"/>
          <p14:tracePt t="18845" x="5708650" y="3165475"/>
          <p14:tracePt t="18854" x="5719763" y="3165475"/>
          <p14:tracePt t="18863" x="5732463" y="3165475"/>
          <p14:tracePt t="18893" x="5745163" y="3165475"/>
          <p14:tracePt t="18902" x="5757863" y="3165475"/>
          <p14:tracePt t="18932" x="5770563" y="3165475"/>
          <p14:tracePt t="18972" x="5783263" y="3165475"/>
          <p14:tracePt t="18984" x="5795963" y="3165475"/>
          <p14:tracePt t="19014" x="5808663" y="3165475"/>
          <p14:tracePt t="19034" x="5821363" y="3165475"/>
          <p14:tracePt t="19044" x="5832475" y="3165475"/>
          <p14:tracePt t="19064" x="5857875" y="3165475"/>
          <p14:tracePt t="19073" x="5870575" y="3165475"/>
          <p14:tracePt t="19082" x="5895975" y="3165475"/>
          <p14:tracePt t="19093" x="5932488" y="3165475"/>
          <p14:tracePt t="19101" x="5945188" y="3165475"/>
          <p14:tracePt t="19111" x="5983288" y="3165475"/>
          <p14:tracePt t="19120" x="6021388" y="3165475"/>
          <p14:tracePt t="19132" x="6034088" y="3165475"/>
          <p14:tracePt t="19140" x="6045200" y="3165475"/>
          <p14:tracePt t="19151" x="6070600" y="3165475"/>
          <p14:tracePt t="19161" x="6083300" y="3165475"/>
          <p14:tracePt t="19170" x="6108700" y="3165475"/>
          <p14:tracePt t="19181" x="6146800" y="3165475"/>
          <p14:tracePt t="19193" x="6157913" y="3165475"/>
          <p14:tracePt t="19200" x="6221413" y="3165475"/>
          <p14:tracePt t="19214" x="6270625" y="3165475"/>
          <p14:tracePt t="19220" x="6321425" y="3165475"/>
          <p14:tracePt t="19229" x="6346825" y="3165475"/>
          <p14:tracePt t="19240" x="6370638" y="3165475"/>
          <p14:tracePt t="19250" x="6396038" y="3165475"/>
          <p14:tracePt t="19259" x="6408738" y="3165475"/>
          <p14:tracePt t="19270" x="6421438" y="3165475"/>
          <p14:tracePt t="19282" x="6434138" y="3165475"/>
          <p14:tracePt t="19291" x="6446838" y="3165475"/>
          <p14:tracePt t="19301" x="6459538" y="3165475"/>
          <p14:tracePt t="19330" x="6472238" y="3165475"/>
          <p14:tracePt t="19348" x="6483350" y="3165475"/>
          <p14:tracePt t="19360" x="6496050" y="3165475"/>
          <p14:tracePt t="19646" x="6508750" y="3165475"/>
          <p14:tracePt t="19668" x="6521450" y="3165475"/>
          <p14:tracePt t="19727" x="6534150" y="3165475"/>
          <p14:tracePt t="21245" x="6534150" y="3154363"/>
          <p14:tracePt t="21265" x="6396038" y="3154363"/>
          <p14:tracePt t="21276" x="5945188" y="3154363"/>
          <p14:tracePt t="21284" x="4981575" y="3178175"/>
          <p14:tracePt t="21293" x="3892550" y="3278188"/>
          <p14:tracePt t="21303" x="2716213" y="3341688"/>
          <p14:tracePt t="21313" x="1689100" y="3479800"/>
          <p14:tracePt t="21322" x="938213" y="3541713"/>
          <p14:tracePt t="21333" x="400050" y="3616325"/>
          <p14:tracePt t="21704" x="312738" y="3467100"/>
          <p14:tracePt t="21709" x="438150" y="3429000"/>
          <p14:tracePt t="21720" x="612775" y="3429000"/>
          <p14:tracePt t="21728" x="712788" y="3429000"/>
          <p14:tracePt t="21739" x="825500" y="3429000"/>
          <p14:tracePt t="21750" x="938213" y="3429000"/>
          <p14:tracePt t="21758" x="1027113" y="3429000"/>
          <p14:tracePt t="21769" x="1063625" y="3429000"/>
          <p14:tracePt t="21779" x="1139825" y="3429000"/>
          <p14:tracePt t="21788" x="1176338" y="3429000"/>
          <p14:tracePt t="21801" x="1227138" y="3429000"/>
          <p14:tracePt t="21810" x="1252538" y="3429000"/>
          <p14:tracePt t="21825" x="1352550" y="3429000"/>
          <p14:tracePt t="21830" x="1376363" y="3429000"/>
          <p14:tracePt t="21840" x="1427163" y="3429000"/>
          <p14:tracePt t="21851" x="1476375" y="3429000"/>
          <p14:tracePt t="21858" x="1501775" y="3429000"/>
          <p14:tracePt t="21869" x="1552575" y="3429000"/>
          <p14:tracePt t="21877" x="1589088" y="3429000"/>
          <p14:tracePt t="21888" x="1627188" y="3429000"/>
          <p14:tracePt t="21899" x="1652588" y="3429000"/>
          <p14:tracePt t="21907" x="1689100" y="3429000"/>
          <p14:tracePt t="21919" x="1714500" y="3429000"/>
          <p14:tracePt t="21928" x="1739900" y="3429000"/>
          <p14:tracePt t="21937" x="1778000" y="3429000"/>
          <p14:tracePt t="21950" x="1801813" y="3429000"/>
          <p14:tracePt t="21960" x="1827213" y="3429000"/>
          <p14:tracePt t="21969" x="1865313" y="3429000"/>
          <p14:tracePt t="21994" x="1914525" y="3429000"/>
          <p14:tracePt t="21997" x="1952625" y="3429000"/>
          <p14:tracePt t="22007" x="1978025" y="3429000"/>
          <p14:tracePt t="22027" x="2003425" y="3429000"/>
          <p14:tracePt t="22047" x="2014538" y="3429000"/>
          <p14:tracePt t="22079" x="2027238" y="3429000"/>
          <p14:tracePt t="22089" x="2039938" y="3429000"/>
          <p14:tracePt t="22116" x="2052638" y="3429000"/>
          <p14:tracePt t="22395" x="2065338" y="3429000"/>
          <p14:tracePt t="22406" x="2178050" y="3429000"/>
          <p14:tracePt t="22415" x="2328863" y="3429000"/>
          <p14:tracePt t="22426" x="2503488" y="3416300"/>
          <p14:tracePt t="22436" x="2667000" y="3416300"/>
          <p14:tracePt t="22446" x="2816225" y="3416300"/>
          <p14:tracePt t="22456" x="2967038" y="3416300"/>
          <p14:tracePt t="22463" x="3103563" y="3416300"/>
          <p14:tracePt t="22473" x="3205163" y="3416300"/>
          <p14:tracePt t="22484" x="3292475" y="3416300"/>
          <p14:tracePt t="22494" x="3354388" y="3416300"/>
          <p14:tracePt t="22503" x="3405188" y="3416300"/>
          <p14:tracePt t="22513" x="3454400" y="3416300"/>
          <p14:tracePt t="22526" x="3479800" y="3416300"/>
          <p14:tracePt t="22535" x="3505200" y="3416300"/>
          <p14:tracePt t="22545" x="3530600" y="3416300"/>
          <p14:tracePt t="22555" x="3554413" y="3416300"/>
          <p14:tracePt t="22565" x="3579813" y="3416300"/>
          <p14:tracePt t="22575" x="3605213" y="3416300"/>
          <p14:tracePt t="22583" x="3630613" y="3416300"/>
          <p14:tracePt t="22592" x="3654425" y="3416300"/>
          <p14:tracePt t="22603" x="3679825" y="3416300"/>
          <p14:tracePt t="22613" x="3705225" y="3416300"/>
          <p14:tracePt t="22622" x="3730625" y="3416300"/>
          <p14:tracePt t="22633" x="3779838" y="3416300"/>
          <p14:tracePt t="22644" x="3817938" y="3403600"/>
          <p14:tracePt t="22653" x="3867150" y="3403600"/>
          <p14:tracePt t="22663" x="3917950" y="3403600"/>
          <p14:tracePt t="22673" x="3979863" y="3403600"/>
          <p14:tracePt t="22682" x="4017963" y="3403600"/>
          <p14:tracePt t="22692" x="4043363" y="3403600"/>
          <p14:tracePt t="22702" x="4068763" y="3403600"/>
          <p14:tracePt t="22712" x="4081463" y="3403600"/>
          <p14:tracePt t="22731" x="4092575" y="3403600"/>
          <p14:tracePt t="22752" x="4105275" y="3403600"/>
          <p14:tracePt t="22910" x="4117975" y="3403600"/>
          <p14:tracePt t="22941" x="4143375" y="3403600"/>
          <p14:tracePt t="22951" x="4156075" y="3403600"/>
          <p14:tracePt t="22963" x="4168775" y="3403600"/>
          <p14:tracePt t="22969" x="4181475" y="3403600"/>
          <p14:tracePt t="23002" x="4192588" y="3403600"/>
          <p14:tracePt t="23020" x="4205288" y="3403600"/>
          <p14:tracePt t="23033" x="4217988" y="3403600"/>
          <p14:tracePt t="23053" x="4230688" y="3403600"/>
          <p14:tracePt t="23296" x="4243388" y="3403600"/>
          <p14:tracePt t="23306" x="4256088" y="3403600"/>
          <p14:tracePt t="23327" x="4281488" y="3403600"/>
          <p14:tracePt t="23336" x="4305300" y="3403600"/>
          <p14:tracePt t="23347" x="4318000" y="3403600"/>
          <p14:tracePt t="23358" x="4356100" y="3403600"/>
          <p14:tracePt t="23368" x="4381500" y="3403600"/>
          <p14:tracePt t="23378" x="4418013" y="3403600"/>
          <p14:tracePt t="23387" x="4468813" y="3403600"/>
          <p14:tracePt t="23399" x="4518025" y="3403600"/>
          <p14:tracePt t="23407" x="4568825" y="3403600"/>
          <p14:tracePt t="23417" x="4606925" y="3403600"/>
          <p14:tracePt t="23429" x="4656138" y="3403600"/>
          <p14:tracePt t="23437" x="4706938" y="3416300"/>
          <p14:tracePt t="23445" x="4719638" y="3416300"/>
          <p14:tracePt t="23455" x="4756150" y="3416300"/>
          <p14:tracePt t="23465" x="4794250" y="3416300"/>
          <p14:tracePt t="23475" x="4806950" y="3416300"/>
          <p14:tracePt t="23486" x="4843463" y="3416300"/>
          <p14:tracePt t="23496" x="4881563" y="3416300"/>
          <p14:tracePt t="23506" x="4894263" y="3416300"/>
          <p14:tracePt t="23516" x="4919663" y="3416300"/>
          <p14:tracePt t="23530" x="4945063" y="3416300"/>
          <p14:tracePt t="23544" x="4968875" y="3416300"/>
          <p14:tracePt t="23555" x="4981575" y="3416300"/>
          <p14:tracePt t="23783" x="4994275" y="3416300"/>
          <p14:tracePt t="23792" x="5006975" y="3403600"/>
          <p14:tracePt t="23803" x="5019675" y="3403600"/>
          <p14:tracePt t="23812" x="5045075" y="3403600"/>
          <p14:tracePt t="23822" x="5094288" y="3390900"/>
          <p14:tracePt t="23832" x="5219700" y="3390900"/>
          <p14:tracePt t="23842" x="5370513" y="3390900"/>
          <p14:tracePt t="23852" x="5483225" y="3390900"/>
          <p14:tracePt t="23862" x="5570538" y="3390900"/>
          <p14:tracePt t="23872" x="5657850" y="3390900"/>
          <p14:tracePt t="23882" x="5719763" y="3403600"/>
          <p14:tracePt t="23891" x="5770563" y="3403600"/>
          <p14:tracePt t="23902" x="5808663" y="3403600"/>
          <p14:tracePt t="23912" x="5845175" y="3403600"/>
          <p14:tracePt t="23921" x="5883275" y="3416300"/>
          <p14:tracePt t="23932" x="5895975" y="3416300"/>
          <p14:tracePt t="23941" x="5932488" y="3429000"/>
          <p14:tracePt t="23952" x="5957888" y="3441700"/>
          <p14:tracePt t="23961" x="5970588" y="3441700"/>
          <p14:tracePt t="23970" x="5983288" y="3441700"/>
          <p14:tracePt t="23982" x="6008688" y="3441700"/>
          <p14:tracePt t="24010" x="6021388" y="3441700"/>
          <p14:tracePt t="24021" x="6034088" y="3441700"/>
          <p14:tracePt t="24032" x="6045200" y="3441700"/>
          <p14:tracePt t="24040" x="6057900" y="3441700"/>
          <p14:tracePt t="24061" x="6083300" y="3441700"/>
          <p14:tracePt t="24070" x="6096000" y="3441700"/>
          <p14:tracePt t="24081" x="6108700" y="3454400"/>
          <p14:tracePt t="24089" x="6134100" y="3467100"/>
          <p14:tracePt t="24110" x="6146800" y="3467100"/>
          <p14:tracePt t="24120" x="6170613" y="3467100"/>
          <p14:tracePt t="24140" x="6183313" y="3467100"/>
          <p14:tracePt t="24150" x="6196013" y="3467100"/>
          <p14:tracePt t="24168" x="6208713" y="3467100"/>
          <p14:tracePt t="24597" x="6183313" y="3479800"/>
          <p14:tracePt t="24606" x="6108700" y="3479800"/>
          <p14:tracePt t="24616" x="5908675" y="3516313"/>
          <p14:tracePt t="24626" x="5607050" y="3529013"/>
          <p14:tracePt t="24635" x="5145088" y="3603625"/>
          <p14:tracePt t="24645" x="4706938" y="3629025"/>
          <p14:tracePt t="24656" x="4381500" y="3654425"/>
          <p14:tracePt t="24666" x="4105275" y="3679825"/>
          <p14:tracePt t="24676" x="3879850" y="3692525"/>
          <p14:tracePt t="24687" x="3705225" y="3703638"/>
          <p14:tracePt t="24698" x="3530600" y="3703638"/>
          <p14:tracePt t="24706" x="3417888" y="3729038"/>
          <p14:tracePt t="24715" x="3328988" y="3741738"/>
          <p14:tracePt t="24724" x="3267075" y="3741738"/>
          <p14:tracePt t="24735" x="3216275" y="3741738"/>
          <p14:tracePt t="24745" x="3205163" y="3741738"/>
          <p14:tracePt t="24755" x="3179763" y="3741738"/>
          <p14:tracePt t="24776" x="3167063" y="3741738"/>
          <p14:tracePt t="24787" x="3154363" y="3741738"/>
          <p14:tracePt t="24864" x="3179763" y="3741738"/>
          <p14:tracePt t="24883" x="3205163" y="3741738"/>
          <p14:tracePt t="24894" x="3228975" y="3741738"/>
          <p14:tracePt t="24914" x="3241675" y="3741738"/>
          <p14:tracePt t="24923" x="3254375" y="3741738"/>
          <p14:tracePt t="24945" x="3267075" y="3741738"/>
          <p14:tracePt t="24974" x="3279775" y="3741738"/>
          <p14:tracePt t="24984" x="3305175" y="3741738"/>
          <p14:tracePt t="25007" x="3328988" y="3741738"/>
          <p14:tracePt t="25013" x="3341688" y="3741738"/>
          <p14:tracePt t="25023" x="3354388" y="3741738"/>
          <p14:tracePt t="25033" x="3379788" y="3741738"/>
          <p14:tracePt t="25054" x="3405188" y="3741738"/>
          <p14:tracePt t="25066" x="3429000" y="3741738"/>
          <p14:tracePt t="25086" x="3454400" y="3741738"/>
          <p14:tracePt t="25094" x="3479800" y="3741738"/>
          <p14:tracePt t="25112" x="3505200" y="3741738"/>
          <p14:tracePt t="25121" x="3517900" y="3741738"/>
          <p14:tracePt t="25132" x="3530600" y="3741738"/>
          <p14:tracePt t="25142" x="3554413" y="3741738"/>
          <p14:tracePt t="25163" x="3579813" y="3741738"/>
          <p14:tracePt t="25173" x="3592513" y="3741738"/>
          <p14:tracePt t="25201" x="3605213" y="3741738"/>
          <p14:tracePt t="25221" x="3617913" y="3741738"/>
          <p14:tracePt t="25232" x="3630613" y="3741738"/>
          <p14:tracePt t="26532" x="3643313" y="3741738"/>
          <p14:tracePt t="26540" x="3654425" y="3741738"/>
          <p14:tracePt t="26550" x="3679825" y="3741738"/>
          <p14:tracePt t="26562" x="3767138" y="3741738"/>
          <p14:tracePt t="26570" x="3892550" y="3741738"/>
          <p14:tracePt t="26579" x="4043363" y="3741738"/>
          <p14:tracePt t="26589" x="4156075" y="3741738"/>
          <p14:tracePt t="26602" x="4256088" y="3741738"/>
          <p14:tracePt t="26617" x="4318000" y="3741738"/>
          <p14:tracePt t="26621" x="4394200" y="3741738"/>
          <p14:tracePt t="26628" x="4430713" y="3741738"/>
          <p14:tracePt t="26639" x="4443413" y="3741738"/>
          <p14:tracePt t="26649" x="4481513" y="3741738"/>
          <p14:tracePt t="26659" x="4506913" y="3741738"/>
          <p14:tracePt t="26679" x="4530725" y="3741738"/>
          <p14:tracePt t="26691" x="4543425" y="3741738"/>
          <p14:tracePt t="26703" x="4556125" y="3741738"/>
          <p14:tracePt t="26710" x="4581525" y="3741738"/>
          <p14:tracePt t="26729" x="4606925" y="3741738"/>
          <p14:tracePt t="26738" x="4630738" y="3741738"/>
          <p14:tracePt t="26759" x="4656138" y="3741738"/>
          <p14:tracePt t="26769" x="4668838" y="3741738"/>
          <p14:tracePt t="26799" x="4681538" y="3741738"/>
          <p14:tracePt t="26819" x="4694238" y="3741738"/>
          <p14:tracePt t="26828" x="4706938" y="3741738"/>
          <p14:tracePt t="26857" x="4719638" y="3741738"/>
          <p14:tracePt t="26878" x="4732338" y="3741738"/>
          <p14:tracePt t="26907" x="4743450" y="3741738"/>
          <p14:tracePt t="26918" x="4756150" y="3741738"/>
          <p14:tracePt t="26943" x="4768850" y="3741738"/>
          <p14:tracePt t="26971" x="4781550" y="3741738"/>
          <p14:tracePt t="28079" x="4794250" y="3741738"/>
          <p14:tracePt t="28090" x="4794250" y="3729038"/>
          <p14:tracePt t="28097" x="4806950" y="3729038"/>
          <p14:tracePt t="28107" x="4806950" y="3703638"/>
          <p14:tracePt t="28118" x="4832350" y="3654425"/>
          <p14:tracePt t="28128" x="4881563" y="3579813"/>
          <p14:tracePt t="28138" x="4906963" y="3541713"/>
          <p14:tracePt t="28147" x="4932363" y="3503613"/>
          <p14:tracePt t="28159" x="4945063" y="3467100"/>
          <p14:tracePt t="28174" x="4968875" y="3454400"/>
          <p14:tracePt t="28178" x="4968875" y="3429000"/>
          <p14:tracePt t="28188" x="4981575" y="3403600"/>
          <p14:tracePt t="28197" x="4994275" y="3390900"/>
          <p14:tracePt t="28207" x="5006975" y="3390900"/>
          <p14:tracePt t="28226" x="5006975" y="3378200"/>
          <p14:tracePt t="28236" x="5019675" y="3378200"/>
          <p14:tracePt t="28248" x="5032375" y="3354388"/>
          <p14:tracePt t="28255" x="5057775" y="3354388"/>
          <p14:tracePt t="28266" x="5068888" y="3341688"/>
          <p14:tracePt t="28276" x="5081588" y="3341688"/>
          <p14:tracePt t="28286" x="5106988" y="3341688"/>
          <p14:tracePt t="28296" x="5119688" y="3341688"/>
          <p14:tracePt t="28306" x="5132388" y="3328988"/>
          <p14:tracePt t="28317" x="5157788" y="3316288"/>
          <p14:tracePt t="28330" x="5170488" y="3316288"/>
          <p14:tracePt t="28335" x="5181600" y="3303588"/>
          <p14:tracePt t="28346" x="5207000" y="3303588"/>
          <p14:tracePt t="28355" x="5219700" y="3303588"/>
          <p14:tracePt t="28364" x="5232400" y="3303588"/>
          <p14:tracePt t="28375" x="5270500" y="3278188"/>
          <p14:tracePt t="28385" x="5294313" y="3267075"/>
          <p14:tracePt t="28398" x="5319713" y="3254375"/>
          <p14:tracePt t="28407" x="5357813" y="3228975"/>
          <p14:tracePt t="28416" x="5383213" y="3216275"/>
          <p14:tracePt t="28427" x="5407025" y="3203575"/>
          <p14:tracePt t="28448" x="5432425" y="3203575"/>
          <p14:tracePt t="28456" x="5445125" y="3190875"/>
          <p14:tracePt t="28474" x="5445125" y="3178175"/>
          <p14:tracePt t="28484" x="5457825" y="3178175"/>
          <p14:tracePt t="28494" x="5457825" y="3165475"/>
          <p14:tracePt t="28504" x="5470525" y="3165475"/>
          <p14:tracePt t="28515" x="5483225" y="3165475"/>
          <p14:tracePt t="28583" x="5470525" y="3165475"/>
          <p14:tracePt t="28593" x="5407025" y="3165475"/>
          <p14:tracePt t="28604" x="5319713" y="3178175"/>
          <p14:tracePt t="28612" x="5232400" y="3190875"/>
          <p14:tracePt t="28623" x="5132388" y="3203575"/>
          <p14:tracePt t="28634" x="5068888" y="3216275"/>
          <p14:tracePt t="28648" x="5032375" y="3216275"/>
          <p14:tracePt t="28654" x="4994275" y="3216275"/>
          <p14:tracePt t="28665" x="4981575" y="3216275"/>
          <p14:tracePt t="28674" x="4968875" y="3216275"/>
          <p14:tracePt t="28682" x="4956175" y="3216275"/>
          <p14:tracePt t="28713" x="4945063" y="3216275"/>
          <p14:tracePt t="28722" x="4932363" y="3216275"/>
          <p14:tracePt t="28822" x="4932363" y="3203575"/>
          <p14:tracePt t="28840" x="4932363" y="3190875"/>
          <p14:tracePt t="28850" x="4945063" y="3190875"/>
          <p14:tracePt t="28860" x="4945063" y="3178175"/>
          <p14:tracePt t="28871" x="4956175" y="3178175"/>
          <p14:tracePt t="28911" x="4968875" y="3165475"/>
          <p14:tracePt t="28951" x="4981575" y="3165475"/>
          <p14:tracePt t="28960" x="5006975" y="3165475"/>
          <p14:tracePt t="28981" x="5045075" y="3165475"/>
          <p14:tracePt t="28998" x="5106988" y="3165475"/>
          <p14:tracePt t="29005" x="5219700" y="3165475"/>
          <p14:tracePt t="29010" x="5407025" y="3165475"/>
          <p14:tracePt t="29025" x="5619750" y="3154363"/>
          <p14:tracePt t="29030" x="5808663" y="3128963"/>
          <p14:tracePt t="29039" x="5945188" y="3103563"/>
          <p14:tracePt t="29049" x="6096000" y="3078163"/>
          <p14:tracePt t="29060" x="6183313" y="3054350"/>
          <p14:tracePt t="29070" x="6283325" y="3041650"/>
          <p14:tracePt t="29079" x="6334125" y="3028950"/>
          <p14:tracePt t="29088" x="6370638" y="3028950"/>
          <p14:tracePt t="29099" x="6396038" y="3016250"/>
          <p14:tracePt t="29109" x="6421438" y="3003550"/>
          <p14:tracePt t="29125" x="6434138" y="3003550"/>
          <p14:tracePt t="29149" x="6446838" y="3003550"/>
          <p14:tracePt t="29456" x="6434138" y="3003550"/>
          <p14:tracePt t="29476" x="6421438" y="3003550"/>
          <p14:tracePt t="29496" x="6408738" y="3003550"/>
          <p14:tracePt t="29674" x="6396038" y="3003550"/>
          <p14:tracePt t="29684" x="6370638" y="3016250"/>
          <p14:tracePt t="29694" x="6308725" y="3054350"/>
          <p14:tracePt t="29705" x="6196013" y="3103563"/>
          <p14:tracePt t="29715" x="5957888" y="3228975"/>
          <p14:tracePt t="29728" x="5607050" y="3341688"/>
          <p14:tracePt t="29738" x="5119688" y="3503613"/>
          <p14:tracePt t="29745" x="4543425" y="3703638"/>
          <p14:tracePt t="29756" x="3943350" y="3854450"/>
          <p14:tracePt t="29764" x="3505200" y="4005263"/>
          <p14:tracePt t="29776" x="3128963" y="4154488"/>
          <p14:tracePt t="29783" x="2854325" y="4254500"/>
          <p14:tracePt t="29793" x="2667000" y="4341813"/>
          <p14:tracePt t="29803" x="2503488" y="4405313"/>
          <p14:tracePt t="29813" x="2378075" y="4430713"/>
          <p14:tracePt t="29824" x="2278063" y="4467225"/>
          <p14:tracePt t="29833" x="2239963" y="4479925"/>
          <p14:tracePt t="29843" x="2216150" y="4479925"/>
          <p14:tracePt t="29855" x="2178050" y="4492625"/>
          <p14:tracePt t="29865" x="2165350" y="4492625"/>
          <p14:tracePt t="29872" x="2152650" y="4492625"/>
          <p14:tracePt t="29984" x="2165350" y="4492625"/>
          <p14:tracePt t="29995" x="2178050" y="4492625"/>
          <p14:tracePt t="30002" x="2190750" y="4492625"/>
          <p14:tracePt t="30014" x="2203450" y="4492625"/>
          <p14:tracePt t="30021" x="2216150" y="4492625"/>
          <p14:tracePt t="30031" x="2239963" y="4492625"/>
          <p14:tracePt t="30041" x="2252663" y="4492625"/>
          <p14:tracePt t="30051" x="2265363" y="4492625"/>
          <p14:tracePt t="30061" x="2290763" y="4492625"/>
          <p14:tracePt t="30082" x="2328863" y="4492625"/>
          <p14:tracePt t="30093" x="2339975" y="4492625"/>
          <p14:tracePt t="30104" x="2365375" y="4492625"/>
          <p14:tracePt t="30113" x="2416175" y="4492625"/>
          <p14:tracePt t="30121" x="2465388" y="4492625"/>
          <p14:tracePt t="30133" x="2528888" y="4479925"/>
          <p14:tracePt t="30140" x="2667000" y="4467225"/>
          <p14:tracePt t="30151" x="2778125" y="4430713"/>
          <p14:tracePt t="30159" x="2903538" y="4418013"/>
          <p14:tracePt t="30170" x="2954338" y="4392613"/>
          <p14:tracePt t="30180" x="3028950" y="4379913"/>
          <p14:tracePt t="30190" x="3079750" y="4367213"/>
          <p14:tracePt t="30205" x="3128963" y="4354513"/>
          <p14:tracePt t="30211" x="3167063" y="4341813"/>
          <p14:tracePt t="30231" x="3192463" y="4330700"/>
          <p14:tracePt t="30238" x="3216275" y="4330700"/>
          <p14:tracePt t="30251" x="3216275" y="4318000"/>
          <p14:tracePt t="30260" x="3241675" y="4318000"/>
          <p14:tracePt t="30270" x="3267075" y="4318000"/>
          <p14:tracePt t="30279" x="3279775" y="4305300"/>
          <p14:tracePt t="30289" x="3305175" y="4305300"/>
          <p14:tracePt t="30301" x="3354388" y="4292600"/>
          <p14:tracePt t="30309" x="3379788" y="4279900"/>
          <p14:tracePt t="30320" x="3405188" y="4279900"/>
          <p14:tracePt t="30330" x="3441700" y="4267200"/>
          <p14:tracePt t="30341" x="3467100" y="4267200"/>
          <p14:tracePt t="30348" x="3517900" y="4241800"/>
          <p14:tracePt t="30359" x="3567113" y="4230688"/>
          <p14:tracePt t="30368" x="3605213" y="4217988"/>
          <p14:tracePt t="30379" x="3617913" y="4217988"/>
          <p14:tracePt t="30388" x="3654425" y="4205288"/>
          <p14:tracePt t="30398" x="3692525" y="4192588"/>
          <p14:tracePt t="30409" x="3705225" y="4192588"/>
          <p14:tracePt t="30419" x="3730625" y="4179888"/>
          <p14:tracePt t="30428" x="3756025" y="4179888"/>
          <p14:tracePt t="30451" x="3779838" y="4179888"/>
          <p14:tracePt t="30460" x="3805238" y="4167188"/>
          <p14:tracePt t="30469" x="3817938" y="4154488"/>
          <p14:tracePt t="30481" x="3830638" y="4154488"/>
          <p14:tracePt t="30490" x="3843338" y="4141788"/>
          <p14:tracePt t="30497" x="3856038" y="4141788"/>
          <p14:tracePt t="30717" x="3867150" y="4141788"/>
          <p14:tracePt t="30730" x="3879850" y="4141788"/>
          <p14:tracePt t="30765" x="3892550" y="4141788"/>
          <p14:tracePt t="30785" x="3905250" y="4141788"/>
          <p14:tracePt t="30795" x="3930650" y="4141788"/>
          <p14:tracePt t="30806" x="3968750" y="4141788"/>
          <p14:tracePt t="30826" x="3979863" y="4141788"/>
          <p14:tracePt t="30836" x="3992563" y="4141788"/>
          <p14:tracePt t="31332" x="4030663" y="4141788"/>
          <p14:tracePt t="31340" x="4092575" y="4141788"/>
          <p14:tracePt t="31350" x="4243388" y="4141788"/>
          <p14:tracePt t="31361" x="4418013" y="4117975"/>
          <p14:tracePt t="31371" x="4581525" y="4117975"/>
          <p14:tracePt t="31380" x="4694238" y="4105275"/>
          <p14:tracePt t="31390" x="4806950" y="4092575"/>
          <p14:tracePt t="31402" x="4894263" y="4092575"/>
          <p14:tracePt t="31412" x="4956175" y="4092575"/>
          <p14:tracePt t="31421" x="5006975" y="4092575"/>
          <p14:tracePt t="31438" x="5045075" y="4092575"/>
          <p14:tracePt t="31441" x="5068888" y="4092575"/>
          <p14:tracePt t="31451" x="5106988" y="4092575"/>
          <p14:tracePt t="31461" x="5132388" y="4092575"/>
          <p14:tracePt t="31468" x="5157788" y="4092575"/>
          <p14:tracePt t="31481" x="5170488" y="4092575"/>
          <p14:tracePt t="31490" x="5181600" y="4092575"/>
          <p14:tracePt t="31499" x="5194300" y="4092575"/>
          <p14:tracePt t="31509" x="5219700" y="4092575"/>
          <p14:tracePt t="31520" x="5232400" y="4092575"/>
          <p14:tracePt t="31535" x="5245100" y="4092575"/>
          <p14:tracePt t="31560" x="5257800" y="4092575"/>
          <p14:tracePt t="31569" x="5270500" y="4092575"/>
          <p14:tracePt t="31599" x="5281613" y="4092575"/>
          <p14:tracePt t="31611" x="5294313" y="4092575"/>
          <p14:tracePt t="31619" x="5294313" y="4105275"/>
          <p14:tracePt t="31631" x="5307013" y="4105275"/>
          <p14:tracePt t="31639" x="5319713" y="4105275"/>
          <p14:tracePt t="31658" x="5332413" y="4105275"/>
          <p14:tracePt t="31669" x="5345113" y="4105275"/>
          <p14:tracePt t="31679" x="5357813" y="4117975"/>
          <p14:tracePt t="31690" x="5383213" y="4117975"/>
          <p14:tracePt t="31697" x="5394325" y="4117975"/>
          <p14:tracePt t="31706" x="5407025" y="4117975"/>
          <p14:tracePt t="31717" x="5432425" y="4117975"/>
          <p14:tracePt t="31738" x="5457825" y="4117975"/>
          <p14:tracePt t="31747" x="5483225" y="4117975"/>
          <p14:tracePt t="31769" x="5507038" y="4117975"/>
          <p14:tracePt t="31778" x="5519738" y="4117975"/>
          <p14:tracePt t="31798" x="5532438" y="4117975"/>
          <p14:tracePt t="31811" x="5545138" y="4117975"/>
          <p14:tracePt t="31826" x="5557838" y="4117975"/>
          <p14:tracePt t="31856" x="5570538" y="4117975"/>
          <p14:tracePt t="31866" x="5583238" y="4117975"/>
          <p14:tracePt t="31887" x="5595938" y="4117975"/>
          <p14:tracePt t="31977" x="5607050" y="4117975"/>
          <p14:tracePt t="31987" x="5619750" y="4117975"/>
          <p14:tracePt t="32314" x="5595938" y="4129088"/>
          <p14:tracePt t="32324" x="5507038" y="4129088"/>
          <p14:tracePt t="32333" x="5357813" y="4141788"/>
          <p14:tracePt t="32342" x="5057775" y="4179888"/>
          <p14:tracePt t="32353" x="4468813" y="4241800"/>
          <p14:tracePt t="32366" x="3756025" y="4330700"/>
          <p14:tracePt t="32376" x="2954338" y="4418013"/>
          <p14:tracePt t="32385" x="2165350" y="4505325"/>
          <p14:tracePt t="32392" x="1501775" y="4543425"/>
          <p14:tracePt t="32402" x="1127125" y="4579938"/>
          <p14:tracePt t="32412" x="914400" y="4605338"/>
          <p14:tracePt t="32421" x="763588" y="4605338"/>
          <p14:tracePt t="32434" x="676275" y="4618038"/>
          <p14:tracePt t="32442" x="638175" y="4618038"/>
          <p14:tracePt t="32452" x="612775" y="4618038"/>
          <p14:tracePt t="32463" x="600075" y="4630738"/>
          <p14:tracePt t="32580" x="612775" y="4630738"/>
          <p14:tracePt t="32591" x="638175" y="4630738"/>
          <p14:tracePt t="32602" x="650875" y="4630738"/>
          <p14:tracePt t="32633" x="663575" y="4630738"/>
          <p14:tracePt t="32643" x="676275" y="4630738"/>
          <p14:tracePt t="32722" x="688975" y="4630738"/>
          <p14:tracePt t="32741" x="701675" y="4630738"/>
          <p14:tracePt t="32750" x="712788" y="4630738"/>
          <p14:tracePt t="32761" x="750888" y="4630738"/>
          <p14:tracePt t="32772" x="838200" y="4605338"/>
          <p14:tracePt t="32778" x="925513" y="4579938"/>
          <p14:tracePt t="32790" x="1027113" y="4554538"/>
          <p14:tracePt t="32799" x="1089025" y="4543425"/>
          <p14:tracePt t="32810" x="1163638" y="4505325"/>
          <p14:tracePt t="32818" x="1201738" y="4505325"/>
          <p14:tracePt t="32829" x="1252538" y="4492625"/>
          <p14:tracePt t="32842" x="1276350" y="4492625"/>
          <p14:tracePt t="32850" x="1301750" y="4492625"/>
          <p14:tracePt t="32860" x="1327150" y="4492625"/>
          <p14:tracePt t="32869" x="1339850" y="4492625"/>
          <p14:tracePt t="32878" x="1352550" y="4492625"/>
          <p14:tracePt t="32890" x="1363663" y="4492625"/>
          <p14:tracePt t="32897" x="1389063" y="4492625"/>
          <p14:tracePt t="32918" x="1401763" y="4492625"/>
          <p14:tracePt t="32927" x="1414463" y="4492625"/>
          <p14:tracePt t="32959" x="1427163" y="4492625"/>
          <p14:tracePt t="32978" x="1439863" y="4492625"/>
          <p14:tracePt t="32989" x="1452563" y="4492625"/>
          <p14:tracePt t="33722" x="1465263" y="4492625"/>
          <p14:tracePt t="33734" x="1514475" y="4467225"/>
          <p14:tracePt t="33740" x="1552575" y="4467225"/>
          <p14:tracePt t="33751" x="1627188" y="4467225"/>
          <p14:tracePt t="33761" x="1765300" y="4467225"/>
          <p14:tracePt t="33771" x="1865313" y="4467225"/>
          <p14:tracePt t="33780" x="1952625" y="4479925"/>
          <p14:tracePt t="33791" x="2065338" y="4479925"/>
          <p14:tracePt t="33801" x="2152650" y="4492625"/>
          <p14:tracePt t="33812" x="2252663" y="4518025"/>
          <p14:tracePt t="33821" x="2290763" y="4518025"/>
          <p14:tracePt t="33833" x="2365375" y="4530725"/>
          <p14:tracePt t="33843" x="2390775" y="4530725"/>
          <p14:tracePt t="33852" x="2428875" y="4554538"/>
          <p14:tracePt t="33859" x="2465388" y="4554538"/>
          <p14:tracePt t="33870" x="2490788" y="4579938"/>
          <p14:tracePt t="33880" x="2503488" y="4579938"/>
          <p14:tracePt t="33890" x="2516188" y="4592638"/>
          <p14:tracePt t="33898" x="2541588" y="4605338"/>
          <p14:tracePt t="33910" x="2554288" y="4605338"/>
          <p14:tracePt t="33919" x="2565400" y="4618038"/>
          <p14:tracePt t="33929" x="2603500" y="4618038"/>
          <p14:tracePt t="33940" x="2654300" y="4630738"/>
          <p14:tracePt t="33949" x="2690813" y="4643438"/>
          <p14:tracePt t="33959" x="2716213" y="4643438"/>
          <p14:tracePt t="33970" x="2754313" y="4643438"/>
          <p14:tracePt t="33979" x="2790825" y="4643438"/>
          <p14:tracePt t="33991" x="2828925" y="4643438"/>
          <p14:tracePt t="34000" x="2879725" y="4643438"/>
          <p14:tracePt t="34010" x="2903538" y="4643438"/>
          <p14:tracePt t="34019" x="2941638" y="4643438"/>
          <p14:tracePt t="34030" x="2979738" y="4643438"/>
          <p14:tracePt t="34050" x="3016250" y="4643438"/>
          <p14:tracePt t="34060" x="3054350" y="4643438"/>
          <p14:tracePt t="34069" x="3067050" y="4643438"/>
          <p14:tracePt t="34078" x="3103563" y="4643438"/>
          <p14:tracePt t="34088" x="3141663" y="4643438"/>
          <p14:tracePt t="34098" x="3167063" y="4643438"/>
          <p14:tracePt t="34108" x="3205163" y="4630738"/>
          <p14:tracePt t="34118" x="3254375" y="4618038"/>
          <p14:tracePt t="34127" x="3305175" y="4618038"/>
          <p14:tracePt t="34137" x="3328988" y="4605338"/>
          <p14:tracePt t="34148" x="3367088" y="4592638"/>
          <p14:tracePt t="34159" x="3405188" y="4592638"/>
          <p14:tracePt t="34173" x="3417888" y="4579938"/>
          <p14:tracePt t="34178" x="3441700" y="4567238"/>
          <p14:tracePt t="34189" x="3467100" y="4567238"/>
          <p14:tracePt t="34200" x="3479800" y="4567238"/>
          <p14:tracePt t="34209" x="3505200" y="4567238"/>
          <p14:tracePt t="34216" x="3530600" y="4567238"/>
          <p14:tracePt t="34238" x="3567113" y="4567238"/>
          <p14:tracePt t="34247" x="3579813" y="4567238"/>
          <p14:tracePt t="34256" x="3605213" y="4567238"/>
          <p14:tracePt t="34268" x="3643313" y="4567238"/>
          <p14:tracePt t="34279" x="3679825" y="4567238"/>
          <p14:tracePt t="34299" x="3705225" y="4567238"/>
          <p14:tracePt t="34306" x="3717925" y="4567238"/>
          <p14:tracePt t="34316" x="3730625" y="4567238"/>
          <p14:tracePt t="34326" x="3756025" y="4567238"/>
          <p14:tracePt t="34357" x="3767138" y="4567238"/>
          <p14:tracePt t="34575" x="3779838" y="4567238"/>
          <p14:tracePt t="34614" x="3817938" y="4567238"/>
          <p14:tracePt t="34623" x="3879850" y="4567238"/>
          <p14:tracePt t="34633" x="3930650" y="4567238"/>
          <p14:tracePt t="34644" x="4017963" y="4567238"/>
          <p14:tracePt t="34654" x="4168775" y="4554538"/>
          <p14:tracePt t="34664" x="4294188" y="4530725"/>
          <p14:tracePt t="34672" x="4494213" y="4479925"/>
          <p14:tracePt t="34683" x="4681538" y="4479925"/>
          <p14:tracePt t="34693" x="4894263" y="4479925"/>
          <p14:tracePt t="34703" x="5068888" y="4467225"/>
          <p14:tracePt t="34712" x="5232400" y="4467225"/>
          <p14:tracePt t="34723" x="5345113" y="4467225"/>
          <p14:tracePt t="34732" x="5432425" y="4467225"/>
          <p14:tracePt t="34743" x="5507038" y="4467225"/>
          <p14:tracePt t="34752" x="5570538" y="4479925"/>
          <p14:tracePt t="34762" x="5632450" y="4479925"/>
          <p14:tracePt t="34773" x="5670550" y="4479925"/>
          <p14:tracePt t="34782" x="5708650" y="4479925"/>
          <p14:tracePt t="34792" x="5757863" y="4479925"/>
          <p14:tracePt t="34802" x="5783263" y="4479925"/>
          <p14:tracePt t="34812" x="5821363" y="4492625"/>
          <p14:tracePt t="34823" x="5857875" y="4492625"/>
          <p14:tracePt t="34831" x="5870575" y="4492625"/>
          <p14:tracePt t="34843" x="5895975" y="4492625"/>
          <p14:tracePt t="34852" x="5932488" y="4492625"/>
          <p14:tracePt t="34862" x="5945188" y="4492625"/>
          <p14:tracePt t="34871" x="5983288" y="4492625"/>
          <p14:tracePt t="34881" x="6008688" y="4492625"/>
          <p14:tracePt t="34894" x="6021388" y="4492625"/>
          <p14:tracePt t="34901" x="6034088" y="4492625"/>
          <p14:tracePt t="34910" x="6057900" y="4492625"/>
          <p14:tracePt t="34931" x="6083300" y="4492625"/>
          <p14:tracePt t="34941" x="6108700" y="4492625"/>
          <p14:tracePt t="34961" x="6134100" y="4492625"/>
          <p14:tracePt t="34971" x="6146800" y="4492625"/>
          <p14:tracePt t="34993" x="6183313" y="4492625"/>
          <p14:tracePt t="35000" x="6196013" y="4479925"/>
          <p14:tracePt t="35021" x="6208713" y="4479925"/>
          <p14:tracePt t="35040" x="6221413" y="4479925"/>
          <p14:tracePt t="35426" x="6221413" y="4467225"/>
          <p14:tracePt t="35447" x="6221413" y="4454525"/>
          <p14:tracePt t="35456" x="6183313" y="4454525"/>
          <p14:tracePt t="35466" x="5921375" y="4443413"/>
          <p14:tracePt t="35477" x="5307013" y="4443413"/>
          <p14:tracePt t="35487" x="4356100" y="4443413"/>
          <p14:tracePt t="35497" x="3454400" y="4443413"/>
          <p14:tracePt t="35505" x="2452688" y="4454525"/>
          <p14:tracePt t="35517" x="1739900" y="4492625"/>
          <p14:tracePt t="35527" x="1201738" y="4567238"/>
          <p14:tracePt t="35536" x="876300" y="4592638"/>
          <p14:tracePt t="35546" x="663575" y="4643438"/>
          <p14:tracePt t="35557" x="512763" y="4667250"/>
          <p14:tracePt t="35568" x="400050" y="4692650"/>
          <p14:tracePt t="35578" x="363538" y="4692650"/>
          <p14:tracePt t="35589" x="325438" y="4705350"/>
          <p14:tracePt t="35597" x="312738" y="4705350"/>
          <p14:tracePt t="35615" x="300038" y="4705350"/>
          <p14:tracePt t="35626" x="287338" y="4705350"/>
          <p14:tracePt t="35738" x="287338" y="4718050"/>
          <p14:tracePt t="35745" x="300038" y="4718050"/>
          <p14:tracePt t="35757" x="300038" y="4730750"/>
          <p14:tracePt t="35855" x="312738" y="4730750"/>
          <p14:tracePt t="35883" x="350838" y="4730750"/>
          <p14:tracePt t="35893" x="363538" y="4730750"/>
          <p14:tracePt t="35902" x="387350" y="4743450"/>
          <p14:tracePt t="35913" x="425450" y="4756150"/>
          <p14:tracePt t="35923" x="463550" y="4756150"/>
          <p14:tracePt t="35933" x="525463" y="4756150"/>
          <p14:tracePt t="35942" x="563563" y="4768850"/>
          <p14:tracePt t="35953" x="612775" y="4779963"/>
          <p14:tracePt t="35965" x="638175" y="4779963"/>
          <p14:tracePt t="35977" x="663575" y="4779963"/>
          <p14:tracePt t="36003" x="712788" y="4805363"/>
          <p14:tracePt t="36012" x="738188" y="4818063"/>
          <p14:tracePt t="36023" x="750888" y="4818063"/>
          <p14:tracePt t="36033" x="763588" y="4818063"/>
          <p14:tracePt t="36042" x="776288" y="4818063"/>
          <p14:tracePt t="36074" x="788988" y="4818063"/>
          <p14:tracePt t="36083" x="801688" y="4818063"/>
          <p14:tracePt t="36104" x="814388" y="4818063"/>
          <p14:tracePt t="36847" x="814388" y="4830763"/>
          <p14:tracePt t="36865" x="814388" y="4843463"/>
          <p14:tracePt t="36875" x="825500" y="4843463"/>
          <p14:tracePt t="36885" x="838200" y="4843463"/>
          <p14:tracePt t="36894" x="850900" y="4843463"/>
          <p14:tracePt t="36905" x="850900" y="4856163"/>
          <p14:tracePt t="36926" x="863600" y="4868863"/>
          <p14:tracePt t="36945" x="876300" y="4868863"/>
          <p14:tracePt t="36955" x="889000" y="4879975"/>
          <p14:tracePt t="36977" x="914400" y="4879975"/>
          <p14:tracePt t="36985" x="925513" y="4879975"/>
          <p14:tracePt t="37002" x="938213" y="4879975"/>
          <p14:tracePt t="37004" x="963613" y="4879975"/>
          <p14:tracePt t="37034" x="976313" y="4879975"/>
          <p14:tracePt t="37044" x="989013" y="4879975"/>
          <p14:tracePt t="37063" x="1001713" y="4879975"/>
          <p14:tracePt t="38513" x="1001713" y="4868863"/>
          <p14:tracePt t="38535" x="1038225" y="4856163"/>
          <p14:tracePt t="38541" x="1101725" y="4856163"/>
          <p14:tracePt t="38551" x="1201738" y="4843463"/>
          <p14:tracePt t="38562" x="1327150" y="4843463"/>
          <p14:tracePt t="38571" x="1501775" y="4805363"/>
          <p14:tracePt t="38583" x="1689100" y="4792663"/>
          <p14:tracePt t="38592" x="1878013" y="4779963"/>
          <p14:tracePt t="38602" x="2103438" y="4756150"/>
          <p14:tracePt t="38612" x="2290763" y="4756150"/>
          <p14:tracePt t="38624" x="2452688" y="4756150"/>
          <p14:tracePt t="38631" x="2603500" y="4756150"/>
          <p14:tracePt t="38640" x="2741613" y="4756150"/>
          <p14:tracePt t="38650" x="2828925" y="4792663"/>
          <p14:tracePt t="38661" x="2903538" y="4805363"/>
          <p14:tracePt t="38671" x="2954338" y="4818063"/>
          <p14:tracePt t="38681" x="2992438" y="4818063"/>
          <p14:tracePt t="38690" x="3016250" y="4830763"/>
          <p14:tracePt t="38700" x="3028950" y="4830763"/>
          <p14:tracePt t="38712" x="3041650" y="4830763"/>
          <p14:tracePt t="38729" x="3067050" y="4843463"/>
          <p14:tracePt t="38741" x="3079750" y="4843463"/>
          <p14:tracePt t="38762" x="3092450" y="4843463"/>
          <p14:tracePt t="38770" x="3103563" y="4843463"/>
          <p14:tracePt t="38779" x="3116263" y="4856163"/>
          <p14:tracePt t="38789" x="3141663" y="4856163"/>
          <p14:tracePt t="38799" x="3167063" y="4856163"/>
          <p14:tracePt t="38809" x="3192463" y="4856163"/>
          <p14:tracePt t="38819" x="3228975" y="4856163"/>
          <p14:tracePt t="38829" x="3254375" y="4856163"/>
          <p14:tracePt t="38840" x="3305175" y="4856163"/>
          <p14:tracePt t="38847" x="3341688" y="4856163"/>
          <p14:tracePt t="38859" x="3392488" y="4856163"/>
          <p14:tracePt t="38869" x="3429000" y="4856163"/>
          <p14:tracePt t="38878" x="3454400" y="4843463"/>
          <p14:tracePt t="38888" x="3492500" y="4830763"/>
          <p14:tracePt t="38898" x="3530600" y="4830763"/>
          <p14:tracePt t="38909" x="3541713" y="4830763"/>
          <p14:tracePt t="38918" x="3554413" y="4830763"/>
          <p14:tracePt t="38928" x="3579813" y="4830763"/>
          <p14:tracePt t="38948" x="3592513" y="4830763"/>
          <p14:tracePt t="38988" x="3605213" y="4830763"/>
          <p14:tracePt t="38994" x="3617913" y="4830763"/>
          <p14:tracePt t="39097" x="3630613" y="4830763"/>
          <p14:tracePt t="39325" x="3643313" y="4830763"/>
          <p14:tracePt t="39337" x="3654425" y="4830763"/>
          <p14:tracePt t="40656" x="3667125" y="4830763"/>
          <p14:tracePt t="40674" x="3679825" y="4830763"/>
          <p14:tracePt t="40685" x="3692525" y="4830763"/>
          <p14:tracePt t="40703" x="3705225" y="4830763"/>
          <p14:tracePt t="40712" x="3730625" y="4830763"/>
          <p14:tracePt t="40724" x="3779838" y="4830763"/>
          <p14:tracePt t="40734" x="3805238" y="4830763"/>
          <p14:tracePt t="40744" x="3856038" y="4830763"/>
          <p14:tracePt t="40752" x="3956050" y="4830763"/>
          <p14:tracePt t="40769" x="4017963" y="4830763"/>
          <p14:tracePt t="40777" x="4092575" y="4830763"/>
          <p14:tracePt t="40783" x="4143375" y="4830763"/>
          <p14:tracePt t="40792" x="4181475" y="4830763"/>
          <p14:tracePt t="40803" x="4205288" y="4830763"/>
          <p14:tracePt t="40813" x="4243388" y="4830763"/>
          <p14:tracePt t="40823" x="4256088" y="4830763"/>
          <p14:tracePt t="40832" x="4294188" y="4830763"/>
          <p14:tracePt t="40842" x="4330700" y="4830763"/>
          <p14:tracePt t="40854" x="4343400" y="4830763"/>
          <p14:tracePt t="40863" x="4381500" y="4830763"/>
          <p14:tracePt t="40874" x="4418013" y="4830763"/>
          <p14:tracePt t="40882" x="4443413" y="4830763"/>
          <p14:tracePt t="40892" x="4468813" y="4830763"/>
          <p14:tracePt t="40901" x="4506913" y="4830763"/>
          <p14:tracePt t="40911" x="4530725" y="4830763"/>
          <p14:tracePt t="40922" x="4568825" y="4843463"/>
          <p14:tracePt t="40932" x="4594225" y="4843463"/>
          <p14:tracePt t="40942" x="4606925" y="4843463"/>
          <p14:tracePt t="40951" x="4630738" y="4843463"/>
          <p14:tracePt t="40961" x="4643438" y="4843463"/>
          <p14:tracePt t="40972" x="4656138" y="4843463"/>
          <p14:tracePt t="40991" x="4694238" y="4843463"/>
          <p14:tracePt t="41011" x="4706938" y="4843463"/>
          <p14:tracePt t="41021" x="4719638" y="4843463"/>
          <p14:tracePt t="41051" x="4732338" y="4843463"/>
          <p14:tracePt t="41070" x="4743450" y="4843463"/>
          <p14:tracePt t="41080" x="4756150" y="4843463"/>
          <p14:tracePt t="41130" x="4768850" y="4843463"/>
          <p14:tracePt t="41150" x="4781550" y="4843463"/>
          <p14:tracePt t="41179" x="4794250" y="4843463"/>
          <p14:tracePt t="41269" x="4806950" y="4843463"/>
          <p14:tracePt t="41378" x="4819650" y="4843463"/>
          <p14:tracePt t="41705" x="4843463" y="4843463"/>
          <p14:tracePt t="41719" x="4868863" y="4843463"/>
          <p14:tracePt t="41726" x="4906963" y="4856163"/>
          <p14:tracePt t="41738" x="4945063" y="4868863"/>
          <p14:tracePt t="41745" x="5045075" y="4892675"/>
          <p14:tracePt t="41755" x="5157788" y="4918075"/>
          <p14:tracePt t="41765" x="5307013" y="4930775"/>
          <p14:tracePt t="41775" x="5419725" y="4943475"/>
          <p14:tracePt t="41783" x="5595938" y="4981575"/>
          <p14:tracePt t="41795" x="5719763" y="4981575"/>
          <p14:tracePt t="41805" x="5832475" y="4992688"/>
          <p14:tracePt t="41817" x="5945188" y="5018088"/>
          <p14:tracePt t="41826" x="6034088" y="5030788"/>
          <p14:tracePt t="41836" x="6146800" y="5056188"/>
          <p14:tracePt t="41848" x="6196013" y="5068888"/>
          <p14:tracePt t="41856" x="6246813" y="5081588"/>
          <p14:tracePt t="41864" x="6283325" y="5092700"/>
          <p14:tracePt t="41874" x="6296025" y="5105400"/>
          <p14:tracePt t="41896" x="6308725" y="5105400"/>
          <p14:tracePt t="42103" x="6296025" y="5105400"/>
          <p14:tracePt t="42113" x="6270625" y="5105400"/>
          <p14:tracePt t="42123" x="6221413" y="5092700"/>
          <p14:tracePt t="42136" x="6157913" y="5092700"/>
          <p14:tracePt t="42141" x="6083300" y="5081588"/>
          <p14:tracePt t="42152" x="6021388" y="5068888"/>
          <p14:tracePt t="42162" x="5970588" y="5068888"/>
          <p14:tracePt t="42171" x="5932488" y="5056188"/>
          <p14:tracePt t="42181" x="5895975" y="5043488"/>
          <p14:tracePt t="42192" x="5870575" y="5043488"/>
          <p14:tracePt t="42203" x="5821363" y="5018088"/>
          <p14:tracePt t="42212" x="5783263" y="5005388"/>
          <p14:tracePt t="42225" x="5745163" y="4992688"/>
          <p14:tracePt t="42231" x="5683250" y="4981575"/>
          <p14:tracePt t="42241" x="5632450" y="4968875"/>
          <p14:tracePt t="42251" x="5557838" y="4943475"/>
          <p14:tracePt t="42260" x="5519738" y="4943475"/>
          <p14:tracePt t="42271" x="5483225" y="4930775"/>
          <p14:tracePt t="42281" x="5470525" y="4918075"/>
          <p14:tracePt t="42292" x="5457825" y="4918075"/>
          <p14:tracePt t="42302" x="5432425" y="4905375"/>
          <p14:tracePt t="42313" x="5419725" y="4905375"/>
          <p14:tracePt t="42326" x="5407025" y="4905375"/>
          <p14:tracePt t="42332" x="5394325" y="4905375"/>
          <p14:tracePt t="42342" x="5394325" y="4892675"/>
          <p14:tracePt t="42360" x="5383213" y="4892675"/>
          <p14:tracePt t="42372" x="5370513" y="4892675"/>
          <p14:tracePt t="42390" x="5357813" y="4892675"/>
          <p14:tracePt t="42471" x="5345113" y="4892675"/>
          <p14:tracePt t="42481" x="5332413" y="4892675"/>
          <p14:tracePt t="42498" x="5319713" y="4892675"/>
          <p14:tracePt t="42528" x="5307013" y="4892675"/>
          <p14:tracePt t="42537" x="5294313" y="4892675"/>
          <p14:tracePt t="42568" x="5281613" y="4892675"/>
          <p14:tracePt t="42589" x="5270500" y="4892675"/>
          <p14:tracePt t="42601" x="5257800" y="4892675"/>
          <p14:tracePt t="42736" x="5270500" y="4892675"/>
          <p14:tracePt t="42747" x="5281613" y="4892675"/>
          <p14:tracePt t="42757" x="5307013" y="4892675"/>
          <p14:tracePt t="42766" x="5332413" y="4892675"/>
          <p14:tracePt t="42776" x="5357813" y="4892675"/>
          <p14:tracePt t="42787" x="5394325" y="4892675"/>
          <p14:tracePt t="42802" x="5419725" y="4892675"/>
          <p14:tracePt t="42810" x="5457825" y="4892675"/>
          <p14:tracePt t="42827" x="5483225" y="4892675"/>
          <p14:tracePt t="42837" x="5495925" y="4892675"/>
          <p14:tracePt t="42846" x="5507038" y="4892675"/>
          <p14:tracePt t="42855" x="5532438" y="4892675"/>
          <p14:tracePt t="42866" x="5545138" y="4892675"/>
          <p14:tracePt t="42876" x="5570538" y="4892675"/>
          <p14:tracePt t="42885" x="5607050" y="4892675"/>
          <p14:tracePt t="42895" x="5632450" y="4892675"/>
          <p14:tracePt t="42905" x="5657850" y="4892675"/>
          <p14:tracePt t="42915" x="5719763" y="4892675"/>
          <p14:tracePt t="42925" x="5770563" y="4905375"/>
          <p14:tracePt t="42935" x="5821363" y="4905375"/>
          <p14:tracePt t="42947" x="5845175" y="4918075"/>
          <p14:tracePt t="42957" x="5883275" y="4930775"/>
          <p14:tracePt t="42971" x="5908675" y="4930775"/>
          <p14:tracePt t="42976" x="5921375" y="4930775"/>
          <p14:tracePt t="42986" x="5945188" y="4930775"/>
          <p14:tracePt t="42995" x="5957888" y="4930775"/>
          <p14:tracePt t="43004" x="5970588" y="4930775"/>
          <p14:tracePt t="43014" x="6008688" y="4930775"/>
          <p14:tracePt t="43025" x="6034088" y="4930775"/>
          <p14:tracePt t="43035" x="6057900" y="4930775"/>
          <p14:tracePt t="43046" x="6096000" y="4943475"/>
          <p14:tracePt t="43055" x="6121400" y="4943475"/>
          <p14:tracePt t="43065" x="6146800" y="4943475"/>
          <p14:tracePt t="43081" x="6170613" y="4943475"/>
          <p14:tracePt t="43094" x="6196013" y="4943475"/>
          <p14:tracePt t="43105" x="6221413" y="4943475"/>
          <p14:tracePt t="43133" x="6234113" y="4943475"/>
          <p14:tracePt t="43154" x="6246813" y="4943475"/>
          <p14:tracePt t="43166" x="6259513" y="4943475"/>
          <p14:tracePt t="43195" x="6270625" y="4943475"/>
          <p14:tracePt t="43252" x="6283325" y="4943475"/>
          <p14:tracePt t="43362" x="6196013" y="4943475"/>
          <p14:tracePt t="43371" x="6070600" y="4943475"/>
          <p14:tracePt t="43382" x="5832475" y="4943475"/>
          <p14:tracePt t="43392" x="5670550" y="4905375"/>
          <p14:tracePt t="43406" x="5370513" y="4892675"/>
          <p14:tracePt t="43412" x="5157788" y="4868863"/>
          <p14:tracePt t="43422" x="4919663" y="4856163"/>
          <p14:tracePt t="43431" x="4743450" y="4830763"/>
          <p14:tracePt t="43441" x="4556125" y="4830763"/>
          <p14:tracePt t="43451" x="4381500" y="4830763"/>
          <p14:tracePt t="43461" x="4256088" y="4830763"/>
          <p14:tracePt t="43471" x="4130675" y="4843463"/>
          <p14:tracePt t="43481" x="4043363" y="4843463"/>
          <p14:tracePt t="43492" x="3968750" y="4856163"/>
          <p14:tracePt t="43504" x="3943350" y="4856163"/>
          <p14:tracePt t="43514" x="3892550" y="4856163"/>
          <p14:tracePt t="43520" x="3856038" y="4856163"/>
          <p14:tracePt t="43530" x="3843338" y="4856163"/>
          <p14:tracePt t="43540" x="3830638" y="4856163"/>
          <p14:tracePt t="43551" x="3817938" y="4856163"/>
          <p14:tracePt t="43569" x="3805238" y="4856163"/>
          <p14:tracePt t="43730" x="3805238" y="4868863"/>
          <p14:tracePt t="43759" x="3792538" y="4892675"/>
          <p14:tracePt t="43768" x="3779838" y="4918075"/>
          <p14:tracePt t="43778" x="3767138" y="4956175"/>
          <p14:tracePt t="43788" x="3743325" y="4968875"/>
          <p14:tracePt t="43798" x="3730625" y="4992688"/>
          <p14:tracePt t="43807" x="3705225" y="5018088"/>
          <p14:tracePt t="43818" x="3705225" y="5030788"/>
          <p14:tracePt t="43828" x="3692525" y="5030788"/>
          <p14:tracePt t="43838" x="3679825" y="5043488"/>
          <p14:tracePt t="43847" x="3679825" y="5056188"/>
          <p14:tracePt t="43857" x="3667125" y="5068888"/>
          <p14:tracePt t="43878" x="3654425" y="5068888"/>
          <p14:tracePt t="43886" x="3654425" y="5081588"/>
          <p14:tracePt t="43897" x="3643313" y="5081588"/>
          <p14:tracePt t="43908" x="3643313" y="5092700"/>
          <p14:tracePt t="43917" x="3630613" y="5092700"/>
          <p14:tracePt t="43937" x="3605213" y="5105400"/>
          <p14:tracePt t="43947" x="3579813" y="5118100"/>
          <p14:tracePt t="43957" x="3579813" y="5130800"/>
          <p14:tracePt t="43967" x="3554413" y="5143500"/>
          <p14:tracePt t="43987" x="3530600" y="5156200"/>
          <p14:tracePt t="43996" x="3505200" y="5168900"/>
          <p14:tracePt t="44006" x="3492500" y="5168900"/>
          <p14:tracePt t="44016" x="3479800" y="5181600"/>
          <p14:tracePt t="44028" x="3454400" y="5194300"/>
          <p14:tracePt t="44036" x="3441700" y="5194300"/>
          <p14:tracePt t="44045" x="3417888" y="5194300"/>
          <p14:tracePt t="44057" x="3379788" y="5218113"/>
          <p14:tracePt t="44067" x="3341688" y="5230813"/>
          <p14:tracePt t="44076" x="3317875" y="5243513"/>
          <p14:tracePt t="44085" x="3292475" y="5243513"/>
          <p14:tracePt t="44097" x="3267075" y="5256213"/>
          <p14:tracePt t="44107" x="3241675" y="5268913"/>
          <p14:tracePt t="44118" x="3228975" y="5281613"/>
          <p14:tracePt t="44126" x="3216275" y="5281613"/>
          <p14:tracePt t="44138" x="3205163" y="5281613"/>
          <p14:tracePt t="44145" x="3192463" y="5281613"/>
          <p14:tracePt t="44154" x="3167063" y="5294313"/>
          <p14:tracePt t="44175" x="3154363" y="5305425"/>
          <p14:tracePt t="44185" x="3141663" y="5305425"/>
          <p14:tracePt t="44194" x="3141663" y="5318125"/>
          <p14:tracePt t="44216" x="3128963" y="5318125"/>
          <p14:tracePt t="44226" x="3116263" y="5318125"/>
          <p14:tracePt t="44283" x="3128963" y="5318125"/>
          <p14:tracePt t="44295" x="3167063" y="5318125"/>
          <p14:tracePt t="44304" x="3228975" y="5318125"/>
          <p14:tracePt t="44314" x="3317875" y="5318125"/>
          <p14:tracePt t="44323" x="3405188" y="5318125"/>
          <p14:tracePt t="44336" x="3541713" y="5318125"/>
          <p14:tracePt t="44345" x="3692525" y="5305425"/>
          <p14:tracePt t="44358" x="3805238" y="5268913"/>
          <p14:tracePt t="44365" x="3917950" y="5256213"/>
          <p14:tracePt t="44376" x="4068763" y="5218113"/>
          <p14:tracePt t="44384" x="4168775" y="5218113"/>
          <p14:tracePt t="44393" x="4281488" y="5205413"/>
          <p14:tracePt t="44402" x="4356100" y="5194300"/>
          <p14:tracePt t="44414" x="4418013" y="5194300"/>
          <p14:tracePt t="44423" x="4494213" y="5181600"/>
          <p14:tracePt t="44433" x="4556125" y="5168900"/>
          <p14:tracePt t="44443" x="4581525" y="5168900"/>
          <p14:tracePt t="44460" x="4630738" y="5168900"/>
          <p14:tracePt t="44465" x="4668838" y="5168900"/>
          <p14:tracePt t="44474" x="4719638" y="5156200"/>
          <p14:tracePt t="44484" x="4756150" y="5156200"/>
          <p14:tracePt t="44494" x="4806950" y="5156200"/>
          <p14:tracePt t="44504" x="4856163" y="5156200"/>
          <p14:tracePt t="44512" x="4906963" y="5156200"/>
          <p14:tracePt t="44521" x="4932363" y="5156200"/>
          <p14:tracePt t="44532" x="4968875" y="5156200"/>
          <p14:tracePt t="44542" x="5006975" y="5156200"/>
          <p14:tracePt t="44551" x="5019675" y="5156200"/>
          <p14:tracePt t="44561" x="5057775" y="5156200"/>
          <p14:tracePt t="44573" x="5094288" y="5156200"/>
          <p14:tracePt t="44587" x="5119688" y="5156200"/>
          <p14:tracePt t="44594" x="5132388" y="5156200"/>
          <p14:tracePt t="44601" x="5157788" y="5156200"/>
          <p14:tracePt t="44612" x="5170488" y="5156200"/>
          <p14:tracePt t="44622" x="5181600" y="5156200"/>
          <p14:tracePt t="44634" x="5207000" y="5156200"/>
          <p14:tracePt t="44652" x="5232400" y="5156200"/>
          <p14:tracePt t="44671" x="5245100" y="5156200"/>
          <p14:tracePt t="44702" x="5257800" y="5156200"/>
          <p14:tracePt t="44715" x="5270500" y="5156200"/>
          <p14:tracePt t="44742" x="5281613" y="5156200"/>
          <p14:tracePt t="46554" x="5281613" y="5143500"/>
          <p14:tracePt t="46605" x="5281613" y="5130800"/>
          <p14:tracePt t="46725" x="5281613" y="5118100"/>
          <p14:tracePt t="46746" x="5294313" y="5092700"/>
          <p14:tracePt t="46755" x="5432425" y="5018088"/>
          <p14:tracePt t="46763" x="5670550" y="4879975"/>
          <p14:tracePt t="46773" x="6146800" y="4605338"/>
          <p14:tracePt t="46783" x="6696075" y="4318000"/>
          <p14:tracePt t="46794" x="7423150" y="3829050"/>
          <p14:tracePt t="46804" x="8161338" y="3390900"/>
          <p14:tracePt t="46813" x="9012238" y="2890838"/>
          <p14:tracePt t="46823" x="9739313" y="2490788"/>
          <p14:tracePt t="46833" x="10339388" y="2127250"/>
          <p14:tracePt t="46844" x="10928350" y="1889125"/>
          <p14:tracePt t="46854" x="11453813" y="1701800"/>
          <p14:tracePt t="46868" x="11804650" y="1601788"/>
          <p14:tracePt t="46875" x="12017375" y="1552575"/>
          <p14:tracePt t="46962" x="12091988" y="1739900"/>
          <p14:tracePt t="46971" x="12017375" y="1776413"/>
          <p14:tracePt t="46982" x="11941175" y="1814513"/>
          <p14:tracePt t="46992" x="11891963" y="1827213"/>
          <p14:tracePt t="47001" x="11879263" y="1827213"/>
          <p14:tracePt t="47012" x="11879263" y="1839913"/>
          <p14:tracePt t="47060" x="11904663" y="1839913"/>
          <p14:tracePt t="47071" x="11917363" y="1839913"/>
          <p14:tracePt t="47081" x="11966575" y="1839913"/>
          <p14:tracePt t="47093" x="12017375" y="1827213"/>
          <p14:tracePt t="47102" x="12041188" y="1814513"/>
          <p14:tracePt t="47118" x="12079288" y="1814513"/>
          <p14:tracePt t="47149" x="12053888" y="1839913"/>
          <p14:tracePt t="47160" x="12017375" y="1865313"/>
          <p14:tracePt t="47170" x="11953875" y="1901825"/>
          <p14:tracePt t="47180" x="11879263" y="1927225"/>
          <p14:tracePt t="47190" x="11766550" y="1978025"/>
          <p14:tracePt t="47200" x="11679238" y="2014538"/>
          <p14:tracePt t="47211" x="11553825" y="2065338"/>
          <p14:tracePt t="47222" x="11453813" y="2078038"/>
          <p14:tracePt t="47231" x="11353800" y="2089150"/>
          <p14:tracePt t="47244" x="11266488" y="2127250"/>
          <p14:tracePt t="47251" x="11177588" y="2139950"/>
          <p14:tracePt t="47260" x="11102975" y="2152650"/>
          <p14:tracePt t="47269" x="10990263" y="2165350"/>
          <p14:tracePt t="47279" x="10928350" y="2190750"/>
          <p14:tracePt t="47291" x="10852150" y="2214563"/>
          <p14:tracePt t="47298" x="10790238" y="2227263"/>
          <p14:tracePt t="47309" x="10715625" y="2252663"/>
          <p14:tracePt t="47320" x="10664825" y="2265363"/>
          <p14:tracePt t="47330" x="10626725" y="2278063"/>
          <p14:tracePt t="47343" x="10602913" y="2290763"/>
          <p14:tracePt t="47352" x="10564813" y="2303463"/>
          <p14:tracePt t="47358" x="10552113" y="2303463"/>
          <p14:tracePt t="47369" x="10539413" y="2303463"/>
          <p14:tracePt t="47378" x="10526713" y="2303463"/>
          <p14:tracePt t="47388" x="10514013" y="2314575"/>
          <p14:tracePt t="47408" x="10502900" y="2327275"/>
          <p14:tracePt t="47417" x="10490200" y="2327275"/>
          <p14:tracePt t="47428" x="10490200" y="2339975"/>
          <p14:tracePt t="47449" x="10477500" y="2339975"/>
          <p14:tracePt t="47460" x="10464800" y="2339975"/>
          <p14:tracePt t="47470" x="10464800" y="2352675"/>
          <p14:tracePt t="47489" x="10464800" y="2365375"/>
          <p14:tracePt t="47520" x="10464800" y="2378075"/>
          <p14:tracePt t="47548" x="10464800" y="2390775"/>
          <p14:tracePt t="47557" x="10464800" y="2414588"/>
          <p14:tracePt t="47566" x="10464800" y="2427288"/>
          <p14:tracePt t="47577" x="10464800" y="2439988"/>
          <p14:tracePt t="47587" x="10464800" y="2452688"/>
          <p14:tracePt t="47610" x="10464800" y="2490788"/>
          <p14:tracePt t="47621" x="10464800" y="2503488"/>
          <p14:tracePt t="47627" x="10452100" y="2527300"/>
          <p14:tracePt t="47637" x="10452100" y="2552700"/>
          <p14:tracePt t="47647" x="10452100" y="2565400"/>
          <p14:tracePt t="47656" x="10439400" y="2565400"/>
          <p14:tracePt t="47667" x="10426700" y="2578100"/>
          <p14:tracePt t="47676" x="10414000" y="2590800"/>
          <p14:tracePt t="47696" x="10414000" y="2603500"/>
          <p14:tracePt t="47706" x="10401300" y="2616200"/>
          <p14:tracePt t="47720" x="10390188" y="2640013"/>
          <p14:tracePt t="47737" x="10377488" y="2640013"/>
          <p14:tracePt t="47755" x="10364788" y="2652713"/>
          <p14:tracePt t="47774" x="10339388" y="2652713"/>
          <p14:tracePt t="47796" x="10313988" y="2652713"/>
          <p14:tracePt t="47804" x="10288588" y="2652713"/>
          <p14:tracePt t="47825" x="10264775" y="2640013"/>
          <p14:tracePt t="47834" x="10239375" y="2640013"/>
          <p14:tracePt t="47854" x="10213975" y="2640013"/>
          <p14:tracePt t="47863" x="10188575" y="2627313"/>
          <p14:tracePt t="47874" x="10188575" y="2616200"/>
          <p14:tracePt t="47883" x="10177463" y="2616200"/>
          <p14:tracePt t="47893" x="10164763" y="2603500"/>
          <p14:tracePt t="47904" x="10152063" y="2603500"/>
          <p14:tracePt t="47934" x="10139363" y="2603500"/>
          <p14:tracePt t="47953" x="10126663" y="2603500"/>
          <p14:tracePt t="48023" x="10113963" y="2603500"/>
          <p14:tracePt t="48033" x="10101263" y="2603500"/>
          <p14:tracePt t="48053" x="10088563" y="2603500"/>
          <p14:tracePt t="48084" x="10075863" y="2603500"/>
          <p14:tracePt t="48193" x="10064750" y="2603500"/>
          <p14:tracePt t="48213" x="10052050" y="2603500"/>
          <p14:tracePt t="48244" x="10039350" y="2603500"/>
          <p14:tracePt t="48253" x="10026650" y="2603500"/>
          <p14:tracePt t="48273" x="10026650" y="2616200"/>
          <p14:tracePt t="48281" x="10013950" y="2616200"/>
          <p14:tracePt t="48291" x="10001250" y="2616200"/>
          <p14:tracePt t="48311" x="9988550" y="2616200"/>
          <p14:tracePt t="48323" x="9988550" y="2590800"/>
          <p14:tracePt t="48332" x="9975850" y="2578100"/>
          <p14:tracePt t="48341" x="9952038" y="2552700"/>
          <p14:tracePt t="48351" x="9952038" y="2527300"/>
          <p14:tracePt t="48360" x="9939338" y="2503488"/>
          <p14:tracePt t="48369" x="9926638" y="2490788"/>
          <p14:tracePt t="48380" x="9913938" y="2478088"/>
          <p14:tracePt t="48391" x="9913938" y="2452688"/>
          <p14:tracePt t="48399" x="9901238" y="2452688"/>
          <p14:tracePt t="48412" x="9901238" y="2439988"/>
          <p14:tracePt t="48425" x="9888538" y="2414588"/>
          <p14:tracePt t="48431" x="9875838" y="2414588"/>
          <p14:tracePt t="48441" x="9875838" y="2403475"/>
          <p14:tracePt t="48452" x="9863138" y="2390775"/>
          <p14:tracePt t="48460" x="9863138" y="2378075"/>
          <p14:tracePt t="48470" x="9863138" y="2365375"/>
          <p14:tracePt t="48479" x="9863138" y="2352675"/>
          <p14:tracePt t="48489" x="9863138" y="2339975"/>
          <p14:tracePt t="48511" x="9863138" y="2327275"/>
          <p14:tracePt t="48521" x="9852025" y="2314575"/>
          <p14:tracePt t="48530" x="9852025" y="2303463"/>
          <p14:tracePt t="48550" x="9852025" y="2278063"/>
          <p14:tracePt t="48560" x="9852025" y="2265363"/>
          <p14:tracePt t="48575" x="9852025" y="2252663"/>
          <p14:tracePt t="48580" x="9852025" y="2227263"/>
          <p14:tracePt t="48589" x="9852025" y="2214563"/>
          <p14:tracePt t="48600" x="9852025" y="2201863"/>
          <p14:tracePt t="48607" x="9852025" y="2178050"/>
          <p14:tracePt t="48618" x="9852025" y="2165350"/>
          <p14:tracePt t="48629" x="9852025" y="2152650"/>
          <p14:tracePt t="48637" x="9852025" y="2127250"/>
          <p14:tracePt t="48648" x="9852025" y="2114550"/>
          <p14:tracePt t="48658" x="9852025" y="2089150"/>
          <p14:tracePt t="48668" x="9852025" y="2078038"/>
          <p14:tracePt t="48679" x="9852025" y="2065338"/>
          <p14:tracePt t="48690" x="9852025" y="2039938"/>
          <p14:tracePt t="48709" x="9852025" y="2027238"/>
          <p14:tracePt t="48718" x="9852025" y="2014538"/>
          <p14:tracePt t="48730" x="9852025" y="2001838"/>
          <p14:tracePt t="48767" x="9852025" y="1989138"/>
          <p14:tracePt t="48799" x="9852025" y="1978025"/>
          <p14:tracePt t="48856" x="9839325" y="1978025"/>
          <p14:tracePt t="49024" x="9839325" y="1989138"/>
          <p14:tracePt t="49047" x="9839325" y="2001838"/>
          <p14:tracePt t="49056" x="9826625" y="2027238"/>
          <p14:tracePt t="49065" x="9826625" y="2039938"/>
          <p14:tracePt t="49074" x="9813925" y="2065338"/>
          <p14:tracePt t="49083" x="9801225" y="2078038"/>
          <p14:tracePt t="49094" x="9788525" y="2089150"/>
          <p14:tracePt t="49105" x="9788525" y="2114550"/>
          <p14:tracePt t="49113" x="9775825" y="2139950"/>
          <p14:tracePt t="49124" x="9775825" y="2152650"/>
          <p14:tracePt t="49135" x="9775825" y="2165350"/>
          <p14:tracePt t="49145" x="9775825" y="2190750"/>
          <p14:tracePt t="49157" x="9775825" y="2201863"/>
          <p14:tracePt t="49177" x="9775825" y="2214563"/>
          <p14:tracePt t="49184" x="9763125" y="2227263"/>
          <p14:tracePt t="49193" x="9763125" y="2239963"/>
          <p14:tracePt t="49213" x="9763125" y="2252663"/>
          <p14:tracePt t="49243" x="9750425" y="2265363"/>
          <p14:tracePt t="49363" x="9750425" y="2278063"/>
          <p14:tracePt t="49453" x="9750425" y="2290763"/>
          <p14:tracePt t="49470" x="9750425" y="2303463"/>
          <p14:tracePt t="49492" x="9750425" y="2314575"/>
          <p14:tracePt t="49500" x="9750425" y="2327275"/>
          <p14:tracePt t="49511" x="9750425" y="2339975"/>
          <p14:tracePt t="49532" x="9750425" y="2365375"/>
          <p14:tracePt t="49542" x="9750425" y="2378075"/>
          <p14:tracePt t="49550" x="9750425" y="2390775"/>
          <p14:tracePt t="49560" x="9750425" y="2403475"/>
          <p14:tracePt t="49570" x="9750425" y="2414588"/>
          <p14:tracePt t="49581" x="9750425" y="2427288"/>
          <p14:tracePt t="49589" x="9750425" y="2439988"/>
          <p14:tracePt t="49600" x="9750425" y="2452688"/>
          <p14:tracePt t="49611" x="9739313" y="2452688"/>
          <p14:tracePt t="49621" x="9739313" y="2465388"/>
          <p14:tracePt t="49632" x="9726613" y="2478088"/>
          <p14:tracePt t="49642" x="9726613" y="2490788"/>
          <p14:tracePt t="49661" x="9713913" y="2490788"/>
          <p14:tracePt t="49669" x="9713913" y="2503488"/>
          <p14:tracePt t="49689" x="9713913" y="2516188"/>
          <p14:tracePt t="49730" x="9713913" y="2527300"/>
          <p14:tracePt t="49740" x="9701213" y="2527300"/>
          <p14:tracePt t="49755" x="9688513" y="2540000"/>
          <p14:tracePt t="49760" x="9688513" y="2552700"/>
          <p14:tracePt t="49770" x="9675813" y="2552700"/>
          <p14:tracePt t="49780" x="9675813" y="2565400"/>
          <p14:tracePt t="49788" x="9663113" y="2578100"/>
          <p14:tracePt t="49797" x="9650413" y="2590800"/>
          <p14:tracePt t="49808" x="9650413" y="2603500"/>
          <p14:tracePt t="49819" x="9637713" y="2616200"/>
          <p14:tracePt t="49828" x="9637713" y="2627313"/>
          <p14:tracePt t="49838" x="9626600" y="2627313"/>
          <p14:tracePt t="49860" x="9613900" y="2627313"/>
          <p14:tracePt t="49869" x="9613900" y="2640013"/>
          <p14:tracePt t="49878" x="9601200" y="2640013"/>
          <p14:tracePt t="49887" x="9601200" y="2652713"/>
          <p14:tracePt t="49898" x="9588500" y="2652713"/>
          <p14:tracePt t="49908" x="9575800" y="2652713"/>
          <p14:tracePt t="50314" x="9575800" y="2640013"/>
          <p14:tracePt t="50365" x="9575800" y="2627313"/>
          <p14:tracePt t="50385" x="9575800" y="2616200"/>
          <p14:tracePt t="50414" x="9575800" y="2603500"/>
          <p14:tracePt t="50522" x="9575800" y="2578100"/>
          <p14:tracePt t="50533" x="9575800" y="2565400"/>
          <p14:tracePt t="50542" x="9575800" y="2527300"/>
          <p14:tracePt t="50552" x="9588500" y="2490788"/>
          <p14:tracePt t="50563" x="9601200" y="2452688"/>
          <p14:tracePt t="50572" x="9613900" y="2439988"/>
          <p14:tracePt t="50583" x="9613900" y="2403475"/>
          <p14:tracePt t="50592" x="9613900" y="2378075"/>
          <p14:tracePt t="50616" x="9613900" y="2365375"/>
          <p14:tracePt t="50623" x="9613900" y="2352675"/>
          <p14:tracePt t="50632" x="9613900" y="2339975"/>
          <p14:tracePt t="50682" x="9613900" y="2327275"/>
          <p14:tracePt t="50733" x="9613900" y="2314575"/>
          <p14:tracePt t="50790" x="9613900" y="2303463"/>
          <p14:tracePt t="50839" x="9613900" y="2290763"/>
          <p14:tracePt t="50860" x="9613900" y="2278063"/>
          <p14:tracePt t="50909" x="9613900" y="2265363"/>
          <p14:tracePt t="50939" x="9613900" y="2252663"/>
          <p14:tracePt t="50958" x="9613900" y="2239963"/>
          <p14:tracePt t="51009" x="9613900" y="2227263"/>
          <p14:tracePt t="51028" x="9613900" y="2214563"/>
          <p14:tracePt t="51059" x="9613900" y="2201863"/>
          <p14:tracePt t="51098" x="9613900" y="2190750"/>
          <p14:tracePt t="51128" x="9613900" y="2178050"/>
          <p14:tracePt t="51267" x="9613900" y="2165350"/>
          <p14:tracePt t="51276" x="9601200" y="2165350"/>
          <p14:tracePt t="51287" x="9601200" y="2152650"/>
          <p14:tracePt t="51307" x="9601200" y="2139950"/>
          <p14:tracePt t="51357" x="9601200" y="2127250"/>
          <p14:tracePt t="51536" x="9588500" y="2127250"/>
          <p14:tracePt t="51545" x="9575800" y="2114550"/>
          <p14:tracePt t="51566" x="9575800" y="2101850"/>
          <p14:tracePt t="51614" x="9575800" y="2089150"/>
          <p14:tracePt t="51643" x="9575800" y="2078038"/>
          <p14:tracePt t="51704" x="9563100" y="2078038"/>
          <p14:tracePt t="51723" x="9563100" y="2065338"/>
          <p14:tracePt t="51843" x="9550400" y="2065338"/>
          <p14:tracePt t="51871" x="9550400" y="2052638"/>
          <p14:tracePt t="51940" x="9550400" y="2039938"/>
          <p14:tracePt t="51994" x="9537700" y="2039938"/>
          <p14:tracePt t="52684" x="9525000" y="2027238"/>
          <p14:tracePt t="52695" x="9513888" y="2014538"/>
          <p14:tracePt t="52705" x="9501188" y="2014538"/>
          <p14:tracePt t="52715" x="9475788" y="2001838"/>
          <p14:tracePt t="52725" x="9463088" y="2001838"/>
          <p14:tracePt t="52740" x="9450388" y="2001838"/>
          <p14:tracePt t="52746" x="9437688" y="2001838"/>
          <p14:tracePt t="52756" x="9424988" y="2001838"/>
          <p14:tracePt t="52766" x="9401175" y="1989138"/>
          <p14:tracePt t="52814" x="9388475" y="1989138"/>
          <p14:tracePt t="53082" x="9388475" y="1978025"/>
          <p14:tracePt t="53102" x="9388475" y="1965325"/>
          <p14:tracePt t="53143" x="9413875" y="1965325"/>
          <p14:tracePt t="53151" x="9424988" y="1952625"/>
          <p14:tracePt t="53170" x="9450388" y="1952625"/>
          <p14:tracePt t="53181" x="9463088" y="1952625"/>
          <p14:tracePt t="53213" x="9475788" y="1952625"/>
          <p14:tracePt t="53232" x="9488488" y="1952625"/>
          <p14:tracePt t="53243" x="9501188" y="1952625"/>
          <p14:tracePt t="53262" x="9525000" y="1952625"/>
          <p14:tracePt t="53271" x="9550400" y="1952625"/>
          <p14:tracePt t="53290" x="9575800" y="1952625"/>
          <p14:tracePt t="53299" x="9601200" y="1939925"/>
          <p14:tracePt t="53320" x="9626600" y="1939925"/>
          <p14:tracePt t="53331" x="9650413" y="1939925"/>
          <p14:tracePt t="53352" x="9675813" y="1939925"/>
          <p14:tracePt t="53362" x="9688513" y="1939925"/>
          <p14:tracePt t="53371" x="9701213" y="1939925"/>
          <p14:tracePt t="53380" x="9726613" y="1939925"/>
          <p14:tracePt t="53389" x="9750425" y="1939925"/>
          <p14:tracePt t="53399" x="9763125" y="1939925"/>
          <p14:tracePt t="53409" x="9788525" y="1939925"/>
          <p14:tracePt t="53419" x="9801225" y="1939925"/>
          <p14:tracePt t="53429" x="9826625" y="1939925"/>
          <p14:tracePt t="53440" x="9852025" y="1939925"/>
          <p14:tracePt t="53460" x="9875838" y="1939925"/>
          <p14:tracePt t="53471" x="9888538" y="1939925"/>
          <p14:tracePt t="53481" x="9901238" y="1939925"/>
          <p14:tracePt t="53493" x="9926638" y="1939925"/>
          <p14:tracePt t="53500" x="9939338" y="1939925"/>
          <p14:tracePt t="53519" x="9952038" y="1939925"/>
          <p14:tracePt t="53539" x="9963150" y="1939925"/>
          <p14:tracePt t="53548" x="9975850" y="1939925"/>
          <p14:tracePt t="53570" x="10001250" y="1939925"/>
          <p14:tracePt t="53579" x="10013950" y="1939925"/>
          <p14:tracePt t="53596" x="10026650" y="1939925"/>
          <p14:tracePt t="53600" x="10052050" y="1939925"/>
          <p14:tracePt t="53619" x="10075863" y="1927225"/>
          <p14:tracePt t="53627" x="10101263" y="1927225"/>
          <p14:tracePt t="53657" x="10113963" y="1927225"/>
          <p14:tracePt t="53667" x="10113963" y="1914525"/>
          <p14:tracePt t="53677" x="10126663" y="1914525"/>
          <p14:tracePt t="53687" x="10139363" y="1914525"/>
          <p14:tracePt t="53720" x="10152063" y="1914525"/>
          <p14:tracePt t="53727" x="10164763" y="1914525"/>
          <p14:tracePt t="53747" x="10177463" y="1914525"/>
          <p14:tracePt t="53775" x="10188575" y="1914525"/>
          <p14:tracePt t="53786" x="10201275" y="1914525"/>
          <p14:tracePt t="55493" x="10213975" y="1914525"/>
          <p14:tracePt t="55504" x="10226675" y="1914525"/>
          <p14:tracePt t="55512" x="10239375" y="1914525"/>
          <p14:tracePt t="55525" x="10252075" y="1914525"/>
          <p14:tracePt t="55533" x="10277475" y="1914525"/>
          <p14:tracePt t="55544" x="10288588" y="1914525"/>
          <p14:tracePt t="55552" x="10301288" y="1914525"/>
          <p14:tracePt t="55560" x="10313988" y="1914525"/>
          <p14:tracePt t="55582" x="10326688" y="1914525"/>
          <p14:tracePt t="55614" x="10339388" y="1914525"/>
          <p14:tracePt t="55627" x="10352088" y="1914525"/>
          <p14:tracePt t="55652" x="10364788" y="1914525"/>
          <p14:tracePt t="55670" x="10377488" y="1914525"/>
          <p14:tracePt t="55679" x="10390188" y="1914525"/>
          <p14:tracePt t="55691" x="10390188" y="1927225"/>
          <p14:tracePt t="55701" x="10401300" y="1927225"/>
          <p14:tracePt t="55710" x="10414000" y="1927225"/>
          <p14:tracePt t="55719" x="10426700" y="1927225"/>
          <p14:tracePt t="55761" x="10439400" y="1927225"/>
          <p14:tracePt t="55772" x="10452100" y="1927225"/>
          <p14:tracePt t="55882" x="10464800" y="1927225"/>
          <p14:tracePt t="55938" x="10464800" y="1939925"/>
          <p14:tracePt t="56881" x="10477500" y="1939925"/>
          <p14:tracePt t="57704" x="10477500" y="1952625"/>
          <p14:tracePt t="57832" x="10464800" y="1965325"/>
          <p14:tracePt t="57843" x="10426700" y="1965325"/>
          <p14:tracePt t="57852" x="10364788" y="1989138"/>
          <p14:tracePt t="57863" x="10226675" y="2078038"/>
          <p14:tracePt t="57872" x="9826625" y="2290763"/>
          <p14:tracePt t="57881" x="9012238" y="2803525"/>
          <p14:tracePt t="57892" x="8374063" y="3141663"/>
          <p14:tracePt t="57901" x="7948613" y="3354388"/>
          <p14:tracePt t="57911" x="7710488" y="3479800"/>
          <p14:tracePt t="57922" x="7510463" y="3567113"/>
          <p14:tracePt t="57931" x="7335838" y="3616325"/>
          <p14:tracePt t="57941" x="7223125" y="3654425"/>
          <p14:tracePt t="57951" x="7146925" y="3692525"/>
          <p14:tracePt t="57961" x="7072313" y="3703638"/>
          <p14:tracePt t="57971" x="6985000" y="3716338"/>
          <p14:tracePt t="57982" x="6934200" y="3754438"/>
          <p14:tracePt t="57991" x="6884988" y="3754438"/>
          <p14:tracePt t="58001" x="6821488" y="3754438"/>
          <p14:tracePt t="58013" x="6784975" y="3754438"/>
          <p14:tracePt t="58022" x="6734175" y="3754438"/>
          <p14:tracePt t="58034" x="6696075" y="3754438"/>
          <p14:tracePt t="58041" x="6646863" y="3754438"/>
          <p14:tracePt t="58050" x="6596063" y="3754438"/>
          <p14:tracePt t="58060" x="6559550" y="3754438"/>
          <p14:tracePt t="58071" x="6521450" y="3754438"/>
          <p14:tracePt t="58081" x="6472238" y="3754438"/>
          <p14:tracePt t="58089" x="6459538" y="3754438"/>
          <p14:tracePt t="58102" x="6421438" y="3754438"/>
          <p14:tracePt t="58113" x="6383338" y="3754438"/>
          <p14:tracePt t="58139" x="6359525" y="3754438"/>
          <p14:tracePt t="58142" x="6346825" y="3754438"/>
          <p14:tracePt t="58171" x="6334125" y="3754438"/>
          <p14:tracePt t="58199" x="6334125" y="3741738"/>
          <p14:tracePt t="58208" x="6334125" y="3729038"/>
          <p14:tracePt t="58229" x="6334125" y="3716338"/>
          <p14:tracePt t="58239" x="6334125" y="3692525"/>
          <p14:tracePt t="58251" x="6321425" y="3692525"/>
          <p14:tracePt t="58264" x="6308725" y="3667125"/>
          <p14:tracePt t="58270" x="6308725" y="3654425"/>
          <p14:tracePt t="58282" x="6296025" y="3641725"/>
          <p14:tracePt t="58291" x="6283325" y="3603625"/>
          <p14:tracePt t="58299" x="6283325" y="3579813"/>
          <p14:tracePt t="58308" x="6270625" y="3529013"/>
          <p14:tracePt t="58318" x="6259513" y="3479800"/>
          <p14:tracePt t="58328" x="6259513" y="3454400"/>
          <p14:tracePt t="58338" x="6246813" y="3416300"/>
          <p14:tracePt t="58348" x="6246813" y="3378200"/>
          <p14:tracePt t="58358" x="6246813" y="3354388"/>
          <p14:tracePt t="58369" x="6234113" y="3303588"/>
          <p14:tracePt t="58380" x="6221413" y="3278188"/>
          <p14:tracePt t="58389" x="6208713" y="3203575"/>
          <p14:tracePt t="58399" x="6196013" y="3154363"/>
          <p14:tracePt t="58413" x="6183313" y="3103563"/>
          <p14:tracePt t="58418" x="6170613" y="3065463"/>
          <p14:tracePt t="58427" x="6157913" y="3028950"/>
          <p14:tracePt t="58438" x="6146800" y="2990850"/>
          <p14:tracePt t="58446" x="6121400" y="2952750"/>
          <p14:tracePt t="58458" x="6108700" y="2916238"/>
          <p14:tracePt t="58467" x="6083300" y="2878138"/>
          <p14:tracePt t="58477" x="6070600" y="2865438"/>
          <p14:tracePt t="58487" x="6045200" y="2852738"/>
          <p14:tracePt t="58497" x="6034088" y="2840038"/>
          <p14:tracePt t="58508" x="6021388" y="2828925"/>
          <p14:tracePt t="58519" x="5995988" y="2816225"/>
          <p14:tracePt t="58528" x="5957888" y="2790825"/>
          <p14:tracePt t="58537" x="5945188" y="2790825"/>
          <p14:tracePt t="58547" x="5932488" y="2778125"/>
          <p14:tracePt t="58557" x="5908675" y="2765425"/>
          <p14:tracePt t="58566" x="5895975" y="2752725"/>
          <p14:tracePt t="58576" x="5870575" y="2740025"/>
          <p14:tracePt t="58587" x="5832475" y="2728913"/>
          <p14:tracePt t="58596" x="5795963" y="2716213"/>
          <p14:tracePt t="58608" x="5770563" y="2703513"/>
          <p14:tracePt t="58619" x="5745163" y="2703513"/>
          <p14:tracePt t="58629" x="5719763" y="2690813"/>
          <p14:tracePt t="58637" x="5695950" y="2678113"/>
          <p14:tracePt t="58646" x="5657850" y="2678113"/>
          <p14:tracePt t="58655" x="5619750" y="2678113"/>
          <p14:tracePt t="58665" x="5595938" y="2678113"/>
          <p14:tracePt t="58675" x="5507038" y="2678113"/>
          <p14:tracePt t="58685" x="5383213" y="2678113"/>
          <p14:tracePt t="58695" x="5294313" y="2678113"/>
          <p14:tracePt t="58705" x="5181600" y="2678113"/>
          <p14:tracePt t="58715" x="5094288" y="2690813"/>
          <p14:tracePt t="58725" x="5006975" y="2716213"/>
          <p14:tracePt t="58736" x="4932363" y="2728913"/>
          <p14:tracePt t="58746" x="4843463" y="2740025"/>
          <p14:tracePt t="58757" x="4768850" y="2752725"/>
          <p14:tracePt t="58766" x="4706938" y="2778125"/>
          <p14:tracePt t="58777" x="4656138" y="2790825"/>
          <p14:tracePt t="58786" x="4630738" y="2803525"/>
          <p14:tracePt t="58794" x="4594225" y="2828925"/>
          <p14:tracePt t="58804" x="4556125" y="2840038"/>
          <p14:tracePt t="58814" x="4543425" y="2852738"/>
          <p14:tracePt t="58825" x="4506913" y="2878138"/>
          <p14:tracePt t="58834" x="4468813" y="2903538"/>
          <p14:tracePt t="58845" x="4443413" y="2928938"/>
          <p14:tracePt t="58859" x="4430713" y="2941638"/>
          <p14:tracePt t="58866" x="4418013" y="2952750"/>
          <p14:tracePt t="58875" x="4418013" y="2978150"/>
          <p14:tracePt t="58884" x="4406900" y="3003550"/>
          <p14:tracePt t="58893" x="4394200" y="3041650"/>
          <p14:tracePt t="58903" x="4381500" y="3065463"/>
          <p14:tracePt t="58914" x="4381500" y="3090863"/>
          <p14:tracePt t="58922" x="4381500" y="3103563"/>
          <p14:tracePt t="58934" x="4381500" y="3128963"/>
          <p14:tracePt t="58943" x="4381500" y="3141663"/>
          <p14:tracePt t="58952" x="4381500" y="3154363"/>
          <p14:tracePt t="58964" x="4394200" y="3190875"/>
          <p14:tracePt t="58973" x="4406900" y="3203575"/>
          <p14:tracePt t="58986" x="4418013" y="3228975"/>
          <p14:tracePt t="58993" x="4456113" y="3254375"/>
          <p14:tracePt t="59004" x="4494213" y="3267075"/>
          <p14:tracePt t="59014" x="4530725" y="3278188"/>
          <p14:tracePt t="59024" x="4556125" y="3278188"/>
          <p14:tracePt t="59033" x="4581525" y="3278188"/>
          <p14:tracePt t="59042" x="4619625" y="3290888"/>
          <p14:tracePt t="59053" x="4643438" y="3303588"/>
          <p14:tracePt t="59064" x="4681538" y="3303588"/>
          <p14:tracePt t="59072" x="4706938" y="3316288"/>
          <p14:tracePt t="59082" x="4732338" y="3316288"/>
          <p14:tracePt t="59092" x="4768850" y="3328988"/>
          <p14:tracePt t="59102" x="4832350" y="3341688"/>
          <p14:tracePt t="59112" x="4894263" y="3341688"/>
          <p14:tracePt t="59122" x="5006975" y="3341688"/>
          <p14:tracePt t="59131" x="5132388" y="3341688"/>
          <p14:tracePt t="59141" x="5281613" y="3341688"/>
          <p14:tracePt t="59151" x="5370513" y="3341688"/>
          <p14:tracePt t="59161" x="5457825" y="3341688"/>
          <p14:tracePt t="59171" x="5532438" y="3341688"/>
          <p14:tracePt t="59181" x="5557838" y="3341688"/>
          <p14:tracePt t="59191" x="5595938" y="3341688"/>
          <p14:tracePt t="59201" x="5632450" y="3341688"/>
          <p14:tracePt t="59214" x="5645150" y="3328988"/>
          <p14:tracePt t="59222" x="5657850" y="3328988"/>
          <p14:tracePt t="59233" x="5683250" y="3316288"/>
          <p14:tracePt t="59243" x="5695950" y="3316288"/>
          <p14:tracePt t="59252" x="5708650" y="3316288"/>
          <p14:tracePt t="59264" x="5732463" y="3303588"/>
          <p14:tracePt t="59271" x="5745163" y="3303588"/>
          <p14:tracePt t="59280" x="5757863" y="3290888"/>
          <p14:tracePt t="59291" x="5783263" y="3278188"/>
          <p14:tracePt t="59301" x="5795963" y="3278188"/>
          <p14:tracePt t="59311" x="5808663" y="3267075"/>
          <p14:tracePt t="59320" x="5821363" y="3267075"/>
          <p14:tracePt t="59343" x="5832475" y="3267075"/>
          <p14:tracePt t="59353" x="5845175" y="3254375"/>
          <p14:tracePt t="59371" x="5845175" y="3241675"/>
          <p14:tracePt t="59381" x="5857875" y="3241675"/>
          <p14:tracePt t="60738" x="5857875" y="3254375"/>
          <p14:tracePt t="60748" x="5870575" y="3254375"/>
          <p14:tracePt t="60820" x="5870575" y="3267075"/>
          <p14:tracePt t="60868" x="5870575" y="3278188"/>
          <p14:tracePt t="60946" x="5857875" y="3278188"/>
          <p14:tracePt t="60957" x="5857875" y="3290888"/>
          <p14:tracePt t="60967" x="5845175" y="3290888"/>
          <p14:tracePt t="60976" x="5795963" y="3316288"/>
          <p14:tracePt t="61000" x="5332413" y="3567113"/>
          <p14:tracePt t="61006" x="4481513" y="3992563"/>
          <p14:tracePt t="61018" x="3879850" y="4354513"/>
          <p14:tracePt t="61026" x="3417888" y="4605338"/>
          <p14:tracePt t="61035" x="3179763" y="4692650"/>
          <p14:tracePt t="61050" x="3028950" y="4779963"/>
          <p14:tracePt t="61057" x="2954338" y="4830763"/>
          <p14:tracePt t="61065" x="2879725" y="4856163"/>
          <p14:tracePt t="61075" x="2854325" y="4892675"/>
          <p14:tracePt t="61086" x="2816225" y="4918075"/>
          <p14:tracePt t="61095" x="2778125" y="4930775"/>
          <p14:tracePt t="61105" x="2741613" y="4956175"/>
          <p14:tracePt t="61116" x="2690813" y="4981575"/>
          <p14:tracePt t="61126" x="2654300" y="5005388"/>
          <p14:tracePt t="61136" x="2603500" y="5030788"/>
          <p14:tracePt t="61147" x="2554288" y="5068888"/>
          <p14:tracePt t="61156" x="2516188" y="5092700"/>
          <p14:tracePt t="61167" x="2478088" y="5118100"/>
          <p14:tracePt t="61178" x="2452688" y="5143500"/>
          <p14:tracePt t="61185" x="2416175" y="5168900"/>
          <p14:tracePt t="61197" x="2390775" y="5194300"/>
          <p14:tracePt t="61205" x="2365375" y="5218113"/>
          <p14:tracePt t="61214" x="2339975" y="5230813"/>
          <p14:tracePt t="61224" x="2316163" y="5268913"/>
          <p14:tracePt t="61235" x="2278063" y="5294313"/>
          <p14:tracePt t="61243" x="2239963" y="5330825"/>
          <p14:tracePt t="61258" x="2203450" y="5356225"/>
          <p14:tracePt t="61265" x="2152650" y="5407025"/>
          <p14:tracePt t="61275" x="2116138" y="5443538"/>
          <p14:tracePt t="61285" x="2090738" y="5507038"/>
          <p14:tracePt t="61302" x="2052638" y="5518150"/>
          <p14:tracePt t="61305" x="2027238" y="5530850"/>
          <p14:tracePt t="61313" x="2014538" y="5543550"/>
          <p14:tracePt t="61324" x="2003425" y="5568950"/>
          <p14:tracePt t="61333" x="1990725" y="5568950"/>
          <p14:tracePt t="61343" x="1978025" y="5581650"/>
          <p14:tracePt t="61353" x="1965325" y="5581650"/>
          <p14:tracePt t="61385" x="1952625" y="5581650"/>
          <p14:tracePt t="61406" x="1939925" y="5581650"/>
          <p14:tracePt t="61434" x="1927225" y="5581650"/>
          <p14:tracePt t="61444" x="1914525" y="5581650"/>
          <p14:tracePt t="61463" x="1903413" y="5581650"/>
          <p14:tracePt t="61482" x="1903413" y="5568950"/>
          <p14:tracePt t="61504" x="1903413" y="5556250"/>
          <p14:tracePt t="61514" x="1903413" y="5543550"/>
          <p14:tracePt t="61523" x="1903413" y="5530850"/>
          <p14:tracePt t="61562" x="1903413" y="5518150"/>
          <p14:tracePt t="61581" x="1903413" y="5507038"/>
          <p14:tracePt t="62931" x="1890713" y="5507038"/>
          <p14:tracePt t="62940" x="1852613" y="5543550"/>
          <p14:tracePt t="62951" x="1814513" y="5581650"/>
          <p14:tracePt t="62962" x="1778000" y="5630863"/>
          <p14:tracePt t="62971" x="1739900" y="5707063"/>
          <p14:tracePt t="62984" x="1701800" y="5732463"/>
          <p14:tracePt t="63002" x="1639888" y="5794375"/>
          <p14:tracePt t="63009" x="1614488" y="5832475"/>
          <p14:tracePt t="63019" x="1589088" y="5856288"/>
          <p14:tracePt t="63029" x="1577975" y="5868988"/>
          <p14:tracePt t="63039" x="1552575" y="5881688"/>
          <p14:tracePt t="63054" x="1527175" y="5907088"/>
          <p14:tracePt t="63071" x="1527175" y="5919788"/>
          <p14:tracePt t="63118" x="1514475" y="5919788"/>
          <p14:tracePt t="63170" x="1501775" y="5919788"/>
          <p14:tracePt t="63397" x="1501775" y="5932488"/>
          <p14:tracePt t="63407" x="1514475" y="5932488"/>
          <p14:tracePt t="63417" x="1614488" y="5932488"/>
          <p14:tracePt t="63430" x="1865313" y="5932488"/>
          <p14:tracePt t="63437" x="2103438" y="5932488"/>
          <p14:tracePt t="63447" x="2316163" y="5932488"/>
          <p14:tracePt t="63457" x="2503488" y="5932488"/>
          <p14:tracePt t="63466" x="2654300" y="5932488"/>
          <p14:tracePt t="63475" x="2778125" y="5932488"/>
          <p14:tracePt t="63485" x="2890838" y="5932488"/>
          <p14:tracePt t="63496" x="2992438" y="5932488"/>
          <p14:tracePt t="63506" x="3192463" y="5932488"/>
          <p14:tracePt t="63516" x="3341688" y="5932488"/>
          <p14:tracePt t="63532" x="3492500" y="5932488"/>
          <p14:tracePt t="63536" x="3617913" y="5919788"/>
          <p14:tracePt t="63547" x="3743325" y="5919788"/>
          <p14:tracePt t="63556" x="3892550" y="5907088"/>
          <p14:tracePt t="63566" x="3979863" y="5907088"/>
          <p14:tracePt t="63582" x="4068763" y="5907088"/>
          <p14:tracePt t="63586" x="4117975" y="5907088"/>
          <p14:tracePt t="63594" x="4181475" y="5907088"/>
          <p14:tracePt t="63606" x="4230688" y="5907088"/>
          <p14:tracePt t="63615" x="4281488" y="5907088"/>
          <p14:tracePt t="63625" x="4318000" y="5907088"/>
          <p14:tracePt t="63635" x="4330700" y="5907088"/>
          <p14:tracePt t="63646" x="4368800" y="5907088"/>
          <p14:tracePt t="63656" x="4394200" y="5907088"/>
          <p14:tracePt t="63666" x="4406900" y="5907088"/>
          <p14:tracePt t="63677" x="4430713" y="5907088"/>
          <p14:tracePt t="63686" x="4443413" y="5907088"/>
          <p14:tracePt t="63695" x="4456113" y="5907088"/>
          <p14:tracePt t="63705" x="4481513" y="5907088"/>
          <p14:tracePt t="63713" x="4494213" y="5907088"/>
          <p14:tracePt t="63723" x="4506913" y="5907088"/>
          <p14:tracePt t="63734" x="4518025" y="5907088"/>
          <p14:tracePt t="63743" x="4530725" y="5907088"/>
          <p14:tracePt t="63754" x="4543425" y="5907088"/>
          <p14:tracePt t="63765" x="4556125" y="5907088"/>
          <p14:tracePt t="63775" x="4568825" y="5907088"/>
          <p14:tracePt t="63787" x="4594225" y="5907088"/>
          <p14:tracePt t="63795" x="4606925" y="5907088"/>
          <p14:tracePt t="63807" x="4619625" y="5907088"/>
          <p14:tracePt t="63816" x="4643438" y="5907088"/>
          <p14:tracePt t="63824" x="4656138" y="5907088"/>
          <p14:tracePt t="63832" x="4668838" y="5919788"/>
          <p14:tracePt t="63843" x="4694238" y="5919788"/>
          <p14:tracePt t="63853" x="4706938" y="5919788"/>
          <p14:tracePt t="63862" x="4743450" y="5932488"/>
          <p14:tracePt t="63872" x="4794250" y="5932488"/>
          <p14:tracePt t="63883" x="4856163" y="5945188"/>
          <p14:tracePt t="63891" x="4932363" y="5956300"/>
          <p14:tracePt t="63903" x="4968875" y="5956300"/>
          <p14:tracePt t="63912" x="5006975" y="5956300"/>
          <p14:tracePt t="63921" x="5057775" y="5956300"/>
          <p14:tracePt t="63933" x="5094288" y="5956300"/>
          <p14:tracePt t="63943" x="5119688" y="5956300"/>
          <p14:tracePt t="63951" x="5145088" y="5956300"/>
          <p14:tracePt t="63963" x="5170488" y="5956300"/>
          <p14:tracePt t="63972" x="5207000" y="5956300"/>
          <p14:tracePt t="64003" x="5294313" y="5956300"/>
          <p14:tracePt t="64012" x="5332413" y="5956300"/>
          <p14:tracePt t="64023" x="5345113" y="5956300"/>
          <p14:tracePt t="64033" x="5383213" y="5956300"/>
          <p14:tracePt t="64041" x="5419725" y="5956300"/>
          <p14:tracePt t="64051" x="5495925" y="5956300"/>
          <p14:tracePt t="64061" x="5570538" y="5956300"/>
          <p14:tracePt t="64071" x="5595938" y="5956300"/>
          <p14:tracePt t="64081" x="5632450" y="5956300"/>
          <p14:tracePt t="64091" x="5670550" y="5945188"/>
          <p14:tracePt t="64100" x="5695950" y="5945188"/>
          <p14:tracePt t="64111" x="5708650" y="5945188"/>
          <p14:tracePt t="64121" x="5732463" y="5945188"/>
          <p14:tracePt t="64130" x="5745163" y="5945188"/>
          <p14:tracePt t="64141" x="5757863" y="5945188"/>
          <p14:tracePt t="64151" x="5783263" y="5945188"/>
          <p14:tracePt t="64161" x="5795963" y="5945188"/>
          <p14:tracePt t="64183" x="5808663" y="5945188"/>
          <p14:tracePt t="64200" x="5821363" y="5945188"/>
          <p14:tracePt t="64230" x="5832475" y="5945188"/>
          <p14:tracePt t="64240" x="5845175" y="5945188"/>
          <p14:tracePt t="64262" x="5857875" y="5945188"/>
          <p14:tracePt t="64785" x="5832475" y="5945188"/>
          <p14:tracePt t="64795" x="5770563" y="5969000"/>
          <p14:tracePt t="64804" x="5595938" y="6007100"/>
          <p14:tracePt t="64815" x="5257800" y="6069013"/>
          <p14:tracePt t="64825" x="4756150" y="6145213"/>
          <p14:tracePt t="64834" x="4168775" y="6207125"/>
          <p14:tracePt t="64845" x="3592513" y="6257925"/>
          <p14:tracePt t="64860" x="2979738" y="6281738"/>
          <p14:tracePt t="64866" x="2452688" y="6281738"/>
          <p14:tracePt t="64875" x="2052638" y="6281738"/>
          <p14:tracePt t="64885" x="1801813" y="6245225"/>
          <p14:tracePt t="64893" x="1627188" y="6194425"/>
          <p14:tracePt t="64904" x="1539875" y="6157913"/>
          <p14:tracePt t="64914" x="1501775" y="6132513"/>
          <p14:tracePt t="64923" x="1465263" y="6119813"/>
          <p14:tracePt t="64943" x="1452563" y="6107113"/>
          <p14:tracePt t="64953" x="1439863" y="6094413"/>
          <p14:tracePt t="65161" x="1439863" y="6081713"/>
          <p14:tracePt t="65193" x="1427163" y="6081713"/>
          <p14:tracePt t="65203" x="1414463" y="6081713"/>
          <p14:tracePt t="65224" x="1401763" y="6081713"/>
          <p14:tracePt t="65262" x="1389063" y="6081713"/>
          <p14:tracePt t="66305" x="1401763" y="6081713"/>
          <p14:tracePt t="66314" x="1501775" y="6056313"/>
          <p14:tracePt t="66325" x="1665288" y="6045200"/>
          <p14:tracePt t="66334" x="1878013" y="6032500"/>
          <p14:tracePt t="66345" x="2139950" y="6007100"/>
          <p14:tracePt t="66352" x="2503488" y="5956300"/>
          <p14:tracePt t="66363" x="2778125" y="5956300"/>
          <p14:tracePt t="66372" x="3205163" y="5956300"/>
          <p14:tracePt t="66382" x="3517900" y="5956300"/>
          <p14:tracePt t="66392" x="3830638" y="5956300"/>
          <p14:tracePt t="66402" x="4017963" y="5956300"/>
          <p14:tracePt t="66416" x="4192588" y="5981700"/>
          <p14:tracePt t="66425" x="4281488" y="5994400"/>
          <p14:tracePt t="66433" x="4368800" y="6032500"/>
          <p14:tracePt t="66445" x="4443413" y="6045200"/>
          <p14:tracePt t="66454" x="4494213" y="6045200"/>
          <p14:tracePt t="66465" x="4506913" y="6056313"/>
          <p14:tracePt t="66471" x="4543425" y="6056313"/>
          <p14:tracePt t="66481" x="4556125" y="6056313"/>
          <p14:tracePt t="66492" x="4568825" y="6056313"/>
          <p14:tracePt t="66501" x="4594225" y="6056313"/>
          <p14:tracePt t="66511" x="4606925" y="6056313"/>
          <p14:tracePt t="66543" x="4619625" y="6056313"/>
          <p14:tracePt t="66610" x="4643438" y="6056313"/>
          <p14:tracePt t="66621" x="4668838" y="6045200"/>
          <p14:tracePt t="66630" x="4681538" y="6032500"/>
          <p14:tracePt t="66640" x="4706938" y="6019800"/>
          <p14:tracePt t="66652" x="4743450" y="6007100"/>
          <p14:tracePt t="66661" x="4781550" y="5994400"/>
          <p14:tracePt t="66671" x="4794250" y="5981700"/>
          <p14:tracePt t="66682" x="4819650" y="5981700"/>
          <p14:tracePt t="66693" x="4843463" y="5981700"/>
          <p14:tracePt t="66708" x="4868863" y="5981700"/>
          <p14:tracePt t="66720" x="4906963" y="5981700"/>
          <p14:tracePt t="66729" x="4932363" y="5994400"/>
          <p14:tracePt t="66739" x="4956175" y="6019800"/>
          <p14:tracePt t="66749" x="5045075" y="6032500"/>
          <p14:tracePt t="66759" x="5119688" y="6045200"/>
          <p14:tracePt t="66771" x="5181600" y="6056313"/>
          <p14:tracePt t="66780" x="5232400" y="6069013"/>
          <p14:tracePt t="66794" x="5294313" y="6069013"/>
          <p14:tracePt t="66799" x="5394325" y="6081713"/>
          <p14:tracePt t="66809" x="5483225" y="6081713"/>
          <p14:tracePt t="66820" x="5545138" y="6081713"/>
          <p14:tracePt t="66828" x="5595938" y="6081713"/>
          <p14:tracePt t="66840" x="5670550" y="6081713"/>
          <p14:tracePt t="66849" x="5757863" y="6081713"/>
          <p14:tracePt t="66860" x="5808663" y="6081713"/>
          <p14:tracePt t="66870" x="5857875" y="6081713"/>
          <p14:tracePt t="66879" x="5870575" y="6081713"/>
          <p14:tracePt t="66890" x="5883275" y="6081713"/>
          <p14:tracePt t="66898" x="5908675" y="6081713"/>
          <p14:tracePt t="66907" x="5921375" y="6081713"/>
          <p14:tracePt t="66928" x="5932488" y="6081713"/>
          <p14:tracePt t="66947" x="5957888" y="6081713"/>
          <p14:tracePt t="66957" x="5970588" y="6081713"/>
          <p14:tracePt t="66968" x="5983288" y="6081713"/>
          <p14:tracePt t="66977" x="5995988" y="6081713"/>
          <p14:tracePt t="66991" x="6021388" y="6081713"/>
          <p14:tracePt t="67007" x="6034088" y="6081713"/>
          <p14:tracePt t="67017" x="6045200" y="6081713"/>
          <p14:tracePt t="67047" x="6057900" y="6081713"/>
          <p14:tracePt t="67066" x="6070600" y="6081713"/>
          <p14:tracePt t="67077" x="6083300" y="6081713"/>
          <p14:tracePt t="68525" x="6057900" y="6081713"/>
          <p14:tracePt t="68534" x="5983288" y="6081713"/>
          <p14:tracePt t="68547" x="5745163" y="6081713"/>
          <p14:tracePt t="68557" x="5032375" y="6132513"/>
          <p14:tracePt t="68566" x="3767138" y="6169025"/>
          <p14:tracePt t="68576" x="2854325" y="6194425"/>
          <p14:tracePt t="68586" x="2116138" y="6194425"/>
          <p14:tracePt t="68600" x="1639888" y="6194425"/>
          <p14:tracePt t="68606" x="1327150" y="6194425"/>
          <p14:tracePt t="68614" x="1176338" y="6169025"/>
          <p14:tracePt t="68624" x="1038225" y="6169025"/>
          <p14:tracePt t="68633" x="976313" y="6169025"/>
          <p14:tracePt t="68643" x="938213" y="6169025"/>
          <p14:tracePt t="68653" x="901700" y="6169025"/>
          <p14:tracePt t="68663" x="889000" y="6157913"/>
          <p14:tracePt t="68673" x="876300" y="6157913"/>
          <p14:tracePt t="68684" x="863600" y="6157913"/>
          <p14:tracePt t="68715" x="850900" y="6157913"/>
          <p14:tracePt t="68725" x="838200" y="6157913"/>
          <p14:tracePt t="68744" x="825500" y="6157913"/>
          <p14:tracePt t="68782" x="814388" y="6157913"/>
          <p14:tracePt t="68813" x="801688" y="6157913"/>
          <p14:tracePt t="68833" x="788988" y="6157913"/>
          <p14:tracePt t="68856" x="763588" y="6157913"/>
          <p14:tracePt t="68863" x="688975" y="6157913"/>
          <p14:tracePt t="68871" x="538163" y="6157913"/>
          <p14:tracePt t="68881" x="400050" y="6157913"/>
          <p14:tracePt t="68891" x="263525" y="6157913"/>
          <p14:tracePt t="68902" x="174625" y="6157913"/>
          <p14:tracePt t="68911" x="125413" y="6157913"/>
          <p14:tracePt t="68922" x="87313" y="6157913"/>
          <p14:tracePt t="68930" x="50800" y="6145213"/>
          <p14:tracePt t="68952" x="25400" y="6145213"/>
          <p14:tracePt t="68960" x="12700" y="6132513"/>
          <p14:tracePt t="68997" x="12700" y="6119813"/>
          <p14:tracePt t="69010" x="25400" y="6119813"/>
          <p14:tracePt t="69023" x="61913" y="6119813"/>
          <p14:tracePt t="69033" x="100013" y="6119813"/>
          <p14:tracePt t="69042" x="225425" y="6119813"/>
          <p14:tracePt t="69052" x="350838" y="6119813"/>
          <p14:tracePt t="69062" x="500063" y="6119813"/>
          <p14:tracePt t="69072" x="600075" y="6119813"/>
          <p14:tracePt t="69083" x="712788" y="6119813"/>
          <p14:tracePt t="69091" x="801688" y="6119813"/>
          <p14:tracePt t="69102" x="925513" y="6119813"/>
          <p14:tracePt t="69110" x="1050925" y="6119813"/>
          <p14:tracePt t="69120" x="1163638" y="6119813"/>
          <p14:tracePt t="69129" x="1252538" y="6119813"/>
          <p14:tracePt t="69139" x="1339850" y="6107113"/>
          <p14:tracePt t="69150" x="1414463" y="6107113"/>
          <p14:tracePt t="69159" x="1476375" y="6094413"/>
          <p14:tracePt t="69169" x="1501775" y="6081713"/>
          <p14:tracePt t="69181" x="1539875" y="6081713"/>
          <p14:tracePt t="69191" x="1565275" y="6069013"/>
          <p14:tracePt t="69198" x="1589088" y="6069013"/>
          <p14:tracePt t="69208" x="1627188" y="6069013"/>
          <p14:tracePt t="69219" x="1652588" y="6069013"/>
          <p14:tracePt t="69229" x="1677988" y="6069013"/>
          <p14:tracePt t="69239" x="1701800" y="6069013"/>
          <p14:tracePt t="69249" x="1714500" y="6069013"/>
          <p14:tracePt t="69260" x="1727200" y="6069013"/>
          <p14:tracePt t="69270" x="1752600" y="6069013"/>
          <p14:tracePt t="69281" x="1765300" y="6069013"/>
          <p14:tracePt t="69303" x="1790700" y="6069013"/>
          <p14:tracePt t="69320" x="1801813" y="6069013"/>
          <p14:tracePt t="69348" x="1814513" y="6069013"/>
          <p14:tracePt t="69357" x="1827213" y="6069013"/>
          <p14:tracePt t="69378" x="1839913" y="6069013"/>
          <p14:tracePt t="69399" x="1852613" y="6069013"/>
          <p14:tracePt t="69406" x="1878013" y="6069013"/>
          <p14:tracePt t="69418" x="1890713" y="6069013"/>
          <p14:tracePt t="69429" x="1914525" y="6069013"/>
          <p14:tracePt t="69438" x="1952625" y="6069013"/>
          <p14:tracePt t="69453" x="1978025" y="6069013"/>
          <p14:tracePt t="69459" x="2003425" y="6069013"/>
          <p14:tracePt t="69466" x="2039938" y="6069013"/>
          <p14:tracePt t="69477" x="2065338" y="6069013"/>
          <p14:tracePt t="69486" x="2090738" y="6069013"/>
          <p14:tracePt t="69496" x="2127250" y="6069013"/>
          <p14:tracePt t="69506" x="2165350" y="6069013"/>
          <p14:tracePt t="69516" x="2178050" y="6069013"/>
          <p14:tracePt t="69529" x="2203450" y="6069013"/>
          <p14:tracePt t="69538" x="2216150" y="6069013"/>
          <p14:tracePt t="69549" x="2228850" y="6069013"/>
          <p14:tracePt t="69558" x="2252663" y="6069013"/>
          <p14:tracePt t="69586" x="2265363" y="6069013"/>
          <p14:tracePt t="69605" x="2278063" y="6069013"/>
          <p14:tracePt t="69615" x="2290763" y="6069013"/>
          <p14:tracePt t="70260" x="2316163" y="6069013"/>
          <p14:tracePt t="70270" x="2339975" y="6069013"/>
          <p14:tracePt t="70282" x="2365375" y="6056313"/>
          <p14:tracePt t="70292" x="2390775" y="6045200"/>
          <p14:tracePt t="70300" x="2416175" y="6032500"/>
          <p14:tracePt t="70310" x="2452688" y="6032500"/>
          <p14:tracePt t="70320" x="2465388" y="6019800"/>
          <p14:tracePt t="70329" x="2490788" y="6019800"/>
          <p14:tracePt t="70339" x="2503488" y="6019800"/>
          <p14:tracePt t="70350" x="2516188" y="6019800"/>
          <p14:tracePt t="70401" x="2516188" y="6007100"/>
          <p14:tracePt t="70419" x="2516188" y="5994400"/>
          <p14:tracePt t="70429" x="2528888" y="5981700"/>
          <p14:tracePt t="70439" x="2528888" y="5969000"/>
          <p14:tracePt t="70448" x="2528888" y="5945188"/>
          <p14:tracePt t="70469" x="2528888" y="5932488"/>
          <p14:tracePt t="70478" x="2528888" y="5919788"/>
          <p14:tracePt t="70490" x="2528888" y="5907088"/>
          <p14:tracePt t="70520" x="2528888" y="5894388"/>
          <p14:tracePt t="70532" x="2516188" y="5868988"/>
          <p14:tracePt t="70547" x="2503488" y="5856288"/>
          <p14:tracePt t="70559" x="2490788" y="5843588"/>
          <p14:tracePt t="70567" x="2490788" y="5832475"/>
          <p14:tracePt t="70578" x="2478088" y="5832475"/>
          <p14:tracePt t="70588" x="2452688" y="5819775"/>
          <p14:tracePt t="70598" x="2441575" y="5819775"/>
          <p14:tracePt t="70618" x="2416175" y="5819775"/>
          <p14:tracePt t="70636" x="2403475" y="5819775"/>
          <p14:tracePt t="70639" x="2390775" y="5819775"/>
          <p14:tracePt t="70649" x="2365375" y="5832475"/>
          <p14:tracePt t="70659" x="2339975" y="5856288"/>
          <p14:tracePt t="70667" x="2328863" y="5881688"/>
          <p14:tracePt t="70677" x="2303463" y="5894388"/>
          <p14:tracePt t="70686" x="2290763" y="5919788"/>
          <p14:tracePt t="70707" x="2278063" y="5932488"/>
          <p14:tracePt t="70716" x="2278063" y="5945188"/>
          <p14:tracePt t="70729" x="2278063" y="5956300"/>
          <p14:tracePt t="70737" x="2278063" y="5969000"/>
          <p14:tracePt t="70748" x="2278063" y="5994400"/>
          <p14:tracePt t="70756" x="2278063" y="6007100"/>
          <p14:tracePt t="70766" x="2278063" y="6032500"/>
          <p14:tracePt t="70775" x="2290763" y="6056313"/>
          <p14:tracePt t="70786" x="2316163" y="6081713"/>
          <p14:tracePt t="70797" x="2328863" y="6081713"/>
          <p14:tracePt t="70805" x="2339975" y="6094413"/>
          <p14:tracePt t="70817" x="2365375" y="6107113"/>
          <p14:tracePt t="70828" x="2390775" y="6119813"/>
          <p14:tracePt t="70837" x="2390775" y="6132513"/>
          <p14:tracePt t="70847" x="2416175" y="6132513"/>
          <p14:tracePt t="70859" x="2441575" y="6132513"/>
          <p14:tracePt t="70875" x="2465388" y="6132513"/>
          <p14:tracePt t="70885" x="2478088" y="6132513"/>
          <p14:tracePt t="70894" x="2490788" y="6132513"/>
          <p14:tracePt t="70905" x="2516188" y="6132513"/>
          <p14:tracePt t="70924" x="2528888" y="6132513"/>
          <p14:tracePt t="70934" x="2541588" y="6119813"/>
          <p14:tracePt t="70945" x="2554288" y="6107113"/>
          <p14:tracePt t="70964" x="2554288" y="6081713"/>
          <p14:tracePt t="70974" x="2554288" y="6069013"/>
          <p14:tracePt t="70984" x="2554288" y="6056313"/>
          <p14:tracePt t="70994" x="2554288" y="6045200"/>
          <p14:tracePt t="71009" x="2554288" y="6032500"/>
          <p14:tracePt t="71024" x="2554288" y="6019800"/>
          <p14:tracePt t="71084" x="2554288" y="6045200"/>
          <p14:tracePt t="71093" x="2554288" y="6081713"/>
          <p14:tracePt t="71104" x="2578100" y="6132513"/>
          <p14:tracePt t="71113" x="2590800" y="6157913"/>
          <p14:tracePt t="71124" x="2616200" y="6194425"/>
          <p14:tracePt t="71135" x="2628900" y="6207125"/>
          <p14:tracePt t="71145" x="2667000" y="6245225"/>
          <p14:tracePt t="71153" x="2678113" y="6269038"/>
          <p14:tracePt t="71162" x="2703513" y="6294438"/>
          <p14:tracePt t="71173" x="2728913" y="6307138"/>
          <p14:tracePt t="71183" x="2754313" y="6332538"/>
          <p14:tracePt t="71193" x="2767013" y="6332538"/>
          <p14:tracePt t="71203" x="2790825" y="6332538"/>
          <p14:tracePt t="71215" x="2803525" y="6332538"/>
          <p14:tracePt t="71224" x="2816225" y="6332538"/>
          <p14:tracePt t="71235" x="2841625" y="6332538"/>
          <p14:tracePt t="71244" x="2867025" y="6332538"/>
          <p14:tracePt t="71252" x="2879725" y="6332538"/>
          <p14:tracePt t="71264" x="2890838" y="6332538"/>
          <p14:tracePt t="71272" x="2916238" y="6332538"/>
          <p14:tracePt t="71282" x="2928938" y="6319838"/>
          <p14:tracePt t="71291" x="2928938" y="6307138"/>
          <p14:tracePt t="71302" x="2941638" y="6294438"/>
          <p14:tracePt t="71312" x="2941638" y="6269038"/>
          <p14:tracePt t="71322" x="2967038" y="6232525"/>
          <p14:tracePt t="71338" x="2979738" y="6194425"/>
          <p14:tracePt t="71342" x="2992438" y="6181725"/>
          <p14:tracePt t="71354" x="3003550" y="6145213"/>
          <p14:tracePt t="71361" x="3016250" y="6119813"/>
          <p14:tracePt t="71370" x="3028950" y="6094413"/>
          <p14:tracePt t="71382" x="3028950" y="6056313"/>
          <p14:tracePt t="71391" x="3028950" y="6045200"/>
          <p14:tracePt t="71401" x="3028950" y="6007100"/>
          <p14:tracePt t="71410" x="3028950" y="5981700"/>
          <p14:tracePt t="71436" x="3028950" y="5956300"/>
          <p14:tracePt t="71442" x="3028950" y="5945188"/>
          <p14:tracePt t="71451" x="3028950" y="5932488"/>
          <p14:tracePt t="71462" x="3028950" y="5907088"/>
          <p14:tracePt t="71486" x="3028950" y="5894388"/>
          <p14:tracePt t="71491" x="3028950" y="5881688"/>
          <p14:tracePt t="71502" x="3028950" y="5868988"/>
          <p14:tracePt t="71519" x="3028950" y="5856288"/>
          <p14:tracePt t="71540" x="3028950" y="5843588"/>
          <p14:tracePt t="71570" x="3028950" y="5832475"/>
          <p14:tracePt t="71648" x="3028950" y="5881688"/>
          <p14:tracePt t="71658" x="3028950" y="5932488"/>
          <p14:tracePt t="71669" x="3028950" y="5994400"/>
          <p14:tracePt t="71679" x="3028950" y="6045200"/>
          <p14:tracePt t="71689" x="3016250" y="6094413"/>
          <p14:tracePt t="71700" x="3016250" y="6132513"/>
          <p14:tracePt t="71711" x="3003550" y="6169025"/>
          <p14:tracePt t="71723" x="3003550" y="6181725"/>
          <p14:tracePt t="71728" x="3003550" y="6194425"/>
          <p14:tracePt t="71740" x="3003550" y="6207125"/>
          <p14:tracePt t="71758" x="3003550" y="6219825"/>
          <p14:tracePt t="71840" x="3003550" y="6232525"/>
          <p14:tracePt t="71867" x="2992438" y="6232525"/>
          <p14:tracePt t="71907" x="2979738" y="6232525"/>
          <p14:tracePt t="71978" x="2979738" y="6245225"/>
          <p14:tracePt t="71996" x="2967038" y="6245225"/>
          <p14:tracePt t="72005" x="2967038" y="6257925"/>
          <p14:tracePt t="72016" x="2941638" y="6281738"/>
          <p14:tracePt t="72026" x="2928938" y="6281738"/>
          <p14:tracePt t="72035" x="2916238" y="6294438"/>
          <p14:tracePt t="72045" x="2903538" y="6307138"/>
          <p14:tracePt t="72057" x="2903538" y="6319838"/>
          <p14:tracePt t="72068" x="2890838" y="6319838"/>
          <p14:tracePt t="72075" x="2879725" y="6319838"/>
          <p14:tracePt t="72095" x="2879725" y="6332538"/>
          <p14:tracePt t="72105" x="2867025" y="6332538"/>
          <p14:tracePt t="72115" x="2854325" y="6332538"/>
          <p14:tracePt t="72124" x="2854325" y="6345238"/>
          <p14:tracePt t="72146" x="2841625" y="6357938"/>
          <p14:tracePt t="72254" x="2854325" y="6357938"/>
          <p14:tracePt t="72264" x="2879725" y="6357938"/>
          <p14:tracePt t="72273" x="2890838" y="6357938"/>
          <p14:tracePt t="72283" x="2903538" y="6357938"/>
          <p14:tracePt t="72296" x="2928938" y="6357938"/>
          <p14:tracePt t="72305" x="2941638" y="6357938"/>
          <p14:tracePt t="72314" x="2954338" y="6357938"/>
          <p14:tracePt t="72322" x="2979738" y="6357938"/>
          <p14:tracePt t="72352" x="2992438" y="6357938"/>
          <p14:tracePt t="72373" x="3003550" y="6357938"/>
          <p14:tracePt t="72383" x="3016250" y="6357938"/>
          <p14:tracePt t="72432" x="3028950" y="6357938"/>
          <p14:tracePt t="72501" x="3041650" y="6357938"/>
          <p14:tracePt t="72512" x="3054350" y="6357938"/>
          <p14:tracePt t="72542" x="3067050" y="6357938"/>
          <p14:tracePt t="72551" x="3067050" y="6345238"/>
          <p14:tracePt t="72560" x="3079750" y="6345238"/>
          <p14:tracePt t="72571" x="3079750" y="6332538"/>
          <p14:tracePt t="72581" x="3092450" y="6332538"/>
          <p14:tracePt t="72601" x="3103563" y="6332538"/>
          <p14:tracePt t="72611" x="3116263" y="6332538"/>
          <p14:tracePt t="72782" x="3116263" y="6319838"/>
          <p14:tracePt t="72849" x="3128963" y="6319838"/>
          <p14:tracePt t="72928" x="3128963" y="6307138"/>
          <p14:tracePt t="72948" x="3141663" y="6307138"/>
          <p14:tracePt t="72979" x="3154363" y="6294438"/>
          <p14:tracePt t="72999" x="3154363" y="6281738"/>
          <p14:tracePt t="73008" x="3167063" y="6281738"/>
          <p14:tracePt t="73018" x="3179763" y="6269038"/>
          <p14:tracePt t="73050" x="3192463" y="6269038"/>
          <p14:tracePt t="73059" x="3205163" y="6257925"/>
          <p14:tracePt t="73076" x="3216275" y="6245225"/>
          <p14:tracePt t="73097" x="3216275" y="6232525"/>
          <p14:tracePt t="73107" x="3228975" y="6232525"/>
          <p14:tracePt t="73297" x="3241675" y="6232525"/>
          <p14:tracePt t="73592" x="3254375" y="6232525"/>
          <p14:tracePt t="73645" x="3279775" y="6219825"/>
          <p14:tracePt t="73657" x="3305175" y="6207125"/>
          <p14:tracePt t="73663" x="3317875" y="6194425"/>
          <p14:tracePt t="73672" x="3328988" y="6181725"/>
          <p14:tracePt t="73682" x="3341688" y="6181725"/>
          <p14:tracePt t="73692" x="3354388" y="6181725"/>
          <p14:tracePt t="73711" x="3354388" y="6169025"/>
          <p14:tracePt t="73734" x="3354388" y="6157913"/>
          <p14:tracePt t="73782" x="3354388" y="6145213"/>
          <p14:tracePt t="73811" x="3354388" y="6132513"/>
          <p14:tracePt t="73830" x="3354388" y="6119813"/>
          <p14:tracePt t="75358" x="3354388" y="6107113"/>
          <p14:tracePt t="75378" x="3367088" y="6094413"/>
          <p14:tracePt t="75388" x="3379788" y="6094413"/>
          <p14:tracePt t="75399" x="3379788" y="6081713"/>
          <p14:tracePt t="75408" x="3405188" y="6081713"/>
          <p14:tracePt t="75417" x="3479800" y="6045200"/>
          <p14:tracePt t="75428" x="3530600" y="6019800"/>
          <p14:tracePt t="75439" x="3579813" y="5994400"/>
          <p14:tracePt t="75451" x="3605213" y="5969000"/>
          <p14:tracePt t="75459" x="3643313" y="5956300"/>
          <p14:tracePt t="75468" x="3667125" y="5956300"/>
          <p14:tracePt t="75477" x="3679825" y="5945188"/>
          <p14:tracePt t="75487" x="3679825" y="5932488"/>
          <p14:tracePt t="75497" x="3692525" y="5932488"/>
          <p14:tracePt t="75507" x="3692525" y="5919788"/>
          <p14:tracePt t="75558" x="3692525" y="5907088"/>
          <p14:tracePt t="75825" x="3692525" y="5919788"/>
          <p14:tracePt t="75835" x="3692525" y="5945188"/>
          <p14:tracePt t="75844" x="3692525" y="5969000"/>
          <p14:tracePt t="75853" x="3692525" y="5981700"/>
          <p14:tracePt t="75864" x="3692525" y="5994400"/>
          <p14:tracePt t="75874" x="3692525" y="6007100"/>
          <p14:tracePt t="75885" x="3692525" y="6019800"/>
          <p14:tracePt t="75894" x="3692525" y="6032500"/>
          <p14:tracePt t="75944" x="3692525" y="6045200"/>
          <p14:tracePt t="75972" x="3692525" y="6056313"/>
          <p14:tracePt t="76025" x="3692525" y="6069013"/>
          <p14:tracePt t="76044" x="3692525" y="6081713"/>
          <p14:tracePt t="76072" x="3692525" y="6094413"/>
          <p14:tracePt t="76112" x="3692525" y="6107113"/>
          <p14:tracePt t="76144" x="3692525" y="6119813"/>
          <p14:tracePt t="76163" x="3692525" y="6132513"/>
          <p14:tracePt t="76173" x="3705225" y="6132513"/>
          <p14:tracePt t="76192" x="3717925" y="6132513"/>
          <p14:tracePt t="76202" x="3743325" y="6145213"/>
          <p14:tracePt t="76211" x="3767138" y="6157913"/>
          <p14:tracePt t="76231" x="3792538" y="6157913"/>
          <p14:tracePt t="76241" x="3805238" y="6157913"/>
          <p14:tracePt t="76253" x="3817938" y="6169025"/>
          <p14:tracePt t="76263" x="3843338" y="6169025"/>
          <p14:tracePt t="76272" x="3856038" y="6169025"/>
          <p14:tracePt t="76281" x="3867150" y="6169025"/>
          <p14:tracePt t="76289" x="3892550" y="6169025"/>
          <p14:tracePt t="76300" x="3917950" y="6169025"/>
          <p14:tracePt t="76311" x="3943350" y="6169025"/>
          <p14:tracePt t="76320" x="3979863" y="6169025"/>
          <p14:tracePt t="76330" x="4005263" y="6169025"/>
          <p14:tracePt t="76341" x="4030663" y="6169025"/>
          <p14:tracePt t="76350" x="4056063" y="6169025"/>
          <p14:tracePt t="76370" x="4081463" y="6169025"/>
          <p14:tracePt t="76381" x="4105275" y="6169025"/>
          <p14:tracePt t="76410" x="4117975" y="6169025"/>
          <p14:tracePt t="76430" x="4130675" y="6169025"/>
          <p14:tracePt t="76439" x="4143375" y="6169025"/>
          <p14:tracePt t="76470" x="4156075" y="6169025"/>
          <p14:tracePt t="76490" x="4168775" y="6169025"/>
          <p14:tracePt t="76520" x="4181475" y="6169025"/>
          <p14:tracePt t="76739" x="4192588" y="6169025"/>
          <p14:tracePt t="76759" x="4205288" y="6169025"/>
          <p14:tracePt t="76785" x="4217988" y="6169025"/>
          <p14:tracePt t="76796" x="4230688" y="6169025"/>
          <p14:tracePt t="76806" x="4243388" y="6157913"/>
          <p14:tracePt t="76837" x="4256088" y="6145213"/>
          <p14:tracePt t="76845" x="4268788" y="6145213"/>
          <p14:tracePt t="76859" x="4268788" y="6132513"/>
          <p14:tracePt t="76875" x="4281488" y="6119813"/>
          <p14:tracePt t="76885" x="4294188" y="6119813"/>
          <p14:tracePt t="76915" x="4294188" y="6107113"/>
          <p14:tracePt t="77098" x="4305300" y="6094413"/>
          <p14:tracePt t="77115" x="4305300" y="6081713"/>
          <p14:tracePt t="77125" x="4318000" y="6081713"/>
          <p14:tracePt t="77137" x="4330700" y="6069013"/>
          <p14:tracePt t="77144" x="4343400" y="6056313"/>
          <p14:tracePt t="77162" x="4343400" y="6045200"/>
          <p14:tracePt t="77173" x="4356100" y="6032500"/>
          <p14:tracePt t="77184" x="4368800" y="6032500"/>
          <p14:tracePt t="77193" x="4368800" y="6019800"/>
          <p14:tracePt t="77243" x="4368800" y="6007100"/>
          <p14:tracePt t="78464" x="4368800" y="5994400"/>
          <p14:tracePt t="78473" x="4381500" y="5994400"/>
          <p14:tracePt t="78483" x="4394200" y="5994400"/>
          <p14:tracePt t="78492" x="4418013" y="5981700"/>
          <p14:tracePt t="78503" x="4481513" y="5969000"/>
          <p14:tracePt t="78513" x="4594225" y="5969000"/>
          <p14:tracePt t="78523" x="4719638" y="5945188"/>
          <p14:tracePt t="78534" x="4881563" y="5881688"/>
          <p14:tracePt t="78544" x="5068888" y="5856288"/>
          <p14:tracePt t="78554" x="5281613" y="5819775"/>
          <p14:tracePt t="78563" x="5483225" y="5781675"/>
          <p14:tracePt t="78571" x="5670550" y="5768975"/>
          <p14:tracePt t="78584" x="5821363" y="5768975"/>
          <p14:tracePt t="78592" x="5932488" y="5743575"/>
          <p14:tracePt t="78601" x="5995988" y="5743575"/>
          <p14:tracePt t="78612" x="6070600" y="5743575"/>
          <p14:tracePt t="78622" x="6096000" y="5743575"/>
          <p14:tracePt t="78632" x="6134100" y="5743575"/>
          <p14:tracePt t="78642" x="6170613" y="5743575"/>
          <p14:tracePt t="78652" x="6221413" y="5743575"/>
          <p14:tracePt t="78665" x="6246813" y="5743575"/>
          <p14:tracePt t="78672" x="6321425" y="5756275"/>
          <p14:tracePt t="78680" x="6383338" y="5756275"/>
          <p14:tracePt t="78690" x="6472238" y="5756275"/>
          <p14:tracePt t="78701" x="6521450" y="5756275"/>
          <p14:tracePt t="78711" x="6572250" y="5768975"/>
          <p14:tracePt t="78721" x="6596063" y="5768975"/>
          <p14:tracePt t="78730" x="6659563" y="5768975"/>
          <p14:tracePt t="78745" x="6708775" y="5781675"/>
          <p14:tracePt t="78752" x="6759575" y="5781675"/>
          <p14:tracePt t="78766" x="6784975" y="5781675"/>
          <p14:tracePt t="78772" x="6821488" y="5781675"/>
          <p14:tracePt t="78782" x="6846888" y="5794375"/>
          <p14:tracePt t="78794" x="6872288" y="5794375"/>
          <p14:tracePt t="78799" x="6910388" y="5807075"/>
          <p14:tracePt t="78809" x="6946900" y="5819775"/>
          <p14:tracePt t="78820" x="6959600" y="5819775"/>
          <p14:tracePt t="78830" x="7010400" y="5832475"/>
          <p14:tracePt t="78840" x="7046913" y="5843588"/>
          <p14:tracePt t="78849" x="7085013" y="5843588"/>
          <p14:tracePt t="78862" x="7097713" y="5856288"/>
          <p14:tracePt t="78871" x="7110413" y="5856288"/>
          <p14:tracePt t="78881" x="7123113" y="5856288"/>
          <p14:tracePt t="78889" x="7123113" y="5868988"/>
          <p14:tracePt t="78899" x="7123113" y="5881688"/>
          <p14:tracePt t="78910" x="7110413" y="5894388"/>
          <p14:tracePt t="78919" x="7085013" y="5907088"/>
          <p14:tracePt t="78928" x="7059613" y="5907088"/>
          <p14:tracePt t="78940" x="7021513" y="5919788"/>
          <p14:tracePt t="78949" x="7010400" y="5919788"/>
          <p14:tracePt t="78959" x="6997700" y="5919788"/>
          <p14:tracePt t="78968" x="6972300" y="5919788"/>
          <p14:tracePt t="78979" x="6959600" y="5932488"/>
          <p14:tracePt t="78989" x="6946900" y="5932488"/>
          <p14:tracePt t="78998" x="6910388" y="5945188"/>
          <p14:tracePt t="79010" x="6884988" y="5956300"/>
          <p14:tracePt t="79020" x="6821488" y="5969000"/>
          <p14:tracePt t="79031" x="6734175" y="5994400"/>
          <p14:tracePt t="79038" x="6634163" y="6019800"/>
          <p14:tracePt t="79047" x="6572250" y="6032500"/>
          <p14:tracePt t="79058" x="6496050" y="6045200"/>
          <p14:tracePt t="79068" x="6446838" y="6045200"/>
          <p14:tracePt t="79079" x="6421438" y="6056313"/>
          <p14:tracePt t="79086" x="6408738" y="6056313"/>
          <p14:tracePt t="79098" x="6383338" y="6056313"/>
          <p14:tracePt t="79128" x="6359525" y="6056313"/>
          <p14:tracePt t="79140" x="6334125" y="6056313"/>
          <p14:tracePt t="79149" x="6321425" y="6069013"/>
          <p14:tracePt t="79157" x="6270625" y="6081713"/>
          <p14:tracePt t="79166" x="6221413" y="6094413"/>
          <p14:tracePt t="79177" x="6196013" y="6094413"/>
          <p14:tracePt t="79187" x="6146800" y="6107113"/>
          <p14:tracePt t="79196" x="6108700" y="6107113"/>
          <p14:tracePt t="79206" x="6083300" y="6107113"/>
          <p14:tracePt t="79217" x="6057900" y="6107113"/>
          <p14:tracePt t="79226" x="6034088" y="6107113"/>
          <p14:tracePt t="79247" x="6008688" y="6107113"/>
          <p14:tracePt t="79257" x="5983288" y="6107113"/>
          <p14:tracePt t="79277" x="5970588" y="6107113"/>
          <p14:tracePt t="79291" x="5957888" y="6107113"/>
          <p14:tracePt t="79316" x="5945188" y="6107113"/>
          <p14:tracePt t="79337" x="5932488" y="6107113"/>
          <p14:tracePt t="79346" x="5921375" y="6107113"/>
          <p14:tracePt t="79377" x="5908675" y="6107113"/>
          <p14:tracePt t="79397" x="5895975" y="6119813"/>
          <p14:tracePt t="79405" x="5883275" y="6119813"/>
          <p14:tracePt t="79425" x="5883275" y="6132513"/>
          <p14:tracePt t="79434" x="5870575" y="6132513"/>
          <p14:tracePt t="79455" x="5857875" y="6132513"/>
          <p14:tracePt t="79484" x="5845175" y="6132513"/>
          <p14:tracePt t="79498" x="5832475" y="6132513"/>
          <p14:tracePt t="79518" x="5821363" y="6132513"/>
          <p14:tracePt t="79614" x="5857875" y="6132513"/>
          <p14:tracePt t="79623" x="5870575" y="6132513"/>
          <p14:tracePt t="79633" x="5895975" y="6132513"/>
          <p14:tracePt t="79643" x="5932488" y="6132513"/>
          <p14:tracePt t="79652" x="5957888" y="6132513"/>
          <p14:tracePt t="79663" x="5970588" y="6132513"/>
          <p14:tracePt t="79673" x="5995988" y="6132513"/>
          <p14:tracePt t="79682" x="6008688" y="6132513"/>
          <p14:tracePt t="79693" x="6021388" y="6132513"/>
          <p14:tracePt t="79706" x="6034088" y="6132513"/>
          <p14:tracePt t="79720" x="6045200" y="6132513"/>
          <p14:tracePt t="79734" x="6057900" y="6132513"/>
          <p14:tracePt t="79745" x="6070600" y="6132513"/>
          <p14:tracePt t="79774" x="6083300" y="6132513"/>
          <p14:tracePt t="79821" x="6070600" y="6132513"/>
          <p14:tracePt t="79832" x="6034088" y="6145213"/>
          <p14:tracePt t="79841" x="5995988" y="6145213"/>
          <p14:tracePt t="79852" x="5932488" y="6145213"/>
          <p14:tracePt t="79864" x="5895975" y="6157913"/>
          <p14:tracePt t="79871" x="5845175" y="6169025"/>
          <p14:tracePt t="79882" x="5808663" y="6169025"/>
          <p14:tracePt t="79896" x="5757863" y="6181725"/>
          <p14:tracePt t="79903" x="5732463" y="6181725"/>
          <p14:tracePt t="79910" x="5708650" y="6181725"/>
          <p14:tracePt t="79920" x="5695950" y="6181725"/>
          <p14:tracePt t="79931" x="5683250" y="6181725"/>
          <p14:tracePt t="79940" x="5670550" y="6181725"/>
          <p14:tracePt t="79950" x="5645150" y="6181725"/>
          <p14:tracePt t="79970" x="5632450" y="6181725"/>
          <p14:tracePt t="79991" x="5619750" y="6181725"/>
          <p14:tracePt t="80050" x="5632450" y="6181725"/>
          <p14:tracePt t="80060" x="5670550" y="6181725"/>
          <p14:tracePt t="80070" x="5683250" y="6181725"/>
          <p14:tracePt t="80079" x="5719763" y="6181725"/>
          <p14:tracePt t="80093" x="5757863" y="6181725"/>
          <p14:tracePt t="80101" x="5770563" y="6181725"/>
          <p14:tracePt t="80110" x="5808663" y="6181725"/>
          <p14:tracePt t="80119" x="5845175" y="6181725"/>
          <p14:tracePt t="80129" x="5883275" y="6181725"/>
          <p14:tracePt t="80140" x="5932488" y="6181725"/>
          <p14:tracePt t="80149" x="5957888" y="6181725"/>
          <p14:tracePt t="80158" x="5995988" y="6181725"/>
          <p14:tracePt t="80169" x="6021388" y="6181725"/>
          <p14:tracePt t="80180" x="6045200" y="6181725"/>
          <p14:tracePt t="80194" x="6083300" y="6181725"/>
          <p14:tracePt t="80201" x="6096000" y="6181725"/>
          <p14:tracePt t="80210" x="6108700" y="6181725"/>
          <p14:tracePt t="80221" x="6121400" y="6181725"/>
          <p14:tracePt t="80230" x="6134100" y="6181725"/>
          <p14:tracePt t="80239" x="6146800" y="6181725"/>
          <p14:tracePt t="80268" x="6157913" y="6181725"/>
          <p14:tracePt t="80288" x="6170613" y="6181725"/>
          <p14:tracePt t="80699" x="6183313" y="6169025"/>
          <p14:tracePt t="80706" x="6196013" y="6169025"/>
          <p14:tracePt t="80714" x="6208713" y="6157913"/>
          <p14:tracePt t="80724" x="6246813" y="6145213"/>
          <p14:tracePt t="80734" x="6383338" y="6094413"/>
          <p14:tracePt t="80743" x="6534150" y="6069013"/>
          <p14:tracePt t="80754" x="6672263" y="6032500"/>
          <p14:tracePt t="80764" x="6721475" y="6019800"/>
          <p14:tracePt t="80775" x="6772275" y="5994400"/>
          <p14:tracePt t="80783" x="6808788" y="5994400"/>
          <p14:tracePt t="80793" x="6821488" y="5981700"/>
          <p14:tracePt t="80815" x="6834188" y="5969000"/>
          <p14:tracePt t="80826" x="6846888" y="5969000"/>
          <p14:tracePt t="80951" x="6859588" y="5956300"/>
          <p14:tracePt t="80963" x="6872288" y="5956300"/>
          <p14:tracePt t="80973" x="6897688" y="5945188"/>
          <p14:tracePt t="80993" x="6959600" y="5919788"/>
          <p14:tracePt t="81002" x="6972300" y="5907088"/>
          <p14:tracePt t="81013" x="6997700" y="5907088"/>
          <p14:tracePt t="81023" x="7010400" y="5894388"/>
          <p14:tracePt t="81033" x="7021513" y="5894388"/>
          <p14:tracePt t="81051" x="7034213" y="5881688"/>
          <p14:tracePt t="81062" x="7046913" y="5881688"/>
          <p14:tracePt t="81071" x="7046913" y="5868988"/>
          <p14:tracePt t="81093" x="7059613" y="5868988"/>
          <p14:tracePt t="82104" x="7072313" y="5868988"/>
          <p14:tracePt t="82115" x="7085013" y="5868988"/>
          <p14:tracePt t="82124" x="7110413" y="5856288"/>
          <p14:tracePt t="82136" x="7159625" y="5856288"/>
          <p14:tracePt t="82144" x="7223125" y="5832475"/>
          <p14:tracePt t="82154" x="7335838" y="5807075"/>
          <p14:tracePt t="82161" x="7435850" y="5768975"/>
          <p14:tracePt t="82175" x="7523163" y="5756275"/>
          <p14:tracePt t="82182" x="7572375" y="5743575"/>
          <p14:tracePt t="82192" x="7597775" y="5732463"/>
          <p14:tracePt t="82254" x="7597775" y="5719763"/>
          <p14:tracePt t="82376" x="7597775" y="5707063"/>
          <p14:tracePt t="82383" x="7597775" y="5681663"/>
          <p14:tracePt t="82399" x="7610475" y="5656263"/>
          <p14:tracePt t="82410" x="7623175" y="5630863"/>
          <p14:tracePt t="82430" x="7623175" y="5619750"/>
          <p14:tracePt t="82439" x="7623175" y="5607050"/>
          <p14:tracePt t="82460" x="7623175" y="5594350"/>
          <p14:tracePt t="82501" x="7623175" y="5581650"/>
          <p14:tracePt t="82522" x="7610475" y="5568950"/>
          <p14:tracePt t="82541" x="7597775" y="5568950"/>
          <p14:tracePt t="82551" x="7585075" y="5568950"/>
          <p14:tracePt t="82569" x="7585075" y="5556250"/>
          <p14:tracePt t="82579" x="7572375" y="5556250"/>
          <p14:tracePt t="82588" x="7561263" y="5556250"/>
          <p14:tracePt t="82610" x="7548563" y="5556250"/>
          <p14:tracePt t="82898" x="7548563" y="5581650"/>
          <p14:tracePt t="82906" x="7548563" y="5643563"/>
          <p14:tracePt t="82915" x="7548563" y="5694363"/>
          <p14:tracePt t="82927" x="7561263" y="5743575"/>
          <p14:tracePt t="82936" x="7572375" y="5794375"/>
          <p14:tracePt t="82945" x="7585075" y="5832475"/>
          <p14:tracePt t="82955" x="7597775" y="5843588"/>
          <p14:tracePt t="82966" x="7597775" y="5881688"/>
          <p14:tracePt t="82976" x="7597775" y="5894388"/>
          <p14:tracePt t="82985" x="7597775" y="5919788"/>
          <p14:tracePt t="83006" x="7597775" y="5932488"/>
          <p14:tracePt t="83016" x="7597775" y="5945188"/>
          <p14:tracePt t="83034" x="7597775" y="5956300"/>
          <p14:tracePt t="83046" x="7597775" y="5969000"/>
          <p14:tracePt t="83056" x="7597775" y="5981700"/>
          <p14:tracePt t="83080" x="7597775" y="5994400"/>
          <p14:tracePt t="83086" x="7610475" y="6007100"/>
          <p14:tracePt t="83107" x="7610475" y="6019800"/>
          <p14:tracePt t="83147" x="7623175" y="6032500"/>
          <p14:tracePt t="83175" x="7635875" y="6045200"/>
          <p14:tracePt t="83193" x="7635875" y="6056313"/>
          <p14:tracePt t="83204" x="7648575" y="6056313"/>
          <p14:tracePt t="83213" x="7661275" y="6056313"/>
          <p14:tracePt t="83223" x="7673975" y="6081713"/>
          <p14:tracePt t="83233" x="7673975" y="6094413"/>
          <p14:tracePt t="83255" x="7685088" y="6107113"/>
          <p14:tracePt t="83263" x="7697788" y="6119813"/>
          <p14:tracePt t="83283" x="7710488" y="6119813"/>
          <p14:tracePt t="83303" x="7723188" y="6132513"/>
          <p14:tracePt t="83323" x="7735888" y="6145213"/>
          <p14:tracePt t="83343" x="7735888" y="6157913"/>
          <p14:tracePt t="83442" x="7723188" y="6157913"/>
          <p14:tracePt t="83471" x="7710488" y="6157913"/>
          <p14:tracePt t="83491" x="7697788" y="6157913"/>
          <p14:tracePt t="83501" x="7685088" y="6157913"/>
          <p14:tracePt t="83532" x="7661275" y="6157913"/>
          <p14:tracePt t="83550" x="7648575" y="6157913"/>
          <p14:tracePt t="83561" x="7610475" y="6157913"/>
          <p14:tracePt t="83571" x="7585075" y="6157913"/>
          <p14:tracePt t="83581" x="7561263" y="6145213"/>
          <p14:tracePt t="83590" x="7510463" y="6132513"/>
          <p14:tracePt t="83603" x="7497763" y="6107113"/>
          <p14:tracePt t="83612" x="7459663" y="6107113"/>
          <p14:tracePt t="83622" x="7435850" y="6094413"/>
          <p14:tracePt t="83632" x="7423150" y="6094413"/>
          <p14:tracePt t="83640" x="7410450" y="6081713"/>
          <p14:tracePt t="83651" x="7385050" y="6081713"/>
          <p14:tracePt t="83660" x="7372350" y="6081713"/>
          <p14:tracePt t="83680" x="7359650" y="6081713"/>
          <p14:tracePt t="83704" x="7348538" y="6081713"/>
          <p14:tracePt t="83788" x="7372350" y="6081713"/>
          <p14:tracePt t="83800" x="7372350" y="6094413"/>
          <p14:tracePt t="83810" x="7397750" y="6094413"/>
          <p14:tracePt t="83820" x="7410450" y="6107113"/>
          <p14:tracePt t="83849" x="7423150" y="6107113"/>
          <p14:tracePt t="83859" x="7435850" y="6119813"/>
          <p14:tracePt t="83880" x="7435850" y="6132513"/>
          <p14:tracePt t="83888" x="7448550" y="6132513"/>
          <p14:tracePt t="83899" x="7459663" y="6145213"/>
          <p14:tracePt t="83920" x="7472363" y="6145213"/>
          <p14:tracePt t="84089" x="7485063" y="6157913"/>
          <p14:tracePt t="84098" x="7497763" y="6157913"/>
          <p14:tracePt t="84105" x="7510463" y="6157913"/>
          <p14:tracePt t="84116" x="7510463" y="6169025"/>
          <p14:tracePt t="84136" x="7523163" y="6169025"/>
          <p14:tracePt t="84145" x="7535863" y="6169025"/>
          <p14:tracePt t="84156" x="7548563" y="6169025"/>
          <p14:tracePt t="84167" x="7561263" y="6169025"/>
          <p14:tracePt t="84179" x="7585075" y="6169025"/>
          <p14:tracePt t="84205" x="7597775" y="6169025"/>
          <p14:tracePt t="84215" x="7610475" y="6169025"/>
          <p14:tracePt t="84277" x="7610475" y="6157913"/>
          <p14:tracePt t="84287" x="7585075" y="6145213"/>
          <p14:tracePt t="84297" x="7535863" y="6132513"/>
          <p14:tracePt t="84312" x="7435850" y="6107113"/>
          <p14:tracePt t="84315" x="7385050" y="6094413"/>
          <p14:tracePt t="84325" x="7323138" y="6069013"/>
          <p14:tracePt t="84335" x="7272338" y="6069013"/>
          <p14:tracePt t="84343" x="7235825" y="6056313"/>
          <p14:tracePt t="84356" x="7210425" y="6056313"/>
          <p14:tracePt t="84365" x="7185025" y="6045200"/>
          <p14:tracePt t="84374" x="7172325" y="6032500"/>
          <p14:tracePt t="84385" x="7159625" y="6032500"/>
          <p14:tracePt t="84396" x="7159625" y="6019800"/>
          <p14:tracePt t="84410" x="7146925" y="6019800"/>
          <p14:tracePt t="84434" x="7134225" y="6019800"/>
          <p14:tracePt t="84444" x="7123113" y="6007100"/>
          <p14:tracePt t="84474" x="7123113" y="5994400"/>
          <p14:tracePt t="84484" x="7123113" y="5981700"/>
          <p14:tracePt t="84505" x="7134225" y="5969000"/>
          <p14:tracePt t="84515" x="7134225" y="5956300"/>
          <p14:tracePt t="84525" x="7146925" y="5945188"/>
          <p14:tracePt t="84539" x="7159625" y="5945188"/>
          <p14:tracePt t="84554" x="7172325" y="5945188"/>
          <p14:tracePt t="84567" x="7197725" y="5945188"/>
          <p14:tracePt t="84574" x="7223125" y="5956300"/>
          <p14:tracePt t="84585" x="7223125" y="5981700"/>
          <p14:tracePt t="84593" x="7235825" y="6007100"/>
          <p14:tracePt t="84602" x="7235825" y="6019800"/>
          <p14:tracePt t="84612" x="7235825" y="6032500"/>
          <p14:tracePt t="84622" x="7235825" y="6045200"/>
          <p14:tracePt t="84642" x="7235825" y="6069013"/>
          <p14:tracePt t="84654" x="7235825" y="6081713"/>
          <p14:tracePt t="84673" x="7223125" y="6094413"/>
          <p14:tracePt t="84682" x="7210425" y="6107113"/>
          <p14:tracePt t="84692" x="7210425" y="6119813"/>
          <p14:tracePt t="84722" x="7210425" y="6132513"/>
          <p14:tracePt t="84742" x="7210425" y="6145213"/>
          <p14:tracePt t="84772" x="7210425" y="6157913"/>
          <p14:tracePt t="84911" x="7223125" y="6157913"/>
          <p14:tracePt t="84920" x="7235825" y="6157913"/>
          <p14:tracePt t="84930" x="7246938" y="6157913"/>
          <p14:tracePt t="84938" x="7259638" y="6157913"/>
          <p14:tracePt t="84950" x="7285038" y="6157913"/>
          <p14:tracePt t="84960" x="7297738" y="6157913"/>
          <p14:tracePt t="84969" x="7310438" y="6157913"/>
          <p14:tracePt t="84984" x="7323138" y="6157913"/>
          <p14:tracePt t="84989" x="7348538" y="6157913"/>
          <p14:tracePt t="84999" x="7359650" y="6157913"/>
          <p14:tracePt t="85012" x="7372350" y="6157913"/>
          <p14:tracePt t="85020" x="7397750" y="6157913"/>
          <p14:tracePt t="85031" x="7410450" y="6157913"/>
          <p14:tracePt t="85057" x="7423150" y="6157913"/>
          <p14:tracePt t="85069" x="7435850" y="6157913"/>
          <p14:tracePt t="85088" x="7448550" y="6157913"/>
          <p14:tracePt t="85328" x="7459663" y="6157913"/>
          <p14:tracePt t="85337" x="7472363" y="6157913"/>
          <p14:tracePt t="85358" x="7485063" y="6157913"/>
          <p14:tracePt t="85376" x="7497763" y="6157913"/>
          <p14:tracePt t="85386" x="7523163" y="6157913"/>
          <p14:tracePt t="85398" x="7535863" y="6157913"/>
          <p14:tracePt t="85419" x="7548563" y="6157913"/>
          <p14:tracePt t="85426" x="7561263" y="6157913"/>
          <p14:tracePt t="85457" x="7572375" y="6157913"/>
          <p14:tracePt t="85477" x="7585075" y="6157913"/>
          <p14:tracePt t="85489" x="7597775" y="6157913"/>
          <p14:tracePt t="85715" x="7597775" y="6169025"/>
          <p14:tracePt t="86182" x="7597775" y="6157913"/>
          <p14:tracePt t="86201" x="7597775" y="6145213"/>
          <p14:tracePt t="86229" x="7597775" y="6132513"/>
          <p14:tracePt t="86349" x="7597775" y="6119813"/>
          <p14:tracePt t="86369" x="7597775" y="6107113"/>
          <p14:tracePt t="86418" x="7597775" y="6094413"/>
          <p14:tracePt t="86448" x="7597775" y="6081713"/>
          <p14:tracePt t="86469" x="7597775" y="6069013"/>
          <p14:tracePt t="87469" x="7597775" y="6056313"/>
          <p14:tracePt t="87489" x="7623175" y="6045200"/>
          <p14:tracePt t="87500" x="7635875" y="6045200"/>
          <p14:tracePt t="87511" x="7635875" y="6032500"/>
          <p14:tracePt t="87521" x="7648575" y="6032500"/>
          <p14:tracePt t="87529" x="7661275" y="6032500"/>
          <p14:tracePt t="87540" x="7673975" y="6032500"/>
          <p14:tracePt t="87552" x="7673975" y="6019800"/>
          <p14:tracePt t="87557" x="7685088" y="6019800"/>
          <p14:tracePt t="87568" x="7685088" y="6007100"/>
          <p14:tracePt t="87578" x="7697788" y="6007100"/>
          <p14:tracePt t="87608" x="7710488" y="6007100"/>
          <p14:tracePt t="87622" x="7723188" y="6007100"/>
          <p14:tracePt t="88610" x="7735888" y="6007100"/>
          <p14:tracePt t="88628" x="7748588" y="6007100"/>
          <p14:tracePt t="88639" x="7785100" y="6007100"/>
          <p14:tracePt t="88650" x="7861300" y="6019800"/>
          <p14:tracePt t="88659" x="7910513" y="6032500"/>
          <p14:tracePt t="88668" x="7974013" y="6032500"/>
          <p14:tracePt t="88679" x="8035925" y="6032500"/>
          <p14:tracePt t="88689" x="8074025" y="6032500"/>
          <p14:tracePt t="88698" x="8123238" y="6032500"/>
          <p14:tracePt t="88708" x="8161338" y="6032500"/>
          <p14:tracePt t="88718" x="8174038" y="6032500"/>
          <p14:tracePt t="88728" x="8212138" y="6032500"/>
          <p14:tracePt t="88738" x="8261350" y="6032500"/>
          <p14:tracePt t="88747" x="8312150" y="6032500"/>
          <p14:tracePt t="88759" x="8324850" y="6032500"/>
          <p14:tracePt t="88768" x="8361363" y="6032500"/>
          <p14:tracePt t="88778" x="8386763" y="6032500"/>
          <p14:tracePt t="88787" x="8412163" y="6032500"/>
          <p14:tracePt t="88797" x="8448675" y="6032500"/>
          <p14:tracePt t="88808" x="8474075" y="6032500"/>
          <p14:tracePt t="88818" x="8512175" y="6032500"/>
          <p14:tracePt t="88828" x="8524875" y="6032500"/>
          <p14:tracePt t="88838" x="8537575" y="6032500"/>
          <p14:tracePt t="88848" x="8548688" y="6032500"/>
          <p14:tracePt t="88857" x="8561388" y="6032500"/>
          <p14:tracePt t="88866" x="8561388" y="6045200"/>
          <p14:tracePt t="88878" x="8574088" y="6045200"/>
          <p14:tracePt t="88887" x="8586788" y="6056313"/>
          <p14:tracePt t="88917" x="8586788" y="6069013"/>
          <p14:tracePt t="88957" x="8586788" y="6081713"/>
          <p14:tracePt t="88985" x="8586788" y="6094413"/>
          <p14:tracePt t="89015" x="8574088" y="6094413"/>
          <p14:tracePt t="89026" x="8574088" y="6107113"/>
          <p14:tracePt t="89047" x="8574088" y="6119813"/>
          <p14:tracePt t="89115" x="8574088" y="6132513"/>
          <p14:tracePt t="89355" x="8586788" y="6132513"/>
          <p14:tracePt t="89383" x="8599488" y="6132513"/>
          <p14:tracePt t="89393" x="8612188" y="6119813"/>
          <p14:tracePt t="89403" x="8612188" y="6107113"/>
          <p14:tracePt t="89413" x="8624888" y="6094413"/>
          <p14:tracePt t="89422" x="8624888" y="6081713"/>
          <p14:tracePt t="89433" x="8637588" y="6069013"/>
          <p14:tracePt t="89443" x="8650288" y="6069013"/>
          <p14:tracePt t="89454" x="8650288" y="6056313"/>
          <p14:tracePt t="89464" x="8650288" y="6045200"/>
          <p14:tracePt t="89474" x="8661400" y="6045200"/>
          <p14:tracePt t="89482" x="8674100" y="6032500"/>
          <p14:tracePt t="89492" x="8686800" y="6019800"/>
          <p14:tracePt t="89502" x="8686800" y="6007100"/>
          <p14:tracePt t="89513" x="8686800" y="5994400"/>
          <p14:tracePt t="89522" x="8686800" y="5981700"/>
          <p14:tracePt t="89544" x="8699500" y="5969000"/>
          <p14:tracePt t="89565" x="8712200" y="5969000"/>
          <p14:tracePt t="89582" x="8724900" y="5969000"/>
          <p14:tracePt t="89592" x="8724900" y="5956300"/>
          <p14:tracePt t="89611" x="8724900" y="5945188"/>
          <p14:tracePt t="89631" x="8724900" y="5932488"/>
          <p14:tracePt t="89701" x="8737600" y="5932488"/>
          <p14:tracePt t="89722" x="8750300" y="5932488"/>
          <p14:tracePt t="89732" x="8750300" y="5919788"/>
          <p14:tracePt t="89790" x="8750300" y="5907088"/>
          <p14:tracePt t="89810" x="8763000" y="5907088"/>
          <p14:tracePt t="89818" x="8774113" y="5907088"/>
          <p14:tracePt t="89832" x="8774113" y="5894388"/>
          <p14:tracePt t="89839" x="8786813" y="5894388"/>
          <p14:tracePt t="89850" x="8786813" y="5881688"/>
          <p14:tracePt t="89858" x="8799513" y="5881688"/>
          <p14:tracePt t="89869" x="8799513" y="5868988"/>
          <p14:tracePt t="89879" x="8812213" y="5868988"/>
          <p14:tracePt t="89890" x="8824913" y="5868988"/>
          <p14:tracePt t="89929" x="8824913" y="5856288"/>
          <p14:tracePt t="89949" x="8837613" y="5843588"/>
          <p14:tracePt t="89958" x="8850313" y="5843588"/>
          <p14:tracePt t="89968" x="8850313" y="5832475"/>
          <p14:tracePt t="89977" x="8863013" y="5832475"/>
          <p14:tracePt t="89989" x="8874125" y="5832475"/>
          <p14:tracePt t="89999" x="8886825" y="5819775"/>
          <p14:tracePt t="90009" x="8899525" y="5794375"/>
          <p14:tracePt t="90019" x="8912225" y="5794375"/>
          <p14:tracePt t="90030" x="8924925" y="5768975"/>
          <p14:tracePt t="90040" x="8937625" y="5756275"/>
          <p14:tracePt t="90059" x="8937625" y="5732463"/>
          <p14:tracePt t="90071" x="8937625" y="5707063"/>
          <p14:tracePt t="90087" x="8937625" y="5694363"/>
          <p14:tracePt t="90096" x="8937625" y="5681663"/>
          <p14:tracePt t="90108" x="8937625" y="5668963"/>
          <p14:tracePt t="90128" x="8937625" y="5656263"/>
          <p14:tracePt t="90137" x="8937625" y="5643563"/>
          <p14:tracePt t="90158" x="8912225" y="5630863"/>
          <p14:tracePt t="90182" x="8874125" y="5630863"/>
          <p14:tracePt t="90188" x="8837613" y="5630863"/>
          <p14:tracePt t="90207" x="8812213" y="5630863"/>
          <p14:tracePt t="90216" x="8799513" y="5630863"/>
          <p14:tracePt t="90228" x="8786813" y="5630863"/>
          <p14:tracePt t="90237" x="8763000" y="5630863"/>
          <p14:tracePt t="90257" x="8737600" y="5630863"/>
          <p14:tracePt t="90268" x="8712200" y="5630863"/>
          <p14:tracePt t="90288" x="8686800" y="5656263"/>
          <p14:tracePt t="90297" x="8674100" y="5681663"/>
          <p14:tracePt t="90307" x="8661400" y="5694363"/>
          <p14:tracePt t="90316" x="8650288" y="5707063"/>
          <p14:tracePt t="90326" x="8650288" y="5719763"/>
          <p14:tracePt t="90335" x="8650288" y="5732463"/>
          <p14:tracePt t="90346" x="8637588" y="5732463"/>
          <p14:tracePt t="90356" x="8637588" y="5743575"/>
          <p14:tracePt t="90365" x="8637588" y="5768975"/>
          <p14:tracePt t="90374" x="8637588" y="5781675"/>
          <p14:tracePt t="90387" x="8637588" y="5794375"/>
          <p14:tracePt t="90397" x="8637588" y="5807075"/>
          <p14:tracePt t="90415" x="8637588" y="5819775"/>
          <p14:tracePt t="90426" x="8637588" y="5832475"/>
          <p14:tracePt t="90436" x="8637588" y="5843588"/>
          <p14:tracePt t="90455" x="8637588" y="5856288"/>
          <p14:tracePt t="90464" x="8637588" y="5868988"/>
          <p14:tracePt t="90485" x="8637588" y="5881688"/>
          <p14:tracePt t="90509" x="8637588" y="5894388"/>
          <p14:tracePt t="90525" x="8637588" y="5907088"/>
          <p14:tracePt t="90554" x="8650288" y="5907088"/>
          <p14:tracePt t="90573" x="8661400" y="5907088"/>
          <p14:tracePt t="90584" x="8674100" y="5907088"/>
          <p14:tracePt t="90612" x="8686800" y="5907088"/>
          <p14:tracePt t="91091" x="8699500" y="5907088"/>
          <p14:tracePt t="91874" x="8674100" y="5881688"/>
          <p14:tracePt t="91886" x="8612188" y="5807075"/>
          <p14:tracePt t="91894" x="8537575" y="5707063"/>
          <p14:tracePt t="91904" x="8374063" y="5543550"/>
          <p14:tracePt t="91914" x="8123238" y="5305425"/>
          <p14:tracePt t="91922" x="7835900" y="5081588"/>
          <p14:tracePt t="91932" x="7485063" y="4792663"/>
          <p14:tracePt t="91943" x="7297738" y="4643438"/>
          <p14:tracePt t="91952" x="7146925" y="4518025"/>
          <p14:tracePt t="91961" x="7072313" y="4443413"/>
          <p14:tracePt t="91971" x="7010400" y="4379913"/>
          <p14:tracePt t="91986" x="6972300" y="4330700"/>
          <p14:tracePt t="91991" x="6946900" y="4279900"/>
          <p14:tracePt t="92000" x="6934200" y="4230688"/>
          <p14:tracePt t="92012" x="6934200" y="4192588"/>
          <p14:tracePt t="92023" x="6934200" y="4141788"/>
          <p14:tracePt t="92032" x="6934200" y="4092575"/>
          <p14:tracePt t="92043" x="6921500" y="4067175"/>
          <p14:tracePt t="92053" x="6921500" y="4017963"/>
          <p14:tracePt t="92062" x="6910388" y="3979863"/>
          <p14:tracePt t="92072" x="6910388" y="3929063"/>
          <p14:tracePt t="92080" x="6910388" y="3892550"/>
          <p14:tracePt t="92094" x="6910388" y="3867150"/>
          <p14:tracePt t="92104" x="6910388" y="3841750"/>
          <p14:tracePt t="92114" x="6910388" y="3803650"/>
          <p14:tracePt t="92120" x="6910388" y="3779838"/>
          <p14:tracePt t="92130" x="6910388" y="3729038"/>
          <p14:tracePt t="92141" x="6910388" y="3692525"/>
          <p14:tracePt t="92150" x="6910388" y="3641725"/>
          <p14:tracePt t="92160" x="6910388" y="3590925"/>
          <p14:tracePt t="92171" x="6910388" y="3567113"/>
          <p14:tracePt t="92182" x="6910388" y="3516313"/>
          <p14:tracePt t="92193" x="6910388" y="3454400"/>
          <p14:tracePt t="92201" x="6897688" y="3354388"/>
          <p14:tracePt t="92215" x="6884988" y="3290888"/>
          <p14:tracePt t="92222" x="6884988" y="3241675"/>
          <p14:tracePt t="92231" x="6872288" y="3203575"/>
          <p14:tracePt t="92240" x="6872288" y="3178175"/>
          <p14:tracePt t="92250" x="6872288" y="3141663"/>
          <p14:tracePt t="92260" x="6872288" y="3116263"/>
          <p14:tracePt t="92270" x="6910388" y="3078163"/>
          <p14:tracePt t="92279" x="7010400" y="3028950"/>
          <p14:tracePt t="92290" x="7159625" y="2990850"/>
          <p14:tracePt t="92301" x="7285038" y="2978150"/>
          <p14:tracePt t="92316" x="7385050" y="2965450"/>
          <p14:tracePt t="92320" x="7459663" y="2965450"/>
          <p14:tracePt t="92330" x="7535863" y="2965450"/>
          <p14:tracePt t="92341" x="7597775" y="2965450"/>
          <p14:tracePt t="92350" x="7648575" y="2965450"/>
          <p14:tracePt t="92358" x="7685088" y="2965450"/>
          <p14:tracePt t="92369" x="7697788" y="2978150"/>
          <p14:tracePt t="92378" x="7735888" y="2978150"/>
          <p14:tracePt t="92389" x="7761288" y="2990850"/>
          <p14:tracePt t="92398" x="7773988" y="2990850"/>
          <p14:tracePt t="92420" x="7785100" y="2990850"/>
          <p14:tracePt t="92441" x="7810500" y="2990850"/>
          <p14:tracePt t="92449" x="7823200" y="2990850"/>
          <p14:tracePt t="92460" x="7835900" y="2990850"/>
          <p14:tracePt t="92470" x="7861300" y="2990850"/>
          <p14:tracePt t="92488" x="7874000" y="2990850"/>
          <p14:tracePt t="92497" x="7886700" y="2990850"/>
          <p14:tracePt t="92528" x="7897813" y="2990850"/>
          <p14:tracePt t="92549" x="7910513" y="2990850"/>
          <p14:tracePt t="92557" x="7923213" y="2990850"/>
          <p14:tracePt t="92588" x="7923213" y="3016250"/>
          <p14:tracePt t="92596" x="7923213" y="3041650"/>
          <p14:tracePt t="92607" x="7923213" y="3103563"/>
          <p14:tracePt t="92617" x="7897813" y="3190875"/>
          <p14:tracePt t="92627" x="7874000" y="3267075"/>
          <p14:tracePt t="92637" x="7848600" y="3341688"/>
          <p14:tracePt t="92646" x="7810500" y="3403600"/>
          <p14:tracePt t="92658" x="7785100" y="3467100"/>
          <p14:tracePt t="92671" x="7761288" y="3516313"/>
          <p14:tracePt t="92677" x="7735888" y="3554413"/>
          <p14:tracePt t="92687" x="7710488" y="3590925"/>
          <p14:tracePt t="92696" x="7685088" y="3616325"/>
          <p14:tracePt t="92706" x="7661275" y="3692525"/>
          <p14:tracePt t="92715" x="7648575" y="3741738"/>
          <p14:tracePt t="92726" x="7648575" y="3792538"/>
          <p14:tracePt t="92737" x="7648575" y="3892550"/>
          <p14:tracePt t="92746" x="7648575" y="3954463"/>
          <p14:tracePt t="92756" x="7648575" y="4017963"/>
          <p14:tracePt t="92767" x="7648575" y="4067175"/>
          <p14:tracePt t="92778" x="7648575" y="4105275"/>
          <p14:tracePt t="92793" x="7648575" y="4129088"/>
          <p14:tracePt t="92797" x="7648575" y="4141788"/>
          <p14:tracePt t="92806" x="7648575" y="4154488"/>
          <p14:tracePt t="92817" x="7648575" y="4167188"/>
          <p14:tracePt t="92826" x="7648575" y="4179888"/>
          <p14:tracePt t="92834" x="7661275" y="4179888"/>
          <p14:tracePt t="92845" x="7661275" y="4192588"/>
          <p14:tracePt t="92866" x="7685088" y="4205288"/>
          <p14:tracePt t="92874" x="7710488" y="4205288"/>
          <p14:tracePt t="92884" x="7735888" y="4230688"/>
          <p14:tracePt t="92895" x="7785100" y="4230688"/>
          <p14:tracePt t="92906" x="7835900" y="4241800"/>
          <p14:tracePt t="92918" x="7897813" y="4241800"/>
          <p14:tracePt t="92924" x="7974013" y="4241800"/>
          <p14:tracePt t="92934" x="7999413" y="4241800"/>
          <p14:tracePt t="92944" x="8048625" y="4241800"/>
          <p14:tracePt t="92953" x="8086725" y="4241800"/>
          <p14:tracePt t="92964" x="8135938" y="4241800"/>
          <p14:tracePt t="92974" x="8174038" y="4241800"/>
          <p14:tracePt t="92984" x="8223250" y="4230688"/>
          <p14:tracePt t="92994" x="8261350" y="4230688"/>
          <p14:tracePt t="93004" x="8312150" y="4217988"/>
          <p14:tracePt t="93017" x="8399463" y="4217988"/>
          <p14:tracePt t="93027" x="8474075" y="4217988"/>
          <p14:tracePt t="93035" x="8512175" y="4217988"/>
          <p14:tracePt t="93044" x="8637588" y="4217988"/>
          <p14:tracePt t="93054" x="8724900" y="4217988"/>
          <p14:tracePt t="93064" x="8786813" y="4217988"/>
          <p14:tracePt t="93072" x="8824913" y="4217988"/>
          <p14:tracePt t="93083" x="8850313" y="4217988"/>
          <p14:tracePt t="93093" x="8886825" y="4217988"/>
          <p14:tracePt t="93103" x="8912225" y="4217988"/>
          <p14:tracePt t="93113" x="8937625" y="4217988"/>
          <p14:tracePt t="93123" x="8963025" y="4217988"/>
          <p14:tracePt t="93133" x="8975725" y="4217988"/>
          <p14:tracePt t="93145" x="8986838" y="4217988"/>
          <p14:tracePt t="93153" x="9012238" y="4217988"/>
          <p14:tracePt t="93168" x="9024938" y="4217988"/>
          <p14:tracePt t="93174" x="9037638" y="4217988"/>
          <p14:tracePt t="93390" x="9050338" y="4217988"/>
          <p14:tracePt t="93400" x="9099550" y="4217988"/>
          <p14:tracePt t="93412" x="9237663" y="4217988"/>
          <p14:tracePt t="93423" x="9363075" y="4217988"/>
          <p14:tracePt t="93431" x="9601200" y="4230688"/>
          <p14:tracePt t="93440" x="9913938" y="4230688"/>
          <p14:tracePt t="93449" x="10188575" y="4230688"/>
          <p14:tracePt t="93459" x="10377488" y="4230688"/>
          <p14:tracePt t="93469" x="10564813" y="4230688"/>
          <p14:tracePt t="93480" x="10702925" y="4241800"/>
          <p14:tracePt t="93490" x="10790238" y="4241800"/>
          <p14:tracePt t="93500" x="10852150" y="4241800"/>
          <p14:tracePt t="93513" x="10890250" y="4241800"/>
          <p14:tracePt t="93521" x="10902950" y="4241800"/>
          <p14:tracePt t="93530" x="10915650" y="4241800"/>
          <p14:tracePt t="93545" x="10928350" y="4241800"/>
          <p14:tracePt t="93579" x="10928350" y="4254500"/>
          <p14:tracePt t="94345" x="10915650" y="4267200"/>
          <p14:tracePt t="94354" x="10877550" y="4279900"/>
          <p14:tracePt t="94364" x="10739438" y="4354513"/>
          <p14:tracePt t="94373" x="10313988" y="4567238"/>
          <p14:tracePt t="94382" x="9688513" y="4892675"/>
          <p14:tracePt t="94391" x="8999538" y="5268913"/>
          <p14:tracePt t="94401" x="8537575" y="5518150"/>
          <p14:tracePt t="94412" x="8248650" y="5668963"/>
          <p14:tracePt t="94422" x="8023225" y="5807075"/>
          <p14:tracePt t="94432" x="7874000" y="5894388"/>
          <p14:tracePt t="94442" x="7748588" y="5981700"/>
          <p14:tracePt t="94451" x="7673975" y="6045200"/>
          <p14:tracePt t="94463" x="7597775" y="6107113"/>
          <p14:tracePt t="94474" x="7561263" y="6145213"/>
          <p14:tracePt t="94481" x="7523163" y="6181725"/>
          <p14:tracePt t="94493" x="7497763" y="6207125"/>
          <p14:tracePt t="94503" x="7497763" y="6219825"/>
          <p14:tracePt t="94513" x="7485063" y="6232525"/>
          <p14:tracePt t="94520" x="7485063" y="6245225"/>
          <p14:tracePt t="94531" x="7472363" y="6245225"/>
          <p14:tracePt t="94550" x="7459663" y="6245225"/>
          <p14:tracePt t="94659" x="7459663" y="6257925"/>
          <p14:tracePt t="94680" x="7448550" y="6269038"/>
          <p14:tracePt t="94702" x="7435850" y="6281738"/>
          <p14:tracePt t="94712" x="7423150" y="6294438"/>
          <p14:tracePt t="94722" x="7423150" y="6307138"/>
          <p14:tracePt t="94729" x="7423150" y="6319838"/>
          <p14:tracePt t="94808" x="7435850" y="6307138"/>
          <p14:tracePt t="94821" x="7459663" y="6281738"/>
          <p14:tracePt t="94830" x="7510463" y="6207125"/>
          <p14:tracePt t="94841" x="7561263" y="6157913"/>
          <p14:tracePt t="94848" x="7597775" y="6081713"/>
          <p14:tracePt t="94858" x="7635875" y="6007100"/>
          <p14:tracePt t="94867" x="7661275" y="5932488"/>
          <p14:tracePt t="94878" x="7673975" y="5868988"/>
          <p14:tracePt t="94888" x="7685088" y="5794375"/>
          <p14:tracePt t="94898" x="7685088" y="5694363"/>
          <p14:tracePt t="94907" x="7685088" y="5643563"/>
          <p14:tracePt t="94919" x="7685088" y="5581650"/>
          <p14:tracePt t="94927" x="7685088" y="5507038"/>
          <p14:tracePt t="94937" x="7685088" y="5468938"/>
          <p14:tracePt t="94947" x="7685088" y="5418138"/>
          <p14:tracePt t="94956" x="7685088" y="5368925"/>
          <p14:tracePt t="94968" x="7685088" y="5305425"/>
          <p14:tracePt t="94978" x="7697788" y="5194300"/>
          <p14:tracePt t="95010" x="7785100" y="4656138"/>
          <p14:tracePt t="95019" x="7823200" y="4505325"/>
          <p14:tracePt t="95027" x="7848600" y="4354513"/>
          <p14:tracePt t="95037" x="7861300" y="4217988"/>
          <p14:tracePt t="95047" x="7861300" y="4117975"/>
          <p14:tracePt t="95057" x="7861300" y="4005263"/>
          <p14:tracePt t="95067" x="7861300" y="3916363"/>
          <p14:tracePt t="95076" x="7861300" y="3854450"/>
          <p14:tracePt t="95087" x="7861300" y="3803650"/>
          <p14:tracePt t="95101" x="7861300" y="3767138"/>
          <p14:tracePt t="95107" x="7861300" y="3741738"/>
          <p14:tracePt t="95115" x="7861300" y="3692525"/>
          <p14:tracePt t="95325" x="7835900" y="3692525"/>
          <p14:tracePt t="95336" x="7810500" y="3679825"/>
          <p14:tracePt t="95346" x="7797800" y="3641725"/>
          <p14:tracePt t="95355" x="7773988" y="3603625"/>
          <p14:tracePt t="95363" x="7748588" y="3541713"/>
          <p14:tracePt t="95374" x="7735888" y="3467100"/>
          <p14:tracePt t="95385" x="7723188" y="3378200"/>
          <p14:tracePt t="95394" x="7685088" y="3278188"/>
          <p14:tracePt t="95404" x="7685088" y="3254375"/>
          <p14:tracePt t="95414" x="7685088" y="3228975"/>
          <p14:tracePt t="95428" x="7685088" y="3216275"/>
          <p14:tracePt t="95560" x="7673975" y="3216275"/>
          <p14:tracePt t="95592" x="7661275" y="3216275"/>
          <p14:tracePt t="95623" x="7648575" y="3216275"/>
          <p14:tracePt t="95642" x="7635875" y="3216275"/>
          <p14:tracePt t="95652" x="7610475" y="3216275"/>
          <p14:tracePt t="95661" x="7585075" y="3216275"/>
          <p14:tracePt t="95672" x="7561263" y="3216275"/>
          <p14:tracePt t="95681" x="7535863" y="3216275"/>
          <p14:tracePt t="95690" x="7497763" y="3228975"/>
          <p14:tracePt t="95711" x="7472363" y="3241675"/>
          <p14:tracePt t="95720" x="7459663" y="3241675"/>
          <p14:tracePt t="95751" x="7448550" y="3241675"/>
          <p14:tracePt t="95958" x="7435850" y="3241675"/>
          <p14:tracePt t="96207" x="7423150" y="3241675"/>
          <p14:tracePt t="96367" x="7423150" y="3254375"/>
          <p14:tracePt t="96526" x="7423150" y="3267075"/>
          <p14:tracePt t="96546" x="7410450" y="3267075"/>
          <p14:tracePt t="96574" x="7410450" y="3278188"/>
          <p14:tracePt t="96594" x="7410450" y="3290888"/>
          <p14:tracePt t="96733" x="7397750" y="3290888"/>
          <p14:tracePt t="97636" x="7397750" y="3303588"/>
          <p14:tracePt t="98884" x="7397750" y="3316288"/>
          <p14:tracePt t="98895" x="7410450" y="3316288"/>
          <p14:tracePt t="98918" x="7423150" y="3328988"/>
          <p14:tracePt t="98925" x="7459663" y="3341688"/>
          <p14:tracePt t="98937" x="7523163" y="3367088"/>
          <p14:tracePt t="98945" x="7597775" y="3390900"/>
          <p14:tracePt t="98955" x="7697788" y="3441700"/>
          <p14:tracePt t="98966" x="7785100" y="3467100"/>
          <p14:tracePt t="98975" x="7897813" y="3516313"/>
          <p14:tracePt t="98987" x="8074025" y="3567113"/>
          <p14:tracePt t="98994" x="8212138" y="3629025"/>
          <p14:tracePt t="99004" x="8361363" y="3679825"/>
          <p14:tracePt t="99015" x="8486775" y="3729038"/>
          <p14:tracePt t="99024" x="8637588" y="3779838"/>
          <p14:tracePt t="99036" x="8750300" y="3829050"/>
          <p14:tracePt t="99044" x="8863013" y="3892550"/>
          <p14:tracePt t="99054" x="8999538" y="3941763"/>
          <p14:tracePt t="99065" x="9199563" y="4029075"/>
          <p14:tracePt t="99074" x="9463088" y="4154488"/>
          <p14:tracePt t="99083" x="9675813" y="4267200"/>
          <p14:tracePt t="99094" x="9863138" y="4354513"/>
          <p14:tracePt t="99105" x="10039350" y="4430713"/>
          <p14:tracePt t="99120" x="10213975" y="4479925"/>
          <p14:tracePt t="99124" x="10390188" y="4530725"/>
          <p14:tracePt t="99135" x="10552113" y="4543425"/>
          <p14:tracePt t="99143" x="10677525" y="4567238"/>
          <p14:tracePt t="99154" x="10726738" y="4579938"/>
          <p14:tracePt t="99162" x="10764838" y="4579938"/>
          <p14:tracePt t="99176" x="10790238" y="4579938"/>
          <p14:tracePt t="99185" x="10802938" y="4579938"/>
          <p14:tracePt t="99194" x="10815638" y="4579938"/>
          <p14:tracePt t="99202" x="10828338" y="4579938"/>
          <p14:tracePt t="99282" x="10839450" y="4579938"/>
          <p14:tracePt t="99332" x="10852150" y="4567238"/>
          <p14:tracePt t="99361" x="10864850" y="4567238"/>
          <p14:tracePt t="99381" x="10864850" y="4554538"/>
          <p14:tracePt t="99392" x="10877550" y="4554538"/>
          <p14:tracePt t="99400" x="10890250" y="4554538"/>
          <p14:tracePt t="99413" x="10890250" y="4543425"/>
          <p14:tracePt t="99431" x="10902950" y="4530725"/>
          <p14:tracePt t="99440" x="10915650" y="4530725"/>
          <p14:tracePt t="99462" x="10928350" y="4530725"/>
          <p14:tracePt t="99511" x="10939463" y="4530725"/>
          <p14:tracePt t="99519" x="10952163" y="4530725"/>
          <p14:tracePt t="99540" x="10964863" y="4530725"/>
          <p14:tracePt t="99569" x="10977563" y="4530725"/>
          <p14:tracePt t="99580" x="10990263" y="4530725"/>
          <p14:tracePt t="99610" x="11002963" y="4530725"/>
          <p14:tracePt t="99630" x="11015663" y="4530725"/>
          <p14:tracePt t="99638" x="11028363" y="4530725"/>
          <p14:tracePt t="99669" x="11041063" y="4530725"/>
          <p14:tracePt t="99678" x="11052175" y="4530725"/>
          <p14:tracePt t="99699" x="11064875" y="4530725"/>
          <p14:tracePt t="99708" x="11077575" y="4543425"/>
          <p14:tracePt t="99719" x="11090275" y="4543425"/>
          <p14:tracePt t="99729" x="11102975" y="4554538"/>
          <p14:tracePt t="99739" x="11115675" y="4554538"/>
          <p14:tracePt t="99749" x="11141075" y="4554538"/>
          <p14:tracePt t="99758" x="11153775" y="4554538"/>
          <p14:tracePt t="99770" x="11164888" y="4554538"/>
          <p14:tracePt t="99780" x="11190288" y="4567238"/>
          <p14:tracePt t="99793" x="11202988" y="4567238"/>
          <p14:tracePt t="99798" x="11215688" y="4579938"/>
          <p14:tracePt t="99808" x="11241088" y="4579938"/>
          <p14:tracePt t="99819" x="11253788" y="4592638"/>
          <p14:tracePt t="99828" x="11266488" y="4592638"/>
          <p14:tracePt t="99839" x="11277600" y="4605338"/>
          <p14:tracePt t="99848" x="11290300" y="4605338"/>
          <p14:tracePt t="99858" x="11290300" y="4618038"/>
          <p14:tracePt t="99878" x="11303000" y="4630738"/>
          <p14:tracePt t="99892" x="11315700" y="4630738"/>
          <p14:tracePt t="99899" x="11315700" y="4643438"/>
          <p14:tracePt t="99908" x="11328400" y="4643438"/>
          <p14:tracePt t="99946" x="11328400" y="4656138"/>
          <p14:tracePt t="99986" x="11328400" y="4667250"/>
          <p14:tracePt t="100303" x="11353800" y="4667250"/>
          <p14:tracePt t="100315" x="11377613" y="4667250"/>
          <p14:tracePt t="100326" x="11403013" y="4667250"/>
          <p14:tracePt t="100334" x="11441113" y="4667250"/>
          <p14:tracePt t="100343" x="11466513" y="4656138"/>
          <p14:tracePt t="100363" x="11479213" y="4656138"/>
          <p14:tracePt t="100395" x="11479213" y="4643438"/>
          <p14:tracePt t="102684" x="11479213" y="4630738"/>
          <p14:tracePt t="102695" x="11415713" y="4592638"/>
          <p14:tracePt t="102705" x="11266488" y="4505325"/>
          <p14:tracePt t="102715" x="10877550" y="4341813"/>
          <p14:tracePt t="102726" x="10439400" y="4217988"/>
          <p14:tracePt t="102735" x="9875838" y="4079875"/>
          <p14:tracePt t="102746" x="9063038" y="3916363"/>
          <p14:tracePt t="102755" x="8312150" y="3829050"/>
          <p14:tracePt t="102766" x="7585075" y="3703638"/>
          <p14:tracePt t="102780" x="6910388" y="3590925"/>
          <p14:tracePt t="102786" x="6434138" y="3490913"/>
          <p14:tracePt t="102794" x="6096000" y="3390900"/>
          <p14:tracePt t="102804" x="5921375" y="3341688"/>
          <p14:tracePt t="102813" x="5795963" y="3290888"/>
          <p14:tracePt t="102823" x="5745163" y="3267075"/>
          <p14:tracePt t="102833" x="5708650" y="3241675"/>
          <p14:tracePt t="102843" x="5708650" y="3203575"/>
          <p14:tracePt t="102852" x="5708650" y="3165475"/>
          <p14:tracePt t="102865" x="5719763" y="3103563"/>
          <p14:tracePt t="102875" x="5770563" y="3054350"/>
          <p14:tracePt t="102884" x="5795963" y="3003550"/>
          <p14:tracePt t="102892" x="5821363" y="2978150"/>
          <p14:tracePt t="102903" x="5821363" y="2952750"/>
          <p14:tracePt t="102922" x="5832475" y="2941638"/>
          <p14:tracePt t="102931" x="5832475" y="2928938"/>
          <p14:tracePt t="102943" x="5832475" y="2916238"/>
          <p14:tracePt t="103032" x="5845175" y="2916238"/>
          <p14:tracePt t="103042" x="5857875" y="2903538"/>
          <p14:tracePt t="103050" x="5857875" y="2890838"/>
          <p14:tracePt t="103062" x="5883275" y="2878138"/>
          <p14:tracePt t="103072" x="5921375" y="2878138"/>
          <p14:tracePt t="103081" x="5932488" y="2878138"/>
          <p14:tracePt t="103090" x="5970588" y="2878138"/>
          <p14:tracePt t="103101" x="5995988" y="2865438"/>
          <p14:tracePt t="103111" x="6008688" y="2865438"/>
          <p14:tracePt t="103120" x="6045200" y="2865438"/>
          <p14:tracePt t="103131" x="6096000" y="2865438"/>
          <p14:tracePt t="103143" x="6134100" y="2865438"/>
          <p14:tracePt t="103155" x="6183313" y="2865438"/>
          <p14:tracePt t="103160" x="6221413" y="2865438"/>
          <p14:tracePt t="103169" x="6346825" y="2865438"/>
          <p14:tracePt t="103181" x="6521450" y="2878138"/>
          <p14:tracePt t="103190" x="6684963" y="2903538"/>
          <p14:tracePt t="103200" x="6884988" y="2903538"/>
          <p14:tracePt t="103209" x="7046913" y="2916238"/>
          <p14:tracePt t="103222" x="7223125" y="2928938"/>
          <p14:tracePt t="103232" x="7397750" y="2952750"/>
          <p14:tracePt t="103244" x="7523163" y="2952750"/>
          <p14:tracePt t="103250" x="7635875" y="2965450"/>
          <p14:tracePt t="103261" x="7723188" y="2978150"/>
          <p14:tracePt t="103272" x="7785100" y="2978150"/>
          <p14:tracePt t="103279" x="7835900" y="2990850"/>
          <p14:tracePt t="103288" x="7886700" y="3003550"/>
          <p14:tracePt t="103299" x="7910513" y="3003550"/>
          <p14:tracePt t="103309" x="7923213" y="3003550"/>
          <p14:tracePt t="103319" x="7948613" y="3016250"/>
          <p14:tracePt t="103329" x="7961313" y="3016250"/>
          <p14:tracePt t="103341" x="7974013" y="3028950"/>
          <p14:tracePt t="103361" x="7999413" y="3041650"/>
          <p14:tracePt t="103370" x="8023225" y="3041650"/>
          <p14:tracePt t="103384" x="8048625" y="3054350"/>
          <p14:tracePt t="103391" x="8061325" y="3054350"/>
          <p14:tracePt t="103398" x="8061325" y="3065463"/>
          <p14:tracePt t="103408" x="8074025" y="3065463"/>
          <p14:tracePt t="103418" x="8086725" y="3078163"/>
          <p14:tracePt t="103447" x="8099425" y="3078163"/>
          <p14:tracePt t="103726" x="8048625" y="3090863"/>
          <p14:tracePt t="103738" x="7999413" y="3103563"/>
          <p14:tracePt t="103748" x="7886700" y="3116263"/>
          <p14:tracePt t="103756" x="7797800" y="3116263"/>
          <p14:tracePt t="103766" x="7685088" y="3116263"/>
          <p14:tracePt t="103775" x="7585075" y="3116263"/>
          <p14:tracePt t="103785" x="7510463" y="3116263"/>
          <p14:tracePt t="103795" x="7485063" y="3116263"/>
          <p14:tracePt t="104045" x="7485063" y="3103563"/>
          <p14:tracePt t="104223" x="7485063" y="3090863"/>
          <p14:tracePt t="104361" x="7485063" y="3078163"/>
          <p14:tracePt t="104499" x="7510463" y="3078163"/>
          <p14:tracePt t="104520" x="7548563" y="3078163"/>
          <p14:tracePt t="104529" x="7585075" y="3078163"/>
          <p14:tracePt t="104540" x="7597775" y="3078163"/>
          <p14:tracePt t="104550" x="7635875" y="3078163"/>
          <p14:tracePt t="104561" x="7673975" y="3078163"/>
          <p14:tracePt t="104571" x="7685088" y="3078163"/>
          <p14:tracePt t="104580" x="7723188" y="3078163"/>
          <p14:tracePt t="104590" x="7761288" y="3078163"/>
          <p14:tracePt t="104599" x="7773988" y="3078163"/>
          <p14:tracePt t="104608" x="7797800" y="3078163"/>
          <p14:tracePt t="104618" x="7823200" y="3078163"/>
          <p14:tracePt t="104639" x="7848600" y="3078163"/>
          <p14:tracePt t="104647" x="7874000" y="3078163"/>
          <p14:tracePt t="104661" x="7886700" y="3078163"/>
          <p14:tracePt t="104670" x="7923213" y="3078163"/>
          <p14:tracePt t="104681" x="7961313" y="3078163"/>
          <p14:tracePt t="104691" x="7974013" y="3078163"/>
          <p14:tracePt t="104699" x="8010525" y="3078163"/>
          <p14:tracePt t="104711" x="8035925" y="3078163"/>
          <p14:tracePt t="104718" x="8061325" y="3078163"/>
          <p14:tracePt t="104727" x="8099425" y="3078163"/>
          <p14:tracePt t="104737" x="8123238" y="3078163"/>
          <p14:tracePt t="104747" x="8161338" y="3078163"/>
          <p14:tracePt t="104758" x="8186738" y="3078163"/>
          <p14:tracePt t="104766" x="8212138" y="3078163"/>
          <p14:tracePt t="104777" x="8248650" y="3078163"/>
          <p14:tracePt t="104787" x="8274050" y="3078163"/>
          <p14:tracePt t="104796" x="8299450" y="3078163"/>
          <p14:tracePt t="104808" x="8335963" y="3078163"/>
          <p14:tracePt t="104816" x="8374063" y="3078163"/>
          <p14:tracePt t="104826" x="8386763" y="3078163"/>
          <p14:tracePt t="104838" x="8424863" y="3078163"/>
          <p14:tracePt t="104846" x="8461375" y="3078163"/>
          <p14:tracePt t="104856" x="8474075" y="3078163"/>
          <p14:tracePt t="104866" x="8512175" y="3078163"/>
          <p14:tracePt t="104876" x="8537575" y="3078163"/>
          <p14:tracePt t="104896" x="8561388" y="3078163"/>
          <p14:tracePt t="104906" x="8599488" y="3078163"/>
          <p14:tracePt t="104915" x="8612188" y="3078163"/>
          <p14:tracePt t="104926" x="8650288" y="3078163"/>
          <p14:tracePt t="104936" x="8674100" y="3078163"/>
          <p14:tracePt t="104945" x="8674100" y="3065463"/>
          <p14:tracePt t="104956" x="8712200" y="3054350"/>
          <p14:tracePt t="104965" x="8737600" y="3054350"/>
          <p14:tracePt t="104986" x="8763000" y="3054350"/>
          <p14:tracePt t="104995" x="8774113" y="3054350"/>
          <p14:tracePt t="105004" x="8786813" y="3054350"/>
          <p14:tracePt t="105015" x="8812213" y="3054350"/>
          <p14:tracePt t="105034" x="8837613" y="3054350"/>
          <p14:tracePt t="105045" x="8863013" y="3041650"/>
          <p14:tracePt t="105065" x="8886825" y="3041650"/>
          <p14:tracePt t="105075" x="8899525" y="3041650"/>
          <p14:tracePt t="105085" x="8912225" y="3041650"/>
          <p14:tracePt t="105094" x="8937625" y="3041650"/>
          <p14:tracePt t="105114" x="8950325" y="3041650"/>
          <p14:tracePt t="105134" x="8963025" y="3028950"/>
          <p14:tracePt t="105144" x="8986838" y="3028950"/>
          <p14:tracePt t="105154" x="8999538" y="3028950"/>
          <p14:tracePt t="105164" x="9012238" y="3028950"/>
          <p14:tracePt t="105174" x="9037638" y="3028950"/>
          <p14:tracePt t="105204" x="9050338" y="3016250"/>
          <p14:tracePt t="105213" x="9063038" y="3016250"/>
          <p14:tracePt t="105241" x="9075738" y="3016250"/>
          <p14:tracePt t="105264" x="9088438" y="3016250"/>
          <p14:tracePt t="105272" x="9099550" y="3016250"/>
          <p14:tracePt t="105306" x="9112250" y="3016250"/>
          <p14:tracePt t="105323" x="9124950" y="3016250"/>
          <p14:tracePt t="105332" x="9137650" y="3016250"/>
          <p14:tracePt t="105362" x="9150350" y="3016250"/>
          <p14:tracePt t="105382" x="9163050" y="3016250"/>
          <p14:tracePt t="105392" x="9175750" y="3016250"/>
          <p14:tracePt t="105423" x="9188450" y="3016250"/>
          <p14:tracePt t="105441" x="9199563" y="3016250"/>
          <p14:tracePt t="105472" x="9212263" y="3016250"/>
          <p14:tracePt t="105481" x="9224963" y="3016250"/>
          <p14:tracePt t="105503" x="9237663" y="3016250"/>
          <p14:tracePt t="105770" x="9250363" y="3028950"/>
          <p14:tracePt t="105781" x="9288463" y="3054350"/>
          <p14:tracePt t="105789" x="9324975" y="3065463"/>
          <p14:tracePt t="105799" x="9363075" y="3090863"/>
          <p14:tracePt t="105808" x="9388475" y="3103563"/>
          <p14:tracePt t="105817" x="9401175" y="3116263"/>
          <p14:tracePt t="105828" x="9413875" y="3128963"/>
          <p14:tracePt t="105838" x="9413875" y="3141663"/>
          <p14:tracePt t="105870" x="9413875" y="3154363"/>
          <p14:tracePt t="105880" x="9413875" y="3165475"/>
          <p14:tracePt t="105898" x="9413875" y="3190875"/>
          <p14:tracePt t="105907" x="9413875" y="3203575"/>
          <p14:tracePt t="105927" x="9413875" y="3228975"/>
          <p14:tracePt t="105937" x="9413875" y="3254375"/>
          <p14:tracePt t="105958" x="9413875" y="3278188"/>
          <p14:tracePt t="105967" x="9413875" y="3303588"/>
          <p14:tracePt t="105989" x="9413875" y="3328988"/>
          <p14:tracePt t="105996" x="9413875" y="3341688"/>
          <p14:tracePt t="106007" x="9413875" y="3354388"/>
          <p14:tracePt t="106017" x="9424988" y="3367088"/>
          <p14:tracePt t="106026" x="9424988" y="3378200"/>
          <p14:tracePt t="106038" x="9424988" y="3403600"/>
          <p14:tracePt t="106047" x="9424988" y="3429000"/>
          <p14:tracePt t="106069" x="9424988" y="3441700"/>
          <p14:tracePt t="106078" x="9424988" y="3454400"/>
          <p14:tracePt t="106093" x="9424988" y="3467100"/>
          <p14:tracePt t="106108" x="9424988" y="3479800"/>
          <p14:tracePt t="106118" x="9424988" y="3490913"/>
          <p14:tracePt t="106125" x="9424988" y="3503613"/>
          <p14:tracePt t="106136" x="9424988" y="3516313"/>
          <p14:tracePt t="106146" x="9437688" y="3529013"/>
          <p14:tracePt t="106156" x="9437688" y="3541713"/>
          <p14:tracePt t="106166" x="9450388" y="3554413"/>
          <p14:tracePt t="106175" x="9450388" y="3579813"/>
          <p14:tracePt t="106188" x="9450388" y="3590925"/>
          <p14:tracePt t="106200" x="9450388" y="3616325"/>
          <p14:tracePt t="106207" x="9463088" y="3654425"/>
          <p14:tracePt t="106216" x="9475788" y="3667125"/>
          <p14:tracePt t="106226" x="9475788" y="3692525"/>
          <p14:tracePt t="106235" x="9488488" y="3716338"/>
          <p14:tracePt t="106247" x="9488488" y="3729038"/>
          <p14:tracePt t="106256" x="9501188" y="3741738"/>
          <p14:tracePt t="106268" x="9513888" y="3767138"/>
          <p14:tracePt t="106275" x="9525000" y="3792538"/>
          <p14:tracePt t="106285" x="9537700" y="3803650"/>
          <p14:tracePt t="106294" x="9537700" y="3816350"/>
          <p14:tracePt t="106304" x="9537700" y="3829050"/>
          <p14:tracePt t="106315" x="9550400" y="3841750"/>
          <p14:tracePt t="106323" x="9563100" y="3841750"/>
          <p14:tracePt t="106334" x="9563100" y="3854450"/>
          <p14:tracePt t="106344" x="9563100" y="3879850"/>
          <p14:tracePt t="106354" x="9575800" y="3879850"/>
          <p14:tracePt t="106364" x="9575800" y="3892550"/>
          <p14:tracePt t="106374" x="9588500" y="3916363"/>
          <p14:tracePt t="106383" x="9601200" y="3929063"/>
          <p14:tracePt t="106394" x="9613900" y="3954463"/>
          <p14:tracePt t="106404" x="9613900" y="3967163"/>
          <p14:tracePt t="106414" x="9626600" y="3979863"/>
          <p14:tracePt t="106423" x="9626600" y="3992563"/>
          <p14:tracePt t="106436" x="9626600" y="4017963"/>
          <p14:tracePt t="106447" x="9626600" y="4029075"/>
          <p14:tracePt t="106455" x="9626600" y="4054475"/>
          <p14:tracePt t="106468" x="9626600" y="4067175"/>
          <p14:tracePt t="106474" x="9626600" y="4079875"/>
          <p14:tracePt t="106495" x="9626600" y="4092575"/>
          <p14:tracePt t="106504" x="9626600" y="4105275"/>
          <p14:tracePt t="106522" x="9626600" y="4117975"/>
          <p14:tracePt t="106543" x="9626600" y="4129088"/>
          <p14:tracePt t="106572" x="9626600" y="4141788"/>
          <p14:tracePt t="106642" x="9626600" y="4154488"/>
          <p14:tracePt t="106662" x="9626600" y="4167188"/>
          <p14:tracePt t="106691" x="9626600" y="4179888"/>
          <p14:tracePt t="106703" x="9637713" y="4179888"/>
          <p14:tracePt t="106732" x="9650413" y="4192588"/>
          <p14:tracePt t="106998" x="9663113" y="4205288"/>
          <p14:tracePt t="107008" x="9688513" y="4217988"/>
          <p14:tracePt t="107019" x="9713913" y="4230688"/>
          <p14:tracePt t="107028" x="9750425" y="4230688"/>
          <p14:tracePt t="107038" x="9788525" y="4241800"/>
          <p14:tracePt t="107048" x="9801225" y="4254500"/>
          <p14:tracePt t="107058" x="9852025" y="4254500"/>
          <p14:tracePt t="107069" x="9888538" y="4267200"/>
          <p14:tracePt t="107079" x="9926638" y="4279900"/>
          <p14:tracePt t="107098" x="9963150" y="4292600"/>
          <p14:tracePt t="107108" x="9975850" y="4292600"/>
          <p14:tracePt t="107117" x="10001250" y="4292600"/>
          <p14:tracePt t="107128" x="10026650" y="4292600"/>
          <p14:tracePt t="107147" x="10039350" y="4292600"/>
          <p14:tracePt t="107157" x="10052050" y="4305300"/>
          <p14:tracePt t="107167" x="10064750" y="4305300"/>
          <p14:tracePt t="107189" x="10088563" y="4318000"/>
          <p14:tracePt t="107209" x="10101263" y="4318000"/>
          <p14:tracePt t="107223" x="10113963" y="4318000"/>
          <p14:tracePt t="107257" x="10126663" y="4318000"/>
          <p14:tracePt t="107267" x="10139363" y="4318000"/>
          <p14:tracePt t="107277" x="10152063" y="4330700"/>
          <p14:tracePt t="107298" x="10164763" y="4330700"/>
          <p14:tracePt t="107324" x="10177463" y="4330700"/>
          <p14:tracePt t="107326" x="10188575" y="4330700"/>
          <p14:tracePt t="107347" x="10201275" y="4330700"/>
          <p14:tracePt t="107356" x="10226675" y="4341813"/>
          <p14:tracePt t="107376" x="10239375" y="4341813"/>
          <p14:tracePt t="107407" x="10252075" y="4341813"/>
          <p14:tracePt t="107418" x="10277475" y="4341813"/>
          <p14:tracePt t="107438" x="10288588" y="4341813"/>
          <p14:tracePt t="107451" x="10301288" y="4341813"/>
          <p14:tracePt t="107456" x="10313988" y="4341813"/>
          <p14:tracePt t="107467" x="10326688" y="4341813"/>
          <p14:tracePt t="107484" x="10352088" y="4341813"/>
          <p14:tracePt t="107495" x="10364788" y="4341813"/>
          <p14:tracePt t="107504" x="10377488" y="4341813"/>
          <p14:tracePt t="107515" x="10390188" y="4341813"/>
          <p14:tracePt t="107524" x="10401300" y="4341813"/>
          <p14:tracePt t="107549" x="10414000" y="4341813"/>
          <p14:tracePt t="107556" x="10426700" y="4341813"/>
          <p14:tracePt t="107578" x="10439400" y="4341813"/>
          <p14:tracePt t="107604" x="10452100" y="4341813"/>
          <p14:tracePt t="107613" x="10464800" y="4341813"/>
          <p14:tracePt t="107903" x="10477500" y="4341813"/>
          <p14:tracePt t="107912" x="10502900" y="4341813"/>
          <p14:tracePt t="107922" x="10552113" y="4341813"/>
          <p14:tracePt t="107931" x="10602913" y="4341813"/>
          <p14:tracePt t="107941" x="10677525" y="4354513"/>
          <p14:tracePt t="107951" x="10726738" y="4354513"/>
          <p14:tracePt t="107961" x="10777538" y="4367213"/>
          <p14:tracePt t="107970" x="10802938" y="4379913"/>
          <p14:tracePt t="107980" x="10839450" y="4392613"/>
          <p14:tracePt t="107991" x="10852150" y="4392613"/>
          <p14:tracePt t="108000" x="10877550" y="4392613"/>
          <p14:tracePt t="108011" x="10890250" y="4392613"/>
          <p14:tracePt t="108030" x="10902950" y="4392613"/>
          <p14:tracePt t="108040" x="10915650" y="4392613"/>
          <p14:tracePt t="108050" x="10928350" y="4392613"/>
          <p14:tracePt t="108059" x="10964863" y="4405313"/>
          <p14:tracePt t="108070" x="10977563" y="4405313"/>
          <p14:tracePt t="108080" x="10990263" y="4405313"/>
          <p14:tracePt t="108089" x="11028363" y="4405313"/>
          <p14:tracePt t="108100" x="11041063" y="4405313"/>
          <p14:tracePt t="108110" x="11052175" y="4405313"/>
          <p14:tracePt t="108130" x="11064875" y="4405313"/>
          <p14:tracePt t="108139" x="11077575" y="4405313"/>
          <p14:tracePt t="108160" x="11090275" y="4405313"/>
          <p14:tracePt t="108175" x="11102975" y="4405313"/>
          <p14:tracePt t="108190" x="11115675" y="4405313"/>
          <p14:tracePt t="108199" x="11128375" y="4405313"/>
          <p14:tracePt t="108219" x="11141075" y="4405313"/>
          <p14:tracePt t="108229" x="11153775" y="4405313"/>
          <p14:tracePt t="108260" x="11164888" y="4405313"/>
          <p14:tracePt t="108270" x="11177588" y="4405313"/>
          <p14:tracePt t="108280" x="11190288" y="4405313"/>
          <p14:tracePt t="108309" x="11215688" y="4405313"/>
          <p14:tracePt t="108318" x="11228388" y="4405313"/>
          <p14:tracePt t="108348" x="11241088" y="4405313"/>
          <p14:tracePt t="108367" x="11253788" y="4405313"/>
          <p14:tracePt t="108378" x="11266488" y="4405313"/>
          <p14:tracePt t="108409" x="11277600" y="4405313"/>
          <p14:tracePt t="108429" x="11303000" y="4405313"/>
          <p14:tracePt t="108457" x="11328400" y="4405313"/>
          <p14:tracePt t="108467" x="11341100" y="4405313"/>
          <p14:tracePt t="108477" x="11341100" y="4392613"/>
          <p14:tracePt t="108500" x="11353800" y="4392613"/>
          <p14:tracePt t="108518" x="11366500" y="4392613"/>
          <p14:tracePt t="108529" x="11377613" y="4392613"/>
          <p14:tracePt t="108556" x="11390313" y="4392613"/>
          <p14:tracePt t="108606" x="11403013" y="4392613"/>
          <p14:tracePt t="108675" x="11403013" y="4379913"/>
          <p14:tracePt t="108875" x="11415713" y="4379913"/>
          <p14:tracePt t="111504" x="11415713" y="4392613"/>
          <p14:tracePt t="111513" x="11403013" y="4392613"/>
          <p14:tracePt t="111533" x="11390313" y="4392613"/>
          <p14:tracePt t="111546" x="11377613" y="4392613"/>
          <p14:tracePt t="111562" x="11366500" y="4392613"/>
          <p14:tracePt t="111572" x="11353800" y="4392613"/>
          <p14:tracePt t="111591" x="11341100" y="4392613"/>
          <p14:tracePt t="111601" x="11315700" y="4392613"/>
          <p14:tracePt t="111611" x="11303000" y="4392613"/>
          <p14:tracePt t="111622" x="11277600" y="4392613"/>
          <p14:tracePt t="111634" x="11241088" y="4392613"/>
          <p14:tracePt t="111644" x="11215688" y="4392613"/>
          <p14:tracePt t="111653" x="11190288" y="4379913"/>
          <p14:tracePt t="111664" x="11153775" y="4379913"/>
          <p14:tracePt t="111672" x="11115675" y="4379913"/>
          <p14:tracePt t="111680" x="11052175" y="4367213"/>
          <p14:tracePt t="111690" x="11002963" y="4354513"/>
          <p14:tracePt t="111700" x="10939463" y="4354513"/>
          <p14:tracePt t="111710" x="10864850" y="4354513"/>
          <p14:tracePt t="111721" x="10802938" y="4354513"/>
          <p14:tracePt t="111730" x="10752138" y="4354513"/>
          <p14:tracePt t="111742" x="10652125" y="4341813"/>
          <p14:tracePt t="111753" x="10602913" y="4330700"/>
          <p14:tracePt t="111763" x="10477500" y="4330700"/>
          <p14:tracePt t="111772" x="10390188" y="4318000"/>
          <p14:tracePt t="111781" x="10188575" y="4279900"/>
          <p14:tracePt t="111790" x="10039350" y="4241800"/>
          <p14:tracePt t="111799" x="9839325" y="4205288"/>
          <p14:tracePt t="111810" x="9675813" y="4179888"/>
          <p14:tracePt t="111819" x="9501188" y="4117975"/>
          <p14:tracePt t="111830" x="9337675" y="4067175"/>
          <p14:tracePt t="111840" x="9188450" y="4017963"/>
          <p14:tracePt t="111849" x="9050338" y="3967163"/>
          <p14:tracePt t="111862" x="8912225" y="3905250"/>
          <p14:tracePt t="111870" x="8799513" y="3829050"/>
          <p14:tracePt t="111880" x="8699500" y="3792538"/>
          <p14:tracePt t="111889" x="8561388" y="3703638"/>
          <p14:tracePt t="111902" x="8474075" y="3616325"/>
          <p14:tracePt t="111908" x="8374063" y="3541713"/>
          <p14:tracePt t="111918" x="8299450" y="3490913"/>
          <p14:tracePt t="111928" x="8223250" y="3429000"/>
          <p14:tracePt t="111938" x="8161338" y="3390900"/>
          <p14:tracePt t="111948" x="8123238" y="3354388"/>
          <p14:tracePt t="111961" x="8086725" y="3316288"/>
          <p14:tracePt t="111967" x="8061325" y="3290888"/>
          <p14:tracePt t="111978" x="8048625" y="3254375"/>
          <p14:tracePt t="111989" x="8035925" y="3228975"/>
          <p14:tracePt t="111998" x="8010525" y="3216275"/>
          <p14:tracePt t="112010" x="7986713" y="3190875"/>
          <p14:tracePt t="112019" x="7974013" y="3165475"/>
          <p14:tracePt t="112028" x="7974013" y="3154363"/>
          <p14:tracePt t="112038" x="7961313" y="3154363"/>
          <p14:tracePt t="112047" x="7961313" y="3128963"/>
          <p14:tracePt t="112057" x="7935913" y="3116263"/>
          <p14:tracePt t="112067" x="7910513" y="3090863"/>
          <p14:tracePt t="112077" x="7897813" y="3065463"/>
          <p14:tracePt t="112086" x="7874000" y="3065463"/>
          <p14:tracePt t="112099" x="7861300" y="3054350"/>
          <p14:tracePt t="112108" x="7848600" y="3028950"/>
          <p14:tracePt t="112119" x="7835900" y="3016250"/>
          <p14:tracePt t="112127" x="7823200" y="3016250"/>
          <p14:tracePt t="112136" x="7823200" y="3003550"/>
          <p14:tracePt t="112146" x="7810500" y="2990850"/>
          <p14:tracePt t="112157" x="7810500" y="2978150"/>
          <p14:tracePt t="112166" x="7797800" y="2978150"/>
          <p14:tracePt t="112176" x="7785100" y="2965450"/>
          <p14:tracePt t="112189" x="7785100" y="2952750"/>
          <p14:tracePt t="112207" x="7773988" y="2941638"/>
          <p14:tracePt t="112218" x="7761288" y="2941638"/>
          <p14:tracePt t="112246" x="7748588" y="2928938"/>
          <p14:tracePt t="112317" x="7735888" y="2928938"/>
          <p14:tracePt t="112347" x="7723188" y="2928938"/>
          <p14:tracePt t="112375" x="7710488" y="2928938"/>
          <p14:tracePt t="112384" x="7697788" y="2928938"/>
          <p14:tracePt t="112405" x="7685088" y="2928938"/>
          <p14:tracePt t="112425" x="7673975" y="2928938"/>
          <p14:tracePt t="112446" x="7661275" y="2928938"/>
          <p14:tracePt t="112455" x="7661275" y="2941638"/>
          <p14:tracePt t="112476" x="7648575" y="2941638"/>
          <p14:tracePt t="112489" x="7635875" y="2941638"/>
          <p14:tracePt t="112515" x="7635875" y="2952750"/>
          <p14:tracePt t="112563" x="7623175" y="2952750"/>
          <p14:tracePt t="112713" x="7623175" y="2965450"/>
          <p14:tracePt t="112733" x="7610475" y="2965450"/>
          <p14:tracePt t="112753" x="7610475" y="2978150"/>
          <p14:tracePt t="112782" x="7610475" y="2990850"/>
          <p14:tracePt t="112801" x="7610475" y="3003550"/>
          <p14:tracePt t="112900" x="7610475" y="3016250"/>
          <p14:tracePt t="112940" x="7610475" y="3028950"/>
          <p14:tracePt t="113277" x="7597775" y="3028950"/>
          <p14:tracePt t="116590" x="7623175" y="3028950"/>
          <p14:tracePt t="116601" x="7673975" y="3041650"/>
          <p14:tracePt t="116610" x="7835900" y="3065463"/>
          <p14:tracePt t="116620" x="7986713" y="3103563"/>
          <p14:tracePt t="116630" x="8123238" y="3128963"/>
          <p14:tracePt t="116640" x="8212138" y="3141663"/>
          <p14:tracePt t="116650" x="8312150" y="3178175"/>
          <p14:tracePt t="116662" x="8361363" y="3203575"/>
          <p14:tracePt t="116671" x="8412163" y="3228975"/>
          <p14:tracePt t="116682" x="8474075" y="3267075"/>
          <p14:tracePt t="116689" x="8512175" y="3303588"/>
          <p14:tracePt t="116698" x="8537575" y="3341688"/>
          <p14:tracePt t="116710" x="8637588" y="3441700"/>
          <p14:tracePt t="116719" x="8724900" y="3567113"/>
          <p14:tracePt t="116728" x="8824913" y="3703638"/>
          <p14:tracePt t="116739" x="8937625" y="3816350"/>
          <p14:tracePt t="116749" x="9063038" y="3979863"/>
          <p14:tracePt t="116762" x="9212263" y="4092575"/>
          <p14:tracePt t="116770" x="9375775" y="4192588"/>
          <p14:tracePt t="116779" x="9488488" y="4279900"/>
          <p14:tracePt t="116788" x="9588500" y="4341813"/>
          <p14:tracePt t="116798" x="9688513" y="4405313"/>
          <p14:tracePt t="116809" x="9763125" y="4454525"/>
          <p14:tracePt t="116818" x="9801225" y="4492625"/>
          <p14:tracePt t="116829" x="9839325" y="4530725"/>
          <p14:tracePt t="116838" x="9852025" y="4530725"/>
          <p14:tracePt t="116848" x="9875838" y="4554538"/>
          <p14:tracePt t="116859" x="9888538" y="4567238"/>
          <p14:tracePt t="116870" x="9913938" y="4579938"/>
          <p14:tracePt t="116889" x="9926638" y="4579938"/>
          <p14:tracePt t="116898" x="9926638" y="4592638"/>
          <p14:tracePt t="116908" x="9939338" y="4592638"/>
          <p14:tracePt t="117058" x="9939338" y="4605338"/>
          <p14:tracePt t="117137" x="9926638" y="4605338"/>
          <p14:tracePt t="117147" x="9913938" y="4605338"/>
          <p14:tracePt t="117157" x="9888538" y="4605338"/>
          <p14:tracePt t="117166" x="9852025" y="4605338"/>
          <p14:tracePt t="117175" x="9801225" y="4579938"/>
          <p14:tracePt t="117185" x="9750425" y="4554538"/>
          <p14:tracePt t="117195" x="9701213" y="4530725"/>
          <p14:tracePt t="117206" x="9675813" y="4505325"/>
          <p14:tracePt t="117216" x="9650413" y="4479925"/>
          <p14:tracePt t="117226" x="9626600" y="4454525"/>
          <p14:tracePt t="117237" x="9613900" y="4454525"/>
          <p14:tracePt t="117249" x="9613900" y="4443413"/>
          <p14:tracePt t="117264" x="9601200" y="4430713"/>
          <p14:tracePt t="117274" x="9588500" y="4430713"/>
          <p14:tracePt t="117285" x="9588500" y="4418013"/>
          <p14:tracePt t="117324" x="9588500" y="4405313"/>
          <p14:tracePt t="117473" x="9588500" y="4392613"/>
          <p14:tracePt t="117495" x="9588500" y="4379913"/>
          <p14:tracePt t="117979" x="9563100" y="4367213"/>
          <p14:tracePt t="117989" x="9537700" y="4367213"/>
          <p14:tracePt t="117998" x="9488488" y="4354513"/>
          <p14:tracePt t="118008" x="9437688" y="4341813"/>
          <p14:tracePt t="118019" x="9401175" y="4341813"/>
          <p14:tracePt t="118029" x="9350375" y="4330700"/>
          <p14:tracePt t="118039" x="9275763" y="4318000"/>
          <p14:tracePt t="118049" x="9212263" y="4318000"/>
          <p14:tracePt t="118059" x="9137650" y="4305300"/>
          <p14:tracePt t="118070" x="9088438" y="4292600"/>
          <p14:tracePt t="118080" x="9037638" y="4292600"/>
          <p14:tracePt t="118090" x="9024938" y="4292600"/>
          <p14:tracePt t="118099" x="8986838" y="4279900"/>
          <p14:tracePt t="118112" x="8950325" y="4279900"/>
          <p14:tracePt t="118122" x="8937625" y="4279900"/>
          <p14:tracePt t="118128" x="8912225" y="4267200"/>
          <p14:tracePt t="118138" x="8886825" y="4267200"/>
          <p14:tracePt t="118148" x="8886825" y="4254500"/>
          <p14:tracePt t="118159" x="8863013" y="4254500"/>
          <p14:tracePt t="118167" x="8837613" y="4241800"/>
          <p14:tracePt t="118190" x="8812213" y="4241800"/>
          <p14:tracePt t="118199" x="8786813" y="4230688"/>
          <p14:tracePt t="118212" x="8774113" y="4230688"/>
          <p14:tracePt t="118219" x="8750300" y="4217988"/>
          <p14:tracePt t="118229" x="8712200" y="4217988"/>
          <p14:tracePt t="118239" x="8674100" y="4205288"/>
          <p14:tracePt t="118246" x="8650288" y="4192588"/>
          <p14:tracePt t="118257" x="8612188" y="4192588"/>
          <p14:tracePt t="118267" x="8599488" y="4179888"/>
          <p14:tracePt t="118276" x="8586788" y="4179888"/>
          <p14:tracePt t="118286" x="8561388" y="4179888"/>
          <p14:tracePt t="118297" x="8548688" y="4167188"/>
          <p14:tracePt t="118306" x="8537575" y="4167188"/>
          <p14:tracePt t="118319" x="8512175" y="4154488"/>
          <p14:tracePt t="118328" x="8499475" y="4154488"/>
          <p14:tracePt t="118338" x="8486775" y="4154488"/>
          <p14:tracePt t="118357" x="8461375" y="4154488"/>
          <p14:tracePt t="118365" x="8448675" y="4154488"/>
          <p14:tracePt t="118375" x="8435975" y="4154488"/>
          <p14:tracePt t="118386" x="8412163" y="4154488"/>
          <p14:tracePt t="118395" x="8399463" y="4154488"/>
          <p14:tracePt t="118406" x="8386763" y="4154488"/>
          <p14:tracePt t="118415" x="8361363" y="4154488"/>
          <p14:tracePt t="118426" x="8348663" y="4154488"/>
          <p14:tracePt t="118435" x="8324850" y="4154488"/>
          <p14:tracePt t="118446" x="8299450" y="4154488"/>
          <p14:tracePt t="118454" x="8286750" y="4154488"/>
          <p14:tracePt t="118468" x="8248650" y="4154488"/>
          <p14:tracePt t="118476" x="8212138" y="4154488"/>
          <p14:tracePt t="118486" x="8186738" y="4154488"/>
          <p14:tracePt t="118494" x="8161338" y="4167188"/>
          <p14:tracePt t="118505" x="8135938" y="4167188"/>
          <p14:tracePt t="118514" x="8099425" y="4179888"/>
          <p14:tracePt t="118535" x="8074025" y="4179888"/>
          <p14:tracePt t="118544" x="8061325" y="4192588"/>
          <p14:tracePt t="118556" x="8048625" y="4192588"/>
          <p14:tracePt t="118569" x="8023225" y="4205288"/>
          <p14:tracePt t="118575" x="8010525" y="4205288"/>
          <p14:tracePt t="118590" x="7999413" y="4217988"/>
          <p14:tracePt t="118597" x="7974013" y="4230688"/>
          <p14:tracePt t="118604" x="7961313" y="4230688"/>
          <p14:tracePt t="118618" x="7948613" y="4241800"/>
          <p14:tracePt t="118626" x="7923213" y="4241800"/>
          <p14:tracePt t="118634" x="7910513" y="4254500"/>
          <p14:tracePt t="118643" x="7886700" y="4267200"/>
          <p14:tracePt t="118653" x="7886700" y="4279900"/>
          <p14:tracePt t="118663" x="7861300" y="4279900"/>
          <p14:tracePt t="118684" x="7848600" y="4279900"/>
          <p14:tracePt t="118693" x="7835900" y="4292600"/>
          <p14:tracePt t="118713" x="7823200" y="4305300"/>
          <p14:tracePt t="118722" x="7810500" y="4305300"/>
          <p14:tracePt t="118735" x="7810500" y="4318000"/>
          <p14:tracePt t="118753" x="7797800" y="4318000"/>
          <p14:tracePt t="118763" x="7785100" y="4318000"/>
          <p14:tracePt t="118772" x="7785100" y="4330700"/>
          <p14:tracePt t="118782" x="7773988" y="4330700"/>
          <p14:tracePt t="118813" x="7761288" y="4330700"/>
          <p14:tracePt t="118864" x="7748588" y="4330700"/>
          <p14:tracePt t="119388" x="7761288" y="4330700"/>
          <p14:tracePt t="119519" x="7761288" y="4279900"/>
          <p14:tracePt t="119529" x="7761288" y="4230688"/>
          <p14:tracePt t="119537" x="7761288" y="4167188"/>
          <p14:tracePt t="119546" x="7761288" y="4079875"/>
          <p14:tracePt t="119557" x="7761288" y="3967163"/>
          <p14:tracePt t="119567" x="7748588" y="3879850"/>
          <p14:tracePt t="119576" x="7735888" y="3792538"/>
          <p14:tracePt t="119585" x="7723188" y="3716338"/>
          <p14:tracePt t="119596" x="7723188" y="3654425"/>
          <p14:tracePt t="119606" x="7723188" y="3590925"/>
          <p14:tracePt t="119616" x="7723188" y="3541713"/>
          <p14:tracePt t="119626" x="7723188" y="3490913"/>
          <p14:tracePt t="119639" x="7723188" y="3454400"/>
          <p14:tracePt t="119648" x="7723188" y="3429000"/>
          <p14:tracePt t="119656" x="7710488" y="3403600"/>
          <p14:tracePt t="119665" x="7710488" y="3378200"/>
          <p14:tracePt t="119685" x="7710488" y="3367088"/>
          <p14:tracePt t="119776" x="7710488" y="3354388"/>
          <p14:tracePt t="119797" x="7710488" y="3341688"/>
          <p14:tracePt t="119844" x="7710488" y="3328988"/>
          <p14:tracePt t="119874" x="7710488" y="3316288"/>
          <p14:tracePt t="119884" x="7697788" y="3303588"/>
          <p14:tracePt t="119895" x="7697788" y="3290888"/>
          <p14:tracePt t="119903" x="7685088" y="3278188"/>
          <p14:tracePt t="119913" x="7673975" y="3267075"/>
          <p14:tracePt t="119933" x="7673975" y="3254375"/>
          <p14:tracePt t="119942" x="7673975" y="3241675"/>
          <p14:tracePt t="119953" x="7661275" y="3228975"/>
          <p14:tracePt t="119963" x="7648575" y="3228975"/>
          <p14:tracePt t="119972" x="7648575" y="3216275"/>
          <p14:tracePt t="119992" x="7648575" y="3203575"/>
          <p14:tracePt t="120003" x="7648575" y="3190875"/>
          <p14:tracePt t="120012" x="7648575" y="3178175"/>
          <p14:tracePt t="120033" x="7648575" y="3165475"/>
          <p14:tracePt t="120074" x="7648575" y="3154363"/>
          <p14:tracePt t="120092" x="7648575" y="3141663"/>
          <p14:tracePt t="120122" x="7648575" y="3128963"/>
          <p14:tracePt t="120153" x="7635875" y="3128963"/>
          <p14:tracePt t="120171" x="7635875" y="3116263"/>
          <p14:tracePt t="120211" x="7635875" y="3103563"/>
          <p14:tracePt t="120359" x="7685088" y="3103563"/>
          <p14:tracePt t="120370" x="7810500" y="3103563"/>
          <p14:tracePt t="120380" x="8074025" y="3103563"/>
          <p14:tracePt t="120394" x="8312150" y="3090863"/>
          <p14:tracePt t="120402" x="8524875" y="3090863"/>
          <p14:tracePt t="120409" x="8686800" y="3090863"/>
          <p14:tracePt t="120418" x="8837613" y="3090863"/>
          <p14:tracePt t="120430" x="8950325" y="3090863"/>
          <p14:tracePt t="120439" x="9037638" y="3090863"/>
          <p14:tracePt t="120449" x="9075738" y="3090863"/>
          <p14:tracePt t="120459" x="9099550" y="3090863"/>
          <p14:tracePt t="120473" x="9124950" y="3090863"/>
          <p14:tracePt t="120480" x="9137650" y="3090863"/>
          <p14:tracePt t="120491" x="9150350" y="3090863"/>
          <p14:tracePt t="120499" x="9163050" y="3090863"/>
          <p14:tracePt t="120510" x="9175750" y="3090863"/>
          <p14:tracePt t="120523" x="9175750" y="3103563"/>
          <p14:tracePt t="120528" x="9175750" y="3116263"/>
          <p14:tracePt t="120537" x="9188450" y="3128963"/>
          <p14:tracePt t="120549" x="9199563" y="3128963"/>
          <p14:tracePt t="120558" x="9199563" y="3141663"/>
          <p14:tracePt t="120568" x="9212263" y="3154363"/>
          <p14:tracePt t="120577" x="9212263" y="3165475"/>
          <p14:tracePt t="120588" x="9212263" y="3178175"/>
          <p14:tracePt t="120600" x="9212263" y="3203575"/>
          <p14:tracePt t="120609" x="9212263" y="3228975"/>
          <p14:tracePt t="120622" x="9212263" y="3254375"/>
          <p14:tracePt t="120631" x="9212263" y="3290888"/>
          <p14:tracePt t="120639" x="9212263" y="3303588"/>
          <p14:tracePt t="120647" x="9212263" y="3341688"/>
          <p14:tracePt t="120656" x="9212263" y="3367088"/>
          <p14:tracePt t="120668" x="9212263" y="3403600"/>
          <p14:tracePt t="120678" x="9224963" y="3441700"/>
          <p14:tracePt t="120687" x="9237663" y="3479800"/>
          <p14:tracePt t="120697" x="9263063" y="3503613"/>
          <p14:tracePt t="120709" x="9288463" y="3554413"/>
          <p14:tracePt t="120722" x="9350375" y="3654425"/>
          <p14:tracePt t="120729" x="9424988" y="3767138"/>
          <p14:tracePt t="120738" x="9463088" y="3841750"/>
          <p14:tracePt t="120749" x="9513888" y="3916363"/>
          <p14:tracePt t="120760" x="9537700" y="3992563"/>
          <p14:tracePt t="120766" x="9550400" y="4029075"/>
          <p14:tracePt t="120775" x="9575800" y="4067175"/>
          <p14:tracePt t="120787" x="9588500" y="4092575"/>
          <p14:tracePt t="120797" x="9601200" y="4117975"/>
          <p14:tracePt t="120806" x="9613900" y="4141788"/>
          <p14:tracePt t="120815" x="9613900" y="4167188"/>
          <p14:tracePt t="120828" x="9626600" y="4167188"/>
          <p14:tracePt t="120838" x="9637713" y="4179888"/>
          <p14:tracePt t="121053" x="9637713" y="4192588"/>
          <p14:tracePt t="121063" x="9663113" y="4217988"/>
          <p14:tracePt t="121074" x="9675813" y="4241800"/>
          <p14:tracePt t="121083" x="9701213" y="4292600"/>
          <p14:tracePt t="121095" x="9739313" y="4354513"/>
          <p14:tracePt t="121103" x="9750425" y="4392613"/>
          <p14:tracePt t="121113" x="9750425" y="4405313"/>
          <p14:tracePt t="121126" x="9750425" y="4418013"/>
          <p14:tracePt t="121133" x="9750425" y="4430713"/>
          <p14:tracePt t="121153" x="9750425" y="4443413"/>
          <p14:tracePt t="121174" x="9726613" y="4454525"/>
          <p14:tracePt t="121182" x="9713913" y="4454525"/>
          <p14:tracePt t="121193" x="9701213" y="4467225"/>
          <p14:tracePt t="121202" x="9688513" y="4467225"/>
          <p14:tracePt t="121212" x="9688513" y="4479925"/>
          <p14:tracePt t="121224" x="9675813" y="4479925"/>
          <p14:tracePt t="121232" x="9663113" y="4479925"/>
          <p14:tracePt t="121252" x="9650413" y="4479925"/>
          <p14:tracePt t="121261" x="9637713" y="4479925"/>
          <p14:tracePt t="121282" x="9626600" y="4479925"/>
          <p14:tracePt t="121291" x="9613900" y="4479925"/>
          <p14:tracePt t="121314" x="9601200" y="4479925"/>
          <p14:tracePt t="121433" x="9601200" y="4467225"/>
          <p14:tracePt t="121453" x="9601200" y="4454525"/>
          <p14:tracePt t="121462" x="9613900" y="4443413"/>
          <p14:tracePt t="121473" x="9637713" y="4430713"/>
          <p14:tracePt t="121482" x="9663113" y="4418013"/>
          <p14:tracePt t="121490" x="9663113" y="4405313"/>
          <p14:tracePt t="121500" x="9675813" y="4405313"/>
          <p14:tracePt t="121510" x="9688513" y="4392613"/>
          <p14:tracePt t="121530" x="9701213" y="4392613"/>
          <p14:tracePt t="121561" x="9713913" y="4392613"/>
          <p14:tracePt t="121578" x="9726613" y="4392613"/>
          <p14:tracePt t="121602" x="9750425" y="4392613"/>
          <p14:tracePt t="121609" x="9763125" y="4392613"/>
          <p14:tracePt t="121618" x="9775825" y="4405313"/>
          <p14:tracePt t="121629" x="9788525" y="4418013"/>
          <p14:tracePt t="121639" x="9801225" y="4418013"/>
          <p14:tracePt t="121649" x="9813925" y="4430713"/>
          <p14:tracePt t="121659" x="9839325" y="4430713"/>
          <p14:tracePt t="121676" x="9852025" y="4430713"/>
          <p14:tracePt t="121680" x="9863138" y="4430713"/>
          <p14:tracePt t="121690" x="9888538" y="4443413"/>
          <p14:tracePt t="121701" x="9901238" y="4454525"/>
          <p14:tracePt t="121711" x="9913938" y="4454525"/>
          <p14:tracePt t="121721" x="9939338" y="4454525"/>
          <p14:tracePt t="121729" x="9952038" y="4454525"/>
          <p14:tracePt t="121737" x="9963150" y="4467225"/>
          <p14:tracePt t="121748" x="9988550" y="4467225"/>
          <p14:tracePt t="121758" x="10001250" y="4467225"/>
          <p14:tracePt t="121767" x="10026650" y="4467225"/>
          <p14:tracePt t="121778" x="10052050" y="4467225"/>
          <p14:tracePt t="121789" x="10088563" y="4467225"/>
          <p14:tracePt t="121801" x="10152063" y="4467225"/>
          <p14:tracePt t="121809" x="10252075" y="4467225"/>
          <p14:tracePt t="121819" x="10426700" y="4467225"/>
          <p14:tracePt t="121830" x="10526713" y="4467225"/>
          <p14:tracePt t="121839" x="10639425" y="4454525"/>
          <p14:tracePt t="121849" x="10715625" y="4443413"/>
          <p14:tracePt t="121856" x="10777538" y="4443413"/>
          <p14:tracePt t="121868" x="10828338" y="4443413"/>
          <p14:tracePt t="121878" x="10864850" y="4430713"/>
          <p14:tracePt t="121887" x="10877550" y="4430713"/>
          <p14:tracePt t="121898" x="10902950" y="4430713"/>
          <p14:tracePt t="121908" x="10915650" y="4430713"/>
          <p14:tracePt t="121918" x="10928350" y="4430713"/>
          <p14:tracePt t="121931" x="10952163" y="4430713"/>
          <p14:tracePt t="121938" x="10964863" y="4430713"/>
          <p14:tracePt t="121952" x="10977563" y="4430713"/>
          <p14:tracePt t="121959" x="11002963" y="4430713"/>
          <p14:tracePt t="121966" x="11015663" y="4430713"/>
          <p14:tracePt t="121977" x="11028363" y="4430713"/>
          <p14:tracePt t="121986" x="11052175" y="4430713"/>
          <p14:tracePt t="121996" x="11064875" y="4430713"/>
          <p14:tracePt t="122027" x="11077575" y="4430713"/>
          <p14:tracePt t="122035" x="11102975" y="4430713"/>
          <p14:tracePt t="122058" x="11128375" y="4430713"/>
          <p14:tracePt t="122067" x="11153775" y="4418013"/>
          <p14:tracePt t="122089" x="11190288" y="4405313"/>
          <p14:tracePt t="122096" x="11202988" y="4405313"/>
          <p14:tracePt t="122108" x="11215688" y="4405313"/>
          <p14:tracePt t="122115" x="11241088" y="4405313"/>
          <p14:tracePt t="122124" x="11253788" y="4405313"/>
          <p14:tracePt t="122135" x="11266488" y="4405313"/>
          <p14:tracePt t="122145" x="11290300" y="4405313"/>
          <p14:tracePt t="122165" x="11315700" y="4405313"/>
          <p14:tracePt t="122175" x="11328400" y="4392613"/>
          <p14:tracePt t="122207" x="11353800" y="4392613"/>
          <p14:tracePt t="122215" x="11366500" y="4379913"/>
          <p14:tracePt t="122235" x="11390313" y="4379913"/>
          <p14:tracePt t="122254" x="11403013" y="4379913"/>
          <p14:tracePt t="122284" x="11415713" y="4379913"/>
          <p14:tracePt t="122295" x="11428413" y="4367213"/>
          <p14:tracePt t="122306" x="11441113" y="4367213"/>
          <p14:tracePt t="122333" x="11453813" y="4367213"/>
          <p14:tracePt t="122354" x="11466513" y="4354513"/>
          <p14:tracePt t="122384" x="11479213" y="4354513"/>
          <p14:tracePt t="122394" x="11490325" y="4354513"/>
          <p14:tracePt t="123861" x="11453813" y="4354513"/>
          <p14:tracePt t="123871" x="11328400" y="4379913"/>
          <p14:tracePt t="123880" x="11177588" y="4379913"/>
          <p14:tracePt t="123892" x="11028363" y="4392613"/>
          <p14:tracePt t="123902" x="10902950" y="4392613"/>
          <p14:tracePt t="123914" x="10802938" y="4392613"/>
          <p14:tracePt t="123920" x="10715625" y="4392613"/>
          <p14:tracePt t="123931" x="10639425" y="4392613"/>
          <p14:tracePt t="123939" x="10614025" y="4392613"/>
          <p14:tracePt t="123950" x="10564813" y="4392613"/>
          <p14:tracePt t="123960" x="10539413" y="4392613"/>
          <p14:tracePt t="123969" x="10526713" y="4392613"/>
          <p14:tracePt t="123982" x="10514013" y="4392613"/>
          <p14:tracePt t="123989" x="10490200" y="4392613"/>
          <p14:tracePt t="123999" x="10477500" y="4392613"/>
          <p14:tracePt t="124010" x="10464800" y="4392613"/>
          <p14:tracePt t="124020" x="10439400" y="4392613"/>
          <p14:tracePt t="124039" x="10414000" y="4392613"/>
          <p14:tracePt t="124050" x="10377488" y="4392613"/>
          <p14:tracePt t="124072" x="10352088" y="4392613"/>
          <p14:tracePt t="124084" x="10339388" y="4392613"/>
          <p14:tracePt t="124091" x="10326688" y="4392613"/>
          <p14:tracePt t="124101" x="10313988" y="4392613"/>
          <p14:tracePt t="124121" x="10301288" y="4392613"/>
          <p14:tracePt t="124149" x="10288588" y="4392613"/>
          <p14:tracePt t="124158" x="10277475" y="4392613"/>
          <p14:tracePt t="124168" x="10264775" y="4405313"/>
          <p14:tracePt t="124178" x="10239375" y="4405313"/>
          <p14:tracePt t="124188" x="10213975" y="4418013"/>
          <p14:tracePt t="124199" x="10188575" y="4418013"/>
          <p14:tracePt t="124208" x="10177463" y="4418013"/>
          <p14:tracePt t="124219" x="10152063" y="4430713"/>
          <p14:tracePt t="124230" x="10139363" y="4430713"/>
          <p14:tracePt t="124239" x="10139363" y="4443413"/>
          <p14:tracePt t="124247" x="10126663" y="4443413"/>
          <p14:tracePt t="124259" x="10126663" y="4454525"/>
          <p14:tracePt t="124267" x="10113963" y="4454525"/>
          <p14:tracePt t="124277" x="10101263" y="4454525"/>
          <p14:tracePt t="124358" x="10139363" y="4454525"/>
          <p14:tracePt t="124368" x="10226675" y="4454525"/>
          <p14:tracePt t="124378" x="10313988" y="4454525"/>
          <p14:tracePt t="124388" x="10401300" y="4454525"/>
          <p14:tracePt t="124396" x="10490200" y="4430713"/>
          <p14:tracePt t="124407" x="10577513" y="4430713"/>
          <p14:tracePt t="124415" x="10652125" y="4418013"/>
          <p14:tracePt t="124426" x="10715625" y="4405313"/>
          <p14:tracePt t="124437" x="10752138" y="4405313"/>
          <p14:tracePt t="124446" x="10802938" y="4405313"/>
          <p14:tracePt t="124461" x="10839450" y="4405313"/>
          <p14:tracePt t="124468" x="10852150" y="4405313"/>
          <p14:tracePt t="124476" x="10939463" y="4405313"/>
          <p14:tracePt t="124486" x="10990263" y="4405313"/>
          <p14:tracePt t="124495" x="11028363" y="4405313"/>
          <p14:tracePt t="124505" x="11064875" y="4405313"/>
          <p14:tracePt t="124515" x="11090275" y="4405313"/>
          <p14:tracePt t="124526" x="11115675" y="4405313"/>
          <p14:tracePt t="124535" x="11141075" y="4405313"/>
          <p14:tracePt t="124545" x="11177588" y="4405313"/>
          <p14:tracePt t="124558" x="11190288" y="4405313"/>
          <p14:tracePt t="124566" x="11202988" y="4405313"/>
          <p14:tracePt t="124576" x="11228388" y="4405313"/>
          <p14:tracePt t="124607" x="11241088" y="4405313"/>
          <p14:tracePt t="124618" x="11253788" y="4405313"/>
          <p14:tracePt t="124637" x="11266488" y="4405313"/>
          <p14:tracePt t="126908" x="11266488" y="4418013"/>
          <p14:tracePt t="126916" x="11266488" y="4430713"/>
          <p14:tracePt t="126924" x="11266488" y="4443413"/>
          <p14:tracePt t="126936" x="11266488" y="4454525"/>
          <p14:tracePt t="127025" x="11253788" y="4454525"/>
          <p14:tracePt t="127044" x="11241088" y="4454525"/>
          <p14:tracePt t="127491" x="11228388" y="4454525"/>
          <p14:tracePt t="127511" x="11215688" y="4454525"/>
          <p14:tracePt t="127520" x="11202988" y="4454525"/>
          <p14:tracePt t="127542" x="11177588" y="4454525"/>
          <p14:tracePt t="127551" x="11128375" y="4454525"/>
          <p14:tracePt t="127561" x="11064875" y="4467225"/>
          <p14:tracePt t="127573" x="11002963" y="4479925"/>
          <p14:tracePt t="127582" x="10964863" y="4479925"/>
          <p14:tracePt t="127594" x="10902950" y="4479925"/>
          <p14:tracePt t="127601" x="10852150" y="4479925"/>
          <p14:tracePt t="127610" x="10802938" y="4479925"/>
          <p14:tracePt t="127620" x="10764838" y="4479925"/>
          <p14:tracePt t="127630" x="10726738" y="4479925"/>
          <p14:tracePt t="127639" x="10677525" y="4479925"/>
          <p14:tracePt t="127650" x="10626725" y="4479925"/>
          <p14:tracePt t="127660" x="10590213" y="4479925"/>
          <p14:tracePt t="127676" x="10539413" y="4479925"/>
          <p14:tracePt t="127680" x="10490200" y="4479925"/>
          <p14:tracePt t="127691" x="10452100" y="4479925"/>
          <p14:tracePt t="127705" x="10414000" y="4479925"/>
          <p14:tracePt t="127711" x="10364788" y="4479925"/>
          <p14:tracePt t="127724" x="10313988" y="4479925"/>
          <p14:tracePt t="127729" x="10264775" y="4479925"/>
          <p14:tracePt t="127739" x="10213975" y="4479925"/>
          <p14:tracePt t="127750" x="10188575" y="4479925"/>
          <p14:tracePt t="127758" x="10139363" y="4479925"/>
          <p14:tracePt t="127770" x="10088563" y="4479925"/>
          <p14:tracePt t="127779" x="10039350" y="4479925"/>
          <p14:tracePt t="127789" x="10026650" y="4467225"/>
          <p14:tracePt t="127801" x="9988550" y="4467225"/>
          <p14:tracePt t="127810" x="9952038" y="4467225"/>
          <p14:tracePt t="127818" x="9939338" y="4467225"/>
          <p14:tracePt t="127829" x="9926638" y="4467225"/>
          <p14:tracePt t="127837" x="9913938" y="4467225"/>
          <p14:tracePt t="127848" x="9888538" y="4467225"/>
          <p14:tracePt t="127877" x="9875838" y="4467225"/>
          <p14:tracePt t="127888" x="9863138" y="4467225"/>
          <p14:tracePt t="127909" x="9839325" y="4467225"/>
          <p14:tracePt t="127920" x="9826625" y="4467225"/>
          <p14:tracePt t="127951" x="9801225" y="4467225"/>
          <p14:tracePt t="127959" x="9788525" y="4467225"/>
          <p14:tracePt t="127967" x="9775825" y="4467225"/>
          <p14:tracePt t="127977" x="9763125" y="4467225"/>
          <p14:tracePt t="127997" x="9726613" y="4467225"/>
          <p14:tracePt t="128007" x="9713913" y="4467225"/>
          <p14:tracePt t="128017" x="9701213" y="4467225"/>
          <p14:tracePt t="128026" x="9675813" y="4467225"/>
          <p14:tracePt t="128046" x="9663113" y="4454525"/>
          <p14:tracePt t="128058" x="9650413" y="4454525"/>
          <p14:tracePt t="128088" x="9650413" y="4443413"/>
          <p14:tracePt t="128100" x="9650413" y="4430713"/>
          <p14:tracePt t="128115" x="9650413" y="4418013"/>
          <p14:tracePt t="128166" x="9650413" y="4405313"/>
          <p14:tracePt t="128196" x="9650413" y="4392613"/>
          <p14:tracePt t="128215" x="9650413" y="4379913"/>
          <p14:tracePt t="128246" x="9650413" y="4367213"/>
          <p14:tracePt t="128255" x="9650413" y="4354513"/>
          <p14:tracePt t="128275" x="9650413" y="4341813"/>
          <p14:tracePt t="128298" x="9650413" y="4330700"/>
          <p14:tracePt t="128325" x="9650413" y="4318000"/>
          <p14:tracePt t="128375" x="9650413" y="4292600"/>
          <p14:tracePt t="128384" x="9650413" y="4279900"/>
          <p14:tracePt t="128434" x="9663113" y="4267200"/>
          <p14:tracePt t="128463" x="9663113" y="4254500"/>
          <p14:tracePt t="128553" x="9675813" y="4254500"/>
          <p14:tracePt t="128585" x="9688513" y="4254500"/>
          <p14:tracePt t="128593" x="9713913" y="4254500"/>
          <p14:tracePt t="128603" x="9726613" y="4267200"/>
          <p14:tracePt t="128612" x="9739313" y="4292600"/>
          <p14:tracePt t="128623" x="9763125" y="4318000"/>
          <p14:tracePt t="128632" x="9775825" y="4318000"/>
          <p14:tracePt t="128642" x="9775825" y="4330700"/>
          <p14:tracePt t="128652" x="9788525" y="4341813"/>
          <p14:tracePt t="128672" x="9801225" y="4341813"/>
          <p14:tracePt t="128691" x="9801225" y="4354513"/>
          <p14:tracePt t="128763" x="9801225" y="4367213"/>
          <p14:tracePt t="128920" x="9813925" y="4367213"/>
          <p14:tracePt t="128929" x="9813925" y="4354513"/>
          <p14:tracePt t="128939" x="9813925" y="4341813"/>
          <p14:tracePt t="128950" x="9813925" y="4318000"/>
          <p14:tracePt t="128959" x="9813925" y="4305300"/>
          <p14:tracePt t="128969" x="9813925" y="4292600"/>
          <p14:tracePt t="128979" x="9813925" y="4267200"/>
          <p14:tracePt t="129001" x="9813925" y="4254500"/>
          <p14:tracePt t="129009" x="9813925" y="4241800"/>
          <p14:tracePt t="129028" x="9813925" y="4230688"/>
          <p14:tracePt t="129079" x="9813925" y="4217988"/>
          <p14:tracePt t="129148" x="9813925" y="4205288"/>
          <p14:tracePt t="129167" x="9813925" y="4192588"/>
          <p14:tracePt t="129207" x="9813925" y="4179888"/>
          <p14:tracePt t="129217" x="9801225" y="4167188"/>
          <p14:tracePt t="129228" x="9801225" y="4154488"/>
          <p14:tracePt t="129249" x="9788525" y="4141788"/>
          <p14:tracePt t="129259" x="9775825" y="4129088"/>
          <p14:tracePt t="129267" x="9763125" y="4129088"/>
          <p14:tracePt t="129280" x="9763125" y="4117975"/>
          <p14:tracePt t="129287" x="9763125" y="4105275"/>
          <p14:tracePt t="129296" x="9750425" y="4105275"/>
          <p14:tracePt t="129306" x="9750425" y="4092575"/>
          <p14:tracePt t="129359" x="9750425" y="4079875"/>
          <p14:tracePt t="129424" x="9739313" y="4067175"/>
          <p14:tracePt t="129554" x="9739313" y="4054475"/>
          <p14:tracePt t="129624" x="9739313" y="4041775"/>
          <p14:tracePt t="129644" x="9739313" y="4029075"/>
          <p14:tracePt t="129702" x="9739313" y="4017963"/>
          <p14:tracePt t="129735" x="9739313" y="4005263"/>
          <p14:tracePt t="129755" x="9739313" y="3992563"/>
          <p14:tracePt t="129802" x="9739313" y="3979863"/>
          <p14:tracePt t="130159" x="9739313" y="4005263"/>
          <p14:tracePt t="130169" x="9739313" y="4029075"/>
          <p14:tracePt t="130178" x="9763125" y="4054475"/>
          <p14:tracePt t="130191" x="9775825" y="4067175"/>
          <p14:tracePt t="130200" x="9788525" y="4092575"/>
          <p14:tracePt t="130210" x="9788525" y="4105275"/>
          <p14:tracePt t="130235" x="9788525" y="4117975"/>
          <p14:tracePt t="130241" x="9801225" y="4141788"/>
          <p14:tracePt t="130278" x="9813925" y="4141788"/>
          <p14:tracePt t="130288" x="9813925" y="4154488"/>
          <p14:tracePt t="130298" x="9826625" y="4154488"/>
          <p14:tracePt t="130310" x="9826625" y="4167188"/>
          <p14:tracePt t="130330" x="9839325" y="4179888"/>
          <p14:tracePt t="130349" x="9852025" y="4192588"/>
          <p14:tracePt t="130359" x="9863138" y="4217988"/>
          <p14:tracePt t="130376" x="9875838" y="4230688"/>
          <p14:tracePt t="130387" x="9875838" y="4241800"/>
          <p14:tracePt t="130398" x="9888538" y="4254500"/>
          <p14:tracePt t="130416" x="9901238" y="4267200"/>
          <p14:tracePt t="130430" x="9913938" y="4279900"/>
          <p14:tracePt t="130448" x="9926638" y="4292600"/>
          <p14:tracePt t="130457" x="9926638" y="4305300"/>
          <p14:tracePt t="130467" x="9939338" y="4318000"/>
          <p14:tracePt t="130477" x="9939338" y="4330700"/>
          <p14:tracePt t="130506" x="9939338" y="4341813"/>
          <p14:tracePt t="130526" x="9939338" y="4354513"/>
          <p14:tracePt t="130755" x="9939338" y="4341813"/>
          <p14:tracePt t="130764" x="9939338" y="4330700"/>
          <p14:tracePt t="130785" x="9939338" y="4318000"/>
          <p14:tracePt t="130794" x="9939338" y="4305300"/>
          <p14:tracePt t="130813" x="9939338" y="4279900"/>
          <p14:tracePt t="130825" x="9939338" y="4267200"/>
          <p14:tracePt t="130844" x="9939338" y="4254500"/>
          <p14:tracePt t="130852" x="9939338" y="4241800"/>
          <p14:tracePt t="130863" x="9939338" y="4230688"/>
          <p14:tracePt t="130883" x="9939338" y="4217988"/>
          <p14:tracePt t="130892" x="9939338" y="4205288"/>
          <p14:tracePt t="130903" x="9939338" y="4192588"/>
          <p14:tracePt t="130925" x="9939338" y="4179888"/>
          <p14:tracePt t="130945" x="9939338" y="4167188"/>
          <p14:tracePt t="130992" x="9926638" y="4154488"/>
          <p14:tracePt t="131001" x="9913938" y="4154488"/>
          <p14:tracePt t="131011" x="9913938" y="4141788"/>
          <p14:tracePt t="131032" x="9913938" y="4129088"/>
          <p14:tracePt t="131041" x="9901238" y="4129088"/>
          <p14:tracePt t="131051" x="9901238" y="4117975"/>
          <p14:tracePt t="131073" x="9901238" y="4105275"/>
          <p14:tracePt t="131085" x="9888538" y="4105275"/>
          <p14:tracePt t="131091" x="9888538" y="4092575"/>
          <p14:tracePt t="131141" x="9888538" y="4079875"/>
          <p14:tracePt t="131162" x="9888538" y="4067175"/>
          <p14:tracePt t="131381" x="9875838" y="4067175"/>
          <p14:tracePt t="131755" x="9875838" y="4079875"/>
          <p14:tracePt t="131775" x="9875838" y="4092575"/>
          <p14:tracePt t="131786" x="9875838" y="4105275"/>
          <p14:tracePt t="131796" x="9875838" y="4117975"/>
          <p14:tracePt t="131816" x="9875838" y="4141788"/>
          <p14:tracePt t="131825" x="9875838" y="4154488"/>
          <p14:tracePt t="131845" x="9875838" y="4167188"/>
          <p14:tracePt t="131855" x="9888538" y="4179888"/>
          <p14:tracePt t="131865" x="9901238" y="4192588"/>
          <p14:tracePt t="131886" x="9913938" y="4205288"/>
          <p14:tracePt t="131895" x="9913938" y="4217988"/>
          <p14:tracePt t="131935" x="9913938" y="4230688"/>
          <p14:tracePt t="131954" x="9913938" y="4241800"/>
          <p14:tracePt t="131974" x="9913938" y="4254500"/>
          <p14:tracePt t="132115" x="9913938" y="4241800"/>
          <p14:tracePt t="132124" x="9913938" y="4230688"/>
          <p14:tracePt t="132174" x="9913938" y="4217988"/>
          <p14:tracePt t="132194" x="9913938" y="4205288"/>
          <p14:tracePt t="132501" x="9901238" y="4205288"/>
          <p14:tracePt t="132522" x="9852025" y="4205288"/>
          <p14:tracePt t="132529" x="9801225" y="4192588"/>
          <p14:tracePt t="132540" x="9775825" y="4179888"/>
          <p14:tracePt t="132549" x="9713913" y="4129088"/>
          <p14:tracePt t="132559" x="9637713" y="4054475"/>
          <p14:tracePt t="132569" x="9563100" y="3954463"/>
          <p14:tracePt t="132579" x="9475788" y="3879850"/>
          <p14:tracePt t="132592" x="9401175" y="3779838"/>
          <p14:tracePt t="132601" x="9301163" y="3703638"/>
          <p14:tracePt t="132610" x="9237663" y="3629025"/>
          <p14:tracePt t="132619" x="9224963" y="3579813"/>
          <p14:tracePt t="132629" x="9199563" y="3516313"/>
          <p14:tracePt t="132639" x="9175750" y="3479800"/>
          <p14:tracePt t="132648" x="9150350" y="3454400"/>
          <p14:tracePt t="132658" x="9124950" y="3416300"/>
          <p14:tracePt t="132668" x="9099550" y="3390900"/>
          <p14:tracePt t="132678" x="9075738" y="3354388"/>
          <p14:tracePt t="132689" x="9075738" y="3341688"/>
          <p14:tracePt t="132698" x="9075738" y="3328988"/>
          <p14:tracePt t="132708" x="9075738" y="3303588"/>
          <p14:tracePt t="132719" x="9075738" y="3278188"/>
          <p14:tracePt t="132729" x="9063038" y="3278188"/>
          <p14:tracePt t="132743" x="9050338" y="3267075"/>
          <p14:tracePt t="132750" x="9037638" y="3254375"/>
          <p14:tracePt t="132759" x="9037638" y="3241675"/>
          <p14:tracePt t="132778" x="9037638" y="3228975"/>
          <p14:tracePt t="132797" x="9037638" y="3216275"/>
          <p14:tracePt t="132841" x="9037638" y="3203575"/>
          <p14:tracePt t="132886" x="9037638" y="3190875"/>
          <p14:tracePt t="132906" x="9037638" y="3178175"/>
          <p14:tracePt t="132926" x="9037638" y="3165475"/>
          <p14:tracePt t="132956" x="9037638" y="3154363"/>
          <p14:tracePt t="132975" x="9037638" y="3141663"/>
          <p14:tracePt t="133005" x="9037638" y="3128963"/>
          <p14:tracePt t="133016" x="9037638" y="3116263"/>
          <p14:tracePt t="133025" x="9050338" y="3116263"/>
          <p14:tracePt t="133035" x="9050338" y="3103563"/>
          <p14:tracePt t="133045" x="9063038" y="3090863"/>
          <p14:tracePt t="133068" x="9075738" y="3065463"/>
          <p14:tracePt t="133077" x="9088438" y="3065463"/>
          <p14:tracePt t="133087" x="9088438" y="3054350"/>
          <p14:tracePt t="133096" x="9088438" y="3041650"/>
          <p14:tracePt t="133125" x="9088438" y="3028950"/>
          <p14:tracePt t="133154" x="9088438" y="3016250"/>
          <p14:tracePt t="133174" x="9088438" y="3003550"/>
          <p14:tracePt t="133225" x="9088438" y="2990850"/>
          <p14:tracePt t="133263" x="9088438" y="2978150"/>
          <p14:tracePt t="133302" x="9088438" y="2965450"/>
          <p14:tracePt t="133474" x="9088438" y="2978150"/>
          <p14:tracePt t="133482" x="9088438" y="2990850"/>
          <p14:tracePt t="133506" x="9088438" y="3003550"/>
          <p14:tracePt t="133514" x="9088438" y="3016250"/>
          <p14:tracePt t="133522" x="9088438" y="3028950"/>
          <p14:tracePt t="133542" x="9088438" y="3054350"/>
          <p14:tracePt t="133551" x="9088438" y="3065463"/>
          <p14:tracePt t="133571" x="9088438" y="3078163"/>
          <p14:tracePt t="133582" x="9088438" y="3090863"/>
          <p14:tracePt t="133631" x="9088438" y="3103563"/>
          <p14:tracePt t="133660" x="9088438" y="3116263"/>
          <p14:tracePt t="133681" x="9088438" y="3128963"/>
          <p14:tracePt t="133730" x="9088438" y="3141663"/>
          <p14:tracePt t="134070" x="9088438" y="3128963"/>
          <p14:tracePt t="134374" x="9088438" y="3141663"/>
          <p14:tracePt t="135060" x="9088438" y="3154363"/>
          <p14:tracePt t="135080" x="9088438" y="3165475"/>
          <p14:tracePt t="135108" x="9075738" y="3178175"/>
          <p14:tracePt t="135118" x="9063038" y="3216275"/>
          <p14:tracePt t="135128" x="9024938" y="3254375"/>
          <p14:tracePt t="135138" x="8899525" y="3316288"/>
          <p14:tracePt t="135148" x="8712200" y="3403600"/>
          <p14:tracePt t="135159" x="8486775" y="3479800"/>
          <p14:tracePt t="135168" x="8123238" y="3629025"/>
          <p14:tracePt t="135178" x="7861300" y="3703638"/>
          <p14:tracePt t="135188" x="7561263" y="3767138"/>
          <p14:tracePt t="135202" x="7348538" y="3792538"/>
          <p14:tracePt t="135208" x="7146925" y="3816350"/>
          <p14:tracePt t="135219" x="7021513" y="3816350"/>
          <p14:tracePt t="135227" x="6872288" y="3816350"/>
          <p14:tracePt t="135238" x="6759575" y="3816350"/>
          <p14:tracePt t="135249" x="6646863" y="3792538"/>
          <p14:tracePt t="135257" x="6521450" y="3754438"/>
          <p14:tracePt t="135266" x="6359525" y="3703638"/>
          <p14:tracePt t="135278" x="6234113" y="3654425"/>
          <p14:tracePt t="135287" x="6108700" y="3603625"/>
          <p14:tracePt t="135296" x="6021388" y="3567113"/>
          <p14:tracePt t="135307" x="5932488" y="3541713"/>
          <p14:tracePt t="135317" x="5857875" y="3516313"/>
          <p14:tracePt t="135326" x="5808663" y="3479800"/>
          <p14:tracePt t="135488" x="5795963" y="3479800"/>
          <p14:tracePt t="135496" x="5783263" y="3479800"/>
          <p14:tracePt t="135507" x="5695950" y="3479800"/>
          <p14:tracePt t="135516" x="5483225" y="3479800"/>
          <p14:tracePt t="135526" x="5294313" y="3479800"/>
          <p14:tracePt t="135534" x="4981575" y="3403600"/>
          <p14:tracePt t="135545" x="4530725" y="3190875"/>
          <p14:tracePt t="135555" x="3905250" y="2916238"/>
          <p14:tracePt t="135564" x="3292475" y="2490788"/>
          <p14:tracePt t="135575" x="2528888" y="1801813"/>
          <p14:tracePt t="135585" x="1778000" y="1138238"/>
          <p14:tracePt t="135595" x="1176338" y="5127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1" y="-7504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Dr.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Susmita</a:t>
            </a:r>
            <a:r>
              <a:rPr lang="en-IN" altLang="zh-CN" b="1" noProof="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lang="en-IN" altLang="zh-CN" b="1" noProof="0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Majumdar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CCD46-935E-4F03-B432-451AF4FE5D6B}"/>
              </a:ext>
            </a:extLst>
          </p:cNvPr>
          <p:cNvSpPr/>
          <p:nvPr/>
        </p:nvSpPr>
        <p:spPr>
          <a:xfrm>
            <a:off x="1504949" y="2137553"/>
            <a:ext cx="7882905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300" y="1752832"/>
            <a:ext cx="1137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2400" dirty="0"/>
              <a:t>Density of energy states is defined by the number of allowed energy states present in unit volume at a given energy.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/>
              <a:t>Since even at highest energy, the difference between neighbouring energy levels is as small as 10</a:t>
            </a:r>
            <a:r>
              <a:rPr lang="en-IN" sz="2400" baseline="30000" dirty="0"/>
              <a:t>-6</a:t>
            </a:r>
            <a:r>
              <a:rPr lang="en-IN" sz="2400" dirty="0"/>
              <a:t> </a:t>
            </a:r>
            <a:r>
              <a:rPr lang="en-IN" sz="2400" dirty="0" err="1"/>
              <a:t>eV</a:t>
            </a:r>
            <a:r>
              <a:rPr lang="en-IN" sz="2400" dirty="0"/>
              <a:t>, in a macroscopically small energy interval </a:t>
            </a:r>
            <a:r>
              <a:rPr lang="en-IN" sz="2400" dirty="0" err="1"/>
              <a:t>dE</a:t>
            </a:r>
            <a:r>
              <a:rPr lang="en-IN" sz="2400" dirty="0"/>
              <a:t> there are still many discrete energy levels. So  the concept of density of energy states is introduced.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Fermi energy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is</a:t>
            </a:r>
            <a:r>
              <a:rPr lang="en-IN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energy of the highest filled level at absolute zero.</a:t>
            </a:r>
            <a:endParaRPr lang="en-IN" sz="2400" dirty="0"/>
          </a:p>
          <a:p>
            <a:pPr lvl="1"/>
            <a:endParaRPr lang="en-US" sz="2400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4949" cy="10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6718"/>
      </p:ext>
    </p:extLst>
  </p:cSld>
  <p:clrMapOvr>
    <a:masterClrMapping/>
  </p:clrMapOvr>
  <p:transition advTm="3886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nos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CCD46-935E-4F03-B432-451AF4FE5D6B}"/>
              </a:ext>
            </a:extLst>
          </p:cNvPr>
          <p:cNvSpPr/>
          <p:nvPr/>
        </p:nvSpPr>
        <p:spPr>
          <a:xfrm>
            <a:off x="3043002" y="892668"/>
            <a:ext cx="7882905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1"/>
            <a:r>
              <a:rPr lang="en-US" altLang="zh-CN" sz="4400" b="1" dirty="0">
                <a:solidFill>
                  <a:srgbClr val="0070C0"/>
                </a:solidFill>
                <a:latin typeface="Tinos"/>
              </a:rPr>
              <a:t> 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49453" y="1029179"/>
            <a:ext cx="3295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15900" y="973490"/>
            <a:ext cx="893309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energy states with a particular value of E, depends on the how many combinations of the quantum number (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 result in the same value n. [From equation (1)                                                                     ]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space of points is constructed with the values of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Each  point (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, </a:t>
            </a:r>
            <a:r>
              <a:rPr lang="en-US" sz="22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2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with positive integer values of coordinates represents an energy state.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76" y="3333887"/>
            <a:ext cx="86878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radius vector n from the origin is drawn to a point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space and according to equation (2)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[n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+n</a:t>
            </a:r>
            <a:r>
              <a:rPr lang="en-US" sz="20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</a:t>
            </a:r>
            <a:r>
              <a:rPr 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all points on the surface of a sphere of radius n will have the same energy.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represents a vector to a point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three-dimensional space.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space every integer specifies a state, that is a unit cube contains exactly one state.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states in any volume is just equal to the numerical value of the volume expressed in units of cubes of lattice parameters</a:t>
            </a:r>
            <a:r>
              <a:rPr lang="en-IN" sz="2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1" y="7707"/>
            <a:ext cx="1504949" cy="1023587"/>
          </a:xfrm>
          <a:prstGeom prst="rect">
            <a:avLst/>
          </a:prstGeom>
        </p:spPr>
      </p:pic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D517362-5699-43F2-AD37-8C252923E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474426"/>
              </p:ext>
            </p:extLst>
          </p:nvPr>
        </p:nvGraphicFramePr>
        <p:xfrm>
          <a:off x="5085256" y="1705138"/>
          <a:ext cx="2021481" cy="71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r:id="rId7" imgW="1625600" imgH="457200" progId="">
                  <p:embed/>
                </p:oleObj>
              </mc:Choice>
              <mc:Fallback>
                <p:oleObj r:id="rId7" imgW="1625600" imgH="457200" progId="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256" y="1705138"/>
                        <a:ext cx="2021481" cy="715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0900"/>
  <p:extLst>
    <p:ext uri="{3A86A75C-4F4B-4683-9AE1-C65F6400EC91}">
      <p14:laserTraceLst xmlns:p14="http://schemas.microsoft.com/office/powerpoint/2010/main">
        <p14:tracePtLst>
          <p14:tracePt t="339" x="4281488" y="1450975"/>
          <p14:tracePt t="391" x="4318000" y="1476375"/>
          <p14:tracePt t="415" x="4330700" y="1476375"/>
          <p14:tracePt t="426" x="4343400" y="1476375"/>
          <p14:tracePt t="436" x="4343400" y="1489075"/>
          <p14:tracePt t="444" x="4343400" y="1501775"/>
          <p14:tracePt t="459" x="4356100" y="1501775"/>
          <p14:tracePt t="467" x="4368800" y="1514475"/>
          <p14:tracePt t="476" x="4381500" y="1527175"/>
          <p14:tracePt t="495" x="4381500" y="1539875"/>
          <p14:tracePt t="526" x="4394200" y="1539875"/>
          <p14:tracePt t="536" x="4406900" y="1552575"/>
          <p14:tracePt t="544" x="4406900" y="1563688"/>
          <p14:tracePt t="564" x="4418013" y="1576388"/>
          <p14:tracePt t="976" x="4430713" y="1589088"/>
          <p14:tracePt t="983" x="4443413" y="1589088"/>
          <p14:tracePt t="1002" x="4481513" y="1589088"/>
          <p14:tracePt t="1016" x="4543425" y="1601788"/>
          <p14:tracePt t="1022" x="4630738" y="1601788"/>
          <p14:tracePt t="1031" x="4719638" y="1601788"/>
          <p14:tracePt t="1040" x="4794250" y="1601788"/>
          <p14:tracePt t="1050" x="4856163" y="1601788"/>
          <p14:tracePt t="1061" x="4906963" y="1601788"/>
          <p14:tracePt t="1070" x="4932363" y="1601788"/>
          <p14:tracePt t="1083" x="4968875" y="1601788"/>
          <p14:tracePt t="1092" x="5006975" y="1601788"/>
          <p14:tracePt t="1101" x="5032375" y="1601788"/>
          <p14:tracePt t="1113" x="5057775" y="1601788"/>
          <p14:tracePt t="1121" x="5119688" y="1601788"/>
          <p14:tracePt t="1136" x="5170488" y="1601788"/>
          <p14:tracePt t="1143" x="5232400" y="1601788"/>
          <p14:tracePt t="1149" x="5270500" y="1601788"/>
          <p14:tracePt t="1159" x="5357813" y="1614488"/>
          <p14:tracePt t="1169" x="5419725" y="1614488"/>
          <p14:tracePt t="1179" x="5483225" y="1627188"/>
          <p14:tracePt t="1188" x="5532438" y="1639888"/>
          <p14:tracePt t="1199" x="5583238" y="1639888"/>
          <p14:tracePt t="1208" x="5619750" y="1652588"/>
          <p14:tracePt t="1218" x="5708650" y="1663700"/>
          <p14:tracePt t="1229" x="5757863" y="1663700"/>
          <p14:tracePt t="1239" x="5795963" y="1676400"/>
          <p14:tracePt t="1248" x="5870575" y="1689100"/>
          <p14:tracePt t="1259" x="5945188" y="1727200"/>
          <p14:tracePt t="1268" x="5995988" y="1739900"/>
          <p14:tracePt t="1278" x="6034088" y="1752600"/>
          <p14:tracePt t="1288" x="6057900" y="1776413"/>
          <p14:tracePt t="1298" x="6096000" y="1789113"/>
          <p14:tracePt t="1311" x="6108700" y="1789113"/>
          <p14:tracePt t="1319" x="6134100" y="1801813"/>
          <p14:tracePt t="1328" x="6134100" y="1814513"/>
          <p14:tracePt t="1338" x="6146800" y="1827213"/>
          <p14:tracePt t="1764" x="6183313" y="1827213"/>
          <p14:tracePt t="1773" x="6208713" y="1827213"/>
          <p14:tracePt t="1784" x="6234113" y="1839913"/>
          <p14:tracePt t="1794" x="6283325" y="1839913"/>
          <p14:tracePt t="1803" x="6334125" y="1839913"/>
          <p14:tracePt t="1815" x="6383338" y="1852613"/>
          <p14:tracePt t="1823" x="6434138" y="1865313"/>
          <p14:tracePt t="1835" x="6459538" y="1865313"/>
          <p14:tracePt t="1843" x="6496050" y="1876425"/>
          <p14:tracePt t="1853" x="6546850" y="1889125"/>
          <p14:tracePt t="1864" x="6572250" y="1889125"/>
          <p14:tracePt t="1873" x="6584950" y="1901825"/>
          <p14:tracePt t="1903" x="6584950" y="1914525"/>
          <p14:tracePt t="2302" x="6584950" y="1927225"/>
          <p14:tracePt t="2311" x="6584950" y="1939925"/>
          <p14:tracePt t="2322" x="6584950" y="1952625"/>
          <p14:tracePt t="2331" x="6584950" y="1978025"/>
          <p14:tracePt t="2341" x="6572250" y="2027238"/>
          <p14:tracePt t="2349" x="6546850" y="2065338"/>
          <p14:tracePt t="2359" x="6521450" y="2101850"/>
          <p14:tracePt t="2369" x="6521450" y="2114550"/>
          <p14:tracePt t="2379" x="6496050" y="2127250"/>
          <p14:tracePt t="2389" x="6472238" y="2152650"/>
          <p14:tracePt t="2399" x="6459538" y="2152650"/>
          <p14:tracePt t="2412" x="6459538" y="2165350"/>
          <p14:tracePt t="2430" x="6446838" y="2178050"/>
          <p14:tracePt t="2441" x="6434138" y="2178050"/>
          <p14:tracePt t="2936" x="6434138" y="2190750"/>
          <p14:tracePt t="3431" x="6421438" y="2190750"/>
          <p14:tracePt t="3451" x="6396038" y="2190750"/>
          <p14:tracePt t="3460" x="6346825" y="2190750"/>
          <p14:tracePt t="3470" x="6221413" y="2214563"/>
          <p14:tracePt t="3480" x="5983288" y="2227263"/>
          <p14:tracePt t="3491" x="5719763" y="2227263"/>
          <p14:tracePt t="3500" x="5532438" y="2252663"/>
          <p14:tracePt t="3510" x="5345113" y="2252663"/>
          <p14:tracePt t="3522" x="5219700" y="2252663"/>
          <p14:tracePt t="3531" x="5106988" y="2252663"/>
          <p14:tracePt t="3544" x="5019675" y="2252663"/>
          <p14:tracePt t="3549" x="4932363" y="2252663"/>
          <p14:tracePt t="3559" x="4868863" y="2252663"/>
          <p14:tracePt t="3570" x="4806950" y="2252663"/>
          <p14:tracePt t="3579" x="4756150" y="2252663"/>
          <p14:tracePt t="3591" x="4706938" y="2252663"/>
          <p14:tracePt t="3599" x="4681538" y="2252663"/>
          <p14:tracePt t="3611" x="4643438" y="2252663"/>
          <p14:tracePt t="3620" x="4619625" y="2252663"/>
          <p14:tracePt t="3631" x="4594225" y="2252663"/>
          <p14:tracePt t="3641" x="4543425" y="2252663"/>
          <p14:tracePt t="3650" x="4494213" y="2252663"/>
          <p14:tracePt t="3660" x="4481513" y="2252663"/>
          <p14:tracePt t="3669" x="4443413" y="2252663"/>
          <p14:tracePt t="3678" x="4406900" y="2252663"/>
          <p14:tracePt t="3689" x="4394200" y="2252663"/>
          <p14:tracePt t="3699" x="4356100" y="2252663"/>
          <p14:tracePt t="3708" x="4318000" y="2252663"/>
          <p14:tracePt t="3718" x="4256088" y="2252663"/>
          <p14:tracePt t="3730" x="4217988" y="2252663"/>
          <p14:tracePt t="3739" x="4181475" y="2252663"/>
          <p14:tracePt t="3753" x="4143375" y="2252663"/>
          <p14:tracePt t="3759" x="4056063" y="2252663"/>
          <p14:tracePt t="3772" x="3992563" y="2252663"/>
          <p14:tracePt t="3779" x="3930650" y="2252663"/>
          <p14:tracePt t="3788" x="3856038" y="2252663"/>
          <p14:tracePt t="3797" x="3805238" y="2239963"/>
          <p14:tracePt t="3807" x="3717925" y="2239963"/>
          <p14:tracePt t="3818" x="3630613" y="2214563"/>
          <p14:tracePt t="3827" x="3517900" y="2201863"/>
          <p14:tracePt t="3837" x="3429000" y="2178050"/>
          <p14:tracePt t="3850" x="3379788" y="2165350"/>
          <p14:tracePt t="3858" x="3305175" y="2127250"/>
          <p14:tracePt t="3871" x="3254375" y="2127250"/>
          <p14:tracePt t="3877" x="3192463" y="2114550"/>
          <p14:tracePt t="3886" x="3141663" y="2101850"/>
          <p14:tracePt t="3897" x="3092450" y="2101850"/>
          <p14:tracePt t="3907" x="3079750" y="2089150"/>
          <p14:tracePt t="3918" x="3041650" y="2089150"/>
          <p14:tracePt t="3926" x="3016250" y="2089150"/>
          <p14:tracePt t="3936" x="3003550" y="2078038"/>
          <p14:tracePt t="3946" x="2992438" y="2078038"/>
          <p14:tracePt t="3956" x="2967038" y="2065338"/>
          <p14:tracePt t="3970" x="2954338" y="2065338"/>
          <p14:tracePt t="3978" x="2941638" y="2052638"/>
          <p14:tracePt t="3988" x="2928938" y="2052638"/>
          <p14:tracePt t="3997" x="2928938" y="2039938"/>
          <p14:tracePt t="4005" x="2916238" y="2039938"/>
          <p14:tracePt t="4035" x="2903538" y="2039938"/>
          <p14:tracePt t="4045" x="2890838" y="2039938"/>
          <p14:tracePt t="4068" x="2890838" y="2027238"/>
          <p14:tracePt t="4117" x="2890838" y="2014538"/>
          <p14:tracePt t="4184" x="2903538" y="2014538"/>
          <p14:tracePt t="4194" x="2916238" y="2014538"/>
          <p14:tracePt t="4204" x="2928938" y="2014538"/>
          <p14:tracePt t="4214" x="2941638" y="2014538"/>
          <p14:tracePt t="4224" x="2967038" y="2014538"/>
          <p14:tracePt t="4234" x="2979738" y="2014538"/>
          <p14:tracePt t="4243" x="2992438" y="2014538"/>
          <p14:tracePt t="4274" x="3003550" y="2014538"/>
          <p14:tracePt t="4284" x="3028950" y="2014538"/>
          <p14:tracePt t="4305" x="3054350" y="2014538"/>
          <p14:tracePt t="4315" x="3067050" y="2014538"/>
          <p14:tracePt t="4325" x="3079750" y="2014538"/>
          <p14:tracePt t="4334" x="3103563" y="2014538"/>
          <p14:tracePt t="4348" x="3116263" y="2014538"/>
          <p14:tracePt t="4353" x="3128963" y="2014538"/>
          <p14:tracePt t="4362" x="3154363" y="2027238"/>
          <p14:tracePt t="4374" x="3167063" y="2039938"/>
          <p14:tracePt t="4383" x="3179763" y="2039938"/>
          <p14:tracePt t="4393" x="3205163" y="2039938"/>
          <p14:tracePt t="4403" x="3216275" y="2039938"/>
          <p14:tracePt t="4413" x="3228975" y="2052638"/>
          <p14:tracePt t="4425" x="3254375" y="2052638"/>
          <p14:tracePt t="4434" x="3254375" y="2065338"/>
          <p14:tracePt t="4445" x="3279775" y="2078038"/>
          <p14:tracePt t="4453" x="3292475" y="2078038"/>
          <p14:tracePt t="4475" x="3305175" y="2078038"/>
          <p14:tracePt t="4503" x="3317875" y="2078038"/>
          <p14:tracePt t="4511" x="3328988" y="2078038"/>
          <p14:tracePt t="5039" x="3341688" y="2078038"/>
          <p14:tracePt t="5305" x="3354388" y="2078038"/>
          <p14:tracePt t="5316" x="3367088" y="2089150"/>
          <p14:tracePt t="5455" x="3379788" y="2089150"/>
          <p14:tracePt t="5474" x="3392488" y="2089150"/>
          <p14:tracePt t="5484" x="3405188" y="2089150"/>
          <p14:tracePt t="5494" x="3429000" y="2101850"/>
          <p14:tracePt t="5503" x="3467100" y="2114550"/>
          <p14:tracePt t="5514" x="3517900" y="2127250"/>
          <p14:tracePt t="5530" x="3605213" y="2139950"/>
          <p14:tracePt t="5535" x="3679825" y="2152650"/>
          <p14:tracePt t="5545" x="3743325" y="2152650"/>
          <p14:tracePt t="5553" x="3805238" y="2165350"/>
          <p14:tracePt t="5563" x="3856038" y="2165350"/>
          <p14:tracePt t="5574" x="3892550" y="2178050"/>
          <p14:tracePt t="5582" x="3943350" y="2178050"/>
          <p14:tracePt t="5593" x="3992563" y="2178050"/>
          <p14:tracePt t="5604" x="4005263" y="2178050"/>
          <p14:tracePt t="5613" x="4043363" y="2178050"/>
          <p14:tracePt t="5628" x="4092575" y="2178050"/>
          <p14:tracePt t="5634" x="4143375" y="2190750"/>
          <p14:tracePt t="5643" x="4168775" y="2201863"/>
          <p14:tracePt t="5653" x="4192588" y="2201863"/>
          <p14:tracePt t="5662" x="4230688" y="2201863"/>
          <p14:tracePt t="5671" x="4256088" y="2201863"/>
          <p14:tracePt t="5685" x="4281488" y="2214563"/>
          <p14:tracePt t="5693" x="4318000" y="2214563"/>
          <p14:tracePt t="5704" x="4343400" y="2214563"/>
          <p14:tracePt t="5712" x="4381500" y="2227263"/>
          <p14:tracePt t="5721" x="4406900" y="2239963"/>
          <p14:tracePt t="5732" x="4430713" y="2239963"/>
          <p14:tracePt t="5742" x="4468813" y="2239963"/>
          <p14:tracePt t="5751" x="4506913" y="2252663"/>
          <p14:tracePt t="5761" x="4518025" y="2265363"/>
          <p14:tracePt t="5774" x="4556125" y="2265363"/>
          <p14:tracePt t="5785" x="4606925" y="2278063"/>
          <p14:tracePt t="5792" x="4694238" y="2290763"/>
          <p14:tracePt t="5801" x="4768850" y="2290763"/>
          <p14:tracePt t="5811" x="4832350" y="2290763"/>
          <p14:tracePt t="5820" x="4843463" y="2290763"/>
          <p14:tracePt t="5831" x="4881563" y="2290763"/>
          <p14:tracePt t="5841" x="4919663" y="2290763"/>
          <p14:tracePt t="5850" x="4945063" y="2290763"/>
          <p14:tracePt t="5862" x="4968875" y="2290763"/>
          <p14:tracePt t="5871" x="4994275" y="2290763"/>
          <p14:tracePt t="5882" x="5006975" y="2290763"/>
          <p14:tracePt t="5892" x="5019675" y="2290763"/>
          <p14:tracePt t="5904" x="5032375" y="2290763"/>
          <p14:tracePt t="5912" x="5045075" y="2290763"/>
          <p14:tracePt t="5921" x="5057775" y="2290763"/>
          <p14:tracePt t="5933" x="5068888" y="2290763"/>
          <p14:tracePt t="5942" x="5081588" y="2290763"/>
          <p14:tracePt t="5950" x="5106988" y="2290763"/>
          <p14:tracePt t="5959" x="5119688" y="2290763"/>
          <p14:tracePt t="5976" x="5132388" y="2290763"/>
          <p14:tracePt t="5980" x="5157788" y="2290763"/>
          <p14:tracePt t="5990" x="5170488" y="2290763"/>
          <p14:tracePt t="6001" x="5181600" y="2290763"/>
          <p14:tracePt t="6011" x="5194300" y="2290763"/>
          <p14:tracePt t="6021" x="5207000" y="2290763"/>
          <p14:tracePt t="6030" x="5219700" y="2290763"/>
          <p14:tracePt t="6061" x="5232400" y="2290763"/>
          <p14:tracePt t="6079" x="5245100" y="2290763"/>
          <p14:tracePt t="6109" x="5257800" y="2290763"/>
          <p14:tracePt t="6118" x="5270500" y="2290763"/>
          <p14:tracePt t="7526" x="5270500" y="2278063"/>
          <p14:tracePt t="7536" x="5281613" y="2278063"/>
          <p14:tracePt t="7547" x="5307013" y="2265363"/>
          <p14:tracePt t="7556" x="5345113" y="2239963"/>
          <p14:tracePt t="7568" x="5407025" y="2227263"/>
          <p14:tracePt t="7578" x="5445125" y="2201863"/>
          <p14:tracePt t="7588" x="5495925" y="2178050"/>
          <p14:tracePt t="7598" x="5532438" y="2139950"/>
          <p14:tracePt t="7613" x="5583238" y="2114550"/>
          <p14:tracePt t="7617" x="5645150" y="2089150"/>
          <p14:tracePt t="7626" x="5645150" y="2078038"/>
          <p14:tracePt t="7637" x="5657850" y="2065338"/>
          <p14:tracePt t="7646" x="5683250" y="2052638"/>
          <p14:tracePt t="7657" x="5683250" y="2039938"/>
          <p14:tracePt t="7676" x="5683250" y="2027238"/>
          <p14:tracePt t="7697" x="5695950" y="2027238"/>
          <p14:tracePt t="7710" x="5708650" y="2027238"/>
          <p14:tracePt t="7765" x="5708650" y="2014538"/>
          <p14:tracePt t="8104" x="5708650" y="2027238"/>
          <p14:tracePt t="8112" x="5708650" y="2039938"/>
          <p14:tracePt t="8122" x="5708650" y="2052638"/>
          <p14:tracePt t="8132" x="5708650" y="2078038"/>
          <p14:tracePt t="8152" x="5708650" y="2101850"/>
          <p14:tracePt t="8164" x="5708650" y="2127250"/>
          <p14:tracePt t="8172" x="5708650" y="2139950"/>
          <p14:tracePt t="8183" x="5695950" y="2152650"/>
          <p14:tracePt t="8192" x="5695950" y="2178050"/>
          <p14:tracePt t="8201" x="5683250" y="2214563"/>
          <p14:tracePt t="8221" x="5683250" y="2239963"/>
          <p14:tracePt t="8231" x="5683250" y="2252663"/>
          <p14:tracePt t="8240" x="5683250" y="2278063"/>
          <p14:tracePt t="8251" x="5683250" y="2290763"/>
          <p14:tracePt t="8262" x="5683250" y="2303463"/>
          <p14:tracePt t="8281" x="5670550" y="2327275"/>
          <p14:tracePt t="8312" x="5657850" y="2339975"/>
          <p14:tracePt t="8320" x="5645150" y="2339975"/>
          <p14:tracePt t="8351" x="5645150" y="2352675"/>
          <p14:tracePt t="8382" x="5645150" y="2365375"/>
          <p14:tracePt t="8489" x="5645150" y="2378075"/>
          <p14:tracePt t="8509" x="5645150" y="2390775"/>
          <p14:tracePt t="8539" x="5645150" y="2403475"/>
          <p14:tracePt t="8561" x="5657850" y="2403475"/>
          <p14:tracePt t="8579" x="5670550" y="2403475"/>
          <p14:tracePt t="8590" x="5695950" y="2403475"/>
          <p14:tracePt t="8598" x="5719763" y="2403475"/>
          <p14:tracePt t="8608" x="5732463" y="2403475"/>
          <p14:tracePt t="8618" x="5745163" y="2403475"/>
          <p14:tracePt t="8628" x="5770563" y="2403475"/>
          <p14:tracePt t="8638" x="5783263" y="2403475"/>
          <p14:tracePt t="8649" x="5795963" y="2403475"/>
          <p14:tracePt t="8659" x="5821363" y="2403475"/>
          <p14:tracePt t="8669" x="5832475" y="2403475"/>
          <p14:tracePt t="8686" x="5845175" y="2403475"/>
          <p14:tracePt t="8697" x="5857875" y="2403475"/>
          <p14:tracePt t="8727" x="5870575" y="2403475"/>
          <p14:tracePt t="9274" x="5883275" y="2403475"/>
          <p14:tracePt t="9283" x="5895975" y="2403475"/>
          <p14:tracePt t="9303" x="5908675" y="2403475"/>
          <p14:tracePt t="9312" x="5932488" y="2390775"/>
          <p14:tracePt t="9322" x="5957888" y="2365375"/>
          <p14:tracePt t="9342" x="5970588" y="2365375"/>
          <p14:tracePt t="9352" x="5983288" y="2352675"/>
          <p14:tracePt t="9374" x="5995988" y="2339975"/>
          <p14:tracePt t="9392" x="6008688" y="2327275"/>
          <p14:tracePt t="9411" x="6021388" y="2327275"/>
          <p14:tracePt t="9431" x="6021388" y="2314575"/>
          <p14:tracePt t="9464" x="6021388" y="2303463"/>
          <p14:tracePt t="9482" x="6034088" y="2303463"/>
          <p14:tracePt t="9493" x="6045200" y="2290763"/>
          <p14:tracePt t="9502" x="6057900" y="2290763"/>
          <p14:tracePt t="9542" x="6070600" y="2278063"/>
          <p14:tracePt t="9549" x="6083300" y="2265363"/>
          <p14:tracePt t="9570" x="6096000" y="2265363"/>
          <p14:tracePt t="9579" x="6096000" y="2252663"/>
          <p14:tracePt t="9611" x="6096000" y="2239963"/>
          <p14:tracePt t="9927" x="6108700" y="2239963"/>
          <p14:tracePt t="9937" x="6121400" y="2239963"/>
          <p14:tracePt t="9947" x="6134100" y="2239963"/>
          <p14:tracePt t="9957" x="6170613" y="2239963"/>
          <p14:tracePt t="9968" x="6208713" y="2239963"/>
          <p14:tracePt t="9994" x="6259513" y="2239963"/>
          <p14:tracePt t="10000" x="6283325" y="2239963"/>
          <p14:tracePt t="10008" x="6296025" y="2239963"/>
          <p14:tracePt t="10020" x="6308725" y="2239963"/>
          <p14:tracePt t="10026" x="6334125" y="2239963"/>
          <p14:tracePt t="10047" x="6359525" y="2239963"/>
          <p14:tracePt t="10056" x="6370638" y="2239963"/>
          <p14:tracePt t="10066" x="6383338" y="2239963"/>
          <p14:tracePt t="10076" x="6408738" y="2239963"/>
          <p14:tracePt t="10086" x="6421438" y="2239963"/>
          <p14:tracePt t="10098" x="6434138" y="2227263"/>
          <p14:tracePt t="10107" x="6459538" y="2227263"/>
          <p14:tracePt t="10116" x="6472238" y="2227263"/>
          <p14:tracePt t="10125" x="6483350" y="2227263"/>
          <p14:tracePt t="10135" x="6508750" y="2227263"/>
          <p14:tracePt t="10145" x="6521450" y="2227263"/>
          <p14:tracePt t="10155" x="6534150" y="2227263"/>
          <p14:tracePt t="10167" x="6546850" y="2227263"/>
          <p14:tracePt t="10174" x="6559550" y="2214563"/>
          <p14:tracePt t="10185" x="6584950" y="2214563"/>
          <p14:tracePt t="10196" x="6596063" y="2214563"/>
          <p14:tracePt t="10204" x="6608763" y="2214563"/>
          <p14:tracePt t="10216" x="6634163" y="2214563"/>
          <p14:tracePt t="10225" x="6646863" y="2214563"/>
          <p14:tracePt t="10246" x="6659563" y="2214563"/>
          <p14:tracePt t="10264" x="6672263" y="2214563"/>
          <p14:tracePt t="10274" x="6684963" y="2214563"/>
          <p14:tracePt t="10304" x="6696075" y="2214563"/>
          <p14:tracePt t="10325" x="6708775" y="2214563"/>
          <p14:tracePt t="10672" x="6721475" y="2214563"/>
          <p14:tracePt t="10681" x="6734175" y="2214563"/>
          <p14:tracePt t="10703" x="6746875" y="2214563"/>
          <p14:tracePt t="10712" x="6772275" y="2214563"/>
          <p14:tracePt t="10722" x="6784975" y="2214563"/>
          <p14:tracePt t="10732" x="6797675" y="2214563"/>
          <p14:tracePt t="10743" x="6808788" y="2214563"/>
          <p14:tracePt t="10751" x="6834188" y="2214563"/>
          <p14:tracePt t="10760" x="6846888" y="2214563"/>
          <p14:tracePt t="10770" x="6859588" y="2214563"/>
          <p14:tracePt t="10781" x="6884988" y="2214563"/>
          <p14:tracePt t="10790" x="6897688" y="2214563"/>
          <p14:tracePt t="10799" x="6910388" y="2214563"/>
          <p14:tracePt t="10811" x="6921500" y="2214563"/>
          <p14:tracePt t="10841" x="6934200" y="2214563"/>
          <p14:tracePt t="10852" x="6946900" y="2214563"/>
          <p14:tracePt t="10870" x="6959600" y="2214563"/>
          <p14:tracePt t="10899" x="6972300" y="2214563"/>
          <p14:tracePt t="11069" x="6985000" y="2214563"/>
          <p14:tracePt t="11089" x="6997700" y="2214563"/>
          <p14:tracePt t="13003" x="7010400" y="2214563"/>
          <p14:tracePt t="13518" x="7010400" y="2201863"/>
          <p14:tracePt t="13528" x="6985000" y="2190750"/>
          <p14:tracePt t="13537" x="6946900" y="2178050"/>
          <p14:tracePt t="13547" x="6784975" y="2139950"/>
          <p14:tracePt t="13559" x="6596063" y="2089150"/>
          <p14:tracePt t="13568" x="6396038" y="2052638"/>
          <p14:tracePt t="13580" x="6096000" y="2014538"/>
          <p14:tracePt t="13589" x="5845175" y="1978025"/>
          <p14:tracePt t="13598" x="5495925" y="1952625"/>
          <p14:tracePt t="13610" x="5157788" y="1914525"/>
          <p14:tracePt t="13618" x="4945063" y="1876425"/>
          <p14:tracePt t="13626" x="4768850" y="1865313"/>
          <p14:tracePt t="13637" x="4643438" y="1839913"/>
          <p14:tracePt t="13647" x="4568825" y="1827213"/>
          <p14:tracePt t="13656" x="4518025" y="1814513"/>
          <p14:tracePt t="13676" x="4506913" y="1814513"/>
          <p14:tracePt t="13686" x="4494213" y="1801813"/>
          <p14:tracePt t="13720" x="4506913" y="1789113"/>
          <p14:tracePt t="13727" x="4518025" y="1776413"/>
          <p14:tracePt t="13739" x="4518025" y="1765300"/>
          <p14:tracePt t="13745" x="4543425" y="1765300"/>
          <p14:tracePt t="13756" x="4556125" y="1765300"/>
          <p14:tracePt t="13766" x="4568825" y="1765300"/>
          <p14:tracePt t="13775" x="4606925" y="1765300"/>
          <p14:tracePt t="13786" x="4630738" y="1765300"/>
          <p14:tracePt t="13796" x="4656138" y="1765300"/>
          <p14:tracePt t="13808" x="4719638" y="1765300"/>
          <p14:tracePt t="13816" x="4768850" y="1765300"/>
          <p14:tracePt t="13827" x="4806950" y="1765300"/>
          <p14:tracePt t="13838" x="4868863" y="1765300"/>
          <p14:tracePt t="13847" x="4945063" y="1789113"/>
          <p14:tracePt t="13859" x="4994275" y="1801813"/>
          <p14:tracePt t="13864" x="5032375" y="1814513"/>
          <p14:tracePt t="13875" x="5032375" y="1827213"/>
          <p14:tracePt t="13885" x="5057775" y="1839913"/>
          <p14:tracePt t="13894" x="5081588" y="1839913"/>
          <p14:tracePt t="13905" x="5106988" y="1852613"/>
          <p14:tracePt t="13915" x="5106988" y="1865313"/>
          <p14:tracePt t="13935" x="5119688" y="1876425"/>
          <p14:tracePt t="13946" x="5132388" y="1889125"/>
          <p14:tracePt t="13953" x="5132388" y="1901825"/>
          <p14:tracePt t="13964" x="5132388" y="1914525"/>
          <p14:tracePt t="13982" x="5145088" y="1927225"/>
          <p14:tracePt t="13984" x="5157788" y="1927225"/>
          <p14:tracePt t="13994" x="5170488" y="1952625"/>
          <p14:tracePt t="14006" x="5170488" y="1965325"/>
          <p14:tracePt t="14025" x="5181600" y="1989138"/>
          <p14:tracePt t="14035" x="5194300" y="2001838"/>
          <p14:tracePt t="14044" x="5207000" y="2001838"/>
          <p14:tracePt t="14059" x="5207000" y="2014538"/>
          <p14:tracePt t="14065" x="5207000" y="2027238"/>
          <p14:tracePt t="14073" x="5219700" y="2027238"/>
          <p14:tracePt t="14088" x="5245100" y="2039938"/>
          <p14:tracePt t="14103" x="5270500" y="2039938"/>
          <p14:tracePt t="14113" x="5281613" y="2052638"/>
          <p14:tracePt t="14123" x="5294313" y="2052638"/>
          <p14:tracePt t="14133" x="5319713" y="2052638"/>
          <p14:tracePt t="14144" x="5332413" y="2052638"/>
          <p14:tracePt t="14154" x="5345113" y="2052638"/>
          <p14:tracePt t="14163" x="5370513" y="2052638"/>
          <p14:tracePt t="14172" x="5383213" y="2052638"/>
          <p14:tracePt t="14182" x="5394325" y="2052638"/>
          <p14:tracePt t="14191" x="5419725" y="2052638"/>
          <p14:tracePt t="14202" x="5432425" y="2052638"/>
          <p14:tracePt t="14221" x="5445125" y="2052638"/>
          <p14:tracePt t="14251" x="5445125" y="2039938"/>
          <p14:tracePt t="14262" x="5445125" y="2027238"/>
          <p14:tracePt t="14272" x="5445125" y="2014538"/>
          <p14:tracePt t="14284" x="5445125" y="2001838"/>
          <p14:tracePt t="14293" x="5445125" y="1989138"/>
          <p14:tracePt t="14303" x="5432425" y="1978025"/>
          <p14:tracePt t="14312" x="5419725" y="1978025"/>
          <p14:tracePt t="14323" x="5407025" y="1978025"/>
          <p14:tracePt t="14336" x="5394325" y="1965325"/>
          <p14:tracePt t="14351" x="5383213" y="1952625"/>
          <p14:tracePt t="14362" x="5357813" y="1952625"/>
          <p14:tracePt t="14370" x="5345113" y="1939925"/>
          <p14:tracePt t="14382" x="5332413" y="1939925"/>
          <p14:tracePt t="14390" x="5307013" y="1939925"/>
          <p14:tracePt t="14413" x="5281613" y="1939925"/>
          <p14:tracePt t="14424" x="5270500" y="1939925"/>
          <p14:tracePt t="14431" x="5257800" y="1939925"/>
          <p14:tracePt t="14440" x="5232400" y="1939925"/>
          <p14:tracePt t="14450" x="5207000" y="1939925"/>
          <p14:tracePt t="14469" x="5207000" y="1952625"/>
          <p14:tracePt t="14480" x="5194300" y="1952625"/>
          <p14:tracePt t="14489" x="5181600" y="1978025"/>
          <p14:tracePt t="14511" x="5181600" y="1989138"/>
          <p14:tracePt t="14521" x="5170488" y="2001838"/>
          <p14:tracePt t="14530" x="5157788" y="2001838"/>
          <p14:tracePt t="14542" x="5145088" y="2027238"/>
          <p14:tracePt t="14551" x="5145088" y="2039938"/>
          <p14:tracePt t="14562" x="5132388" y="2052638"/>
          <p14:tracePt t="14571" x="5132388" y="2078038"/>
          <p14:tracePt t="14580" x="5132388" y="2101850"/>
          <p14:tracePt t="14598" x="5132388" y="2127250"/>
          <p14:tracePt t="14608" x="5132388" y="2139950"/>
          <p14:tracePt t="14629" x="5132388" y="2152650"/>
          <p14:tracePt t="14639" x="5132388" y="2165350"/>
          <p14:tracePt t="14649" x="5132388" y="2178050"/>
          <p14:tracePt t="14662" x="5145088" y="2190750"/>
          <p14:tracePt t="14670" x="5157788" y="2201863"/>
          <p14:tracePt t="14688" x="5157788" y="2214563"/>
          <p14:tracePt t="14697" x="5170488" y="2214563"/>
          <p14:tracePt t="14708" x="5181600" y="2214563"/>
          <p14:tracePt t="14728" x="5194300" y="2227263"/>
          <p14:tracePt t="14749" x="5207000" y="2239963"/>
          <p14:tracePt t="14765" x="5232400" y="2239963"/>
          <p14:tracePt t="14769" x="5245100" y="2252663"/>
          <p14:tracePt t="14779" x="5257800" y="2252663"/>
          <p14:tracePt t="14788" x="5281613" y="2252663"/>
          <p14:tracePt t="14797" x="5294313" y="2252663"/>
          <p14:tracePt t="14807" x="5307013" y="2252663"/>
          <p14:tracePt t="14816" x="5332413" y="2252663"/>
          <p14:tracePt t="14838" x="5345113" y="2252663"/>
          <p14:tracePt t="14846" x="5357813" y="2252663"/>
          <p14:tracePt t="14862" x="5370513" y="2239963"/>
          <p14:tracePt t="14869" x="5370513" y="2227263"/>
          <p14:tracePt t="14878" x="5383213" y="2214563"/>
          <p14:tracePt t="14889" x="5394325" y="2190750"/>
          <p14:tracePt t="14898" x="5407025" y="2152650"/>
          <p14:tracePt t="14907" x="5407025" y="2127250"/>
          <p14:tracePt t="14917" x="5407025" y="2101850"/>
          <p14:tracePt t="14926" x="5407025" y="2078038"/>
          <p14:tracePt t="14935" x="5407025" y="2039938"/>
          <p14:tracePt t="14946" x="5394325" y="2039938"/>
          <p14:tracePt t="14956" x="5394325" y="2014538"/>
          <p14:tracePt t="14966" x="5394325" y="2001838"/>
          <p14:tracePt t="14990" x="5370513" y="1989138"/>
          <p14:tracePt t="14997" x="5357813" y="1978025"/>
          <p14:tracePt t="15006" x="5357813" y="1965325"/>
          <p14:tracePt t="15026" x="5345113" y="1965325"/>
          <p14:tracePt t="15049" x="5332413" y="1965325"/>
          <p14:tracePt t="15075" x="5319713" y="1965325"/>
          <p14:tracePt t="15085" x="5307013" y="1965325"/>
          <p14:tracePt t="15105" x="5307013" y="1978025"/>
          <p14:tracePt t="15114" x="5307013" y="1989138"/>
          <p14:tracePt t="15127" x="5307013" y="2001838"/>
          <p14:tracePt t="15139" x="5307013" y="2027238"/>
          <p14:tracePt t="15146" x="5307013" y="2039938"/>
          <p14:tracePt t="15153" x="5319713" y="2052638"/>
          <p14:tracePt t="15165" x="5319713" y="2089150"/>
          <p14:tracePt t="15174" x="5357813" y="2127250"/>
          <p14:tracePt t="15185" x="5383213" y="2127250"/>
          <p14:tracePt t="15194" x="5407025" y="2152650"/>
          <p14:tracePt t="15203" x="5419725" y="2178050"/>
          <p14:tracePt t="15215" x="5445125" y="2190750"/>
          <p14:tracePt t="15223" x="5457825" y="2201863"/>
          <p14:tracePt t="15234" x="5483225" y="2214563"/>
          <p14:tracePt t="15254" x="5495925" y="2227263"/>
          <p14:tracePt t="15263" x="5507038" y="2239963"/>
          <p14:tracePt t="15275" x="5532438" y="2265363"/>
          <p14:tracePt t="15285" x="5545138" y="2265363"/>
          <p14:tracePt t="15294" x="5570538" y="2265363"/>
          <p14:tracePt t="15303" x="5583238" y="2278063"/>
          <p14:tracePt t="15313" x="5595938" y="2290763"/>
          <p14:tracePt t="15322" x="5619750" y="2290763"/>
          <p14:tracePt t="15334" x="5619750" y="2303463"/>
          <p14:tracePt t="15343" x="5645150" y="2303463"/>
          <p14:tracePt t="15353" x="5657850" y="2314575"/>
          <p14:tracePt t="15385" x="5670550" y="2314575"/>
          <p14:tracePt t="15393" x="5683250" y="2314575"/>
          <p14:tracePt t="15422" x="5695950" y="2314575"/>
          <p14:tracePt t="15612" x="5719763" y="2290763"/>
          <p14:tracePt t="15623" x="5757863" y="2290763"/>
          <p14:tracePt t="15631" x="5770563" y="2278063"/>
          <p14:tracePt t="15642" x="5808663" y="2278063"/>
          <p14:tracePt t="15650" x="5845175" y="2278063"/>
          <p14:tracePt t="15659" x="5857875" y="2278063"/>
          <p14:tracePt t="15670" x="5883275" y="2278063"/>
          <p14:tracePt t="15680" x="5921375" y="2278063"/>
          <p14:tracePt t="15689" x="5932488" y="2278063"/>
          <p14:tracePt t="15702" x="5970588" y="2278063"/>
          <p14:tracePt t="15711" x="5995988" y="2278063"/>
          <p14:tracePt t="15731" x="6008688" y="2278063"/>
          <p14:tracePt t="16059" x="6021388" y="2278063"/>
          <p14:tracePt t="16068" x="6045200" y="2278063"/>
          <p14:tracePt t="16078" x="6057900" y="2278063"/>
          <p14:tracePt t="16092" x="6096000" y="2278063"/>
          <p14:tracePt t="16099" x="6108700" y="2278063"/>
          <p14:tracePt t="16107" x="6121400" y="2278063"/>
          <p14:tracePt t="16116" x="6146800" y="2278063"/>
          <p14:tracePt t="16135" x="6170613" y="2278063"/>
          <p14:tracePt t="16146" x="6183313" y="2278063"/>
          <p14:tracePt t="16156" x="6196013" y="2278063"/>
          <p14:tracePt t="16166" x="6221413" y="2278063"/>
          <p14:tracePt t="16195" x="6234113" y="2278063"/>
          <p14:tracePt t="16205" x="6259513" y="2278063"/>
          <p14:tracePt t="16225" x="6283325" y="2278063"/>
          <p14:tracePt t="16235" x="6296025" y="2278063"/>
          <p14:tracePt t="16246" x="6308725" y="2278063"/>
          <p14:tracePt t="16255" x="6346825" y="2278063"/>
          <p14:tracePt t="16264" x="6370638" y="2278063"/>
          <p14:tracePt t="16275" x="6396038" y="2278063"/>
          <p14:tracePt t="16284" x="6434138" y="2278063"/>
          <p14:tracePt t="16295" x="6459538" y="2278063"/>
          <p14:tracePt t="16307" x="6496050" y="2278063"/>
          <p14:tracePt t="16318" x="6521450" y="2278063"/>
          <p14:tracePt t="16327" x="6546850" y="2278063"/>
          <p14:tracePt t="16336" x="6584950" y="2278063"/>
          <p14:tracePt t="16346" x="6596063" y="2278063"/>
          <p14:tracePt t="16354" x="6608763" y="2278063"/>
          <p14:tracePt t="16364" x="6634163" y="2278063"/>
          <p14:tracePt t="16374" x="6646863" y="2278063"/>
          <p14:tracePt t="16394" x="6659563" y="2278063"/>
          <p14:tracePt t="16404" x="6672263" y="2278063"/>
          <p14:tracePt t="16435" x="6684963" y="2278063"/>
          <p14:tracePt t="16456" x="6696075" y="2278063"/>
          <p14:tracePt t="16465" x="6708775" y="2278063"/>
          <p14:tracePt t="16693" x="6696075" y="2278063"/>
          <p14:tracePt t="16712" x="6684963" y="2278063"/>
          <p14:tracePt t="16741" x="6672263" y="2278063"/>
          <p14:tracePt t="17169" x="6684963" y="2265363"/>
          <p14:tracePt t="17179" x="6708775" y="2265363"/>
          <p14:tracePt t="17189" x="6759575" y="2227263"/>
          <p14:tracePt t="17198" x="6808788" y="2227263"/>
          <p14:tracePt t="17207" x="6846888" y="2227263"/>
          <p14:tracePt t="17218" x="6897688" y="2227263"/>
          <p14:tracePt t="17226" x="6934200" y="2214563"/>
          <p14:tracePt t="17237" x="6959600" y="2214563"/>
          <p14:tracePt t="17247" x="7010400" y="2201863"/>
          <p14:tracePt t="17256" x="7046913" y="2201863"/>
          <p14:tracePt t="17268" x="7059613" y="2201863"/>
          <p14:tracePt t="17277" x="7072313" y="2201863"/>
          <p14:tracePt t="17961" x="7085013" y="2201863"/>
          <p14:tracePt t="17971" x="7097713" y="2201863"/>
          <p14:tracePt t="17991" x="7097713" y="2214563"/>
          <p14:tracePt t="18001" x="7110413" y="2227263"/>
          <p14:tracePt t="18010" x="7123113" y="2227263"/>
          <p14:tracePt t="18021" x="7134225" y="2239963"/>
          <p14:tracePt t="18030" x="7134225" y="2252663"/>
          <p14:tracePt t="18040" x="7134225" y="2265363"/>
          <p14:tracePt t="18051" x="7134225" y="2278063"/>
          <p14:tracePt t="18060" x="7134225" y="2290763"/>
          <p14:tracePt t="18080" x="7134225" y="2303463"/>
          <p14:tracePt t="18089" x="7134225" y="2314575"/>
          <p14:tracePt t="18102" x="7134225" y="2327275"/>
          <p14:tracePt t="18109" x="7134225" y="2339975"/>
          <p14:tracePt t="18119" x="7123113" y="2352675"/>
          <p14:tracePt t="18130" x="7085013" y="2378075"/>
          <p14:tracePt t="18139" x="7021513" y="2403475"/>
          <p14:tracePt t="18150" x="6846888" y="2452688"/>
          <p14:tracePt t="18159" x="6646863" y="2490788"/>
          <p14:tracePt t="18169" x="6370638" y="2552700"/>
          <p14:tracePt t="18179" x="5995988" y="2627313"/>
          <p14:tracePt t="18189" x="5445125" y="2703513"/>
          <p14:tracePt t="18199" x="4994275" y="2752725"/>
          <p14:tracePt t="18209" x="4581525" y="2803525"/>
          <p14:tracePt t="18219" x="4256088" y="2828925"/>
          <p14:tracePt t="18229" x="4043363" y="2840038"/>
          <p14:tracePt t="18238" x="3856038" y="2840038"/>
          <p14:tracePt t="18249" x="3730625" y="2840038"/>
          <p14:tracePt t="18258" x="3643313" y="2840038"/>
          <p14:tracePt t="18268" x="3579813" y="2840038"/>
          <p14:tracePt t="18278" x="3541713" y="2840038"/>
          <p14:tracePt t="18288" x="3530600" y="2840038"/>
          <p14:tracePt t="18298" x="3517900" y="2840038"/>
          <p14:tracePt t="18398" x="3517900" y="2828925"/>
          <p14:tracePt t="18407" x="3530600" y="2828925"/>
          <p14:tracePt t="18417" x="3592513" y="2816225"/>
          <p14:tracePt t="18429" x="3679825" y="2816225"/>
          <p14:tracePt t="18438" x="3743325" y="2816225"/>
          <p14:tracePt t="18451" x="3843338" y="2803525"/>
          <p14:tracePt t="18459" x="3905250" y="2803525"/>
          <p14:tracePt t="18468" x="3968750" y="2803525"/>
          <p14:tracePt t="18478" x="4017963" y="2790825"/>
          <p14:tracePt t="18486" x="4068763" y="2778125"/>
          <p14:tracePt t="18498" x="4092575" y="2778125"/>
          <p14:tracePt t="18506" x="4117975" y="2778125"/>
          <p14:tracePt t="18516" x="4156075" y="2778125"/>
          <p14:tracePt t="18527" x="4181475" y="2778125"/>
          <p14:tracePt t="18536" x="4205288" y="2778125"/>
          <p14:tracePt t="18548" x="4243388" y="2778125"/>
          <p14:tracePt t="18556" x="4268788" y="2778125"/>
          <p14:tracePt t="18566" x="4305300" y="2778125"/>
          <p14:tracePt t="18579" x="4318000" y="2778125"/>
          <p14:tracePt t="18587" x="4356100" y="2778125"/>
          <p14:tracePt t="18599" x="4394200" y="2778125"/>
          <p14:tracePt t="18608" x="4406900" y="2778125"/>
          <p14:tracePt t="18617" x="4443413" y="2778125"/>
          <p14:tracePt t="18628" x="4481513" y="2778125"/>
          <p14:tracePt t="18635" x="4494213" y="2778125"/>
          <p14:tracePt t="18646" x="4530725" y="2778125"/>
          <p14:tracePt t="18655" x="4568825" y="2778125"/>
          <p14:tracePt t="18666" x="4594225" y="2778125"/>
          <p14:tracePt t="18675" x="4619625" y="2778125"/>
          <p14:tracePt t="18685" x="4656138" y="2778125"/>
          <p14:tracePt t="18695" x="4681538" y="2778125"/>
          <p14:tracePt t="18707" x="4706938" y="2778125"/>
          <p14:tracePt t="18716" x="4743450" y="2778125"/>
          <p14:tracePt t="18731" x="4768850" y="2778125"/>
          <p14:tracePt t="18736" x="4794250" y="2778125"/>
          <p14:tracePt t="18746" x="4832350" y="2778125"/>
          <p14:tracePt t="18755" x="4843463" y="2778125"/>
          <p14:tracePt t="18764" x="4868863" y="2778125"/>
          <p14:tracePt t="18774" x="4881563" y="2778125"/>
          <p14:tracePt t="18785" x="4894263" y="2778125"/>
          <p14:tracePt t="18794" x="4906963" y="2778125"/>
          <p14:tracePt t="18804" x="4919663" y="2778125"/>
          <p14:tracePt t="18828" x="4932363" y="2778125"/>
          <p14:tracePt t="18834" x="4945063" y="2778125"/>
          <p14:tracePt t="18873" x="4956175" y="2778125"/>
          <p14:tracePt t="18884" x="4968875" y="2778125"/>
          <p14:tracePt t="18904" x="4981575" y="2778125"/>
          <p14:tracePt t="19121" x="4994275" y="2778125"/>
          <p14:tracePt t="19528" x="5006975" y="2778125"/>
          <p14:tracePt t="19548" x="5019675" y="2778125"/>
          <p14:tracePt t="19558" x="5068888" y="2778125"/>
          <p14:tracePt t="19569" x="5132388" y="2778125"/>
          <p14:tracePt t="19581" x="5245100" y="2778125"/>
          <p14:tracePt t="19589" x="5370513" y="2778125"/>
          <p14:tracePt t="19598" x="5557838" y="2778125"/>
          <p14:tracePt t="19607" x="5770563" y="2740025"/>
          <p14:tracePt t="19618" x="5970588" y="2728913"/>
          <p14:tracePt t="19627" x="6121400" y="2690813"/>
          <p14:tracePt t="19638" x="6270625" y="2678113"/>
          <p14:tracePt t="19647" x="6421438" y="2652713"/>
          <p14:tracePt t="19660" x="6534150" y="2640013"/>
          <p14:tracePt t="19668" x="6621463" y="2640013"/>
          <p14:tracePt t="19681" x="6708775" y="2640013"/>
          <p14:tracePt t="19687" x="6772275" y="2640013"/>
          <p14:tracePt t="19696" x="6821488" y="2640013"/>
          <p14:tracePt t="19707" x="6859588" y="2640013"/>
          <p14:tracePt t="19716" x="6872288" y="2640013"/>
          <p14:tracePt t="19728" x="6897688" y="2640013"/>
          <p14:tracePt t="19737" x="6910388" y="2640013"/>
          <p14:tracePt t="19746" x="6921500" y="2640013"/>
          <p14:tracePt t="19937" x="6921500" y="2627313"/>
          <p14:tracePt t="19954" x="6985000" y="2603500"/>
          <p14:tracePt t="19965" x="7197725" y="2552700"/>
          <p14:tracePt t="19974" x="7485063" y="2490788"/>
          <p14:tracePt t="19984" x="7874000" y="2390775"/>
          <p14:tracePt t="19994" x="8212138" y="2327275"/>
          <p14:tracePt t="20004" x="8499475" y="2265363"/>
          <p14:tracePt t="20014" x="8837613" y="2214563"/>
          <p14:tracePt t="20025" x="9050338" y="2165350"/>
          <p14:tracePt t="20034" x="9237663" y="2152650"/>
          <p14:tracePt t="20044" x="9413875" y="2152650"/>
          <p14:tracePt t="20060" x="9513888" y="2152650"/>
          <p14:tracePt t="20065" x="9601200" y="2152650"/>
          <p14:tracePt t="20073" x="9675813" y="2152650"/>
          <p14:tracePt t="20084" x="9739313" y="2165350"/>
          <p14:tracePt t="20093" x="9775825" y="2178050"/>
          <p14:tracePt t="20104" x="9788525" y="2178050"/>
          <p14:tracePt t="20113" x="9813925" y="2190750"/>
          <p14:tracePt t="20124" x="9826625" y="2201863"/>
          <p14:tracePt t="20135" x="9839325" y="2201863"/>
          <p14:tracePt t="20145" x="9863138" y="2214563"/>
          <p14:tracePt t="20168" x="9863138" y="2227263"/>
          <p14:tracePt t="20174" x="9863138" y="2239963"/>
          <p14:tracePt t="20192" x="9863138" y="2265363"/>
          <p14:tracePt t="20203" x="9863138" y="2278063"/>
          <p14:tracePt t="20222" x="9863138" y="2290763"/>
          <p14:tracePt t="20233" x="9863138" y="2303463"/>
          <p14:tracePt t="20251" x="9863138" y="2314575"/>
          <p14:tracePt t="20272" x="9863138" y="2339975"/>
          <p14:tracePt t="20282" x="9875838" y="2352675"/>
          <p14:tracePt t="20295" x="9888538" y="2352675"/>
          <p14:tracePt t="20304" x="9913938" y="2365375"/>
          <p14:tracePt t="20312" x="9926638" y="2378075"/>
          <p14:tracePt t="20321" x="9939338" y="2390775"/>
          <p14:tracePt t="20331" x="9963150" y="2414588"/>
          <p14:tracePt t="20341" x="9988550" y="2414588"/>
          <p14:tracePt t="20362" x="9988550" y="2427288"/>
          <p14:tracePt t="20371" x="10001250" y="2427288"/>
          <p14:tracePt t="20384" x="10013950" y="2439988"/>
          <p14:tracePt t="20599" x="10039350" y="2439988"/>
          <p14:tracePt t="20609" x="10088563" y="2439988"/>
          <p14:tracePt t="20619" x="10126663" y="2439988"/>
          <p14:tracePt t="20630" x="10177463" y="2439988"/>
          <p14:tracePt t="20640" x="10213975" y="2439988"/>
          <p14:tracePt t="20650" x="10239375" y="2439988"/>
          <p14:tracePt t="20662" x="10264775" y="2439988"/>
          <p14:tracePt t="20670" x="10277475" y="2439988"/>
          <p14:tracePt t="20681" x="10288588" y="2439988"/>
          <p14:tracePt t="20690" x="10301288" y="2439988"/>
          <p14:tracePt t="20748" x="10313988" y="2439988"/>
          <p14:tracePt t="20946" x="10301288" y="2439988"/>
          <p14:tracePt t="20956" x="10288588" y="2439988"/>
          <p14:tracePt t="20987" x="10277475" y="2439988"/>
          <p14:tracePt t="20996" x="10264775" y="2439988"/>
          <p14:tracePt t="21018" x="10252075" y="2439988"/>
          <p14:tracePt t="21055" x="10252075" y="2427288"/>
          <p14:tracePt t="21066" x="10252075" y="2414588"/>
          <p14:tracePt t="21086" x="10252075" y="2403475"/>
          <p14:tracePt t="21095" x="10252075" y="2390775"/>
          <p14:tracePt t="21126" x="10252075" y="2378075"/>
          <p14:tracePt t="21154" x="10252075" y="2365375"/>
          <p14:tracePt t="21174" x="10252075" y="2352675"/>
          <p14:tracePt t="21213" x="10239375" y="2352675"/>
          <p14:tracePt t="21254" x="10226675" y="2352675"/>
          <p14:tracePt t="21273" x="10213975" y="2352675"/>
          <p14:tracePt t="21304" x="10201275" y="2352675"/>
          <p14:tracePt t="21316" x="10188575" y="2365375"/>
          <p14:tracePt t="21325" x="10177463" y="2378075"/>
          <p14:tracePt t="21339" x="10164763" y="2378075"/>
          <p14:tracePt t="21346" x="10139363" y="2403475"/>
          <p14:tracePt t="21354" x="10113963" y="2439988"/>
          <p14:tracePt t="21363" x="10101263" y="2465388"/>
          <p14:tracePt t="21373" x="10075863" y="2503488"/>
          <p14:tracePt t="21384" x="10052050" y="2516188"/>
          <p14:tracePt t="21392" x="10026650" y="2552700"/>
          <p14:tracePt t="21403" x="10001250" y="2578100"/>
          <p14:tracePt t="21414" x="9975850" y="2603500"/>
          <p14:tracePt t="21422" x="9963150" y="2627313"/>
          <p14:tracePt t="21432" x="9952038" y="2627313"/>
          <p14:tracePt t="21442" x="9926638" y="2652713"/>
          <p14:tracePt t="21451" x="9888538" y="2716213"/>
          <p14:tracePt t="21464" x="9863138" y="2728913"/>
          <p14:tracePt t="21475" x="9839325" y="2765425"/>
          <p14:tracePt t="21482" x="9826625" y="2803525"/>
          <p14:tracePt t="21492" x="9801225" y="2840038"/>
          <p14:tracePt t="21501" x="9775825" y="2878138"/>
          <p14:tracePt t="21511" x="9750425" y="2903538"/>
          <p14:tracePt t="21522" x="9739313" y="2916238"/>
          <p14:tracePt t="21531" x="9726613" y="2941638"/>
          <p14:tracePt t="21541" x="9726613" y="2965450"/>
          <p14:tracePt t="21551" x="9713913" y="2978150"/>
          <p14:tracePt t="21561" x="9701213" y="2990850"/>
          <p14:tracePt t="21571" x="9688513" y="3016250"/>
          <p14:tracePt t="21584" x="9663113" y="3054350"/>
          <p14:tracePt t="21593" x="9637713" y="3090863"/>
          <p14:tracePt t="21602" x="9637713" y="3103563"/>
          <p14:tracePt t="21611" x="9613900" y="3128963"/>
          <p14:tracePt t="21621" x="9588500" y="3154363"/>
          <p14:tracePt t="21630" x="9550400" y="3203575"/>
          <p14:tracePt t="21640" x="9513888" y="3241675"/>
          <p14:tracePt t="21650" x="9488488" y="3267075"/>
          <p14:tracePt t="21660" x="9463088" y="3290888"/>
          <p14:tracePt t="21670" x="9437688" y="3316288"/>
          <p14:tracePt t="21680" x="9413875" y="3328988"/>
          <p14:tracePt t="21689" x="9401175" y="3354388"/>
          <p14:tracePt t="21703" x="9388475" y="3367088"/>
          <p14:tracePt t="21714" x="9363075" y="3378200"/>
          <p14:tracePt t="21721" x="9350375" y="3390900"/>
          <p14:tracePt t="21731" x="9337675" y="3390900"/>
          <p14:tracePt t="21741" x="9312275" y="3416300"/>
          <p14:tracePt t="21752" x="9301163" y="3429000"/>
          <p14:tracePt t="21770" x="9301163" y="3441700"/>
          <p14:tracePt t="21779" x="9288463" y="3441700"/>
          <p14:tracePt t="21790" x="9275763" y="3441700"/>
          <p14:tracePt t="21810" x="9275763" y="3454400"/>
          <p14:tracePt t="21820" x="9263063" y="3454400"/>
          <p14:tracePt t="21831" x="9250363" y="3467100"/>
          <p14:tracePt t="21908" x="9237663" y="3467100"/>
          <p14:tracePt t="22487" x="9288463" y="3441700"/>
          <p14:tracePt t="22495" x="9375775" y="3378200"/>
          <p14:tracePt t="22503" x="9488488" y="3316288"/>
          <p14:tracePt t="22513" x="9637713" y="3228975"/>
          <p14:tracePt t="22523" x="9801225" y="3128963"/>
          <p14:tracePt t="22534" x="9913938" y="3054350"/>
          <p14:tracePt t="22543" x="10013950" y="2990850"/>
          <p14:tracePt t="22552" x="10139363" y="2903538"/>
          <p14:tracePt t="22565" x="10213975" y="2865438"/>
          <p14:tracePt t="22574" x="10239375" y="2828925"/>
          <p14:tracePt t="22584" x="10301288" y="2790825"/>
          <p14:tracePt t="22593" x="10339388" y="2765425"/>
          <p14:tracePt t="22602" x="10377488" y="2728913"/>
          <p14:tracePt t="22612" x="10414000" y="2703513"/>
          <p14:tracePt t="22622" x="10426700" y="2678113"/>
          <p14:tracePt t="22632" x="10439400" y="2665413"/>
          <p14:tracePt t="22643" x="10452100" y="2652713"/>
          <p14:tracePt t="22654" x="10464800" y="2652713"/>
          <p14:tracePt t="22684" x="10464800" y="2640013"/>
          <p14:tracePt t="22783" x="10464800" y="2627313"/>
          <p14:tracePt t="22852" x="10464800" y="2616200"/>
          <p14:tracePt t="22870" x="10464800" y="2603500"/>
          <p14:tracePt t="22879" x="10464800" y="2590800"/>
          <p14:tracePt t="22890" x="10452100" y="2590800"/>
          <p14:tracePt t="22900" x="10439400" y="2578100"/>
          <p14:tracePt t="22910" x="10439400" y="2565400"/>
          <p14:tracePt t="22920" x="10439400" y="2552700"/>
          <p14:tracePt t="22944" x="10439400" y="2540000"/>
          <p14:tracePt t="22952" x="10439400" y="2516188"/>
          <p14:tracePt t="22959" x="10439400" y="2503488"/>
          <p14:tracePt t="22970" x="10439400" y="2490788"/>
          <p14:tracePt t="22979" x="10439400" y="2478088"/>
          <p14:tracePt t="22990" x="10439400" y="2452688"/>
          <p14:tracePt t="22999" x="10439400" y="2427288"/>
          <p14:tracePt t="23020" x="10439400" y="2414588"/>
          <p14:tracePt t="23031" x="10439400" y="2403475"/>
          <p14:tracePt t="23227" x="10426700" y="2403475"/>
          <p14:tracePt t="23237" x="10414000" y="2403475"/>
          <p14:tracePt t="23257" x="10414000" y="2390775"/>
          <p14:tracePt t="23299" x="10452100" y="2390775"/>
          <p14:tracePt t="23307" x="10502900" y="2390775"/>
          <p14:tracePt t="23319" x="10564813" y="2390775"/>
          <p14:tracePt t="23328" x="10614025" y="2390775"/>
          <p14:tracePt t="23337" x="10664825" y="2390775"/>
          <p14:tracePt t="23346" x="10715625" y="2390775"/>
          <p14:tracePt t="23356" x="10777538" y="2403475"/>
          <p14:tracePt t="23366" x="10828338" y="2414588"/>
          <p14:tracePt t="23376" x="10890250" y="2414588"/>
          <p14:tracePt t="23385" x="10939463" y="2414588"/>
          <p14:tracePt t="23396" x="10990263" y="2414588"/>
          <p14:tracePt t="23405" x="11015663" y="2414588"/>
          <p14:tracePt t="23416" x="11041063" y="2414588"/>
          <p14:tracePt t="23425" x="11077575" y="2414588"/>
          <p14:tracePt t="23435" x="11090275" y="2414588"/>
          <p14:tracePt t="23447" x="11102975" y="2414588"/>
          <p14:tracePt t="23455" x="11141075" y="2414588"/>
          <p14:tracePt t="23467" x="11164888" y="2414588"/>
          <p14:tracePt t="23475" x="11177588" y="2414588"/>
          <p14:tracePt t="23484" x="11202988" y="2414588"/>
          <p14:tracePt t="23496" x="11228388" y="2414588"/>
          <p14:tracePt t="23504" x="11253788" y="2414588"/>
          <p14:tracePt t="23514" x="11277600" y="2414588"/>
          <p14:tracePt t="23525" x="11290300" y="2414588"/>
          <p14:tracePt t="23534" x="11303000" y="2414588"/>
          <p14:tracePt t="23544" x="11328400" y="2414588"/>
          <p14:tracePt t="23555" x="11341100" y="2414588"/>
          <p14:tracePt t="23564" x="11353800" y="2414588"/>
          <p14:tracePt t="23584" x="11366500" y="2414588"/>
          <p14:tracePt t="23594" x="11377613" y="2414588"/>
          <p14:tracePt t="23733" x="11390313" y="2414588"/>
          <p14:tracePt t="24132" x="11377613" y="2414588"/>
          <p14:tracePt t="24140" x="11303000" y="2403475"/>
          <p14:tracePt t="24152" x="11253788" y="2390775"/>
          <p14:tracePt t="24159" x="11164888" y="2390775"/>
          <p14:tracePt t="24169" x="11077575" y="2378075"/>
          <p14:tracePt t="24179" x="10964863" y="2352675"/>
          <p14:tracePt t="24189" x="10877550" y="2339975"/>
          <p14:tracePt t="24199" x="10852150" y="2339975"/>
          <p14:tracePt t="24209" x="10802938" y="2327275"/>
          <p14:tracePt t="24219" x="10764838" y="2314575"/>
          <p14:tracePt t="24228" x="10739438" y="2314575"/>
          <p14:tracePt t="24239" x="10715625" y="2303463"/>
          <p14:tracePt t="24250" x="10702925" y="2303463"/>
          <p14:tracePt t="24258" x="10690225" y="2303463"/>
          <p14:tracePt t="24270" x="10677525" y="2303463"/>
          <p14:tracePt t="24281" x="10652125" y="2290763"/>
          <p14:tracePt t="24289" x="10639425" y="2278063"/>
          <p14:tracePt t="24302" x="10626725" y="2278063"/>
          <p14:tracePt t="24308" x="10602913" y="2278063"/>
          <p14:tracePt t="24317" x="10590213" y="2278063"/>
          <p14:tracePt t="24328" x="10577513" y="2278063"/>
          <p14:tracePt t="24338" x="10552113" y="2278063"/>
          <p14:tracePt t="24348" x="10539413" y="2278063"/>
          <p14:tracePt t="24357" x="10526713" y="2278063"/>
          <p14:tracePt t="24379" x="10514013" y="2278063"/>
          <p14:tracePt t="24389" x="10502900" y="2278063"/>
          <p14:tracePt t="24417" x="10490200" y="2278063"/>
          <p14:tracePt t="24437" x="10477500" y="2278063"/>
          <p14:tracePt t="24447" x="10464800" y="2278063"/>
          <p14:tracePt t="24469" x="10439400" y="2278063"/>
          <p14:tracePt t="24479" x="10414000" y="2278063"/>
          <p14:tracePt t="24499" x="10390188" y="2278063"/>
          <p14:tracePt t="24509" x="10364788" y="2290763"/>
          <p14:tracePt t="24520" x="10352088" y="2290763"/>
          <p14:tracePt t="24529" x="10339388" y="2290763"/>
          <p14:tracePt t="24538" x="10326688" y="2290763"/>
          <p14:tracePt t="24555" x="10313988" y="2290763"/>
          <p14:tracePt t="24586" x="10301288" y="2290763"/>
          <p14:tracePt t="24596" x="10288588" y="2290763"/>
          <p14:tracePt t="24628" x="10277475" y="2290763"/>
          <p14:tracePt t="24648" x="10264775" y="2303463"/>
          <p14:tracePt t="24655" x="10252075" y="2303463"/>
          <p14:tracePt t="24685" x="10239375" y="2303463"/>
          <p14:tracePt t="24756" x="10226675" y="2303463"/>
          <p14:tracePt t="24776" x="10226675" y="2290763"/>
          <p14:tracePt t="24784" x="10226675" y="2239963"/>
          <p14:tracePt t="24793" x="10226675" y="2139950"/>
          <p14:tracePt t="24805" x="10226675" y="2027238"/>
          <p14:tracePt t="24814" x="10226675" y="1939925"/>
          <p14:tracePt t="24824" x="10226675" y="1839913"/>
          <p14:tracePt t="24834" x="10252075" y="1765300"/>
          <p14:tracePt t="24844" x="10264775" y="1676400"/>
          <p14:tracePt t="24858" x="10277475" y="1589088"/>
          <p14:tracePt t="24865" x="10288588" y="1501775"/>
          <p14:tracePt t="24873" x="10288588" y="1427163"/>
          <p14:tracePt t="24883" x="10288588" y="1376363"/>
          <p14:tracePt t="24893" x="10288588" y="1350963"/>
          <p14:tracePt t="24904" x="10288588" y="1314450"/>
          <p14:tracePt t="24912" x="10288588" y="1301750"/>
          <p14:tracePt t="24923" x="10288588" y="1289050"/>
          <p14:tracePt t="24934" x="10288588" y="1276350"/>
          <p14:tracePt t="24944" x="10288588" y="1263650"/>
          <p14:tracePt t="24985" x="10288588" y="1250950"/>
          <p14:tracePt t="25002" x="10288588" y="1238250"/>
          <p14:tracePt t="26570" x="10288588" y="1250950"/>
          <p14:tracePt t="26578" x="10288588" y="1263650"/>
          <p14:tracePt t="26589" x="10288588" y="1276350"/>
          <p14:tracePt t="26599" x="10288588" y="1301750"/>
          <p14:tracePt t="26609" x="10288588" y="1314450"/>
          <p14:tracePt t="26620" x="10288588" y="1339850"/>
          <p14:tracePt t="26635" x="10288588" y="1350963"/>
          <p14:tracePt t="26640" x="10288588" y="1376363"/>
          <p14:tracePt t="26650" x="10301288" y="1389063"/>
          <p14:tracePt t="26663" x="10313988" y="1401763"/>
          <p14:tracePt t="26670" x="10326688" y="1427163"/>
          <p14:tracePt t="26679" x="10326688" y="1450975"/>
          <p14:tracePt t="26688" x="10326688" y="1463675"/>
          <p14:tracePt t="26697" x="10352088" y="1476375"/>
          <p14:tracePt t="26709" x="10377488" y="1501775"/>
          <p14:tracePt t="26718" x="10390188" y="1514475"/>
          <p14:tracePt t="26729" x="10401300" y="1527175"/>
          <p14:tracePt t="26740" x="10414000" y="1539875"/>
          <p14:tracePt t="26750" x="10426700" y="1552575"/>
          <p14:tracePt t="26758" x="10426700" y="1563688"/>
          <p14:tracePt t="26783" x="10439400" y="1563688"/>
          <p14:tracePt t="26791" x="10452100" y="1576388"/>
          <p14:tracePt t="26797" x="10464800" y="1576388"/>
          <p14:tracePt t="26808" x="10464800" y="1589088"/>
          <p14:tracePt t="26828" x="10490200" y="1601788"/>
          <p14:tracePt t="26837" x="10502900" y="1614488"/>
          <p14:tracePt t="26847" x="10514013" y="1627188"/>
          <p14:tracePt t="26861" x="10539413" y="1639888"/>
          <p14:tracePt t="26869" x="10552113" y="1639888"/>
          <p14:tracePt t="26879" x="10564813" y="1652588"/>
          <p14:tracePt t="26887" x="10590213" y="1663700"/>
          <p14:tracePt t="26897" x="10602913" y="1663700"/>
          <p14:tracePt t="26906" x="10626725" y="1676400"/>
          <p14:tracePt t="26926" x="10639425" y="1689100"/>
          <p14:tracePt t="26947" x="10652125" y="1689100"/>
          <p14:tracePt t="26981" x="10664825" y="1701800"/>
          <p14:tracePt t="26988" x="10677525" y="1714500"/>
          <p14:tracePt t="26997" x="10690225" y="1714500"/>
          <p14:tracePt t="27006" x="10690225" y="1727200"/>
          <p14:tracePt t="27025" x="10702925" y="1727200"/>
          <p14:tracePt t="27046" x="10715625" y="1727200"/>
          <p14:tracePt t="27116" x="10726738" y="1727200"/>
          <p14:tracePt t="27145" x="10739438" y="1727200"/>
          <p14:tracePt t="27164" x="10752138" y="1727200"/>
          <p14:tracePt t="27194" x="10764838" y="1727200"/>
          <p14:tracePt t="27205" x="10777538" y="1727200"/>
          <p14:tracePt t="27283" x="10777538" y="1714500"/>
          <p14:tracePt t="27292" x="10777538" y="1701800"/>
          <p14:tracePt t="27345" x="10777538" y="1689100"/>
          <p14:tracePt t="27374" x="10777538" y="1676400"/>
          <p14:tracePt t="27392" x="10777538" y="1663700"/>
          <p14:tracePt t="28018" x="10764838" y="1663700"/>
          <p14:tracePt t="28047" x="10752138" y="1663700"/>
          <p14:tracePt t="28060" x="10739438" y="1663700"/>
          <p14:tracePt t="28089" x="10726738" y="1663700"/>
          <p14:tracePt t="28156" x="10726738" y="1676400"/>
          <p14:tracePt t="28177" x="10726738" y="1689100"/>
          <p14:tracePt t="28225" x="10726738" y="1701800"/>
          <p14:tracePt t="28457" x="10726738" y="1689100"/>
          <p14:tracePt t="28466" x="10726738" y="1676400"/>
          <p14:tracePt t="28473" x="10726738" y="1663700"/>
          <p14:tracePt t="28513" x="10726738" y="1652588"/>
          <p14:tracePt t="28545" x="10726738" y="1639888"/>
          <p14:tracePt t="28682" x="10715625" y="1639888"/>
          <p14:tracePt t="28742" x="10715625" y="1652588"/>
          <p14:tracePt t="28763" x="10715625" y="1663700"/>
          <p14:tracePt t="28773" x="10715625" y="1676400"/>
          <p14:tracePt t="28780" x="10715625" y="1689100"/>
          <p14:tracePt t="28811" x="10715625" y="1701800"/>
          <p14:tracePt t="28830" x="10715625" y="1714500"/>
          <p14:tracePt t="28860" x="10715625" y="1727200"/>
          <p14:tracePt t="28959" x="10726738" y="1727200"/>
          <p14:tracePt t="28970" x="10726738" y="1714500"/>
          <p14:tracePt t="28979" x="10739438" y="1701800"/>
          <p14:tracePt t="28989" x="10752138" y="1689100"/>
          <p14:tracePt t="28999" x="10764838" y="1663700"/>
          <p14:tracePt t="29009" x="10764838" y="1652588"/>
          <p14:tracePt t="29029" x="10764838" y="1639888"/>
          <p14:tracePt t="29048" x="10764838" y="1627188"/>
          <p14:tracePt t="29098" x="10764838" y="1614488"/>
          <p14:tracePt t="29792" x="10764838" y="1627188"/>
          <p14:tracePt t="29832" x="10764838" y="1639888"/>
          <p14:tracePt t="29883" x="10764838" y="1652588"/>
          <p14:tracePt t="29912" x="10764838" y="1663700"/>
          <p14:tracePt t="30089" x="10777538" y="1663700"/>
          <p14:tracePt t="30110" x="10790238" y="1663700"/>
          <p14:tracePt t="30119" x="10802938" y="1663700"/>
          <p14:tracePt t="30199" x="10802938" y="1652588"/>
          <p14:tracePt t="30238" x="10802938" y="1639888"/>
          <p14:tracePt t="30268" x="10802938" y="1627188"/>
          <p14:tracePt t="30329" x="10790238" y="1627188"/>
          <p14:tracePt t="34841" x="10777538" y="1639888"/>
          <p14:tracePt t="34851" x="10752138" y="1701800"/>
          <p14:tracePt t="34861" x="10726738" y="1801813"/>
          <p14:tracePt t="34871" x="10690225" y="1889125"/>
          <p14:tracePt t="34880" x="10664825" y="1965325"/>
          <p14:tracePt t="34891" x="10652125" y="2014538"/>
          <p14:tracePt t="34903" x="10639425" y="2052638"/>
          <p14:tracePt t="34913" x="10626725" y="2078038"/>
          <p14:tracePt t="34922" x="10614025" y="2114550"/>
          <p14:tracePt t="34931" x="10614025" y="2139950"/>
          <p14:tracePt t="34941" x="10602913" y="2165350"/>
          <p14:tracePt t="34951" x="10590213" y="2178050"/>
          <p14:tracePt t="34960" x="10577513" y="2201863"/>
          <p14:tracePt t="34969" x="10577513" y="2214563"/>
          <p14:tracePt t="34986" x="10564813" y="2227263"/>
          <p14:tracePt t="34990" x="10552113" y="2252663"/>
          <p14:tracePt t="34999" x="10552113" y="2278063"/>
          <p14:tracePt t="35010" x="10539413" y="2290763"/>
          <p14:tracePt t="35021" x="10539413" y="2303463"/>
          <p14:tracePt t="35030" x="10526713" y="2327275"/>
          <p14:tracePt t="35041" x="10514013" y="2352675"/>
          <p14:tracePt t="35048" x="10502900" y="2352675"/>
          <p14:tracePt t="35059" x="10502900" y="2365375"/>
          <p14:tracePt t="35069" x="10502900" y="2378075"/>
          <p14:tracePt t="35079" x="10502900" y="2390775"/>
          <p14:tracePt t="35099" x="10502900" y="2403475"/>
          <p14:tracePt t="35110" x="10490200" y="2403475"/>
          <p14:tracePt t="35120" x="10490200" y="2414588"/>
          <p14:tracePt t="35139" x="10477500" y="2427288"/>
          <p14:tracePt t="35148" x="10464800" y="2439988"/>
          <p14:tracePt t="35159" x="10452100" y="2452688"/>
          <p14:tracePt t="35179" x="10452100" y="2465388"/>
          <p14:tracePt t="35191" x="10439400" y="2465388"/>
          <p14:tracePt t="35198" x="10426700" y="2465388"/>
          <p14:tracePt t="35218" x="10414000" y="2478088"/>
          <p14:tracePt t="35238" x="10401300" y="2490788"/>
          <p14:tracePt t="35247" x="10390188" y="2490788"/>
          <p14:tracePt t="35257" x="10377488" y="2490788"/>
          <p14:tracePt t="35267" x="10352088" y="2490788"/>
          <p14:tracePt t="35278" x="10339388" y="2490788"/>
          <p14:tracePt t="35291" x="10326688" y="2490788"/>
          <p14:tracePt t="35308" x="10313988" y="2490788"/>
          <p14:tracePt t="35318" x="10301288" y="2490788"/>
          <p14:tracePt t="35337" x="10288588" y="2490788"/>
          <p14:tracePt t="35347" x="10264775" y="2478088"/>
          <p14:tracePt t="35356" x="10252075" y="2478088"/>
          <p14:tracePt t="35366" x="10239375" y="2465388"/>
          <p14:tracePt t="35377" x="10226675" y="2465388"/>
          <p14:tracePt t="35391" x="10213975" y="2465388"/>
          <p14:tracePt t="35400" x="10213975" y="2452688"/>
          <p14:tracePt t="35417" x="10201275" y="2439988"/>
          <p14:tracePt t="35427" x="10188575" y="2439988"/>
          <p14:tracePt t="35456" x="10177463" y="2439988"/>
          <p14:tracePt t="35564" x="10164763" y="2439988"/>
          <p14:tracePt t="35646" x="10164763" y="2427288"/>
          <p14:tracePt t="35665" x="10164763" y="2414588"/>
          <p14:tracePt t="35696" x="10164763" y="2403475"/>
          <p14:tracePt t="35723" x="10164763" y="2390775"/>
          <p14:tracePt t="35733" x="10177463" y="2378075"/>
          <p14:tracePt t="35743" x="10177463" y="2365375"/>
          <p14:tracePt t="35754" x="10188575" y="2365375"/>
          <p14:tracePt t="35763" x="10188575" y="2352675"/>
          <p14:tracePt t="35772" x="10201275" y="2339975"/>
          <p14:tracePt t="35783" x="10201275" y="2327275"/>
          <p14:tracePt t="35793" x="10213975" y="2314575"/>
          <p14:tracePt t="35802" x="10226675" y="2303463"/>
          <p14:tracePt t="35814" x="10226675" y="2290763"/>
          <p14:tracePt t="35823" x="10239375" y="2290763"/>
          <p14:tracePt t="35834" x="10239375" y="2278063"/>
          <p14:tracePt t="35847" x="10252075" y="2265363"/>
          <p14:tracePt t="35867" x="10264775" y="2252663"/>
          <p14:tracePt t="35874" x="10277475" y="2239963"/>
          <p14:tracePt t="35883" x="10277475" y="2227263"/>
          <p14:tracePt t="35893" x="10288588" y="2214563"/>
          <p14:tracePt t="35905" x="10288588" y="2201863"/>
          <p14:tracePt t="35914" x="10301288" y="2190750"/>
          <p14:tracePt t="35921" x="10313988" y="2190750"/>
          <p14:tracePt t="35932" x="10313988" y="2178050"/>
          <p14:tracePt t="35943" x="10326688" y="2165350"/>
          <p14:tracePt t="35952" x="10326688" y="2152650"/>
          <p14:tracePt t="35962" x="10339388" y="2152650"/>
          <p14:tracePt t="35973" x="10339388" y="2139950"/>
          <p14:tracePt t="35998" x="10352088" y="2127250"/>
          <p14:tracePt t="36002" x="10364788" y="2101850"/>
          <p14:tracePt t="36010" x="10377488" y="2089150"/>
          <p14:tracePt t="36022" x="10377488" y="2078038"/>
          <p14:tracePt t="36031" x="10390188" y="2065338"/>
          <p14:tracePt t="36040" x="10401300" y="2052638"/>
          <p14:tracePt t="36051" x="10401300" y="2039938"/>
          <p14:tracePt t="36060" x="10414000" y="2014538"/>
          <p14:tracePt t="36070" x="10426700" y="1989138"/>
          <p14:tracePt t="36081" x="10426700" y="1978025"/>
          <p14:tracePt t="36091" x="10439400" y="1978025"/>
          <p14:tracePt t="36101" x="10439400" y="1952625"/>
          <p14:tracePt t="36112" x="10452100" y="1939925"/>
          <p14:tracePt t="36122" x="10464800" y="1939925"/>
          <p14:tracePt t="36131" x="10464800" y="1927225"/>
          <p14:tracePt t="36144" x="10477500" y="1914525"/>
          <p14:tracePt t="36152" x="10477500" y="1901825"/>
          <p14:tracePt t="36159" x="10490200" y="1889125"/>
          <p14:tracePt t="36170" x="10514013" y="1865313"/>
          <p14:tracePt t="36179" x="10514013" y="1852613"/>
          <p14:tracePt t="36190" x="10526713" y="1852613"/>
          <p14:tracePt t="36199" x="10526713" y="1839913"/>
          <p14:tracePt t="36209" x="10539413" y="1827213"/>
          <p14:tracePt t="36220" x="10552113" y="1814513"/>
          <p14:tracePt t="36240" x="10577513" y="1789113"/>
          <p14:tracePt t="36248" x="10577513" y="1765300"/>
          <p14:tracePt t="36259" x="10590213" y="1765300"/>
          <p14:tracePt t="36270" x="10590213" y="1752600"/>
          <p14:tracePt t="36278" x="10602913" y="1739900"/>
          <p14:tracePt t="36290" x="10602913" y="1727200"/>
          <p14:tracePt t="36330" x="10602913" y="1714500"/>
          <p14:tracePt t="36351" x="10602913" y="1701800"/>
          <p14:tracePt t="36390" x="10614025" y="1701800"/>
          <p14:tracePt t="36398" x="10626725" y="1689100"/>
          <p14:tracePt t="36408" x="10626725" y="1676400"/>
          <p14:tracePt t="36418" x="10639425" y="1663700"/>
          <p14:tracePt t="36438" x="10652125" y="1663700"/>
          <p14:tracePt t="36448" x="10664825" y="1663700"/>
          <p14:tracePt t="36458" x="10664825" y="1652588"/>
          <p14:tracePt t="36479" x="10664825" y="1639888"/>
          <p14:tracePt t="36499" x="10664825" y="1627188"/>
          <p14:tracePt t="37123" x="10677525" y="1627188"/>
          <p14:tracePt t="38403" x="10690225" y="1627188"/>
          <p14:tracePt t="38679" x="10690225" y="1614488"/>
          <p14:tracePt t="39254" x="10702925" y="1614488"/>
          <p14:tracePt t="39265" x="10715625" y="1614488"/>
          <p14:tracePt t="39294" x="10726738" y="1614488"/>
          <p14:tracePt t="39313" x="10739438" y="1627188"/>
          <p14:tracePt t="39333" x="10752138" y="1627188"/>
          <p14:tracePt t="39345" x="10764838" y="1627188"/>
          <p14:tracePt t="39386" x="10777538" y="1627188"/>
          <p14:tracePt t="39393" x="10790238" y="1627188"/>
          <p14:tracePt t="39681" x="10777538" y="1627188"/>
          <p14:tracePt t="39690" x="10777538" y="1639888"/>
          <p14:tracePt t="39710" x="10764838" y="1652588"/>
          <p14:tracePt t="39721" x="10752138" y="1652588"/>
          <p14:tracePt t="39740" x="10739438" y="1652588"/>
          <p14:tracePt t="39750" x="10739438" y="1663700"/>
          <p14:tracePt t="39770" x="10726738" y="1663700"/>
          <p14:tracePt t="40027" x="10739438" y="1663700"/>
          <p14:tracePt t="40048" x="10752138" y="1663700"/>
          <p14:tracePt t="40059" x="10764838" y="1663700"/>
          <p14:tracePt t="40090" x="10777538" y="1663700"/>
          <p14:tracePt t="42479" x="10764838" y="1663700"/>
          <p14:tracePt t="42490" x="10677525" y="1727200"/>
          <p14:tracePt t="42498" x="10490200" y="1865313"/>
          <p14:tracePt t="42508" x="9913938" y="2290763"/>
          <p14:tracePt t="42519" x="9224963" y="2765425"/>
          <p14:tracePt t="42526" x="8499475" y="3141663"/>
          <p14:tracePt t="42537" x="8074025" y="3378200"/>
          <p14:tracePt t="42547" x="7697788" y="3554413"/>
          <p14:tracePt t="42556" x="7472363" y="3629025"/>
          <p14:tracePt t="42567" x="7246938" y="3703638"/>
          <p14:tracePt t="42578" x="7034213" y="3754438"/>
          <p14:tracePt t="42589" x="6859588" y="3792538"/>
          <p14:tracePt t="42601" x="6672263" y="3829050"/>
          <p14:tracePt t="42606" x="6521450" y="3841750"/>
          <p14:tracePt t="42617" x="6359525" y="3879850"/>
          <p14:tracePt t="42626" x="6208713" y="3892550"/>
          <p14:tracePt t="42636" x="6083300" y="3892550"/>
          <p14:tracePt t="42645" x="5970588" y="3905250"/>
          <p14:tracePt t="42655" x="5883275" y="3905250"/>
          <p14:tracePt t="42667" x="5821363" y="3905250"/>
          <p14:tracePt t="42677" x="5770563" y="3905250"/>
          <p14:tracePt t="42687" x="5719763" y="3905250"/>
          <p14:tracePt t="42696" x="5683250" y="3905250"/>
          <p14:tracePt t="42705" x="5632450" y="3905250"/>
          <p14:tracePt t="42715" x="5607050" y="3905250"/>
          <p14:tracePt t="42727" x="5570538" y="3892550"/>
          <p14:tracePt t="42736" x="5545138" y="3892550"/>
          <p14:tracePt t="42747" x="5519738" y="3892550"/>
          <p14:tracePt t="42755" x="5483225" y="3892550"/>
          <p14:tracePt t="42764" x="5457825" y="3892550"/>
          <p14:tracePt t="42775" x="5407025" y="3892550"/>
          <p14:tracePt t="42785" x="5370513" y="3892550"/>
          <p14:tracePt t="42795" x="5345113" y="3892550"/>
          <p14:tracePt t="42805" x="5307013" y="3892550"/>
          <p14:tracePt t="42817" x="5270500" y="3892550"/>
          <p14:tracePt t="42836" x="5245100" y="3892550"/>
          <p14:tracePt t="42845" x="5232400" y="3892550"/>
          <p14:tracePt t="42855" x="5219700" y="3892550"/>
          <p14:tracePt t="42872" x="5194300" y="3892550"/>
          <p14:tracePt t="42874" x="5181600" y="3892550"/>
          <p14:tracePt t="42883" x="5170488" y="3892550"/>
          <p14:tracePt t="42895" x="5145088" y="3892550"/>
          <p14:tracePt t="42915" x="5119688" y="3892550"/>
          <p14:tracePt t="42924" x="5094288" y="3892550"/>
          <p14:tracePt t="42955" x="5081588" y="3892550"/>
          <p14:tracePt t="42973" x="5068888" y="3905250"/>
          <p14:tracePt t="42994" x="5032375" y="3929063"/>
          <p14:tracePt t="43002" x="5019675" y="3929063"/>
          <p14:tracePt t="43013" x="4994275" y="3954463"/>
          <p14:tracePt t="43023" x="4994275" y="3967163"/>
          <p14:tracePt t="43032" x="4981575" y="3967163"/>
          <p14:tracePt t="43044" x="4968875" y="3979863"/>
          <p14:tracePt t="43054" x="4968875" y="3992563"/>
          <p14:tracePt t="43063" x="4956175" y="4005263"/>
          <p14:tracePt t="43084" x="4945063" y="4005263"/>
          <p14:tracePt t="43103" x="4932363" y="4017963"/>
          <p14:tracePt t="43122" x="4932363" y="4029075"/>
          <p14:tracePt t="43141" x="4932363" y="4041775"/>
          <p14:tracePt t="43240" x="4932363" y="4054475"/>
          <p14:tracePt t="43260" x="4932363" y="4067175"/>
          <p14:tracePt t="43291" x="4945063" y="4067175"/>
          <p14:tracePt t="43312" x="4968875" y="4067175"/>
          <p14:tracePt t="43322" x="4994275" y="4067175"/>
          <p14:tracePt t="43340" x="5019675" y="4067175"/>
          <p14:tracePt t="43350" x="5045075" y="4067175"/>
          <p14:tracePt t="43370" x="5068888" y="4079875"/>
          <p14:tracePt t="43380" x="5094288" y="4079875"/>
          <p14:tracePt t="43400" x="5119688" y="4079875"/>
          <p14:tracePt t="43410" x="5132388" y="4079875"/>
          <p14:tracePt t="43430" x="5145088" y="4079875"/>
          <p14:tracePt t="43450" x="5157788" y="4079875"/>
          <p14:tracePt t="43478" x="5170488" y="4079875"/>
          <p14:tracePt t="43489" x="5181600" y="4079875"/>
          <p14:tracePt t="43519" x="5194300" y="4079875"/>
          <p14:tracePt t="43551" x="5207000" y="4079875"/>
          <p14:tracePt t="43561" x="5219700" y="4079875"/>
          <p14:tracePt t="43578" x="5232400" y="4079875"/>
          <p14:tracePt t="43608" x="5245100" y="4079875"/>
          <p14:tracePt t="43618" x="5257800" y="4079875"/>
          <p14:tracePt t="43648" x="5270500" y="4079875"/>
          <p14:tracePt t="43672" x="5281613" y="4079875"/>
          <p14:tracePt t="43679" x="5294313" y="4079875"/>
          <p14:tracePt t="43709" x="5307013" y="4079875"/>
          <p14:tracePt t="43727" x="5319713" y="4092575"/>
          <p14:tracePt t="43737" x="5332413" y="4092575"/>
          <p14:tracePt t="43767" x="5345113" y="4092575"/>
          <p14:tracePt t="43778" x="5357813" y="4092575"/>
          <p14:tracePt t="43807" x="5370513" y="4105275"/>
          <p14:tracePt t="43828" x="5383213" y="4105275"/>
          <p14:tracePt t="43835" x="5394325" y="4105275"/>
          <p14:tracePt t="43866" x="5407025" y="4105275"/>
          <p14:tracePt t="43886" x="5419725" y="4105275"/>
          <p14:tracePt t="43897" x="5432425" y="4105275"/>
          <p14:tracePt t="43929" x="5445125" y="4105275"/>
          <p14:tracePt t="44136" x="5457825" y="4105275"/>
          <p14:tracePt t="44164" x="5470525" y="4105275"/>
          <p14:tracePt t="44175" x="5483225" y="4105275"/>
          <p14:tracePt t="44193" x="5495925" y="4105275"/>
          <p14:tracePt t="44223" x="5507038" y="4105275"/>
          <p14:tracePt t="44232" x="5519738" y="4105275"/>
          <p14:tracePt t="44252" x="5532438" y="4105275"/>
          <p14:tracePt t="44670" x="5545138" y="4105275"/>
          <p14:tracePt t="44679" x="5557838" y="4105275"/>
          <p14:tracePt t="44699" x="5570538" y="4105275"/>
          <p14:tracePt t="44729" x="5583238" y="4105275"/>
          <p14:tracePt t="44741" x="5595938" y="4105275"/>
          <p14:tracePt t="44750" x="5607050" y="4105275"/>
          <p14:tracePt t="44761" x="5632450" y="4117975"/>
          <p14:tracePt t="44770" x="5645150" y="4117975"/>
          <p14:tracePt t="44782" x="5657850" y="4117975"/>
          <p14:tracePt t="44790" x="5683250" y="4117975"/>
          <p14:tracePt t="44798" x="5695950" y="4117975"/>
          <p14:tracePt t="44808" x="5708650" y="4117975"/>
          <p14:tracePt t="44818" x="5732463" y="4117975"/>
          <p14:tracePt t="44838" x="5757863" y="4129088"/>
          <p14:tracePt t="44869" x="5770563" y="4129088"/>
          <p14:tracePt t="44880" x="5783263" y="4129088"/>
          <p14:tracePt t="44901" x="5795963" y="4129088"/>
          <p14:tracePt t="44927" x="5808663" y="4129088"/>
          <p14:tracePt t="44936" x="5821363" y="4129088"/>
          <p14:tracePt t="44966" x="5832475" y="4129088"/>
          <p14:tracePt t="45006" x="5845175" y="4129088"/>
          <p14:tracePt t="45016" x="5857875" y="4129088"/>
          <p14:tracePt t="45046" x="5870575" y="4129088"/>
          <p14:tracePt t="45065" x="5883275" y="4129088"/>
          <p14:tracePt t="45076" x="5895975" y="4129088"/>
          <p14:tracePt t="45115" x="5908675" y="4129088"/>
          <p14:tracePt t="45126" x="5921375" y="4129088"/>
          <p14:tracePt t="45155" x="5932488" y="4129088"/>
          <p14:tracePt t="45174" x="5945188" y="4129088"/>
          <p14:tracePt t="45185" x="5957888" y="4129088"/>
          <p14:tracePt t="45204" x="5983288" y="4129088"/>
          <p14:tracePt t="45215" x="6008688" y="4129088"/>
          <p14:tracePt t="45234" x="6034088" y="4129088"/>
          <p14:tracePt t="45244" x="6045200" y="4129088"/>
          <p14:tracePt t="45254" x="6057900" y="4129088"/>
          <p14:tracePt t="45264" x="6083300" y="4129088"/>
          <p14:tracePt t="45284" x="6096000" y="4129088"/>
          <p14:tracePt t="45293" x="6108700" y="4129088"/>
          <p14:tracePt t="45313" x="6121400" y="4129088"/>
          <p14:tracePt t="45344" x="6134100" y="4129088"/>
          <p14:tracePt t="45353" x="6146800" y="4129088"/>
          <p14:tracePt t="45484" x="6157913" y="4129088"/>
          <p14:tracePt t="45522" x="6170613" y="4129088"/>
          <p14:tracePt t="45552" x="6183313" y="4129088"/>
          <p14:tracePt t="45584" x="6196013" y="4129088"/>
          <p14:tracePt t="45611" x="6208713" y="4129088"/>
          <p14:tracePt t="45620" x="6221413" y="4129088"/>
          <p14:tracePt t="45702" x="6234113" y="4129088"/>
          <p14:tracePt t="45722" x="6246813" y="4129088"/>
          <p14:tracePt t="45735" x="6259513" y="4129088"/>
          <p14:tracePt t="45760" x="6270625" y="4129088"/>
          <p14:tracePt t="45781" x="6283325" y="4129088"/>
          <p14:tracePt t="45790" x="6296025" y="4129088"/>
          <p14:tracePt t="45810" x="6321425" y="4129088"/>
          <p14:tracePt t="45820" x="6346825" y="4129088"/>
          <p14:tracePt t="45840" x="6359525" y="4129088"/>
          <p14:tracePt t="45855" x="6383338" y="4129088"/>
          <p14:tracePt t="45870" x="6396038" y="4129088"/>
          <p14:tracePt t="45888" x="6408738" y="4129088"/>
          <p14:tracePt t="45919" x="6421438" y="4129088"/>
          <p14:tracePt t="45929" x="6434138" y="4129088"/>
          <p14:tracePt t="45951" x="6446838" y="4129088"/>
          <p14:tracePt t="45985" x="6459538" y="4129088"/>
          <p14:tracePt t="45990" x="6472238" y="4129088"/>
          <p14:tracePt t="47099" x="6483350" y="4129088"/>
          <p14:tracePt t="47110" x="6508750" y="4129088"/>
          <p14:tracePt t="47119" x="6559550" y="4129088"/>
          <p14:tracePt t="47129" x="6608763" y="4117975"/>
          <p14:tracePt t="47140" x="6721475" y="4092575"/>
          <p14:tracePt t="47150" x="6808788" y="4092575"/>
          <p14:tracePt t="47161" x="6859588" y="4079875"/>
          <p14:tracePt t="47168" x="6921500" y="4067175"/>
          <p14:tracePt t="47178" x="6985000" y="4067175"/>
          <p14:tracePt t="47189" x="7034213" y="4067175"/>
          <p14:tracePt t="47197" x="7085013" y="4067175"/>
          <p14:tracePt t="47208" x="7110413" y="4067175"/>
          <p14:tracePt t="47218" x="7159625" y="4067175"/>
          <p14:tracePt t="47227" x="7185025" y="4067175"/>
          <p14:tracePt t="47247" x="7210425" y="4067175"/>
          <p14:tracePt t="47257" x="7235825" y="4067175"/>
          <p14:tracePt t="47277" x="7246938" y="4067175"/>
          <p14:tracePt t="47289" x="7272338" y="4067175"/>
          <p14:tracePt t="47298" x="7297738" y="4067175"/>
          <p14:tracePt t="47311" x="7323138" y="4067175"/>
          <p14:tracePt t="47316" x="7372350" y="4067175"/>
          <p14:tracePt t="47328" x="7397750" y="4067175"/>
          <p14:tracePt t="47338" x="7448550" y="4067175"/>
          <p14:tracePt t="47347" x="7472363" y="4067175"/>
          <p14:tracePt t="47357" x="7497763" y="4067175"/>
          <p14:tracePt t="47367" x="7523163" y="4067175"/>
          <p14:tracePt t="47377" x="7535863" y="4067175"/>
          <p14:tracePt t="47399" x="7548563" y="4067175"/>
          <p14:tracePt t="48161" x="7561263" y="4067175"/>
          <p14:tracePt t="48180" x="7572375" y="4067175"/>
          <p14:tracePt t="48192" x="7585075" y="4067175"/>
          <p14:tracePt t="48202" x="7597775" y="4067175"/>
          <p14:tracePt t="48213" x="7610475" y="4067175"/>
          <p14:tracePt t="48220" x="7635875" y="4067175"/>
          <p14:tracePt t="48230" x="7661275" y="4067175"/>
          <p14:tracePt t="48240" x="7685088" y="4067175"/>
          <p14:tracePt t="48249" x="7723188" y="4079875"/>
          <p14:tracePt t="48261" x="7748588" y="4092575"/>
          <p14:tracePt t="48269" x="7773988" y="4092575"/>
          <p14:tracePt t="48280" x="7785100" y="4105275"/>
          <p14:tracePt t="48290" x="7797800" y="4105275"/>
          <p14:tracePt t="48299" x="7823200" y="4117975"/>
          <p14:tracePt t="48321" x="7835900" y="4117975"/>
          <p14:tracePt t="48330" x="7848600" y="4117975"/>
          <p14:tracePt t="48350" x="7861300" y="4117975"/>
          <p14:tracePt t="48430" x="7861300" y="4105275"/>
          <p14:tracePt t="48440" x="7861300" y="4079875"/>
          <p14:tracePt t="48449" x="7886700" y="4017963"/>
          <p14:tracePt t="48458" x="7986713" y="3905250"/>
          <p14:tracePt t="48468" x="8148638" y="3741738"/>
          <p14:tracePt t="48476" x="8374063" y="3541713"/>
          <p14:tracePt t="48488" x="8650288" y="3303588"/>
          <p14:tracePt t="48497" x="8850313" y="3128963"/>
          <p14:tracePt t="48507" x="8999538" y="3041650"/>
          <p14:tracePt t="48518" x="9137650" y="2952750"/>
          <p14:tracePt t="48528" x="9250363" y="2903538"/>
          <p14:tracePt t="48537" x="9350375" y="2878138"/>
          <p14:tracePt t="48548" x="9413875" y="2878138"/>
          <p14:tracePt t="48557" x="9475788" y="2878138"/>
          <p14:tracePt t="48567" x="9525000" y="2878138"/>
          <p14:tracePt t="48578" x="9563100" y="2878138"/>
          <p14:tracePt t="48590" x="9588500" y="2878138"/>
          <p14:tracePt t="48599" x="9613900" y="2878138"/>
          <p14:tracePt t="48608" x="9650413" y="2878138"/>
          <p14:tracePt t="48618" x="9713913" y="2865438"/>
          <p14:tracePt t="48628" x="9763125" y="2852738"/>
          <p14:tracePt t="48636" x="9839325" y="2828925"/>
          <p14:tracePt t="48646" x="9913938" y="2778125"/>
          <p14:tracePt t="48656" x="9963150" y="2752725"/>
          <p14:tracePt t="48667" x="10026650" y="2728913"/>
          <p14:tracePt t="48676" x="10052050" y="2703513"/>
          <p14:tracePt t="48687" x="10075863" y="2678113"/>
          <p14:tracePt t="48696" x="10075863" y="2652713"/>
          <p14:tracePt t="48706" x="10088563" y="2640013"/>
          <p14:tracePt t="48894" x="10088563" y="2616200"/>
          <p14:tracePt t="48904" x="10088563" y="2603500"/>
          <p14:tracePt t="48914" x="10088563" y="2565400"/>
          <p14:tracePt t="48925" x="10064750" y="2540000"/>
          <p14:tracePt t="48936" x="10052050" y="2490788"/>
          <p14:tracePt t="48946" x="10039350" y="2439988"/>
          <p14:tracePt t="48955" x="10026650" y="2390775"/>
          <p14:tracePt t="48964" x="10013950" y="2352675"/>
          <p14:tracePt t="48973" x="10013950" y="2327275"/>
          <p14:tracePt t="48984" x="10013950" y="2290763"/>
          <p14:tracePt t="48993" x="10013950" y="2252663"/>
          <p14:tracePt t="49003" x="10013950" y="2214563"/>
          <p14:tracePt t="49014" x="10013950" y="2178050"/>
          <p14:tracePt t="49023" x="10026650" y="2101850"/>
          <p14:tracePt t="49034" x="10064750" y="2052638"/>
          <p14:tracePt t="49046" x="10088563" y="2014538"/>
          <p14:tracePt t="49054" x="10126663" y="1965325"/>
          <p14:tracePt t="49068" x="10164763" y="1927225"/>
          <p14:tracePt t="49075" x="10201275" y="1889125"/>
          <p14:tracePt t="49083" x="10239375" y="1865313"/>
          <p14:tracePt t="49093" x="10277475" y="1839913"/>
          <p14:tracePt t="49103" x="10313988" y="1839913"/>
          <p14:tracePt t="49114" x="10352088" y="1827213"/>
          <p14:tracePt t="49122" x="10364788" y="1814513"/>
          <p14:tracePt t="49132" x="10401300" y="1814513"/>
          <p14:tracePt t="49143" x="10439400" y="1814513"/>
          <p14:tracePt t="49152" x="10477500" y="1814513"/>
          <p14:tracePt t="49164" x="10502900" y="1814513"/>
          <p14:tracePt t="49172" x="10539413" y="1814513"/>
          <p14:tracePt t="49183" x="10564813" y="1814513"/>
          <p14:tracePt t="49198" x="10602913" y="1827213"/>
          <p14:tracePt t="49203" x="10614025" y="1839913"/>
          <p14:tracePt t="49211" x="10626725" y="1852613"/>
          <p14:tracePt t="49222" x="10639425" y="1852613"/>
          <p14:tracePt t="49231" x="10652125" y="1876425"/>
          <p14:tracePt t="49241" x="10664825" y="1901825"/>
          <p14:tracePt t="49251" x="10677525" y="1914525"/>
          <p14:tracePt t="49261" x="10690225" y="1952625"/>
          <p14:tracePt t="49270" x="10690225" y="1989138"/>
          <p14:tracePt t="49281" x="10702925" y="2027238"/>
          <p14:tracePt t="49291" x="10715625" y="2039938"/>
          <p14:tracePt t="49300" x="10726738" y="2078038"/>
          <p14:tracePt t="49311" x="10739438" y="2101850"/>
          <p14:tracePt t="49320" x="10739438" y="2127250"/>
          <p14:tracePt t="49331" x="10739438" y="2139950"/>
          <p14:tracePt t="49344" x="10739438" y="2165350"/>
          <p14:tracePt t="49352" x="10739438" y="2190750"/>
          <p14:tracePt t="49359" x="10739438" y="2201863"/>
          <p14:tracePt t="49370" x="10739438" y="2252663"/>
          <p14:tracePt t="49380" x="10739438" y="2290763"/>
          <p14:tracePt t="49390" x="10739438" y="2327275"/>
          <p14:tracePt t="49400" x="10739438" y="2352675"/>
          <p14:tracePt t="49411" x="10739438" y="2378075"/>
          <p14:tracePt t="49421" x="10739438" y="2414588"/>
          <p14:tracePt t="49432" x="10726738" y="2427288"/>
          <p14:tracePt t="49442" x="10715625" y="2465388"/>
          <p14:tracePt t="49449" x="10715625" y="2490788"/>
          <p14:tracePt t="49459" x="10702925" y="2527300"/>
          <p14:tracePt t="49470" x="10690225" y="2540000"/>
          <p14:tracePt t="49479" x="10677525" y="2590800"/>
          <p14:tracePt t="49490" x="10664825" y="2616200"/>
          <p14:tracePt t="49499" x="10652125" y="2652713"/>
          <p14:tracePt t="49511" x="10639425" y="2678113"/>
          <p14:tracePt t="49531" x="10639425" y="2703513"/>
          <p14:tracePt t="49540" x="10626725" y="2728913"/>
          <p14:tracePt t="49550" x="10614025" y="2740025"/>
          <p14:tracePt t="49561" x="10602913" y="2765425"/>
          <p14:tracePt t="49569" x="10590213" y="2778125"/>
          <p14:tracePt t="49578" x="10577513" y="2803525"/>
          <p14:tracePt t="49590" x="10564813" y="2803525"/>
          <p14:tracePt t="49599" x="10539413" y="2828925"/>
          <p14:tracePt t="49608" x="10502900" y="2852738"/>
          <p14:tracePt t="49619" x="10477500" y="2865438"/>
          <p14:tracePt t="49628" x="10414000" y="2865438"/>
          <p14:tracePt t="49639" x="10364788" y="2865438"/>
          <p14:tracePt t="49649" x="10313988" y="2865438"/>
          <p14:tracePt t="49659" x="10277475" y="2865438"/>
          <p14:tracePt t="49673" x="10264775" y="2865438"/>
          <p14:tracePt t="49679" x="10239375" y="2865438"/>
          <p14:tracePt t="49689" x="10213975" y="2865438"/>
          <p14:tracePt t="49700" x="10188575" y="2852738"/>
          <p14:tracePt t="49710" x="10152063" y="2840038"/>
          <p14:tracePt t="49718" x="10113963" y="2828925"/>
          <p14:tracePt t="49727" x="10088563" y="2816225"/>
          <p14:tracePt t="49737" x="10052050" y="2790825"/>
          <p14:tracePt t="49747" x="10013950" y="2778125"/>
          <p14:tracePt t="49756" x="10001250" y="2778125"/>
          <p14:tracePt t="49767" x="9963150" y="2752725"/>
          <p14:tracePt t="49776" x="9926638" y="2752725"/>
          <p14:tracePt t="49787" x="9901238" y="2740025"/>
          <p14:tracePt t="49797" x="9875838" y="2716213"/>
          <p14:tracePt t="49808" x="9839325" y="2703513"/>
          <p14:tracePt t="49821" x="9801225" y="2678113"/>
          <p14:tracePt t="49828" x="9763125" y="2640013"/>
          <p14:tracePt t="49836" x="9726613" y="2590800"/>
          <p14:tracePt t="49846" x="9688513" y="2527300"/>
          <p14:tracePt t="49856" x="9675813" y="2478088"/>
          <p14:tracePt t="49866" x="9650413" y="2427288"/>
          <p14:tracePt t="49876" x="9637713" y="2390775"/>
          <p14:tracePt t="49886" x="9626600" y="2339975"/>
          <p14:tracePt t="49898" x="9626600" y="2327275"/>
          <p14:tracePt t="49908" x="9613900" y="2290763"/>
          <p14:tracePt t="49921" x="9601200" y="2278063"/>
          <p14:tracePt t="49926" x="9601200" y="2265363"/>
          <p14:tracePt t="49936" x="9588500" y="2239963"/>
          <p14:tracePt t="49947" x="9588500" y="2201863"/>
          <p14:tracePt t="49954" x="9575800" y="2178050"/>
          <p14:tracePt t="49967" x="9575800" y="2152650"/>
          <p14:tracePt t="49975" x="9575800" y="2114550"/>
          <p14:tracePt t="49985" x="9575800" y="2078038"/>
          <p14:tracePt t="49995" x="9575800" y="2039938"/>
          <p14:tracePt t="50006" x="9575800" y="2027238"/>
          <p14:tracePt t="50015" x="9575800" y="1989138"/>
          <p14:tracePt t="50025" x="9575800" y="1978025"/>
          <p14:tracePt t="50034" x="9575800" y="1952625"/>
          <p14:tracePt t="50046" x="9575800" y="1914525"/>
          <p14:tracePt t="50056" x="9575800" y="1889125"/>
          <p14:tracePt t="50066" x="9575800" y="1865313"/>
          <p14:tracePt t="50074" x="9588500" y="1839913"/>
          <p14:tracePt t="50085" x="9601200" y="1801813"/>
          <p14:tracePt t="50094" x="9613900" y="1776413"/>
          <p14:tracePt t="50104" x="9637713" y="1739900"/>
          <p14:tracePt t="50114" x="9650413" y="1727200"/>
          <p14:tracePt t="50125" x="9650413" y="1714500"/>
          <p14:tracePt t="50135" x="9650413" y="1701800"/>
          <p14:tracePt t="50146" x="9675813" y="1689100"/>
          <p14:tracePt t="50156" x="9701213" y="1689100"/>
          <p14:tracePt t="50163" x="9701213" y="1676400"/>
          <p14:tracePt t="50173" x="9726613" y="1652588"/>
          <p14:tracePt t="50184" x="9750425" y="1652588"/>
          <p14:tracePt t="50193" x="9763125" y="1639888"/>
          <p14:tracePt t="50204" x="9801225" y="1639888"/>
          <p14:tracePt t="50213" x="9839325" y="1627188"/>
          <p14:tracePt t="50223" x="9863138" y="1627188"/>
          <p14:tracePt t="50233" x="9888538" y="1627188"/>
          <p14:tracePt t="50243" x="9926638" y="1627188"/>
          <p14:tracePt t="50252" x="9939338" y="1627188"/>
          <p14:tracePt t="50263" x="9952038" y="1627188"/>
          <p14:tracePt t="50273" x="9988550" y="1627188"/>
          <p14:tracePt t="50282" x="10013950" y="1627188"/>
          <p14:tracePt t="50293" x="10026650" y="1627188"/>
          <p14:tracePt t="50302" x="10039350" y="1627188"/>
          <p14:tracePt t="50312" x="10064750" y="1627188"/>
          <p14:tracePt t="50323" x="10101263" y="1627188"/>
          <p14:tracePt t="50343" x="10139363" y="1627188"/>
          <p14:tracePt t="50352" x="10152063" y="1639888"/>
          <p14:tracePt t="50362" x="10164763" y="1652588"/>
          <p14:tracePt t="50372" x="10188575" y="1652588"/>
          <p14:tracePt t="50382" x="10213975" y="1663700"/>
          <p14:tracePt t="50391" x="10226675" y="1676400"/>
          <p14:tracePt t="50401" x="10239375" y="1689100"/>
          <p14:tracePt t="50412" x="10264775" y="1701800"/>
          <p14:tracePt t="50423" x="10277475" y="1714500"/>
          <p14:tracePt t="50442" x="10277475" y="1727200"/>
          <p14:tracePt t="50451" x="10288588" y="1727200"/>
          <p14:tracePt t="50460" x="10301288" y="1739900"/>
          <p14:tracePt t="50481" x="10301288" y="1752600"/>
          <p14:tracePt t="50490" x="10313988" y="1752600"/>
          <p14:tracePt t="50501" x="10326688" y="1752600"/>
          <p14:tracePt t="50531" x="10326688" y="1765300"/>
          <p14:tracePt t="50540" x="10326688" y="1776413"/>
          <p14:tracePt t="50560" x="10326688" y="1789113"/>
          <p14:tracePt t="50609" x="10326688" y="1801813"/>
          <p14:tracePt t="50847" x="10326688" y="1814513"/>
          <p14:tracePt t="50918" x="10326688" y="1827213"/>
          <p14:tracePt t="51146" x="10326688" y="1839913"/>
          <p14:tracePt t="51204" x="10326688" y="1852613"/>
          <p14:tracePt t="51225" x="10339388" y="1852613"/>
          <p14:tracePt t="51254" x="10339388" y="1865313"/>
          <p14:tracePt t="51275" x="10339388" y="1876425"/>
          <p14:tracePt t="51293" x="10352088" y="1889125"/>
          <p14:tracePt t="51347" x="10352088" y="1901825"/>
          <p14:tracePt t="51474" x="10352088" y="1914525"/>
          <p14:tracePt t="51504" x="10352088" y="1939925"/>
          <p14:tracePt t="51512" x="10352088" y="1989138"/>
          <p14:tracePt t="51522" x="10352088" y="2089150"/>
          <p14:tracePt t="51532" x="10301288" y="2227263"/>
          <p14:tracePt t="51542" x="10252075" y="2352675"/>
          <p14:tracePt t="51553" x="10213975" y="2414588"/>
          <p14:tracePt t="51562" x="10164763" y="2465388"/>
          <p14:tracePt t="51578" x="10139363" y="2490788"/>
          <p14:tracePt t="51583" x="10126663" y="2516188"/>
          <p14:tracePt t="51593" x="10113963" y="2527300"/>
          <p14:tracePt t="51602" x="10088563" y="2527300"/>
          <p14:tracePt t="51612" x="10075863" y="2527300"/>
          <p14:tracePt t="51642" x="10064750" y="2527300"/>
          <p14:tracePt t="51661" x="10052050" y="2527300"/>
          <p14:tracePt t="51691" x="10039350" y="2527300"/>
          <p14:tracePt t="51712" x="10026650" y="2527300"/>
          <p14:tracePt t="51733" x="10013950" y="2527300"/>
          <p14:tracePt t="51780" x="10001250" y="2527300"/>
          <p14:tracePt t="51950" x="10001250" y="2516188"/>
          <p14:tracePt t="51980" x="10013950" y="2503488"/>
          <p14:tracePt t="51992" x="10026650" y="2490788"/>
          <p14:tracePt t="51999" x="10039350" y="2478088"/>
          <p14:tracePt t="52008" x="10075863" y="2465388"/>
          <p14:tracePt t="52018" x="10088563" y="2452688"/>
          <p14:tracePt t="52029" x="10113963" y="2439988"/>
          <p14:tracePt t="52037" x="10139363" y="2427288"/>
          <p14:tracePt t="52049" x="10152063" y="2414588"/>
          <p14:tracePt t="52058" x="10164763" y="2403475"/>
          <p14:tracePt t="52067" x="10188575" y="2390775"/>
          <p14:tracePt t="52078" x="10201275" y="2378075"/>
          <p14:tracePt t="52088" x="10213975" y="2365375"/>
          <p14:tracePt t="52097" x="10239375" y="2339975"/>
          <p14:tracePt t="52108" x="10264775" y="2327275"/>
          <p14:tracePt t="52117" x="10264775" y="2314575"/>
          <p14:tracePt t="52127" x="10277475" y="2290763"/>
          <p14:tracePt t="52137" x="10277475" y="2278063"/>
          <p14:tracePt t="52149" x="10288588" y="2265363"/>
          <p14:tracePt t="52159" x="10301288" y="2239963"/>
          <p14:tracePt t="52169" x="10313988" y="2214563"/>
          <p14:tracePt t="52176" x="10326688" y="2201863"/>
          <p14:tracePt t="52186" x="10339388" y="2190750"/>
          <p14:tracePt t="52197" x="10339388" y="2165350"/>
          <p14:tracePt t="52206" x="10352088" y="2152650"/>
          <p14:tracePt t="52216" x="10377488" y="2152650"/>
          <p14:tracePt t="52227" x="10377488" y="2139950"/>
          <p14:tracePt t="52236" x="10377488" y="2127250"/>
          <p14:tracePt t="52245" x="10390188" y="2114550"/>
          <p14:tracePt t="52256" x="10401300" y="2101850"/>
          <p14:tracePt t="52267" x="10426700" y="2089150"/>
          <p14:tracePt t="52276" x="10426700" y="2078038"/>
          <p14:tracePt t="52286" x="10426700" y="2065338"/>
          <p14:tracePt t="52296" x="10439400" y="2065338"/>
          <p14:tracePt t="52307" x="10452100" y="2052638"/>
          <p14:tracePt t="52317" x="10464800" y="2039938"/>
          <p14:tracePt t="52346" x="10477500" y="2039938"/>
          <p14:tracePt t="52356" x="10477500" y="2027238"/>
          <p14:tracePt t="52365" x="10490200" y="2027238"/>
          <p14:tracePt t="52376" x="10490200" y="2014538"/>
          <p14:tracePt t="53151" x="10490200" y="2039938"/>
          <p14:tracePt t="53161" x="10477500" y="2078038"/>
          <p14:tracePt t="53169" x="10452100" y="2114550"/>
          <p14:tracePt t="53183" x="10401300" y="2165350"/>
          <p14:tracePt t="53192" x="10339388" y="2239963"/>
          <p14:tracePt t="53198" x="10213975" y="2327275"/>
          <p14:tracePt t="53209" x="10101263" y="2427288"/>
          <p14:tracePt t="53218" x="9888538" y="2590800"/>
          <p14:tracePt t="53228" x="9588500" y="2778125"/>
          <p14:tracePt t="53238" x="9324975" y="2916238"/>
          <p14:tracePt t="53247" x="9124950" y="3028950"/>
          <p14:tracePt t="53258" x="8786813" y="3228975"/>
          <p14:tracePt t="53268" x="8548688" y="3328988"/>
          <p14:tracePt t="53278" x="8374063" y="3416300"/>
          <p14:tracePt t="53287" x="8212138" y="3467100"/>
          <p14:tracePt t="53298" x="8099425" y="3529013"/>
          <p14:tracePt t="53308" x="8010525" y="3567113"/>
          <p14:tracePt t="53317" x="7961313" y="3579813"/>
          <p14:tracePt t="53328" x="7923213" y="3603625"/>
          <p14:tracePt t="53337" x="7910513" y="3603625"/>
          <p14:tracePt t="53348" x="7897813" y="3603625"/>
          <p14:tracePt t="53536" x="7886700" y="3603625"/>
          <p14:tracePt t="53545" x="7874000" y="3603625"/>
          <p14:tracePt t="53565" x="7861300" y="3603625"/>
          <p14:tracePt t="53585" x="7861300" y="3616325"/>
          <p14:tracePt t="53595" x="7835900" y="3629025"/>
          <p14:tracePt t="53606" x="7810500" y="3641725"/>
          <p14:tracePt t="53615" x="7810500" y="3654425"/>
          <p14:tracePt t="53627" x="7773988" y="3667125"/>
          <p14:tracePt t="53637" x="7735888" y="3692525"/>
          <p14:tracePt t="53645" x="7697788" y="3716338"/>
          <p14:tracePt t="53659" x="7685088" y="3729038"/>
          <p14:tracePt t="53666" x="7648575" y="3754438"/>
          <p14:tracePt t="53674" x="7623175" y="3767138"/>
          <p14:tracePt t="53687" x="7597775" y="3779838"/>
          <p14:tracePt t="53694" x="7585075" y="3779838"/>
          <p14:tracePt t="53703" x="7572375" y="3779838"/>
          <p14:tracePt t="53714" x="7548563" y="3792538"/>
          <p14:tracePt t="53724" x="7548563" y="3803650"/>
          <p14:tracePt t="53737" x="7523163" y="3816350"/>
          <p14:tracePt t="53745" x="7510463" y="3829050"/>
          <p14:tracePt t="53756" x="7497763" y="3829050"/>
          <p14:tracePt t="53763" x="7472363" y="3841750"/>
          <p14:tracePt t="53773" x="7448550" y="3879850"/>
          <p14:tracePt t="53783" x="7435850" y="3905250"/>
          <p14:tracePt t="53793" x="7423150" y="3916363"/>
          <p14:tracePt t="53804" x="7397750" y="3916363"/>
          <p14:tracePt t="53814" x="7385050" y="3929063"/>
          <p14:tracePt t="53823" x="7372350" y="3941763"/>
          <p14:tracePt t="53834" x="7359650" y="3967163"/>
          <p14:tracePt t="53845" x="7335838" y="3979863"/>
          <p14:tracePt t="53853" x="7323138" y="3979863"/>
          <p14:tracePt t="53873" x="7310438" y="3979863"/>
          <p14:tracePt t="53883" x="7297738" y="3992563"/>
          <p14:tracePt t="53894" x="7285038" y="3992563"/>
          <p14:tracePt t="53903" x="7285038" y="4005263"/>
          <p14:tracePt t="53913" x="7272338" y="4005263"/>
          <p14:tracePt t="53922" x="7259638" y="4005263"/>
          <p14:tracePt t="53932" x="7259638" y="4017963"/>
          <p14:tracePt t="53952" x="7246938" y="4029075"/>
          <p14:tracePt t="53962" x="7235825" y="4029075"/>
          <p14:tracePt t="53975" x="7235825" y="4041775"/>
          <p14:tracePt t="53991" x="7223125" y="4041775"/>
          <p14:tracePt t="54002" x="7210425" y="4054475"/>
          <p14:tracePt t="54013" x="7185025" y="4067175"/>
          <p14:tracePt t="54021" x="7172325" y="4092575"/>
          <p14:tracePt t="54032" x="7146925" y="4105275"/>
          <p14:tracePt t="54041" x="7134225" y="4117975"/>
          <p14:tracePt t="54051" x="7110413" y="4141788"/>
          <p14:tracePt t="54062" x="7085013" y="4167188"/>
          <p14:tracePt t="54072" x="7059613" y="4192588"/>
          <p14:tracePt t="54082" x="7021513" y="4230688"/>
          <p14:tracePt t="54091" x="7010400" y="4241800"/>
          <p14:tracePt t="54104" x="6972300" y="4267200"/>
          <p14:tracePt t="54112" x="6934200" y="4279900"/>
          <p14:tracePt t="54121" x="6910388" y="4305300"/>
          <p14:tracePt t="54139" x="6897688" y="4330700"/>
          <p14:tracePt t="54142" x="6872288" y="4354513"/>
          <p14:tracePt t="54152" x="6859588" y="4367213"/>
          <p14:tracePt t="54161" x="6834188" y="4379913"/>
          <p14:tracePt t="54170" x="6821488" y="4379913"/>
          <p14:tracePt t="54180" x="6808788" y="4405313"/>
          <p14:tracePt t="54190" x="6797675" y="4405313"/>
          <p14:tracePt t="54200" x="6797675" y="4418013"/>
          <p14:tracePt t="54209" x="6784975" y="4418013"/>
          <p14:tracePt t="54219" x="6772275" y="4418013"/>
          <p14:tracePt t="54239" x="6772275" y="4430713"/>
          <p14:tracePt t="54249" x="6759575" y="4430713"/>
          <p14:tracePt t="54260" x="6746875" y="4443413"/>
          <p14:tracePt t="54279" x="6734175" y="4443413"/>
          <p14:tracePt t="55866" x="6734175" y="4430713"/>
          <p14:tracePt t="55876" x="6746875" y="4430713"/>
          <p14:tracePt t="55885" x="6746875" y="4418013"/>
          <p14:tracePt t="55926" x="6734175" y="4418013"/>
          <p14:tracePt t="55935" x="6634163" y="4405313"/>
          <p14:tracePt t="55945" x="6508750" y="4405313"/>
          <p14:tracePt t="55955" x="6321425" y="4405313"/>
          <p14:tracePt t="55965" x="6134100" y="4405313"/>
          <p14:tracePt t="55989" x="5719763" y="4405313"/>
          <p14:tracePt t="55995" x="5532438" y="4430713"/>
          <p14:tracePt t="56004" x="5357813" y="4479925"/>
          <p14:tracePt t="56015" x="5157788" y="4518025"/>
          <p14:tracePt t="56025" x="4968875" y="4543425"/>
          <p14:tracePt t="56035" x="4819650" y="4579938"/>
          <p14:tracePt t="56045" x="4681538" y="4618038"/>
          <p14:tracePt t="56055" x="4594225" y="4630738"/>
          <p14:tracePt t="56065" x="4543425" y="4656138"/>
          <p14:tracePt t="56074" x="4506913" y="4656138"/>
          <p14:tracePt t="56084" x="4481513" y="4656138"/>
          <p14:tracePt t="56095" x="4468813" y="4656138"/>
          <p14:tracePt t="56115" x="4456113" y="4656138"/>
          <p14:tracePt t="56253" x="4443413" y="4656138"/>
          <p14:tracePt t="56273" x="4430713" y="4656138"/>
          <p14:tracePt t="56304" x="4406900" y="4667250"/>
          <p14:tracePt t="56312" x="4381500" y="4679950"/>
          <p14:tracePt t="56322" x="4381500" y="4692650"/>
          <p14:tracePt t="56332" x="4368800" y="4692650"/>
          <p14:tracePt t="56342" x="4356100" y="4692650"/>
          <p14:tracePt t="56352" x="4343400" y="4705350"/>
          <p14:tracePt t="56372" x="4343400" y="4718050"/>
          <p14:tracePt t="56384" x="4330700" y="4718050"/>
          <p14:tracePt t="56403" x="4318000" y="4718050"/>
          <p14:tracePt t="56561" x="4318000" y="4730750"/>
          <p14:tracePt t="56570" x="4356100" y="4756150"/>
          <p14:tracePt t="56581" x="4406900" y="4779963"/>
          <p14:tracePt t="56593" x="4430713" y="4792663"/>
          <p14:tracePt t="56602" x="4468813" y="4805363"/>
          <p14:tracePt t="56611" x="4481513" y="4818063"/>
          <p14:tracePt t="56621" x="4494213" y="4818063"/>
          <p14:tracePt t="56630" x="4506913" y="4818063"/>
          <p14:tracePt t="56640" x="4518025" y="4818063"/>
          <p14:tracePt t="56671" x="4530725" y="4818063"/>
          <p14:tracePt t="56710" x="4543425" y="4818063"/>
          <p14:tracePt t="56741" x="4556125" y="4818063"/>
          <p14:tracePt t="56751" x="4581525" y="4818063"/>
          <p14:tracePt t="56769" x="4606925" y="4818063"/>
          <p14:tracePt t="56778" x="4630738" y="4818063"/>
          <p14:tracePt t="56789" x="4643438" y="4818063"/>
          <p14:tracePt t="56799" x="4681538" y="4818063"/>
          <p14:tracePt t="56808" x="4719638" y="4818063"/>
          <p14:tracePt t="56818" x="4732338" y="4818063"/>
          <p14:tracePt t="56830" x="4756150" y="4818063"/>
          <p14:tracePt t="56839" x="4768850" y="4818063"/>
          <p14:tracePt t="56850" x="4781550" y="4818063"/>
          <p14:tracePt t="56860" x="4806950" y="4818063"/>
          <p14:tracePt t="56874" x="4819650" y="4818063"/>
          <p14:tracePt t="56879" x="4832350" y="4818063"/>
          <p14:tracePt t="56887" x="4856163" y="4818063"/>
          <p14:tracePt t="56898" x="4868863" y="4818063"/>
          <p14:tracePt t="56907" x="4881563" y="4818063"/>
          <p14:tracePt t="56919" x="4894263" y="4818063"/>
          <p14:tracePt t="56938" x="4906963" y="4818063"/>
          <p14:tracePt t="56969" x="4919663" y="4818063"/>
          <p14:tracePt t="56979" x="4932363" y="4818063"/>
          <p14:tracePt t="57002" x="4945063" y="4818063"/>
          <p14:tracePt t="57899" x="4945063" y="4805363"/>
          <p14:tracePt t="57919" x="4968875" y="4792663"/>
          <p14:tracePt t="57928" x="5057775" y="4768850"/>
          <p14:tracePt t="57941" x="5119688" y="4768850"/>
          <p14:tracePt t="57952" x="5207000" y="4730750"/>
          <p14:tracePt t="57959" x="5294313" y="4730750"/>
          <p14:tracePt t="57977" x="5345113" y="4718050"/>
          <p14:tracePt t="57979" x="5394325" y="4705350"/>
          <p14:tracePt t="57989" x="5432425" y="4705350"/>
          <p14:tracePt t="57998" x="5445125" y="4705350"/>
          <p14:tracePt t="58018" x="5457825" y="4705350"/>
          <p14:tracePt t="58664" x="5457825" y="4718050"/>
          <p14:tracePt t="58713" x="5457825" y="4743450"/>
          <p14:tracePt t="58723" x="5457825" y="4756150"/>
          <p14:tracePt t="58732" x="5445125" y="4756150"/>
          <p14:tracePt t="58742" x="5445125" y="4768850"/>
          <p14:tracePt t="58753" x="5419725" y="4779963"/>
          <p14:tracePt t="58764" x="5407025" y="4792663"/>
          <p14:tracePt t="58779" x="5383213" y="4805363"/>
          <p14:tracePt t="58784" x="5370513" y="4805363"/>
          <p14:tracePt t="58793" x="5357813" y="4818063"/>
          <p14:tracePt t="58802" x="5345113" y="4818063"/>
          <p14:tracePt t="58812" x="5345113" y="4830763"/>
          <p14:tracePt t="58822" x="5332413" y="4830763"/>
          <p14:tracePt t="58831" x="5319713" y="4843463"/>
          <p14:tracePt t="58862" x="5307013" y="4843463"/>
          <p14:tracePt t="58950" x="5319713" y="4843463"/>
          <p14:tracePt t="58961" x="5332413" y="4843463"/>
          <p14:tracePt t="58970" x="5345113" y="4843463"/>
          <p14:tracePt t="58981" x="5383213" y="4843463"/>
          <p14:tracePt t="58992" x="5445125" y="4843463"/>
          <p14:tracePt t="59004" x="5483225" y="4843463"/>
          <p14:tracePt t="59012" x="5532438" y="4843463"/>
          <p14:tracePt t="59021" x="5570538" y="4843463"/>
          <p14:tracePt t="59034" x="5583238" y="4843463"/>
          <p14:tracePt t="59042" x="5619750" y="4843463"/>
          <p14:tracePt t="59050" x="5645150" y="4843463"/>
          <p14:tracePt t="59070" x="5670550" y="4843463"/>
          <p14:tracePt t="59079" x="5683250" y="4843463"/>
          <p14:tracePt t="59089" x="5695950" y="4843463"/>
          <p14:tracePt t="59100" x="5719763" y="4843463"/>
          <p14:tracePt t="59131" x="5732463" y="4843463"/>
          <p14:tracePt t="59150" x="5745163" y="4843463"/>
          <p14:tracePt t="59160" x="5757863" y="4843463"/>
          <p14:tracePt t="59188" x="5770563" y="4843463"/>
          <p14:tracePt t="59207" x="5783263" y="4843463"/>
          <p14:tracePt t="59218" x="5795963" y="4843463"/>
          <p14:tracePt t="59248" x="5808663" y="4843463"/>
          <p14:tracePt t="59267" x="5832475" y="4843463"/>
          <p14:tracePt t="59277" x="5845175" y="4843463"/>
          <p14:tracePt t="59288" x="5857875" y="4843463"/>
          <p14:tracePt t="59297" x="5870575" y="4843463"/>
          <p14:tracePt t="59308" x="5895975" y="4843463"/>
          <p14:tracePt t="59317" x="5908675" y="4843463"/>
          <p14:tracePt t="59327" x="5921375" y="4843463"/>
          <p14:tracePt t="59338" x="5945188" y="4843463"/>
          <p14:tracePt t="59348" x="5957888" y="4843463"/>
          <p14:tracePt t="59359" x="5970588" y="4843463"/>
          <p14:tracePt t="59388" x="5983288" y="4843463"/>
          <p14:tracePt t="59408" x="5995988" y="4843463"/>
          <p14:tracePt t="59436" x="6008688" y="4843463"/>
          <p14:tracePt t="59446" x="6021388" y="4843463"/>
          <p14:tracePt t="59467" x="6034088" y="4843463"/>
          <p14:tracePt t="59498" x="6045200" y="4843463"/>
          <p14:tracePt t="59507" x="6057900" y="4843463"/>
          <p14:tracePt t="59525" x="6070600" y="4843463"/>
          <p14:tracePt t="59983" x="6083300" y="4818063"/>
          <p14:tracePt t="59994" x="6108700" y="4818063"/>
          <p14:tracePt t="60002" x="6134100" y="4818063"/>
          <p14:tracePt t="60012" x="6157913" y="4805363"/>
          <p14:tracePt t="60022" x="6208713" y="4792663"/>
          <p14:tracePt t="60031" x="6234113" y="4779963"/>
          <p14:tracePt t="60042" x="6270625" y="4779963"/>
          <p14:tracePt t="60052" x="6321425" y="4779963"/>
          <p14:tracePt t="60061" x="6359525" y="4768850"/>
          <p14:tracePt t="60071" x="6421438" y="4756150"/>
          <p14:tracePt t="60081" x="6483350" y="4756150"/>
          <p14:tracePt t="60091" x="6559550" y="4756150"/>
          <p14:tracePt t="60104" x="6584950" y="4743450"/>
          <p14:tracePt t="60112" x="6634163" y="4743450"/>
          <p14:tracePt t="60122" x="6684963" y="4730750"/>
          <p14:tracePt t="60131" x="6759575" y="4730750"/>
          <p14:tracePt t="60140" x="6772275" y="4730750"/>
          <p14:tracePt t="60150" x="6797675" y="4730750"/>
          <p14:tracePt t="60161" x="6808788" y="4730750"/>
          <p14:tracePt t="60170" x="6821488" y="4730750"/>
          <p14:tracePt t="60181" x="6846888" y="4730750"/>
          <p14:tracePt t="60212" x="6859588" y="4730750"/>
          <p14:tracePt t="60219" x="6872288" y="4730750"/>
          <p14:tracePt t="60239" x="6884988" y="4730750"/>
          <p14:tracePt t="60260" x="6897688" y="4730750"/>
          <p14:tracePt t="60269" x="6910388" y="4730750"/>
          <p14:tracePt t="60281" x="6921500" y="4730750"/>
          <p14:tracePt t="60290" x="6921500" y="4743450"/>
          <p14:tracePt t="60313" x="6934200" y="4743450"/>
          <p14:tracePt t="60331" x="6959600" y="4743450"/>
          <p14:tracePt t="60361" x="6985000" y="4743450"/>
          <p14:tracePt t="60369" x="6997700" y="4743450"/>
          <p14:tracePt t="60389" x="7021513" y="4743450"/>
          <p14:tracePt t="60398" x="7034213" y="4743450"/>
          <p14:tracePt t="60408" x="7046913" y="4743450"/>
          <p14:tracePt t="60418" x="7059613" y="4743450"/>
          <p14:tracePt t="60430" x="7085013" y="4743450"/>
          <p14:tracePt t="60449" x="7110413" y="4743450"/>
          <p14:tracePt t="60460" x="7134225" y="4743450"/>
          <p14:tracePt t="60471" x="7159625" y="4743450"/>
          <p14:tracePt t="60478" x="7197725" y="4743450"/>
          <p14:tracePt t="60488" x="7223125" y="4743450"/>
          <p14:tracePt t="60497" x="7246938" y="4743450"/>
          <p14:tracePt t="60507" x="7285038" y="4743450"/>
          <p14:tracePt t="60518" x="7297738" y="4743450"/>
          <p14:tracePt t="60528" x="7310438" y="4743450"/>
          <p14:tracePt t="60537" x="7335838" y="4743450"/>
          <p14:tracePt t="60549" x="7348538" y="4743450"/>
          <p14:tracePt t="60561" x="7359650" y="4743450"/>
          <p14:tracePt t="60569" x="7385050" y="4743450"/>
          <p14:tracePt t="60578" x="7397750" y="4743450"/>
          <p14:tracePt t="60588" x="7410450" y="4743450"/>
          <p14:tracePt t="60599" x="7423150" y="4743450"/>
          <p14:tracePt t="60608" x="7448550" y="4756150"/>
          <p14:tracePt t="60616" x="7459663" y="4756150"/>
          <p14:tracePt t="60626" x="7472363" y="4756150"/>
          <p14:tracePt t="60637" x="7497763" y="4756150"/>
          <p14:tracePt t="60646" x="7510463" y="4756150"/>
          <p14:tracePt t="60657" x="7523163" y="4756150"/>
          <p14:tracePt t="60668" x="7535863" y="4756150"/>
          <p14:tracePt t="60679" x="7561263" y="4756150"/>
          <p14:tracePt t="60687" x="7572375" y="4756150"/>
          <p14:tracePt t="60698" x="7610475" y="4768850"/>
          <p14:tracePt t="60712" x="7661275" y="4768850"/>
          <p14:tracePt t="60718" x="7685088" y="4768850"/>
          <p14:tracePt t="60728" x="7697788" y="4768850"/>
          <p14:tracePt t="60737" x="7735888" y="4768850"/>
          <p14:tracePt t="60747" x="7761288" y="4768850"/>
          <p14:tracePt t="60755" x="7773988" y="4768850"/>
          <p14:tracePt t="60765" x="7797800" y="4768850"/>
          <p14:tracePt t="60775" x="7810500" y="4768850"/>
          <p14:tracePt t="60785" x="7823200" y="4768850"/>
          <p14:tracePt t="60795" x="7835900" y="4768850"/>
          <p14:tracePt t="60805" x="7848600" y="4768850"/>
          <p14:tracePt t="60839" x="7861300" y="4768850"/>
          <p14:tracePt t="60845" x="7874000" y="4768850"/>
          <p14:tracePt t="60864" x="7886700" y="4768850"/>
          <p14:tracePt t="61907" x="7886700" y="4779963"/>
          <p14:tracePt t="61917" x="7874000" y="4805363"/>
          <p14:tracePt t="61928" x="7835900" y="4818063"/>
          <p14:tracePt t="61944" x="7773988" y="4830763"/>
          <p14:tracePt t="61947" x="7685088" y="4830763"/>
          <p14:tracePt t="61956" x="7523163" y="4830763"/>
          <p14:tracePt t="61966" x="7348538" y="4830763"/>
          <p14:tracePt t="61975" x="7110413" y="4830763"/>
          <p14:tracePt t="61984" x="6946900" y="4830763"/>
          <p14:tracePt t="61995" x="6684963" y="4830763"/>
          <p14:tracePt t="62005" x="6321425" y="4843463"/>
          <p14:tracePt t="62018" x="5921375" y="4868863"/>
          <p14:tracePt t="62026" x="5557838" y="4892675"/>
          <p14:tracePt t="62040" x="5157788" y="4918075"/>
          <p14:tracePt t="62045" x="4656138" y="4992688"/>
          <p14:tracePt t="62054" x="4156075" y="5056188"/>
          <p14:tracePt t="62064" x="3779838" y="5118100"/>
          <p14:tracePt t="62075" x="3392488" y="5194300"/>
          <p14:tracePt t="62085" x="3128963" y="5268913"/>
          <p14:tracePt t="62094" x="2828925" y="5343525"/>
          <p14:tracePt t="62106" x="2641600" y="5394325"/>
          <p14:tracePt t="62117" x="2503488" y="5418138"/>
          <p14:tracePt t="62126" x="2390775" y="5456238"/>
          <p14:tracePt t="62135" x="2328863" y="5468938"/>
          <p14:tracePt t="62146" x="2278063" y="5468938"/>
          <p14:tracePt t="62155" x="2239963" y="5468938"/>
          <p14:tracePt t="62164" x="2228850" y="5468938"/>
          <p14:tracePt t="62183" x="2216150" y="5468938"/>
          <p14:tracePt t="62243" x="2203450" y="5468938"/>
          <p14:tracePt t="62253" x="2190750" y="5468938"/>
          <p14:tracePt t="62283" x="2178050" y="5468938"/>
          <p14:tracePt t="62422" x="2178050" y="5443538"/>
          <p14:tracePt t="62432" x="2178050" y="5407025"/>
          <p14:tracePt t="62442" x="2178050" y="5394325"/>
          <p14:tracePt t="62451" x="2178050" y="5356225"/>
          <p14:tracePt t="62460" x="2190750" y="5318125"/>
          <p14:tracePt t="62472" x="2203450" y="5294313"/>
          <p14:tracePt t="62491" x="2216150" y="5281613"/>
          <p14:tracePt t="62503" x="2228850" y="5256213"/>
          <p14:tracePt t="62522" x="2239963" y="5243513"/>
          <p14:tracePt t="62540" x="2252663" y="5230813"/>
          <p14:tracePt t="62561" x="2265363" y="5218113"/>
          <p14:tracePt t="62570" x="2278063" y="5218113"/>
          <p14:tracePt t="63128" x="2303463" y="5218113"/>
          <p14:tracePt t="63136" x="2316163" y="5218113"/>
          <p14:tracePt t="63150" x="2352675" y="5218113"/>
          <p14:tracePt t="63155" x="2403475" y="5218113"/>
          <p14:tracePt t="63165" x="2465388" y="5218113"/>
          <p14:tracePt t="63174" x="2554288" y="5218113"/>
          <p14:tracePt t="63185" x="2603500" y="5218113"/>
          <p14:tracePt t="63196" x="2628900" y="5218113"/>
          <p14:tracePt t="63205" x="2667000" y="5218113"/>
          <p14:tracePt t="63214" x="2703513" y="5218113"/>
          <p14:tracePt t="63225" x="2716213" y="5218113"/>
          <p14:tracePt t="63235" x="2741613" y="5218113"/>
          <p14:tracePt t="63245" x="2767013" y="5218113"/>
          <p14:tracePt t="63267" x="2790825" y="5218113"/>
          <p14:tracePt t="63275" x="2803525" y="5218113"/>
          <p14:tracePt t="63284" x="2816225" y="5218113"/>
          <p14:tracePt t="63294" x="2841625" y="5218113"/>
          <p14:tracePt t="63306" x="2867025" y="5218113"/>
          <p14:tracePt t="63316" x="2890838" y="5218113"/>
          <p14:tracePt t="63325" x="2928938" y="5218113"/>
          <p14:tracePt t="63336" x="2992438" y="5218113"/>
          <p14:tracePt t="63346" x="3028950" y="5218113"/>
          <p14:tracePt t="63355" x="3079750" y="5218113"/>
          <p14:tracePt t="63363" x="3141663" y="5218113"/>
          <p14:tracePt t="63373" x="3205163" y="5205413"/>
          <p14:tracePt t="63383" x="3254375" y="5205413"/>
          <p14:tracePt t="63393" x="3292475" y="5205413"/>
          <p14:tracePt t="63403" x="3328988" y="5194300"/>
          <p14:tracePt t="63413" x="3354388" y="5194300"/>
          <p14:tracePt t="63425" x="3379788" y="5194300"/>
          <p14:tracePt t="63435" x="3405188" y="5194300"/>
          <p14:tracePt t="63446" x="3417888" y="5194300"/>
          <p14:tracePt t="63453" x="3429000" y="5194300"/>
          <p14:tracePt t="63465" x="3454400" y="5194300"/>
          <p14:tracePt t="63475" x="3467100" y="5194300"/>
          <p14:tracePt t="63482" x="3479800" y="5194300"/>
          <p14:tracePt t="63492" x="3505200" y="5194300"/>
          <p14:tracePt t="63514" x="3530600" y="5194300"/>
          <p14:tracePt t="63523" x="3541713" y="5194300"/>
          <p14:tracePt t="63532" x="3554413" y="5194300"/>
          <p14:tracePt t="63546" x="3567113" y="5194300"/>
          <p14:tracePt t="63554" x="3579813" y="5194300"/>
          <p14:tracePt t="63584" x="3605213" y="5194300"/>
          <p14:tracePt t="63602" x="3617913" y="5194300"/>
          <p14:tracePt t="63632" x="3630613" y="5194300"/>
          <p14:tracePt t="63642" x="3643313" y="5194300"/>
          <p14:tracePt t="63662" x="3654425" y="5194300"/>
          <p14:tracePt t="63941" x="3667125" y="5168900"/>
          <p14:tracePt t="63949" x="3717925" y="5168900"/>
          <p14:tracePt t="63960" x="3805238" y="5156200"/>
          <p14:tracePt t="63968" x="3856038" y="5143500"/>
          <p14:tracePt t="63978" x="3943350" y="5130800"/>
          <p14:tracePt t="63996" x="4005263" y="5118100"/>
          <p14:tracePt t="63998" x="4081463" y="5092700"/>
          <p14:tracePt t="64008" x="4192588" y="5081588"/>
          <p14:tracePt t="64019" x="4256088" y="5081588"/>
          <p14:tracePt t="64028" x="4368800" y="5081588"/>
          <p14:tracePt t="64037" x="4468813" y="5081588"/>
          <p14:tracePt t="64049" x="4581525" y="5068888"/>
          <p14:tracePt t="64058" x="4643438" y="5068888"/>
          <p14:tracePt t="64067" x="4719638" y="5068888"/>
          <p14:tracePt t="64077" x="4756150" y="5068888"/>
          <p14:tracePt t="64087" x="4794250" y="5068888"/>
          <p14:tracePt t="64097" x="4806950" y="5068888"/>
          <p14:tracePt t="64108" x="4819650" y="5068888"/>
          <p14:tracePt t="64118" x="4832350" y="5068888"/>
          <p14:tracePt t="64127" x="4843463" y="5068888"/>
          <p14:tracePt t="64137" x="4856163" y="5068888"/>
          <p14:tracePt t="64148" x="4868863" y="5056188"/>
          <p14:tracePt t="64159" x="4881563" y="5056188"/>
          <p14:tracePt t="64169" x="4894263" y="5043488"/>
          <p14:tracePt t="64179" x="4906963" y="5043488"/>
          <p14:tracePt t="64188" x="4919663" y="5043488"/>
          <p14:tracePt t="64199" x="4932363" y="5043488"/>
          <p14:tracePt t="64206" x="4945063" y="5043488"/>
          <p14:tracePt t="64216" x="4968875" y="5043488"/>
          <p14:tracePt t="64226" x="4981575" y="5043488"/>
          <p14:tracePt t="64236" x="4994275" y="5043488"/>
          <p14:tracePt t="64246" x="5032375" y="5043488"/>
          <p14:tracePt t="64256" x="5045075" y="5043488"/>
          <p14:tracePt t="64265" x="5057775" y="5043488"/>
          <p14:tracePt t="64276" x="5068888" y="5043488"/>
          <p14:tracePt t="64286" x="5106988" y="5043488"/>
          <p14:tracePt t="64296" x="5119688" y="5043488"/>
          <p14:tracePt t="64305" x="5145088" y="5043488"/>
          <p14:tracePt t="64315" x="5170488" y="5043488"/>
          <p14:tracePt t="64330" x="5181600" y="5043488"/>
          <p14:tracePt t="64337" x="5194300" y="5043488"/>
          <p14:tracePt t="64350" x="5207000" y="5043488"/>
          <p14:tracePt t="64355" x="5219700" y="5043488"/>
          <p14:tracePt t="64365" x="5232400" y="5043488"/>
          <p14:tracePt t="64395" x="5245100" y="5043488"/>
          <p14:tracePt t="64417" x="5257800" y="5043488"/>
          <p14:tracePt t="64427" x="5270500" y="5043488"/>
          <p14:tracePt t="64444" x="5294313" y="5043488"/>
          <p14:tracePt t="64454" x="5307013" y="5043488"/>
          <p14:tracePt t="64475" x="5332413" y="5043488"/>
          <p14:tracePt t="64484" x="5357813" y="5043488"/>
          <p14:tracePt t="64504" x="5383213" y="5056188"/>
          <p14:tracePt t="64515" x="5394325" y="5056188"/>
          <p14:tracePt t="64525" x="5407025" y="5056188"/>
          <p14:tracePt t="64536" x="5432425" y="5056188"/>
          <p14:tracePt t="64545" x="5445125" y="5056188"/>
          <p14:tracePt t="64556" x="5457825" y="5056188"/>
          <p14:tracePt t="64563" x="5483225" y="5056188"/>
          <p14:tracePt t="64583" x="5507038" y="5056188"/>
          <p14:tracePt t="64593" x="5519738" y="5056188"/>
          <p14:tracePt t="64625" x="5532438" y="5056188"/>
          <p14:tracePt t="64644" x="5545138" y="5068888"/>
          <p14:tracePt t="64656" x="5557838" y="5068888"/>
          <p14:tracePt t="64676" x="5557838" y="5081588"/>
          <p14:tracePt t="64683" x="5570538" y="5081588"/>
          <p14:tracePt t="64692" x="5583238" y="5081588"/>
          <p14:tracePt t="64712" x="5595938" y="5081588"/>
          <p14:tracePt t="64743" x="5607050" y="5081588"/>
          <p14:tracePt t="64754" x="5619750" y="5081588"/>
          <p14:tracePt t="64782" x="5657850" y="5092700"/>
          <p14:tracePt t="64793" x="5670550" y="5092700"/>
          <p14:tracePt t="64822" x="5683250" y="5092700"/>
          <p14:tracePt t="64832" x="5695950" y="5092700"/>
          <p14:tracePt t="64852" x="5708650" y="5092700"/>
          <p14:tracePt t="64882" x="5719763" y="5092700"/>
          <p14:tracePt t="64894" x="5732463" y="5092700"/>
          <p14:tracePt t="64940" x="5745163" y="5092700"/>
          <p14:tracePt t="64970" x="5745163" y="5105400"/>
          <p14:tracePt t="65001" x="5745163" y="5118100"/>
          <p14:tracePt t="65012" x="5757863" y="5118100"/>
          <p14:tracePt t="65070" x="5770563" y="5118100"/>
          <p14:tracePt t="65833" x="5795963" y="5118100"/>
          <p14:tracePt t="65843" x="5845175" y="5118100"/>
          <p14:tracePt t="65855" x="5921375" y="5118100"/>
          <p14:tracePt t="65864" x="5970588" y="5118100"/>
          <p14:tracePt t="65873" x="6034088" y="5118100"/>
          <p14:tracePt t="65883" x="6170613" y="5118100"/>
          <p14:tracePt t="65894" x="6259513" y="5081588"/>
          <p14:tracePt t="65902" x="6346825" y="5081588"/>
          <p14:tracePt t="65913" x="6459538" y="5081588"/>
          <p14:tracePt t="65922" x="6559550" y="5068888"/>
          <p14:tracePt t="65932" x="6659563" y="5056188"/>
          <p14:tracePt t="65942" x="6746875" y="5056188"/>
          <p14:tracePt t="65959" x="6808788" y="5056188"/>
          <p14:tracePt t="65964" x="6859588" y="5056188"/>
          <p14:tracePt t="65978" x="6872288" y="5056188"/>
          <p14:tracePt t="65982" x="6897688" y="5056188"/>
          <p14:tracePt t="65991" x="6910388" y="5056188"/>
          <p14:tracePt t="66051" x="6921500" y="5056188"/>
          <p14:tracePt t="66061" x="6934200" y="5056188"/>
          <p14:tracePt t="66073" x="6946900" y="5056188"/>
          <p14:tracePt t="66082" x="6959600" y="5056188"/>
          <p14:tracePt t="66092" x="6972300" y="5056188"/>
          <p14:tracePt t="66112" x="6985000" y="5068888"/>
          <p14:tracePt t="66140" x="6997700" y="5068888"/>
          <p14:tracePt t="66170" x="6997700" y="5081588"/>
          <p14:tracePt t="66201" x="7010400" y="5081588"/>
          <p14:tracePt t="66241" x="7021513" y="5081588"/>
          <p14:tracePt t="66259" x="7034213" y="5092700"/>
          <p14:tracePt t="66269" x="7046913" y="5092700"/>
          <p14:tracePt t="66299" x="7059613" y="5092700"/>
          <p14:tracePt t="66310" x="7072313" y="5105400"/>
          <p14:tracePt t="66329" x="7085013" y="5118100"/>
          <p14:tracePt t="66349" x="7097713" y="5118100"/>
          <p14:tracePt t="66368" x="7110413" y="5130800"/>
          <p14:tracePt t="66389" x="7110413" y="5143500"/>
          <p14:tracePt t="66398" x="7123113" y="5143500"/>
          <p14:tracePt t="66408" x="7134225" y="5156200"/>
          <p14:tracePt t="66418" x="7146925" y="5156200"/>
          <p14:tracePt t="66450" x="7159625" y="5156200"/>
          <p14:tracePt t="66469" x="7172325" y="5156200"/>
          <p14:tracePt t="66482" x="7185025" y="5156200"/>
          <p14:tracePt t="66497" x="7185025" y="5168900"/>
          <p14:tracePt t="66508" x="7197725" y="5168900"/>
          <p14:tracePt t="66526" x="7210425" y="5181600"/>
          <p14:tracePt t="66537" x="7223125" y="5181600"/>
          <p14:tracePt t="66557" x="7235825" y="5181600"/>
          <p14:tracePt t="66566" x="7246938" y="5181600"/>
          <p14:tracePt t="66597" x="7259638" y="5181600"/>
          <p14:tracePt t="66616" x="7272338" y="5181600"/>
          <p14:tracePt t="66626" x="7285038" y="5181600"/>
          <p14:tracePt t="66775" x="7297738" y="5181600"/>
          <p14:tracePt t="66795" x="7323138" y="5181600"/>
          <p14:tracePt t="66805" x="7372350" y="5181600"/>
          <p14:tracePt t="66815" x="7410450" y="5181600"/>
          <p14:tracePt t="66824" x="7448550" y="5181600"/>
          <p14:tracePt t="66836" x="7485063" y="5181600"/>
          <p14:tracePt t="66844" x="7523163" y="5181600"/>
          <p14:tracePt t="66856" x="7535863" y="5168900"/>
          <p14:tracePt t="66864" x="7572375" y="5156200"/>
          <p14:tracePt t="66875" x="7610475" y="5156200"/>
          <p14:tracePt t="66885" x="7635875" y="5156200"/>
          <p14:tracePt t="66894" x="7648575" y="5156200"/>
          <p14:tracePt t="66904" x="7673975" y="5156200"/>
          <p14:tracePt t="66914" x="7685088" y="5156200"/>
          <p14:tracePt t="66924" x="7697788" y="5156200"/>
          <p14:tracePt t="66936" x="7710488" y="5156200"/>
          <p14:tracePt t="66944" x="7723188" y="5143500"/>
          <p14:tracePt t="66956" x="7748588" y="5143500"/>
          <p14:tracePt t="66964" x="7761288" y="5143500"/>
          <p14:tracePt t="66984" x="7797800" y="5143500"/>
          <p14:tracePt t="66993" x="7810500" y="5143500"/>
          <p14:tracePt t="67013" x="7823200" y="5143500"/>
          <p14:tracePt t="67035" x="7835900" y="5143500"/>
          <p14:tracePt t="67044" x="7848600" y="5143500"/>
          <p14:tracePt t="67074" x="7861300" y="5143500"/>
          <p14:tracePt t="67708" x="7835900" y="5143500"/>
          <p14:tracePt t="67720" x="7748588" y="5118100"/>
          <p14:tracePt t="67729" x="7673975" y="5092700"/>
          <p14:tracePt t="67739" x="7548563" y="5068888"/>
          <p14:tracePt t="67749" x="7410450" y="5043488"/>
          <p14:tracePt t="67759" x="7197725" y="4981575"/>
          <p14:tracePt t="67770" x="6884988" y="4930775"/>
          <p14:tracePt t="67777" x="6496050" y="4930775"/>
          <p14:tracePt t="67786" x="6134100" y="4905375"/>
          <p14:tracePt t="67796" x="5657850" y="4905375"/>
          <p14:tracePt t="67806" x="5170488" y="4918075"/>
          <p14:tracePt t="67817" x="4619625" y="4992688"/>
          <p14:tracePt t="67827" x="4168775" y="5043488"/>
          <p14:tracePt t="67839" x="3730625" y="5143500"/>
          <p14:tracePt t="67847" x="3317875" y="5218113"/>
          <p14:tracePt t="67858" x="3016250" y="5281613"/>
          <p14:tracePt t="67868" x="2828925" y="5318125"/>
          <p14:tracePt t="67877" x="2690813" y="5343525"/>
          <p14:tracePt t="67889" x="2603500" y="5356225"/>
          <p14:tracePt t="67897" x="2541588" y="5356225"/>
          <p14:tracePt t="67907" x="2503488" y="5356225"/>
          <p14:tracePt t="67917" x="2478088" y="5356225"/>
          <p14:tracePt t="67945" x="2465388" y="5356225"/>
          <p14:tracePt t="68006" x="2452688" y="5356225"/>
          <p14:tracePt t="68015" x="2441575" y="5356225"/>
          <p14:tracePt t="70366" x="2390775" y="5356225"/>
          <p14:tracePt t="70375" x="2339975" y="5368925"/>
          <p14:tracePt t="70387" x="2216150" y="5407025"/>
          <p14:tracePt t="70398" x="2103438" y="5430838"/>
          <p14:tracePt t="70407" x="1990725" y="5468938"/>
          <p14:tracePt t="70414" x="1890713" y="5481638"/>
          <p14:tracePt t="70424" x="1852613" y="5494338"/>
          <p14:tracePt t="70434" x="1801813" y="5507038"/>
          <p14:tracePt t="70445" x="1765300" y="5518150"/>
          <p14:tracePt t="70455" x="1727200" y="5518150"/>
          <p14:tracePt t="70464" x="1714500" y="5530850"/>
          <p14:tracePt t="70664" x="1714500" y="5543550"/>
          <p14:tracePt t="70675" x="1714500" y="5556250"/>
          <p14:tracePt t="70693" x="1714500" y="5581650"/>
          <p14:tracePt t="70702" x="1714500" y="5607050"/>
          <p14:tracePt t="70723" x="1714500" y="5630863"/>
          <p14:tracePt t="70733" x="1714500" y="5656263"/>
          <p14:tracePt t="70744" x="1727200" y="5668963"/>
          <p14:tracePt t="70755" x="1739900" y="5681663"/>
          <p14:tracePt t="70764" x="1752600" y="5694363"/>
          <p14:tracePt t="70778" x="1752600" y="5707063"/>
          <p14:tracePt t="70784" x="1801813" y="5707063"/>
          <p14:tracePt t="70793" x="1839913" y="5732463"/>
          <p14:tracePt t="70803" x="1903413" y="5743575"/>
          <p14:tracePt t="70812" x="1965325" y="5768975"/>
          <p14:tracePt t="70822" x="2003425" y="5768975"/>
          <p14:tracePt t="70831" x="2052638" y="5768975"/>
          <p14:tracePt t="70842" x="2103438" y="5768975"/>
          <p14:tracePt t="70851" x="2127250" y="5768975"/>
          <p14:tracePt t="70861" x="2152650" y="5768975"/>
          <p14:tracePt t="70871" x="2190750" y="5768975"/>
          <p14:tracePt t="70882" x="2228850" y="5768975"/>
          <p14:tracePt t="70891" x="2252663" y="5768975"/>
          <p14:tracePt t="70905" x="2303463" y="5768975"/>
          <p14:tracePt t="70912" x="2352675" y="5768975"/>
          <p14:tracePt t="70923" x="2403475" y="5768975"/>
          <p14:tracePt t="70930" x="2441575" y="5768975"/>
          <p14:tracePt t="70940" x="2478088" y="5768975"/>
          <p14:tracePt t="70951" x="2528888" y="5768975"/>
          <p14:tracePt t="70961" x="2565400" y="5768975"/>
          <p14:tracePt t="70972" x="2590800" y="5768975"/>
          <p14:tracePt t="70980" x="2616200" y="5768975"/>
          <p14:tracePt t="70992" x="2654300" y="5768975"/>
          <p14:tracePt t="71002" x="2690813" y="5768975"/>
          <p14:tracePt t="71011" x="2741613" y="5768975"/>
          <p14:tracePt t="71025" x="2767013" y="5768975"/>
          <p14:tracePt t="71032" x="2790825" y="5768975"/>
          <p14:tracePt t="71041" x="2828925" y="5768975"/>
          <p14:tracePt t="71050" x="2854325" y="5768975"/>
          <p14:tracePt t="71060" x="2879725" y="5768975"/>
          <p14:tracePt t="71069" x="2916238" y="5768975"/>
          <p14:tracePt t="71080" x="2954338" y="5768975"/>
          <p14:tracePt t="71099" x="2992438" y="5768975"/>
          <p14:tracePt t="71111" x="3003550" y="5768975"/>
          <p14:tracePt t="71122" x="3016250" y="5768975"/>
          <p14:tracePt t="71131" x="3054350" y="5768975"/>
          <p14:tracePt t="71140" x="3067050" y="5768975"/>
          <p14:tracePt t="71152" x="3092450" y="5768975"/>
          <p14:tracePt t="71160" x="3116263" y="5768975"/>
          <p14:tracePt t="71179" x="3141663" y="5768975"/>
          <p14:tracePt t="71188" x="3154363" y="5768975"/>
          <p14:tracePt t="71199" x="3167063" y="5768975"/>
          <p14:tracePt t="71208" x="3192463" y="5768975"/>
          <p14:tracePt t="71218" x="3205163" y="5768975"/>
          <p14:tracePt t="71249" x="3216275" y="5768975"/>
          <p14:tracePt t="71268" x="3228975" y="5768975"/>
          <p14:tracePt t="71298" x="3241675" y="5768975"/>
          <p14:tracePt t="71546" x="3241675" y="5756275"/>
          <p14:tracePt t="71565" x="3254375" y="5756275"/>
          <p14:tracePt t="71575" x="3292475" y="5756275"/>
          <p14:tracePt t="71587" x="3341688" y="5756275"/>
          <p14:tracePt t="71597" x="3429000" y="5756275"/>
          <p14:tracePt t="71609" x="3517900" y="5743575"/>
          <p14:tracePt t="71617" x="3579813" y="5743575"/>
          <p14:tracePt t="71629" x="3692525" y="5743575"/>
          <p14:tracePt t="71636" x="3779838" y="5732463"/>
          <p14:tracePt t="71644" x="3867150" y="5732463"/>
          <p14:tracePt t="71655" x="3930650" y="5732463"/>
          <p14:tracePt t="71665" x="3968750" y="5732463"/>
          <p14:tracePt t="71674" x="4030663" y="5732463"/>
          <p14:tracePt t="71685" x="4068763" y="5732463"/>
          <p14:tracePt t="71694" x="4092575" y="5732463"/>
          <p14:tracePt t="71706" x="4130675" y="5732463"/>
          <p14:tracePt t="71716" x="4156075" y="5732463"/>
          <p14:tracePt t="71729" x="4181475" y="5732463"/>
          <p14:tracePt t="71736" x="4192588" y="5732463"/>
          <p14:tracePt t="71745" x="4230688" y="5732463"/>
          <p14:tracePt t="71755" x="4256088" y="5732463"/>
          <p14:tracePt t="71765" x="4268788" y="5732463"/>
          <p14:tracePt t="71774" x="4294188" y="5732463"/>
          <p14:tracePt t="71784" x="4318000" y="5732463"/>
          <p14:tracePt t="71794" x="4330700" y="5732463"/>
          <p14:tracePt t="71804" x="4356100" y="5732463"/>
          <p14:tracePt t="71813" x="4368800" y="5732463"/>
          <p14:tracePt t="71835" x="4381500" y="5732463"/>
          <p14:tracePt t="71845" x="4394200" y="5732463"/>
          <p14:tracePt t="71855" x="4394200" y="5719763"/>
          <p14:tracePt t="71865" x="4418013" y="5719763"/>
          <p14:tracePt t="71878" x="4430713" y="5719763"/>
          <p14:tracePt t="71883" x="4443413" y="5719763"/>
          <p14:tracePt t="71894" x="4456113" y="5707063"/>
          <p14:tracePt t="71903" x="4468813" y="5707063"/>
          <p14:tracePt t="71923" x="4481513" y="5707063"/>
          <p14:tracePt t="71943" x="4494213" y="5707063"/>
          <p14:tracePt t="72678" x="4494213" y="5694363"/>
          <p14:tracePt t="72717" x="4518025" y="5681663"/>
          <p14:tracePt t="72727" x="4594225" y="5668963"/>
          <p14:tracePt t="72735" x="4681538" y="5668963"/>
          <p14:tracePt t="72746" x="4756150" y="5656263"/>
          <p14:tracePt t="72756" x="4819650" y="5643563"/>
          <p14:tracePt t="72766" x="4906963" y="5643563"/>
          <p14:tracePt t="72776" x="4994275" y="5643563"/>
          <p14:tracePt t="72787" x="5081588" y="5643563"/>
          <p14:tracePt t="72796" x="5194300" y="5643563"/>
          <p14:tracePt t="72811" x="5294313" y="5643563"/>
          <p14:tracePt t="72817" x="5370513" y="5643563"/>
          <p14:tracePt t="72826" x="5432425" y="5643563"/>
          <p14:tracePt t="72837" x="5470525" y="5643563"/>
          <p14:tracePt t="72845" x="5507038" y="5643563"/>
          <p14:tracePt t="72856" x="5532438" y="5643563"/>
          <p14:tracePt t="72865" x="5557838" y="5643563"/>
          <p14:tracePt t="72874" x="5583238" y="5643563"/>
          <p14:tracePt t="72885" x="5595938" y="5643563"/>
          <p14:tracePt t="72895" x="5619750" y="5643563"/>
          <p14:tracePt t="72906" x="5632450" y="5643563"/>
          <p14:tracePt t="72915" x="5645150" y="5643563"/>
          <p14:tracePt t="72926" x="5657850" y="5643563"/>
          <p14:tracePt t="72937" x="5683250" y="5643563"/>
          <p14:tracePt t="72945" x="5695950" y="5643563"/>
          <p14:tracePt t="72958" x="5708650" y="5643563"/>
          <p14:tracePt t="72981" x="5745163" y="5643563"/>
          <p14:tracePt t="72984" x="5757863" y="5643563"/>
          <p14:tracePt t="72994" x="5783263" y="5643563"/>
          <p14:tracePt t="73004" x="5821363" y="5643563"/>
          <p14:tracePt t="73014" x="5832475" y="5643563"/>
          <p14:tracePt t="73026" x="5845175" y="5643563"/>
          <p14:tracePt t="73036" x="5870575" y="5643563"/>
          <p14:tracePt t="73045" x="5883275" y="5643563"/>
          <p14:tracePt t="73059" x="5895975" y="5643563"/>
          <p14:tracePt t="73065" x="5908675" y="5643563"/>
          <p14:tracePt t="73074" x="5932488" y="5643563"/>
          <p14:tracePt t="73083" x="5945188" y="5643563"/>
          <p14:tracePt t="73092" x="5957888" y="5643563"/>
          <p14:tracePt t="73105" x="5970588" y="5643563"/>
          <p14:tracePt t="73113" x="5995988" y="5643563"/>
          <p14:tracePt t="73123" x="6008688" y="5643563"/>
          <p14:tracePt t="73133" x="6021388" y="5643563"/>
          <p14:tracePt t="73163" x="6034088" y="5643563"/>
          <p14:tracePt t="73175" x="6045200" y="5643563"/>
          <p14:tracePt t="73193" x="6057900" y="5643563"/>
          <p14:tracePt t="73203" x="6083300" y="5643563"/>
          <p14:tracePt t="73211" x="6096000" y="5643563"/>
          <p14:tracePt t="73222" x="6108700" y="5643563"/>
          <p14:tracePt t="73231" x="6134100" y="5643563"/>
          <p14:tracePt t="73241" x="6146800" y="5643563"/>
          <p14:tracePt t="73251" x="6157913" y="5656263"/>
          <p14:tracePt t="73261" x="6170613" y="5656263"/>
          <p14:tracePt t="73271" x="6196013" y="5668963"/>
          <p14:tracePt t="73281" x="6208713" y="5681663"/>
          <p14:tracePt t="73292" x="6234113" y="5681663"/>
          <p14:tracePt t="73302" x="6270625" y="5681663"/>
          <p14:tracePt t="73311" x="6296025" y="5681663"/>
          <p14:tracePt t="73321" x="6321425" y="5681663"/>
          <p14:tracePt t="73331" x="6359525" y="5694363"/>
          <p14:tracePt t="73341" x="6396038" y="5694363"/>
          <p14:tracePt t="73350" x="6408738" y="5707063"/>
          <p14:tracePt t="73362" x="6434138" y="5719763"/>
          <p14:tracePt t="73372" x="6459538" y="5719763"/>
          <p14:tracePt t="73384" x="6472238" y="5719763"/>
          <p14:tracePt t="73390" x="6483350" y="5719763"/>
          <p14:tracePt t="73401" x="6508750" y="5719763"/>
          <p14:tracePt t="73422" x="6534150" y="5719763"/>
          <p14:tracePt t="73435" x="6559550" y="5732463"/>
          <p14:tracePt t="73442" x="6559550" y="5743575"/>
          <p14:tracePt t="73449" x="6584950" y="5743575"/>
          <p14:tracePt t="73461" x="6608763" y="5743575"/>
          <p14:tracePt t="73469" x="6608763" y="5756275"/>
          <p14:tracePt t="73481" x="6634163" y="5756275"/>
          <p14:tracePt t="73500" x="6646863" y="5756275"/>
          <p14:tracePt t="73521" x="6659563" y="5756275"/>
          <p14:tracePt t="73541" x="6672263" y="5756275"/>
          <p14:tracePt t="73550" x="6684963" y="5756275"/>
          <p14:tracePt t="73868" x="6721475" y="5756275"/>
          <p14:tracePt t="73879" x="6772275" y="5743575"/>
          <p14:tracePt t="73889" x="6834188" y="5719763"/>
          <p14:tracePt t="73897" x="6910388" y="5719763"/>
          <p14:tracePt t="73911" x="6972300" y="5719763"/>
          <p14:tracePt t="73918" x="7034213" y="5719763"/>
          <p14:tracePt t="73926" x="7146925" y="5707063"/>
          <p14:tracePt t="73937" x="7235825" y="5707063"/>
          <p14:tracePt t="73946" x="7323138" y="5707063"/>
          <p14:tracePt t="73955" x="7410450" y="5707063"/>
          <p14:tracePt t="73965" x="7472363" y="5707063"/>
          <p14:tracePt t="73988" x="7572375" y="5707063"/>
          <p14:tracePt t="73997" x="7597775" y="5707063"/>
          <p14:tracePt t="74008" x="7610475" y="5707063"/>
          <p14:tracePt t="74025" x="7623175" y="5707063"/>
          <p14:tracePt t="74035" x="7635875" y="5707063"/>
          <p14:tracePt t="74055" x="7648575" y="5707063"/>
          <p14:tracePt t="74087" x="7661275" y="5707063"/>
          <p14:tracePt t="74096" x="7673975" y="5707063"/>
          <p14:tracePt t="74105" x="7685088" y="5707063"/>
          <p14:tracePt t="74119" x="7697788" y="5694363"/>
          <p14:tracePt t="74126" x="7735888" y="5694363"/>
          <p14:tracePt t="74141" x="7761288" y="5681663"/>
          <p14:tracePt t="74146" x="7785100" y="5681663"/>
          <p14:tracePt t="74155" x="7810500" y="5681663"/>
          <p14:tracePt t="74165" x="7823200" y="5681663"/>
          <p14:tracePt t="74174" x="7835900" y="5668963"/>
          <p14:tracePt t="74184" x="7874000" y="5668963"/>
          <p14:tracePt t="74194" x="7897813" y="5668963"/>
          <p14:tracePt t="74204" x="7935913" y="5656263"/>
          <p14:tracePt t="74214" x="7961313" y="5643563"/>
          <p14:tracePt t="74225" x="7986713" y="5643563"/>
          <p14:tracePt t="74237" x="8023225" y="5643563"/>
          <p14:tracePt t="74246" x="8061325" y="5630863"/>
          <p14:tracePt t="74253" x="8074025" y="5630863"/>
          <p14:tracePt t="74264" x="8110538" y="5630863"/>
          <p14:tracePt t="74273" x="8135938" y="5630863"/>
          <p14:tracePt t="74293" x="8161338" y="5630863"/>
          <p14:tracePt t="74302" x="8174038" y="5630863"/>
          <p14:tracePt t="74313" x="8186738" y="5630863"/>
          <p14:tracePt t="74323" x="8212138" y="5630863"/>
          <p14:tracePt t="74334" x="8223250" y="5630863"/>
          <p14:tracePt t="74342" x="8248650" y="5630863"/>
          <p14:tracePt t="74353" x="8274050" y="5630863"/>
          <p14:tracePt t="74374" x="8312150" y="5643563"/>
          <p14:tracePt t="74387" x="8348663" y="5643563"/>
          <p14:tracePt t="74402" x="8386763" y="5643563"/>
          <p14:tracePt t="74413" x="8399463" y="5643563"/>
          <p14:tracePt t="74421" x="8424863" y="5643563"/>
          <p14:tracePt t="74432" x="8448675" y="5643563"/>
          <p14:tracePt t="74442" x="8461375" y="5643563"/>
          <p14:tracePt t="74452" x="8474075" y="5656263"/>
          <p14:tracePt t="74461" x="8499475" y="5668963"/>
          <p14:tracePt t="74472" x="8512175" y="5668963"/>
          <p14:tracePt t="74481" x="8524875" y="5668963"/>
          <p14:tracePt t="74492" x="8548688" y="5681663"/>
          <p14:tracePt t="74514" x="8561388" y="5681663"/>
          <p14:tracePt t="74522" x="8586788" y="5681663"/>
          <p14:tracePt t="74531" x="8586788" y="5694363"/>
          <p14:tracePt t="74551" x="8599488" y="5707063"/>
          <p14:tracePt t="74561" x="8612188" y="5707063"/>
          <p14:tracePt t="74580" x="8624888" y="5707063"/>
          <p14:tracePt t="74593" x="8624888" y="5719763"/>
          <p14:tracePt t="74602" x="8637588" y="5719763"/>
          <p14:tracePt t="74612" x="8637588" y="5732463"/>
          <p14:tracePt t="74620" x="8650288" y="5732463"/>
          <p14:tracePt t="74630" x="8650288" y="5743575"/>
          <p14:tracePt t="74640" x="8661400" y="5743575"/>
          <p14:tracePt t="74721" x="8661400" y="5756275"/>
          <p14:tracePt t="74972" x="8574088" y="5756275"/>
          <p14:tracePt t="74979" x="8361363" y="5756275"/>
          <p14:tracePt t="74989" x="7910513" y="5756275"/>
          <p14:tracePt t="74999" x="7223125" y="5756275"/>
          <p14:tracePt t="75007" x="6396038" y="5756275"/>
          <p14:tracePt t="75017" x="5645150" y="5819775"/>
          <p14:tracePt t="75026" x="4756150" y="5907088"/>
          <p14:tracePt t="75037" x="4130675" y="5969000"/>
          <p14:tracePt t="75047" x="3505200" y="6056313"/>
          <p14:tracePt t="75056" x="3092450" y="6107113"/>
          <p14:tracePt t="75069" x="2728913" y="6145213"/>
          <p14:tracePt t="75079" x="2441575" y="6194425"/>
          <p14:tracePt t="75091" x="2216150" y="6232525"/>
          <p14:tracePt t="75096" x="2090738" y="6245225"/>
          <p14:tracePt t="75106" x="1978025" y="6257925"/>
          <p14:tracePt t="75117" x="1890713" y="6294438"/>
          <p14:tracePt t="75126" x="1839913" y="6294438"/>
          <p14:tracePt t="75137" x="1801813" y="6307138"/>
          <p14:tracePt t="75146" x="1765300" y="6307138"/>
          <p14:tracePt t="75168" x="1739900" y="6307138"/>
          <p14:tracePt t="75197" x="1727200" y="6307138"/>
          <p14:tracePt t="75227" x="1714500" y="6307138"/>
          <p14:tracePt t="75238" x="1701800" y="6307138"/>
          <p14:tracePt t="75255" x="1689100" y="6307138"/>
          <p14:tracePt t="75265" x="1677988" y="6307138"/>
          <p14:tracePt t="75275" x="1665288" y="6307138"/>
          <p14:tracePt t="75304" x="1652588" y="6307138"/>
          <p14:tracePt t="75324" x="1639888" y="6307138"/>
          <p14:tracePt t="75346" x="1627188" y="6307138"/>
          <p14:tracePt t="75365" x="1627188" y="6294438"/>
          <p14:tracePt t="75383" x="1627188" y="6281738"/>
          <p14:tracePt t="75425" x="1614488" y="6281738"/>
          <p14:tracePt t="75448" x="1601788" y="6269038"/>
          <p14:tracePt t="75456" x="1601788" y="6257925"/>
          <p14:tracePt t="75467" x="1589088" y="6232525"/>
          <p14:tracePt t="75474" x="1589088" y="6207125"/>
          <p14:tracePt t="75483" x="1577975" y="6194425"/>
          <p14:tracePt t="75495" x="1577975" y="6181725"/>
          <p14:tracePt t="75503" x="1577975" y="6169025"/>
          <p14:tracePt t="75514" x="1577975" y="6157913"/>
          <p14:tracePt t="75523" x="1565275" y="6145213"/>
          <p14:tracePt t="75575" x="1565275" y="6132513"/>
          <p14:tracePt t="76040" x="1577975" y="6132513"/>
          <p14:tracePt t="76050" x="1639888" y="6132513"/>
          <p14:tracePt t="76060" x="1714500" y="6132513"/>
          <p14:tracePt t="76070" x="1778000" y="6132513"/>
          <p14:tracePt t="76080" x="1890713" y="6132513"/>
          <p14:tracePt t="76088" x="1978025" y="6132513"/>
          <p14:tracePt t="76097" x="2065338" y="6132513"/>
          <p14:tracePt t="76108" x="2127250" y="6132513"/>
          <p14:tracePt t="76118" x="2190750" y="6132513"/>
          <p14:tracePt t="76128" x="2228850" y="6132513"/>
          <p14:tracePt t="76138" x="2265363" y="6132513"/>
          <p14:tracePt t="76150" x="2290763" y="6132513"/>
          <p14:tracePt t="76159" x="2328863" y="6132513"/>
          <p14:tracePt t="76170" x="2352675" y="6132513"/>
          <p14:tracePt t="76179" x="2378075" y="6132513"/>
          <p14:tracePt t="76188" x="2416175" y="6132513"/>
          <p14:tracePt t="76201" x="2441575" y="6132513"/>
          <p14:tracePt t="76207" x="2465388" y="6132513"/>
          <p14:tracePt t="76216" x="2478088" y="6132513"/>
          <p14:tracePt t="76227" x="2503488" y="6132513"/>
          <p14:tracePt t="76237" x="2516188" y="6132513"/>
          <p14:tracePt t="76246" x="2541588" y="6132513"/>
          <p14:tracePt t="76256" x="2554288" y="6132513"/>
          <p14:tracePt t="76267" x="2565400" y="6132513"/>
          <p14:tracePt t="76277" x="2578100" y="6132513"/>
          <p14:tracePt t="76287" x="2603500" y="6132513"/>
          <p14:tracePt t="76297" x="2616200" y="6132513"/>
          <p14:tracePt t="76317" x="2628900" y="6132513"/>
          <p14:tracePt t="76326" x="2641600" y="6132513"/>
          <p14:tracePt t="76358" x="2654300" y="6132513"/>
          <p14:tracePt t="76377" x="2667000" y="6132513"/>
          <p14:tracePt t="76754" x="2654300" y="6132513"/>
          <p14:tracePt t="76764" x="2654300" y="6119813"/>
          <p14:tracePt t="76822" x="2690813" y="6107113"/>
          <p14:tracePt t="76842" x="2741613" y="6107113"/>
          <p14:tracePt t="76853" x="2790825" y="6107113"/>
          <p14:tracePt t="76864" x="2828925" y="6107113"/>
          <p14:tracePt t="76874" x="2879725" y="6107113"/>
          <p14:tracePt t="76883" x="2941638" y="6107113"/>
          <p14:tracePt t="76897" x="3028950" y="6107113"/>
          <p14:tracePt t="76904" x="3116263" y="6107113"/>
          <p14:tracePt t="76912" x="3192463" y="6094413"/>
          <p14:tracePt t="76922" x="3254375" y="6094413"/>
          <p14:tracePt t="76931" x="3292475" y="6094413"/>
          <p14:tracePt t="76943" x="3328988" y="6094413"/>
          <p14:tracePt t="76961" x="3341688" y="6094413"/>
          <p14:tracePt t="77140" x="3354388" y="6094413"/>
          <p14:tracePt t="77159" x="3367088" y="6094413"/>
          <p14:tracePt t="77201" x="3379788" y="6094413"/>
          <p14:tracePt t="77221" x="3392488" y="6094413"/>
          <p14:tracePt t="77252" x="3405188" y="6094413"/>
          <p14:tracePt t="77270" x="3417888" y="6094413"/>
          <p14:tracePt t="77278" x="3429000" y="6094413"/>
          <p14:tracePt t="77288" x="3441700" y="6094413"/>
          <p14:tracePt t="77299" x="3454400" y="6094413"/>
          <p14:tracePt t="77308" x="3467100" y="6094413"/>
          <p14:tracePt t="77339" x="3479800" y="6094413"/>
          <p14:tracePt t="77357" x="3492500" y="6094413"/>
          <p14:tracePt t="77387" x="3517900" y="6094413"/>
          <p14:tracePt t="77397" x="3554413" y="6094413"/>
          <p14:tracePt t="77407" x="3567113" y="6094413"/>
          <p14:tracePt t="77417" x="3605213" y="6094413"/>
          <p14:tracePt t="77427" x="3654425" y="6094413"/>
          <p14:tracePt t="77436" x="3692525" y="6094413"/>
          <p14:tracePt t="77448" x="3717925" y="6094413"/>
          <p14:tracePt t="77457" x="3767138" y="6094413"/>
          <p14:tracePt t="77466" x="3805238" y="6094413"/>
          <p14:tracePt t="77477" x="3830638" y="6094413"/>
          <p14:tracePt t="77487" x="3856038" y="6094413"/>
          <p14:tracePt t="77497" x="3892550" y="6094413"/>
          <p14:tracePt t="77506" x="3917950" y="6094413"/>
          <p14:tracePt t="77516" x="3930650" y="6094413"/>
          <p14:tracePt t="77527" x="3943350" y="6094413"/>
          <p14:tracePt t="77537" x="3979863" y="6094413"/>
          <p14:tracePt t="77547" x="3992563" y="6094413"/>
          <p14:tracePt t="77555" x="4005263" y="6094413"/>
          <p14:tracePt t="77567" x="4017963" y="6094413"/>
          <p14:tracePt t="77577" x="4043363" y="6094413"/>
          <p14:tracePt t="77586" x="4068763" y="6094413"/>
          <p14:tracePt t="77597" x="4081463" y="6094413"/>
          <p14:tracePt t="77606" x="4105275" y="6094413"/>
          <p14:tracePt t="77616" x="4117975" y="6094413"/>
          <p14:tracePt t="77626" x="4130675" y="6094413"/>
          <p14:tracePt t="77635" x="4143375" y="6094413"/>
          <p14:tracePt t="77647" x="4168775" y="6094413"/>
          <p14:tracePt t="77656" x="4181475" y="6094413"/>
          <p14:tracePt t="77665" x="4192588" y="6094413"/>
          <p14:tracePt t="77675" x="4205288" y="6094413"/>
          <p14:tracePt t="77686" x="4230688" y="6094413"/>
          <p14:tracePt t="77697" x="4243388" y="6094413"/>
          <p14:tracePt t="77705" x="4256088" y="6094413"/>
          <p14:tracePt t="77714" x="4281488" y="6094413"/>
          <p14:tracePt t="77726" x="4294188" y="6107113"/>
          <p14:tracePt t="77736" x="4305300" y="6107113"/>
          <p14:tracePt t="77754" x="4318000" y="6119813"/>
          <p14:tracePt t="77757" x="4343400" y="6119813"/>
          <p14:tracePt t="77765" x="4356100" y="6119813"/>
          <p14:tracePt t="77776" x="4368800" y="6132513"/>
          <p14:tracePt t="77785" x="4394200" y="6132513"/>
          <p14:tracePt t="77793" x="4406900" y="6132513"/>
          <p14:tracePt t="77805" x="4418013" y="6132513"/>
          <p14:tracePt t="77815" x="4430713" y="6132513"/>
          <p14:tracePt t="77824" x="4443413" y="6132513"/>
          <p14:tracePt t="77844" x="4456113" y="6145213"/>
          <p14:tracePt t="77854" x="4468813" y="6145213"/>
          <p14:tracePt t="77883" x="4481513" y="6145213"/>
          <p14:tracePt t="78470" x="4518025" y="6132513"/>
          <p14:tracePt t="78479" x="4568825" y="6119813"/>
          <p14:tracePt t="78489" x="4630738" y="6094413"/>
          <p14:tracePt t="78500" x="4732338" y="6081713"/>
          <p14:tracePt t="78508" x="4794250" y="6081713"/>
          <p14:tracePt t="78518" x="4843463" y="6069013"/>
          <p14:tracePt t="78529" x="4932363" y="6056313"/>
          <p14:tracePt t="78539" x="5045075" y="6056313"/>
          <p14:tracePt t="78553" x="5081588" y="6056313"/>
          <p14:tracePt t="78560" x="5145088" y="6056313"/>
          <p14:tracePt t="78569" x="5232400" y="6056313"/>
          <p14:tracePt t="78579" x="5319713" y="6056313"/>
          <p14:tracePt t="78587" x="5394325" y="6056313"/>
          <p14:tracePt t="78598" x="5457825" y="6056313"/>
          <p14:tracePt t="78608" x="5519738" y="6056313"/>
          <p14:tracePt t="78618" x="5570538" y="6056313"/>
          <p14:tracePt t="78627" x="5607050" y="6056313"/>
          <p14:tracePt t="78638" x="5645150" y="6056313"/>
          <p14:tracePt t="78651" x="5670550" y="6056313"/>
          <p14:tracePt t="78660" x="5695950" y="6056313"/>
          <p14:tracePt t="78669" x="5732463" y="6056313"/>
          <p14:tracePt t="78679" x="5783263" y="6056313"/>
          <p14:tracePt t="78689" x="5808663" y="6056313"/>
          <p14:tracePt t="78698" x="5832475" y="6056313"/>
          <p14:tracePt t="78711" x="5857875" y="6056313"/>
          <p14:tracePt t="78718" x="5908675" y="6056313"/>
          <p14:tracePt t="78726" x="5921375" y="6056313"/>
          <p14:tracePt t="78736" x="5970588" y="6056313"/>
          <p14:tracePt t="78747" x="6034088" y="6045200"/>
          <p14:tracePt t="78756" x="6108700" y="6032500"/>
          <p14:tracePt t="78767" x="6157913" y="6032500"/>
          <p14:tracePt t="78776" x="6196013" y="6032500"/>
          <p14:tracePt t="78788" x="6221413" y="6032500"/>
          <p14:tracePt t="78797" x="6259513" y="6032500"/>
          <p14:tracePt t="78810" x="6283325" y="6032500"/>
          <p14:tracePt t="78817" x="6308725" y="6032500"/>
          <p14:tracePt t="78830" x="6334125" y="6032500"/>
          <p14:tracePt t="78838" x="6346825" y="6032500"/>
          <p14:tracePt t="78846" x="6359525" y="6032500"/>
          <p14:tracePt t="78856" x="6383338" y="6032500"/>
          <p14:tracePt t="78866" x="6383338" y="6045200"/>
          <p14:tracePt t="78876" x="6396038" y="6045200"/>
          <p14:tracePt t="78885" x="6408738" y="6045200"/>
          <p14:tracePt t="78916" x="6421438" y="6056313"/>
          <p14:tracePt t="78937" x="6434138" y="6056313"/>
          <p14:tracePt t="78946" x="6434138" y="6069013"/>
          <p14:tracePt t="78956" x="6446838" y="6069013"/>
          <p14:tracePt t="78978" x="6459538" y="6069013"/>
          <p14:tracePt t="78984" x="6472238" y="6081713"/>
          <p14:tracePt t="79015" x="6483350" y="6081713"/>
          <p14:tracePt t="79047" x="6496050" y="6081713"/>
          <p14:tracePt t="79057" x="6508750" y="6094413"/>
          <p14:tracePt t="79087" x="6521450" y="6094413"/>
          <p14:tracePt t="79441" x="6508750" y="6094413"/>
          <p14:tracePt t="79460" x="6459538" y="6069013"/>
          <p14:tracePt t="79470" x="6359525" y="5981700"/>
          <p14:tracePt t="79481" x="6259513" y="5881688"/>
          <p14:tracePt t="79490" x="6021388" y="5694363"/>
          <p14:tracePt t="79501" x="5370513" y="5294313"/>
          <p14:tracePt t="79514" x="4743450" y="4768850"/>
          <p14:tracePt t="79521" x="4092575" y="4267200"/>
          <p14:tracePt t="79532" x="3328988" y="3879850"/>
          <p14:tracePt t="79540" x="2678113" y="3490913"/>
          <p14:tracePt t="79549" x="2203450" y="3178175"/>
          <p14:tracePt t="79559" x="1727200" y="2865438"/>
          <p14:tracePt t="79570" x="1452563" y="2640013"/>
          <p14:tracePt t="79580" x="1176338" y="2439988"/>
          <p14:tracePt t="79589" x="1038225" y="2278063"/>
          <p14:tracePt t="79601" x="901700" y="2127250"/>
          <p14:tracePt t="79611" x="825500" y="2001838"/>
          <p14:tracePt t="79622" x="776288" y="1839913"/>
          <p14:tracePt t="79629" x="725488" y="1727200"/>
          <p14:tracePt t="79639" x="701675" y="1639888"/>
          <p14:tracePt t="79649" x="688975" y="1601788"/>
          <p14:tracePt t="79661" x="650875" y="1552575"/>
          <p14:tracePt t="79672" x="625475" y="1514475"/>
          <p14:tracePt t="79683" x="588963" y="1476375"/>
          <p14:tracePt t="79688" x="550863" y="1450975"/>
          <p14:tracePt t="79698" x="512763" y="1427163"/>
          <p14:tracePt t="79708" x="488950" y="1401763"/>
          <p14:tracePt t="79719" x="463550" y="1376363"/>
          <p14:tracePt t="79729" x="438150" y="1350963"/>
          <p14:tracePt t="79738" x="425450" y="1350963"/>
          <p14:tracePt t="79751" x="400050" y="1314450"/>
          <p14:tracePt t="79758" x="363538" y="1276350"/>
          <p14:tracePt t="79769" x="325438" y="1250950"/>
          <p14:tracePt t="79778" x="300038" y="1214438"/>
          <p14:tracePt t="79787" x="274638" y="1189038"/>
          <p14:tracePt t="79798" x="238125" y="1163638"/>
          <p14:tracePt t="79809" x="212725" y="1125538"/>
          <p14:tracePt t="79817" x="187325" y="1089025"/>
          <p14:tracePt t="79827" x="163513" y="1089025"/>
          <p14:tracePt t="79838" x="138113" y="1050925"/>
          <p14:tracePt t="79848" x="112713" y="1014413"/>
          <p14:tracePt t="79857" x="87313" y="963613"/>
          <p14:tracePt t="79869" x="74613" y="912813"/>
          <p14:tracePt t="79884" x="50800" y="838200"/>
          <p14:tracePt t="79889" x="38100" y="788988"/>
          <p14:tracePt t="79896" x="38100" y="750888"/>
          <p14:tracePt t="80107" x="25400" y="750888"/>
          <p14:tracePt t="80116" x="12700" y="7508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61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--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8" name="Picture 1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653" y="1143000"/>
            <a:ext cx="32956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03200" y="1350477"/>
            <a:ext cx="8445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Number of available states within a sphere of radius n= </a:t>
            </a:r>
          </a:p>
          <a:p>
            <a:endParaRPr lang="en-IN" sz="2400" dirty="0"/>
          </a:p>
          <a:p>
            <a:r>
              <a:rPr lang="en-IN" sz="2400" dirty="0"/>
              <a:t>Number of available states within a sphere of radius (</a:t>
            </a:r>
            <a:r>
              <a:rPr lang="en-IN" sz="2400" dirty="0" err="1"/>
              <a:t>n+dn</a:t>
            </a:r>
            <a:r>
              <a:rPr lang="en-IN" sz="2400" dirty="0"/>
              <a:t>) =</a:t>
            </a:r>
          </a:p>
          <a:p>
            <a:endParaRPr lang="en-IN" sz="2400" dirty="0"/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The factor 1/8 accounts for the fact that only positive integers are allowable and thus only one octant of the sphere alone be considered.</a:t>
            </a:r>
          </a:p>
          <a:p>
            <a:r>
              <a:rPr lang="en-IN" sz="2400" dirty="0"/>
              <a:t>Number of available states within n to (</a:t>
            </a:r>
            <a:r>
              <a:rPr lang="en-IN" sz="2400" dirty="0" err="1"/>
              <a:t>n+dn</a:t>
            </a:r>
            <a:r>
              <a:rPr lang="en-IN" sz="2400" dirty="0"/>
              <a:t>) =     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41271"/>
              </p:ext>
            </p:extLst>
          </p:nvPr>
        </p:nvGraphicFramePr>
        <p:xfrm>
          <a:off x="7038205" y="1287497"/>
          <a:ext cx="2421501" cy="69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r:id="rId6" imgW="748975" imgH="431613" progId="">
                  <p:embed/>
                </p:oleObj>
              </mc:Choice>
              <mc:Fallback>
                <p:oleObj r:id="rId6" imgW="748975" imgH="431613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205" y="1287497"/>
                        <a:ext cx="2421501" cy="698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84209"/>
              </p:ext>
            </p:extLst>
          </p:nvPr>
        </p:nvGraphicFramePr>
        <p:xfrm>
          <a:off x="2899764" y="2691090"/>
          <a:ext cx="2256852" cy="63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r:id="rId8" imgW="1129810" imgH="431613" progId="">
                  <p:embed/>
                </p:oleObj>
              </mc:Choice>
              <mc:Fallback>
                <p:oleObj r:id="rId8" imgW="1129810" imgH="4316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64" y="2691090"/>
                        <a:ext cx="2256852" cy="63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3720"/>
              </p:ext>
            </p:extLst>
          </p:nvPr>
        </p:nvGraphicFramePr>
        <p:xfrm>
          <a:off x="6375400" y="4094879"/>
          <a:ext cx="2707655" cy="79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r:id="rId10" imgW="1320227" imgH="393529" progId="">
                  <p:embed/>
                </p:oleObj>
              </mc:Choice>
              <mc:Fallback>
                <p:oleObj r:id="rId10" imgW="1320227" imgH="3935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094879"/>
                        <a:ext cx="2707655" cy="79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73668"/>
              </p:ext>
            </p:extLst>
          </p:nvPr>
        </p:nvGraphicFramePr>
        <p:xfrm>
          <a:off x="6018232" y="4750513"/>
          <a:ext cx="2054845" cy="79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r:id="rId12" imgW="748975" imgH="393529" progId="">
                  <p:embed/>
                </p:oleObj>
              </mc:Choice>
              <mc:Fallback>
                <p:oleObj r:id="rId12" imgW="748975" imgH="39352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32" y="4750513"/>
                        <a:ext cx="2054845" cy="79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1193800" y="5772110"/>
            <a:ext cx="7012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[</a:t>
            </a:r>
            <a:r>
              <a:rPr lang="en-IN" sz="2400" dirty="0"/>
              <a:t>Neglecting higher order terms of </a:t>
            </a:r>
            <a:r>
              <a:rPr lang="en-IN" sz="2400" dirty="0" err="1"/>
              <a:t>dn</a:t>
            </a:r>
            <a:r>
              <a:rPr lang="en-IN" sz="2400" dirty="0"/>
              <a:t>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681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77055"/>
  <p:extLst>
    <p:ext uri="{3A86A75C-4F4B-4683-9AE1-C65F6400EC91}">
      <p14:laserTraceLst xmlns:p14="http://schemas.microsoft.com/office/powerpoint/2010/main">
        <p14:tracePtLst>
          <p14:tracePt t="354" x="4156075" y="1952625"/>
          <p14:tracePt t="381" x="4394200" y="2114550"/>
          <p14:tracePt t="388" x="4394200" y="2139950"/>
          <p14:tracePt t="399" x="4406900" y="2139950"/>
          <p14:tracePt t="408" x="4406900" y="2152650"/>
          <p14:tracePt t="449" x="4406900" y="2165350"/>
          <p14:tracePt t="2294" x="4418013" y="2165350"/>
          <p14:tracePt t="2304" x="4418013" y="2178050"/>
          <p14:tracePt t="2314" x="4418013" y="2239963"/>
          <p14:tracePt t="2324" x="4468813" y="2365375"/>
          <p14:tracePt t="2335" x="4481513" y="2516188"/>
          <p14:tracePt t="2342" x="4506913" y="2678113"/>
          <p14:tracePt t="2352" x="4556125" y="2840038"/>
          <p14:tracePt t="2362" x="4568825" y="2990850"/>
          <p14:tracePt t="2371" x="4568825" y="3141663"/>
          <p14:tracePt t="2382" x="4568825" y="3290888"/>
          <p14:tracePt t="2392" x="4568825" y="3441700"/>
          <p14:tracePt t="2405" x="4568825" y="3567113"/>
          <p14:tracePt t="2414" x="4568825" y="3679825"/>
          <p14:tracePt t="2423" x="4543425" y="3792538"/>
          <p14:tracePt t="2432" x="4518025" y="3854450"/>
          <p14:tracePt t="2442" x="4494213" y="3929063"/>
          <p14:tracePt t="2452" x="4494213" y="3967163"/>
          <p14:tracePt t="2460" x="4494213" y="4005263"/>
          <p14:tracePt t="2491" x="4494213" y="4017963"/>
          <p14:tracePt t="2553" x="4506913" y="4017963"/>
          <p14:tracePt t="2565" x="4530725" y="4017963"/>
          <p14:tracePt t="2581" x="4556125" y="4017963"/>
          <p14:tracePt t="2590" x="4581525" y="4017963"/>
          <p14:tracePt t="2610" x="4606925" y="4017963"/>
          <p14:tracePt t="2620" x="4619625" y="4017963"/>
          <p14:tracePt t="2630" x="4630738" y="4017963"/>
          <p14:tracePt t="2640" x="4668838" y="4029075"/>
          <p14:tracePt t="2656" x="4681538" y="4029075"/>
          <p14:tracePt t="2664" x="4694238" y="4041775"/>
          <p14:tracePt t="2669" x="4719638" y="4041775"/>
          <p14:tracePt t="2680" x="4743450" y="4067175"/>
          <p14:tracePt t="2689" x="4756150" y="4067175"/>
          <p14:tracePt t="2699" x="4781550" y="4079875"/>
          <p14:tracePt t="2710" x="4794250" y="4079875"/>
          <p14:tracePt t="2719" x="4819650" y="4092575"/>
          <p14:tracePt t="2730" x="4832350" y="4092575"/>
          <p14:tracePt t="2742" x="4843463" y="4105275"/>
          <p14:tracePt t="2752" x="4856163" y="4105275"/>
          <p14:tracePt t="2759" x="4881563" y="4105275"/>
          <p14:tracePt t="2769" x="4894263" y="4105275"/>
          <p14:tracePt t="2779" x="4906963" y="4105275"/>
          <p14:tracePt t="2789" x="4932363" y="4105275"/>
          <p14:tracePt t="2800" x="4945063" y="4105275"/>
          <p14:tracePt t="2810" x="4968875" y="4105275"/>
          <p14:tracePt t="2818" x="4981575" y="4105275"/>
          <p14:tracePt t="2828" x="4994275" y="4105275"/>
          <p14:tracePt t="2838" x="5032375" y="4105275"/>
          <p14:tracePt t="2847" x="5057775" y="4105275"/>
          <p14:tracePt t="2858" x="5094288" y="4105275"/>
          <p14:tracePt t="2868" x="5119688" y="4105275"/>
          <p14:tracePt t="2878" x="5145088" y="4105275"/>
          <p14:tracePt t="2888" x="5170488" y="4105275"/>
          <p14:tracePt t="2898" x="5181600" y="4105275"/>
          <p14:tracePt t="2909" x="5194300" y="4105275"/>
          <p14:tracePt t="2919" x="5207000" y="4105275"/>
          <p14:tracePt t="2929" x="5232400" y="4105275"/>
          <p14:tracePt t="2938" x="5245100" y="4105275"/>
          <p14:tracePt t="2954" x="5257800" y="4105275"/>
          <p14:tracePt t="2958" x="5294313" y="4105275"/>
          <p14:tracePt t="2967" x="5319713" y="4117975"/>
          <p14:tracePt t="2978" x="5345113" y="4117975"/>
          <p14:tracePt t="2987" x="5345113" y="4129088"/>
          <p14:tracePt t="3008" x="5357813" y="4129088"/>
          <p14:tracePt t="3018" x="5370513" y="4129088"/>
          <p14:tracePt t="3029" x="5383213" y="4154488"/>
          <p14:tracePt t="3036" x="5383213" y="4167188"/>
          <p14:tracePt t="3056" x="5383213" y="4179888"/>
          <p14:tracePt t="3067" x="5383213" y="4205288"/>
          <p14:tracePt t="3077" x="5383213" y="4230688"/>
          <p14:tracePt t="3086" x="5383213" y="4279900"/>
          <p14:tracePt t="3098" x="5345113" y="4330700"/>
          <p14:tracePt t="3111" x="5307013" y="4392613"/>
          <p14:tracePt t="3117" x="5270500" y="4443413"/>
          <p14:tracePt t="3129" x="5232400" y="4479925"/>
          <p14:tracePt t="3137" x="5194300" y="4518025"/>
          <p14:tracePt t="3146" x="5157788" y="4543425"/>
          <p14:tracePt t="3156" x="5132388" y="4567238"/>
          <p14:tracePt t="3165" x="5094288" y="4592638"/>
          <p14:tracePt t="3175" x="5068888" y="4605338"/>
          <p14:tracePt t="3185" x="5057775" y="4618038"/>
          <p14:tracePt t="3195" x="5045075" y="4618038"/>
          <p14:tracePt t="3205" x="5032375" y="4630738"/>
          <p14:tracePt t="3217" x="5019675" y="4630738"/>
          <p14:tracePt t="3247" x="5006975" y="4630738"/>
          <p14:tracePt t="3266" x="4994275" y="4630738"/>
          <p14:tracePt t="3293" x="4981575" y="4630738"/>
          <p14:tracePt t="3305" x="4968875" y="4630738"/>
          <p14:tracePt t="3315" x="4956175" y="4630738"/>
          <p14:tracePt t="3324" x="4945063" y="4630738"/>
          <p14:tracePt t="3336" x="4919663" y="4643438"/>
          <p14:tracePt t="3346" x="4906963" y="4643438"/>
          <p14:tracePt t="3358" x="4894263" y="4656138"/>
          <p14:tracePt t="3366" x="4868863" y="4667250"/>
          <p14:tracePt t="3388" x="4856163" y="4667250"/>
          <p14:tracePt t="3395" x="4856163" y="4679950"/>
          <p14:tracePt t="3413" x="4843463" y="4692650"/>
          <p14:tracePt t="3415" x="4843463" y="4705350"/>
          <p14:tracePt t="3423" x="4819650" y="4718050"/>
          <p14:tracePt t="3434" x="4794250" y="4730750"/>
          <p14:tracePt t="3442" x="4794250" y="4743450"/>
          <p14:tracePt t="3453" x="4768850" y="4768850"/>
          <p14:tracePt t="3463" x="4743450" y="4768850"/>
          <p14:tracePt t="3472" x="4732338" y="4779963"/>
          <p14:tracePt t="3484" x="4719638" y="4792663"/>
          <p14:tracePt t="3493" x="4694238" y="4792663"/>
          <p14:tracePt t="3505" x="4681538" y="4805363"/>
          <p14:tracePt t="3512" x="4668838" y="4805363"/>
          <p14:tracePt t="3522" x="4656138" y="4805363"/>
          <p14:tracePt t="3532" x="4643438" y="4805363"/>
          <p14:tracePt t="3593" x="4656138" y="4805363"/>
          <p14:tracePt t="3604" x="4668838" y="4805363"/>
          <p14:tracePt t="3614" x="4681538" y="4805363"/>
          <p14:tracePt t="3622" x="4706938" y="4805363"/>
          <p14:tracePt t="3635" x="4719638" y="4805363"/>
          <p14:tracePt t="3643" x="4743450" y="4805363"/>
          <p14:tracePt t="3652" x="4781550" y="4805363"/>
          <p14:tracePt t="3662" x="4806950" y="4805363"/>
          <p14:tracePt t="3671" x="4843463" y="4805363"/>
          <p14:tracePt t="3681" x="4894263" y="4805363"/>
          <p14:tracePt t="3691" x="4945063" y="4805363"/>
          <p14:tracePt t="3702" x="4994275" y="4805363"/>
          <p14:tracePt t="3711" x="5019675" y="4805363"/>
          <p14:tracePt t="3722" x="5068888" y="4805363"/>
          <p14:tracePt t="3735" x="5119688" y="4805363"/>
          <p14:tracePt t="3742" x="5157788" y="4805363"/>
          <p14:tracePt t="3752" x="5170488" y="4805363"/>
          <p14:tracePt t="3763" x="5207000" y="4805363"/>
          <p14:tracePt t="3771" x="5245100" y="4805363"/>
          <p14:tracePt t="3782" x="5257800" y="4805363"/>
          <p14:tracePt t="3790" x="5270500" y="4805363"/>
          <p14:tracePt t="3799" x="5281613" y="4805363"/>
          <p14:tracePt t="3811" x="5294313" y="4805363"/>
          <p14:tracePt t="3820" x="5319713" y="4805363"/>
          <p14:tracePt t="3829" x="5332413" y="4805363"/>
          <p14:tracePt t="3839" x="5345113" y="4805363"/>
          <p14:tracePt t="3849" x="5357813" y="4805363"/>
          <p14:tracePt t="3869" x="5383213" y="4805363"/>
          <p14:tracePt t="3879" x="5394325" y="4805363"/>
          <p14:tracePt t="3899" x="5419725" y="4805363"/>
          <p14:tracePt t="3909" x="5432425" y="4805363"/>
          <p14:tracePt t="3931" x="5457825" y="4805363"/>
          <p14:tracePt t="3943" x="5470525" y="4805363"/>
          <p14:tracePt t="3950" x="5483225" y="4805363"/>
          <p14:tracePt t="3965" x="5507038" y="4805363"/>
          <p14:tracePt t="3970" x="5519738" y="4805363"/>
          <p14:tracePt t="3980" x="5532438" y="4805363"/>
          <p14:tracePt t="3989" x="5557838" y="4805363"/>
          <p14:tracePt t="3999" x="5570538" y="4805363"/>
          <p14:tracePt t="4008" x="5583238" y="4792663"/>
          <p14:tracePt t="4019" x="5607050" y="4779963"/>
          <p14:tracePt t="4038" x="5619750" y="4779963"/>
          <p14:tracePt t="4069" x="5632450" y="4779963"/>
          <p14:tracePt t="4079" x="5645150" y="4779963"/>
          <p14:tracePt t="5438" x="5645150" y="4768850"/>
          <p14:tracePt t="5457" x="5632450" y="4756150"/>
          <p14:tracePt t="5466" x="5619750" y="4730750"/>
          <p14:tracePt t="5476" x="5595938" y="4667250"/>
          <p14:tracePt t="5488" x="5519738" y="4492625"/>
          <p14:tracePt t="5496" x="5419725" y="4205288"/>
          <p14:tracePt t="5506" x="5345113" y="3829050"/>
          <p14:tracePt t="5518" x="5319713" y="3341688"/>
          <p14:tracePt t="5527" x="5319713" y="2990850"/>
          <p14:tracePt t="5542" x="5332413" y="2716213"/>
          <p14:tracePt t="5548" x="5383213" y="2516188"/>
          <p14:tracePt t="5557" x="5432425" y="2365375"/>
          <p14:tracePt t="5567" x="5483225" y="2239963"/>
          <p14:tracePt t="5576" x="5507038" y="2190750"/>
          <p14:tracePt t="5585" x="5519738" y="2152650"/>
          <p14:tracePt t="5595" x="5532438" y="2139950"/>
          <p14:tracePt t="5605" x="5532438" y="2127250"/>
          <p14:tracePt t="5675" x="5545138" y="2127250"/>
          <p14:tracePt t="5734" x="5557838" y="2127250"/>
          <p14:tracePt t="5744" x="5570538" y="2127250"/>
          <p14:tracePt t="5766" x="5570538" y="2114550"/>
          <p14:tracePt t="5785" x="5595938" y="2089150"/>
          <p14:tracePt t="5795" x="5632450" y="2001838"/>
          <p14:tracePt t="5806" x="5695950" y="1852613"/>
          <p14:tracePt t="5818" x="5745163" y="1689100"/>
          <p14:tracePt t="5822" x="5770563" y="1576388"/>
          <p14:tracePt t="5833" x="5808663" y="1463675"/>
          <p14:tracePt t="5844" x="5821363" y="1414463"/>
          <p14:tracePt t="5852" x="5832475" y="1363663"/>
          <p14:tracePt t="5864" x="5845175" y="1350963"/>
          <p14:tracePt t="5873" x="5845175" y="1327150"/>
          <p14:tracePt t="5882" x="5845175" y="1314450"/>
          <p14:tracePt t="5911" x="5845175" y="1301750"/>
          <p14:tracePt t="5932" x="5845175" y="1289050"/>
          <p14:tracePt t="6023" x="5845175" y="1301750"/>
          <p14:tracePt t="6053" x="5845175" y="1314450"/>
          <p14:tracePt t="6061" x="5845175" y="1327150"/>
          <p14:tracePt t="6081" x="5845175" y="1339850"/>
          <p14:tracePt t="6090" x="5845175" y="1363663"/>
          <p14:tracePt t="6110" x="5845175" y="1389063"/>
          <p14:tracePt t="6121" x="5832475" y="1414463"/>
          <p14:tracePt t="6131" x="5821363" y="1439863"/>
          <p14:tracePt t="6141" x="5808663" y="1439863"/>
          <p14:tracePt t="6150" x="5808663" y="1463675"/>
          <p14:tracePt t="6161" x="5808663" y="1476375"/>
          <p14:tracePt t="6170" x="5808663" y="1501775"/>
          <p14:tracePt t="6180" x="5808663" y="1527175"/>
          <p14:tracePt t="6191" x="5808663" y="1539875"/>
          <p14:tracePt t="6200" x="5795963" y="1576388"/>
          <p14:tracePt t="6209" x="5783263" y="1601788"/>
          <p14:tracePt t="6221" x="5783263" y="1627188"/>
          <p14:tracePt t="6230" x="5783263" y="1639888"/>
          <p14:tracePt t="6241" x="5783263" y="1652588"/>
          <p14:tracePt t="6250" x="5783263" y="1663700"/>
          <p14:tracePt t="6279" x="5783263" y="1676400"/>
          <p14:tracePt t="6298" x="5783263" y="1689100"/>
          <p14:tracePt t="6328" x="5783263" y="1701800"/>
          <p14:tracePt t="7023" x="5783263" y="1714500"/>
          <p14:tracePt t="7043" x="5783263" y="1727200"/>
          <p14:tracePt t="7063" x="5783263" y="1739900"/>
          <p14:tracePt t="7095" x="5783263" y="1752600"/>
          <p14:tracePt t="7124" x="5783263" y="1765300"/>
          <p14:tracePt t="7142" x="5795963" y="1765300"/>
          <p14:tracePt t="7161" x="5795963" y="1776413"/>
          <p14:tracePt t="7192" x="5795963" y="1789113"/>
          <p14:tracePt t="7689" x="5783263" y="1789113"/>
          <p14:tracePt t="7719" x="5770563" y="1789113"/>
          <p14:tracePt t="7729" x="5757863" y="1789113"/>
          <p14:tracePt t="7737" x="5745163" y="1789113"/>
          <p14:tracePt t="7748" x="5695950" y="1801813"/>
          <p14:tracePt t="7757" x="5645150" y="1801813"/>
          <p14:tracePt t="7766" x="5532438" y="1827213"/>
          <p14:tracePt t="7777" x="5394325" y="1852613"/>
          <p14:tracePt t="7787" x="5245100" y="1876425"/>
          <p14:tracePt t="7798" x="5094288" y="1901825"/>
          <p14:tracePt t="7810" x="4919663" y="1927225"/>
          <p14:tracePt t="7818" x="4743450" y="1952625"/>
          <p14:tracePt t="7828" x="4619625" y="1978025"/>
          <p14:tracePt t="7836" x="4506913" y="2014538"/>
          <p14:tracePt t="7847" x="4406900" y="2039938"/>
          <p14:tracePt t="7856" x="4343400" y="2065338"/>
          <p14:tracePt t="7866" x="4268788" y="2089150"/>
          <p14:tracePt t="7877" x="4217988" y="2101850"/>
          <p14:tracePt t="7885" x="4168775" y="2114550"/>
          <p14:tracePt t="7897" x="4130675" y="2139950"/>
          <p14:tracePt t="7906" x="4105275" y="2152650"/>
          <p14:tracePt t="7916" x="4068763" y="2178050"/>
          <p14:tracePt t="7926" x="4017963" y="2201863"/>
          <p14:tracePt t="7936" x="3968750" y="2214563"/>
          <p14:tracePt t="7945" x="3905250" y="2239963"/>
          <p14:tracePt t="7955" x="3867150" y="2252663"/>
          <p14:tracePt t="7965" x="3817938" y="2278063"/>
          <p14:tracePt t="7975" x="3767138" y="2278063"/>
          <p14:tracePt t="7986" x="3717925" y="2290763"/>
          <p14:tracePt t="7996" x="3692525" y="2303463"/>
          <p14:tracePt t="8004" x="3667125" y="2303463"/>
          <p14:tracePt t="8017" x="3630613" y="2303463"/>
          <p14:tracePt t="8026" x="3605213" y="2303463"/>
          <p14:tracePt t="8037" x="3579813" y="2314575"/>
          <p14:tracePt t="8048" x="3567113" y="2314575"/>
          <p14:tracePt t="8058" x="3554413" y="2314575"/>
          <p14:tracePt t="8065" x="3530600" y="2327275"/>
          <p14:tracePt t="8074" x="3517900" y="2327275"/>
          <p14:tracePt t="8084" x="3505200" y="2339975"/>
          <p14:tracePt t="8094" x="3492500" y="2339975"/>
          <p14:tracePt t="8104" x="3479800" y="2352675"/>
          <p14:tracePt t="8123" x="3467100" y="2352675"/>
          <p14:tracePt t="8136" x="3454400" y="2352675"/>
          <p14:tracePt t="8166" x="3441700" y="2352675"/>
          <p14:tracePt t="8176" x="3429000" y="2352675"/>
          <p14:tracePt t="8185" x="3417888" y="2365375"/>
          <p14:tracePt t="8195" x="3392488" y="2378075"/>
          <p14:tracePt t="8214" x="3367088" y="2403475"/>
          <p14:tracePt t="8223" x="3341688" y="2414588"/>
          <p14:tracePt t="8233" x="3317875" y="2427288"/>
          <p14:tracePt t="8253" x="3292475" y="2452688"/>
          <p14:tracePt t="8263" x="3279775" y="2452688"/>
          <p14:tracePt t="8273" x="3279775" y="2465388"/>
          <p14:tracePt t="8294" x="3267075" y="2465388"/>
          <p14:tracePt t="8304" x="3254375" y="2465388"/>
          <p14:tracePt t="8315" x="3254375" y="2478088"/>
          <p14:tracePt t="8342" x="3254375" y="2490788"/>
          <p14:tracePt t="8353" x="3254375" y="2503488"/>
          <p14:tracePt t="8362" x="3254375" y="2516188"/>
          <p14:tracePt t="8373" x="3267075" y="2527300"/>
          <p14:tracePt t="8382" x="3279775" y="2540000"/>
          <p14:tracePt t="8403" x="3305175" y="2540000"/>
          <p14:tracePt t="8413" x="3328988" y="2552700"/>
          <p14:tracePt t="8432" x="3379788" y="2578100"/>
          <p14:tracePt t="8441" x="3417888" y="2578100"/>
          <p14:tracePt t="8452" x="3441700" y="2590800"/>
          <p14:tracePt t="8462" x="3479800" y="2590800"/>
          <p14:tracePt t="8471" x="3530600" y="2603500"/>
          <p14:tracePt t="8481" x="3567113" y="2616200"/>
          <p14:tracePt t="8492" x="3592513" y="2616200"/>
          <p14:tracePt t="8505" x="3617913" y="2627313"/>
          <p14:tracePt t="8511" x="3692525" y="2640013"/>
          <p14:tracePt t="8523" x="3730625" y="2640013"/>
          <p14:tracePt t="8536" x="3817938" y="2640013"/>
          <p14:tracePt t="8541" x="3879850" y="2640013"/>
          <p14:tracePt t="8550" x="3956050" y="2640013"/>
          <p14:tracePt t="8560" x="3992563" y="2640013"/>
          <p14:tracePt t="8570" x="4056063" y="2640013"/>
          <p14:tracePt t="8580" x="4143375" y="2640013"/>
          <p14:tracePt t="8591" x="4230688" y="2640013"/>
          <p14:tracePt t="8599" x="4368800" y="2640013"/>
          <p14:tracePt t="8613" x="4456113" y="2652713"/>
          <p14:tracePt t="8621" x="4506913" y="2665413"/>
          <p14:tracePt t="8632" x="4568825" y="2665413"/>
          <p14:tracePt t="8641" x="4656138" y="2678113"/>
          <p14:tracePt t="8653" x="4743450" y="2703513"/>
          <p14:tracePt t="8663" x="4819650" y="2703513"/>
          <p14:tracePt t="8669" x="4881563" y="2716213"/>
          <p14:tracePt t="8680" x="4956175" y="2716213"/>
          <p14:tracePt t="8689" x="4994275" y="2716213"/>
          <p14:tracePt t="8700" x="5045075" y="2716213"/>
          <p14:tracePt t="8709" x="5068888" y="2716213"/>
          <p14:tracePt t="8719" x="5106988" y="2716213"/>
          <p14:tracePt t="8731" x="5132388" y="2716213"/>
          <p14:tracePt t="8742" x="5157788" y="2716213"/>
          <p14:tracePt t="8753" x="5194300" y="2728913"/>
          <p14:tracePt t="8760" x="5219700" y="2728913"/>
          <p14:tracePt t="8771" x="5307013" y="2728913"/>
          <p14:tracePt t="8781" x="5394325" y="2728913"/>
          <p14:tracePt t="8788" x="5483225" y="2728913"/>
          <p14:tracePt t="8798" x="5545138" y="2728913"/>
          <p14:tracePt t="8808" x="5657850" y="2728913"/>
          <p14:tracePt t="8818" x="5719763" y="2728913"/>
          <p14:tracePt t="8829" x="5795963" y="2728913"/>
          <p14:tracePt t="8837" x="5821363" y="2728913"/>
          <p14:tracePt t="8848" x="5870575" y="2728913"/>
          <p14:tracePt t="8858" x="5908675" y="2728913"/>
          <p14:tracePt t="8868" x="5921375" y="2728913"/>
          <p14:tracePt t="8878" x="5932488" y="2728913"/>
          <p14:tracePt t="8888" x="5957888" y="2728913"/>
          <p14:tracePt t="8909" x="5983288" y="2728913"/>
          <p14:tracePt t="8919" x="5995988" y="2728913"/>
          <p14:tracePt t="8927" x="6008688" y="2728913"/>
          <p14:tracePt t="8937" x="6034088" y="2728913"/>
          <p14:tracePt t="8956" x="6045200" y="2728913"/>
          <p14:tracePt t="8987" x="6057900" y="2728913"/>
          <p14:tracePt t="9001" x="6070600" y="2728913"/>
          <p14:tracePt t="9215" x="6070600" y="2716213"/>
          <p14:tracePt t="9247" x="6070600" y="2703513"/>
          <p14:tracePt t="9305" x="6083300" y="2703513"/>
          <p14:tracePt t="9325" x="6096000" y="2703513"/>
          <p14:tracePt t="9336" x="6121400" y="2703513"/>
          <p14:tracePt t="9347" x="6146800" y="2703513"/>
          <p14:tracePt t="9356" x="6157913" y="2703513"/>
          <p14:tracePt t="9364" x="6196013" y="2703513"/>
          <p14:tracePt t="9374" x="6234113" y="2703513"/>
          <p14:tracePt t="9384" x="6259513" y="2703513"/>
          <p14:tracePt t="9393" x="6296025" y="2703513"/>
          <p14:tracePt t="9403" x="6321425" y="2703513"/>
          <p14:tracePt t="9414" x="6346825" y="2703513"/>
          <p14:tracePt t="9424" x="6370638" y="2703513"/>
          <p14:tracePt t="9971" x="6370638" y="2690813"/>
          <p14:tracePt t="10000" x="6408738" y="2690813"/>
          <p14:tracePt t="10010" x="6459538" y="2678113"/>
          <p14:tracePt t="10018" x="6559550" y="2678113"/>
          <p14:tracePt t="10028" x="6672263" y="2652713"/>
          <p14:tracePt t="10039" x="6759575" y="2652713"/>
          <p14:tracePt t="10048" x="6821488" y="2652713"/>
          <p14:tracePt t="10059" x="6897688" y="2652713"/>
          <p14:tracePt t="10068" x="6934200" y="2652713"/>
          <p14:tracePt t="10080" x="6972300" y="2652713"/>
          <p14:tracePt t="10088" x="7010400" y="2652713"/>
          <p14:tracePt t="10098" x="7046913" y="2652713"/>
          <p14:tracePt t="10117" x="7072313" y="2652713"/>
          <p14:tracePt t="10127" x="7097713" y="2652713"/>
          <p14:tracePt t="10147" x="7123113" y="2652713"/>
          <p14:tracePt t="10158" x="7134225" y="2652713"/>
          <p14:tracePt t="10168" x="7146925" y="2652713"/>
          <p14:tracePt t="10178" x="7172325" y="2652713"/>
          <p14:tracePt t="10200" x="7197725" y="2652713"/>
          <p14:tracePt t="10209" x="7223125" y="2652713"/>
          <p14:tracePt t="10236" x="7235825" y="2652713"/>
          <p14:tracePt t="10256" x="7246938" y="2652713"/>
          <p14:tracePt t="10266" x="7259638" y="2652713"/>
          <p14:tracePt t="10298" x="7272338" y="2652713"/>
          <p14:tracePt t="10318" x="7285038" y="2652713"/>
          <p14:tracePt t="10338" x="7297738" y="2652713"/>
          <p14:tracePt t="10346" x="7297738" y="2640013"/>
          <p14:tracePt t="10357" x="7310438" y="2640013"/>
          <p14:tracePt t="10366" x="7323138" y="2627313"/>
          <p14:tracePt t="10395" x="7335838" y="2627313"/>
          <p14:tracePt t="11161" x="7335838" y="2616200"/>
          <p14:tracePt t="11209" x="7323138" y="2590800"/>
          <p14:tracePt t="11218" x="7235825" y="2565400"/>
          <p14:tracePt t="11229" x="7072313" y="2490788"/>
          <p14:tracePt t="11239" x="6859588" y="2414588"/>
          <p14:tracePt t="11250" x="6621463" y="2339975"/>
          <p14:tracePt t="11263" x="6234113" y="2252663"/>
          <p14:tracePt t="11270" x="5732463" y="2165350"/>
          <p14:tracePt t="11279" x="5357813" y="2089150"/>
          <p14:tracePt t="11290" x="5094288" y="2039938"/>
          <p14:tracePt t="11299" x="4881563" y="2001838"/>
          <p14:tracePt t="11308" x="4732338" y="1965325"/>
          <p14:tracePt t="11318" x="4619625" y="1939925"/>
          <p14:tracePt t="11327" x="4543425" y="1901825"/>
          <p14:tracePt t="11337" x="4494213" y="1876425"/>
          <p14:tracePt t="11348" x="4456113" y="1865313"/>
          <p14:tracePt t="11358" x="4443413" y="1865313"/>
          <p14:tracePt t="11378" x="4430713" y="1865313"/>
          <p14:tracePt t="11684" x="4443413" y="1865313"/>
          <p14:tracePt t="11694" x="4456113" y="1865313"/>
          <p14:tracePt t="11704" x="4518025" y="1865313"/>
          <p14:tracePt t="11716" x="4594225" y="1876425"/>
          <p14:tracePt t="11724" x="4706938" y="1901825"/>
          <p14:tracePt t="11733" x="4794250" y="1914525"/>
          <p14:tracePt t="11744" x="4868863" y="1939925"/>
          <p14:tracePt t="11754" x="4932363" y="1952625"/>
          <p14:tracePt t="11764" x="5006975" y="1965325"/>
          <p14:tracePt t="11773" x="5057775" y="1965325"/>
          <p14:tracePt t="11784" x="5068888" y="1978025"/>
          <p14:tracePt t="11794" x="5106988" y="1989138"/>
          <p14:tracePt t="11803" x="5145088" y="1989138"/>
          <p14:tracePt t="11813" x="5170488" y="1989138"/>
          <p14:tracePt t="11824" x="5194300" y="1989138"/>
          <p14:tracePt t="11833" x="5232400" y="2001838"/>
          <p14:tracePt t="11843" x="5257800" y="2001838"/>
          <p14:tracePt t="11852" x="5294313" y="2001838"/>
          <p14:tracePt t="11863" x="5319713" y="2001838"/>
          <p14:tracePt t="11874" x="5332413" y="2001838"/>
          <p14:tracePt t="11883" x="5357813" y="2001838"/>
          <p14:tracePt t="11893" x="5370513" y="2001838"/>
          <p14:tracePt t="11902" x="5383213" y="2001838"/>
          <p14:tracePt t="11913" x="5407025" y="2001838"/>
          <p14:tracePt t="11922" x="5432425" y="2001838"/>
          <p14:tracePt t="11931" x="5445125" y="2001838"/>
          <p14:tracePt t="11942" x="5470525" y="2001838"/>
          <p14:tracePt t="11952" x="5507038" y="2001838"/>
          <p14:tracePt t="11963" x="5532438" y="2001838"/>
          <p14:tracePt t="11972" x="5557838" y="2001838"/>
          <p14:tracePt t="11982" x="5595938" y="2001838"/>
          <p14:tracePt t="11992" x="5619750" y="2001838"/>
          <p14:tracePt t="12002" x="5657850" y="2001838"/>
          <p14:tracePt t="12012" x="5683250" y="2001838"/>
          <p14:tracePt t="12022" x="5708650" y="2001838"/>
          <p14:tracePt t="12032" x="5745163" y="2001838"/>
          <p14:tracePt t="12043" x="5757863" y="2001838"/>
          <p14:tracePt t="12051" x="5795963" y="2001838"/>
          <p14:tracePt t="12062" x="5832475" y="2001838"/>
          <p14:tracePt t="12071" x="5845175" y="2001838"/>
          <p14:tracePt t="12081" x="5883275" y="2001838"/>
          <p14:tracePt t="12091" x="5921375" y="2001838"/>
          <p14:tracePt t="12101" x="5932488" y="2001838"/>
          <p14:tracePt t="12113" x="5970588" y="2001838"/>
          <p14:tracePt t="12121" x="6008688" y="2001838"/>
          <p14:tracePt t="12130" x="6034088" y="2001838"/>
          <p14:tracePt t="12141" x="6057900" y="2001838"/>
          <p14:tracePt t="12151" x="6083300" y="2001838"/>
          <p14:tracePt t="12160" x="6096000" y="2001838"/>
          <p14:tracePt t="12169" x="6108700" y="2001838"/>
          <p14:tracePt t="12181" x="6134100" y="2001838"/>
          <p14:tracePt t="12191" x="6146800" y="2001838"/>
          <p14:tracePt t="12201" x="6157913" y="2001838"/>
          <p14:tracePt t="12209" x="6170613" y="2001838"/>
          <p14:tracePt t="12220" x="6183313" y="2001838"/>
          <p14:tracePt t="12230" x="6196013" y="2001838"/>
          <p14:tracePt t="12249" x="6208713" y="2001838"/>
          <p14:tracePt t="12260" x="6221413" y="2001838"/>
          <p14:tracePt t="12270" x="6234113" y="2001838"/>
          <p14:tracePt t="12280" x="6246813" y="2001838"/>
          <p14:tracePt t="12289" x="6259513" y="2001838"/>
          <p14:tracePt t="12300" x="6270625" y="2001838"/>
          <p14:tracePt t="12310" x="6296025" y="2001838"/>
          <p14:tracePt t="12320" x="6308725" y="2001838"/>
          <p14:tracePt t="12329" x="6321425" y="2001838"/>
          <p14:tracePt t="12345" x="6346825" y="1989138"/>
          <p14:tracePt t="12351" x="6359525" y="1989138"/>
          <p14:tracePt t="12361" x="6370638" y="1978025"/>
          <p14:tracePt t="12370" x="6396038" y="1978025"/>
          <p14:tracePt t="12380" x="6408738" y="1965325"/>
          <p14:tracePt t="12390" x="6421438" y="1965325"/>
          <p14:tracePt t="12398" x="6446838" y="1965325"/>
          <p14:tracePt t="12408" x="6472238" y="1952625"/>
          <p14:tracePt t="12429" x="6496050" y="1952625"/>
          <p14:tracePt t="12439" x="6508750" y="1952625"/>
          <p14:tracePt t="12459" x="6521450" y="1952625"/>
          <p14:tracePt t="12472" x="6534150" y="1939925"/>
          <p14:tracePt t="12492" x="6546850" y="1939925"/>
          <p14:tracePt t="12567" x="6559550" y="1939925"/>
          <p14:tracePt t="12766" x="6572250" y="1939925"/>
          <p14:tracePt t="12786" x="6584950" y="1939925"/>
          <p14:tracePt t="12795" x="6584950" y="1927225"/>
          <p14:tracePt t="12815" x="6596063" y="1927225"/>
          <p14:tracePt t="12825" x="6621463" y="1927225"/>
          <p14:tracePt t="12835" x="6621463" y="1914525"/>
          <p14:tracePt t="12845" x="6646863" y="1901825"/>
          <p14:tracePt t="12855" x="6659563" y="1901825"/>
          <p14:tracePt t="12865" x="6672263" y="1901825"/>
          <p14:tracePt t="12875" x="6684963" y="1889125"/>
          <p14:tracePt t="12884" x="6696075" y="1889125"/>
          <p14:tracePt t="12904" x="6708775" y="1889125"/>
          <p14:tracePt t="12917" x="6721475" y="1889125"/>
          <p14:tracePt t="12934" x="6734175" y="1889125"/>
          <p14:tracePt t="12965" x="6746875" y="1889125"/>
          <p14:tracePt t="12976" x="6759575" y="1889125"/>
          <p14:tracePt t="12996" x="6772275" y="1889125"/>
          <p14:tracePt t="13915" x="6772275" y="1927225"/>
          <p14:tracePt t="13926" x="6759575" y="2001838"/>
          <p14:tracePt t="13936" x="6734175" y="2101850"/>
          <p14:tracePt t="13946" x="6721475" y="2165350"/>
          <p14:tracePt t="13971" x="6721475" y="2265363"/>
          <p14:tracePt t="13976" x="6708775" y="2303463"/>
          <p14:tracePt t="13986" x="6708775" y="2339975"/>
          <p14:tracePt t="13995" x="6708775" y="2365375"/>
          <p14:tracePt t="14006" x="6708775" y="2390775"/>
          <p14:tracePt t="14017" x="6708775" y="2414588"/>
          <p14:tracePt t="14029" x="6708775" y="2439988"/>
          <p14:tracePt t="14036" x="6708775" y="2452688"/>
          <p14:tracePt t="14049" x="6708775" y="2465388"/>
          <p14:tracePt t="14058" x="6708775" y="2478088"/>
          <p14:tracePt t="14075" x="6708775" y="2490788"/>
          <p14:tracePt t="14085" x="6708775" y="2503488"/>
          <p14:tracePt t="14105" x="6708775" y="2516188"/>
          <p14:tracePt t="14233" x="6708775" y="2503488"/>
          <p14:tracePt t="14243" x="6708775" y="2478088"/>
          <p14:tracePt t="14254" x="6708775" y="2465388"/>
          <p14:tracePt t="14264" x="6708775" y="2439988"/>
          <p14:tracePt t="14272" x="6708775" y="2403475"/>
          <p14:tracePt t="14285" x="6708775" y="2365375"/>
          <p14:tracePt t="14296" x="6708775" y="2314575"/>
          <p14:tracePt t="14305" x="6708775" y="2278063"/>
          <p14:tracePt t="14314" x="6708775" y="2227263"/>
          <p14:tracePt t="14325" x="6708775" y="2201863"/>
          <p14:tracePt t="14334" x="6708775" y="2190750"/>
          <p14:tracePt t="14343" x="6708775" y="2165350"/>
          <p14:tracePt t="14352" x="6708775" y="2139950"/>
          <p14:tracePt t="14362" x="6708775" y="2127250"/>
          <p14:tracePt t="14372" x="6708775" y="2114550"/>
          <p14:tracePt t="14382" x="6708775" y="2089150"/>
          <p14:tracePt t="14404" x="6708775" y="2078038"/>
          <p14:tracePt t="14414" x="6708775" y="2065338"/>
          <p14:tracePt t="14432" x="6708775" y="2052638"/>
          <p14:tracePt t="14443" x="6721475" y="2052638"/>
          <p14:tracePt t="14455" x="6734175" y="2039938"/>
          <p14:tracePt t="14481" x="6734175" y="2027238"/>
          <p14:tracePt t="14642" x="6734175" y="2052638"/>
          <p14:tracePt t="14652" x="6734175" y="2065338"/>
          <p14:tracePt t="14662" x="6734175" y="2089150"/>
          <p14:tracePt t="14669" x="6734175" y="2114550"/>
          <p14:tracePt t="14680" x="6721475" y="2127250"/>
          <p14:tracePt t="14690" x="6696075" y="2165350"/>
          <p14:tracePt t="14700" x="6684963" y="2201863"/>
          <p14:tracePt t="14710" x="6672263" y="2227263"/>
          <p14:tracePt t="14720" x="6672263" y="2252663"/>
          <p14:tracePt t="14730" x="6659563" y="2265363"/>
          <p14:tracePt t="14740" x="6659563" y="2278063"/>
          <p14:tracePt t="14748" x="6646863" y="2290763"/>
          <p14:tracePt t="14761" x="6634163" y="2290763"/>
          <p14:tracePt t="14772" x="6634163" y="2303463"/>
          <p14:tracePt t="14788" x="6621463" y="2314575"/>
          <p14:tracePt t="14799" x="6608763" y="2314575"/>
          <p14:tracePt t="14819" x="6608763" y="2327275"/>
          <p14:tracePt t="15583" x="6608763" y="2365375"/>
          <p14:tracePt t="15592" x="6634163" y="2452688"/>
          <p14:tracePt t="15603" x="6659563" y="2516188"/>
          <p14:tracePt t="15616" x="6684963" y="2627313"/>
          <p14:tracePt t="15623" x="6696075" y="2716213"/>
          <p14:tracePt t="15632" x="6708775" y="2790825"/>
          <p14:tracePt t="15642" x="6708775" y="2852738"/>
          <p14:tracePt t="15652" x="6708775" y="2928938"/>
          <p14:tracePt t="15661" x="6696075" y="3016250"/>
          <p14:tracePt t="15671" x="6659563" y="3065463"/>
          <p14:tracePt t="15682" x="6634163" y="3141663"/>
          <p14:tracePt t="15693" x="6608763" y="3216275"/>
          <p14:tracePt t="15705" x="6596063" y="3303588"/>
          <p14:tracePt t="15713" x="6584950" y="3367088"/>
          <p14:tracePt t="15722" x="6559550" y="3467100"/>
          <p14:tracePt t="15735" x="6546850" y="3516313"/>
          <p14:tracePt t="15744" x="6546850" y="3579813"/>
          <p14:tracePt t="15751" x="6546850" y="3629025"/>
          <p14:tracePt t="15761" x="6546850" y="3654425"/>
          <p14:tracePt t="15771" x="6546850" y="3703638"/>
          <p14:tracePt t="15781" x="6559550" y="3729038"/>
          <p14:tracePt t="15791" x="6572250" y="3767138"/>
          <p14:tracePt t="15802" x="6596063" y="3792538"/>
          <p14:tracePt t="15812" x="6621463" y="3829050"/>
          <p14:tracePt t="15822" x="6659563" y="3841750"/>
          <p14:tracePt t="15832" x="6684963" y="3867150"/>
          <p14:tracePt t="15841" x="6684963" y="3879850"/>
          <p14:tracePt t="15856" x="6696075" y="3892550"/>
          <p14:tracePt t="15864" x="6721475" y="3905250"/>
          <p14:tracePt t="15869" x="6721475" y="3916363"/>
          <p14:tracePt t="15880" x="6721475" y="3929063"/>
          <p14:tracePt t="15890" x="6734175" y="3941763"/>
          <p14:tracePt t="15929" x="6734175" y="3954463"/>
          <p14:tracePt t="15949" x="6734175" y="3967163"/>
          <p14:tracePt t="15958" x="6734175" y="3979863"/>
          <p14:tracePt t="15969" x="6734175" y="4017963"/>
          <p14:tracePt t="15979" x="6734175" y="4054475"/>
          <p14:tracePt t="15988" x="6721475" y="4092575"/>
          <p14:tracePt t="15999" x="6721475" y="4105275"/>
          <p14:tracePt t="16010" x="6708775" y="4141788"/>
          <p14:tracePt t="16018" x="6696075" y="4167188"/>
          <p14:tracePt t="16031" x="6696075" y="4192588"/>
          <p14:tracePt t="16042" x="6684963" y="4217988"/>
          <p14:tracePt t="16050" x="6672263" y="4241800"/>
          <p14:tracePt t="16060" x="6659563" y="4292600"/>
          <p14:tracePt t="16069" x="6646863" y="4318000"/>
          <p14:tracePt t="16082" x="6646863" y="4354513"/>
          <p14:tracePt t="16090" x="6634163" y="4367213"/>
          <p14:tracePt t="16100" x="6621463" y="4405313"/>
          <p14:tracePt t="16107" x="6608763" y="4418013"/>
          <p14:tracePt t="16117" x="6596063" y="4430713"/>
          <p14:tracePt t="16128" x="6596063" y="4454525"/>
          <p14:tracePt t="16137" x="6584950" y="4467225"/>
          <p14:tracePt t="16147" x="6584950" y="4479925"/>
          <p14:tracePt t="16158" x="6572250" y="4479925"/>
          <p14:tracePt t="16168" x="6559550" y="4492625"/>
          <p14:tracePt t="16184" x="6559550" y="4505325"/>
          <p14:tracePt t="16189" x="6559550" y="4518025"/>
          <p14:tracePt t="16236" x="6559550" y="4530725"/>
          <p14:tracePt t="16417" x="6546850" y="4530725"/>
          <p14:tracePt t="16426" x="6534150" y="4530725"/>
          <p14:tracePt t="16447" x="6508750" y="4543425"/>
          <p14:tracePt t="16456" x="6434138" y="4554538"/>
          <p14:tracePt t="16468" x="6270625" y="4554538"/>
          <p14:tracePt t="16475" x="6034088" y="4567238"/>
          <p14:tracePt t="16485" x="5570538" y="4618038"/>
          <p14:tracePt t="16494" x="5219700" y="4643438"/>
          <p14:tracePt t="16504" x="4843463" y="4692650"/>
          <p14:tracePt t="16515" x="4430713" y="4730750"/>
          <p14:tracePt t="16524" x="4130675" y="4805363"/>
          <p14:tracePt t="16536" x="3917950" y="4818063"/>
          <p14:tracePt t="16546" x="3743325" y="4856163"/>
          <p14:tracePt t="16559" x="3617913" y="4868863"/>
          <p14:tracePt t="16569" x="3541713" y="4879975"/>
          <p14:tracePt t="16575" x="3505200" y="4879975"/>
          <p14:tracePt t="16586" x="3492500" y="4879975"/>
          <p14:tracePt t="16593" x="3467100" y="4879975"/>
          <p14:tracePt t="16624" x="3454400" y="4879975"/>
          <p14:tracePt t="16713" x="3479800" y="4879975"/>
          <p14:tracePt t="16723" x="3505200" y="4879975"/>
          <p14:tracePt t="16732" x="3530600" y="4868863"/>
          <p14:tracePt t="16743" x="3567113" y="4868863"/>
          <p14:tracePt t="16754" x="3592513" y="4856163"/>
          <p14:tracePt t="16762" x="3630613" y="4856163"/>
          <p14:tracePt t="16774" x="3654425" y="4856163"/>
          <p14:tracePt t="16785" x="3730625" y="4830763"/>
          <p14:tracePt t="16793" x="3767138" y="4830763"/>
          <p14:tracePt t="16808" x="3805238" y="4830763"/>
          <p14:tracePt t="16814" x="3892550" y="4805363"/>
          <p14:tracePt t="16823" x="3979863" y="4792663"/>
          <p14:tracePt t="16834" x="4043363" y="4792663"/>
          <p14:tracePt t="16844" x="4156075" y="4779963"/>
          <p14:tracePt t="16852" x="4243388" y="4779963"/>
          <p14:tracePt t="16863" x="4330700" y="4779963"/>
          <p14:tracePt t="16871" x="4394200" y="4779963"/>
          <p14:tracePt t="16881" x="4443413" y="4779963"/>
          <p14:tracePt t="16891" x="4530725" y="4779963"/>
          <p14:tracePt t="16901" x="4594225" y="4779963"/>
          <p14:tracePt t="16911" x="4643438" y="4779963"/>
          <p14:tracePt t="16921" x="4681538" y="4792663"/>
          <p14:tracePt t="16931" x="4719638" y="4792663"/>
          <p14:tracePt t="16940" x="4756150" y="4805363"/>
          <p14:tracePt t="16951" x="4806950" y="4818063"/>
          <p14:tracePt t="16961" x="4843463" y="4818063"/>
          <p14:tracePt t="16970" x="4932363" y="4818063"/>
          <p14:tracePt t="16981" x="4994275" y="4818063"/>
          <p14:tracePt t="16990" x="5057775" y="4818063"/>
          <p14:tracePt t="17000" x="5094288" y="4818063"/>
          <p14:tracePt t="17012" x="5157788" y="4818063"/>
          <p14:tracePt t="17020" x="5194300" y="4818063"/>
          <p14:tracePt t="17030" x="5245100" y="4818063"/>
          <p14:tracePt t="17040" x="5270500" y="4805363"/>
          <p14:tracePt t="17050" x="5281613" y="4792663"/>
          <p14:tracePt t="17061" x="5307013" y="4792663"/>
          <p14:tracePt t="17070" x="5319713" y="4779963"/>
          <p14:tracePt t="17082" x="5332413" y="4779963"/>
          <p14:tracePt t="17089" x="5357813" y="4779963"/>
          <p14:tracePt t="17099" x="5370513" y="4779963"/>
          <p14:tracePt t="17110" x="5370513" y="4768850"/>
          <p14:tracePt t="17129" x="5383213" y="4756150"/>
          <p14:tracePt t="17139" x="5394325" y="4756150"/>
          <p14:tracePt t="17238" x="5407025" y="4756150"/>
          <p14:tracePt t="17785" x="5407025" y="4743450"/>
          <p14:tracePt t="17794" x="5383213" y="4743450"/>
          <p14:tracePt t="17803" x="5357813" y="4743450"/>
          <p14:tracePt t="17814" x="5332413" y="4743450"/>
          <p14:tracePt t="17823" x="5294313" y="4743450"/>
          <p14:tracePt t="17834" x="5207000" y="4743450"/>
          <p14:tracePt t="17844" x="5157788" y="4743450"/>
          <p14:tracePt t="17853" x="5094288" y="4743450"/>
          <p14:tracePt t="17863" x="5006975" y="4768850"/>
          <p14:tracePt t="17873" x="4932363" y="4779963"/>
          <p14:tracePt t="17884" x="4894263" y="4779963"/>
          <p14:tracePt t="17892" x="4843463" y="4779963"/>
          <p14:tracePt t="17903" x="4832350" y="4779963"/>
          <p14:tracePt t="17914" x="4819650" y="4779963"/>
          <p14:tracePt t="17933" x="4806950" y="4779963"/>
          <p14:tracePt t="18023" x="4794250" y="4779963"/>
          <p14:tracePt t="18041" x="4781550" y="4779963"/>
          <p14:tracePt t="18241" x="4819650" y="4779963"/>
          <p14:tracePt t="18251" x="4906963" y="4779963"/>
          <p14:tracePt t="18264" x="5019675" y="4779963"/>
          <p14:tracePt t="18270" x="5132388" y="4779963"/>
          <p14:tracePt t="18279" x="5194300" y="4779963"/>
          <p14:tracePt t="18291" x="5257800" y="4779963"/>
          <p14:tracePt t="18300" x="5294313" y="4779963"/>
          <p14:tracePt t="18310" x="5319713" y="4779963"/>
          <p14:tracePt t="18320" x="5332413" y="4779963"/>
          <p14:tracePt t="18331" x="5357813" y="4779963"/>
          <p14:tracePt t="18350" x="5370513" y="4779963"/>
          <p14:tracePt t="18373" x="5394325" y="4779963"/>
          <p14:tracePt t="18380" x="5407025" y="4779963"/>
          <p14:tracePt t="18388" x="5419725" y="4779963"/>
          <p14:tracePt t="18398" x="5445125" y="4779963"/>
          <p14:tracePt t="18419" x="5457825" y="4779963"/>
          <p14:tracePt t="18428" x="5470525" y="4768850"/>
          <p14:tracePt t="18439" x="5483225" y="4768850"/>
          <p14:tracePt t="18460" x="5495925" y="4768850"/>
          <p14:tracePt t="18472" x="5519738" y="4756150"/>
          <p14:tracePt t="18480" x="5532438" y="4756150"/>
          <p14:tracePt t="18491" x="5545138" y="4756150"/>
          <p14:tracePt t="18500" x="5557838" y="4756150"/>
          <p14:tracePt t="18508" x="5557838" y="4743450"/>
          <p14:tracePt t="18518" x="5570538" y="4743450"/>
          <p14:tracePt t="18548" x="5583238" y="4743450"/>
          <p14:tracePt t="18557" x="5595938" y="4743450"/>
          <p14:tracePt t="18578" x="5607050" y="4743450"/>
          <p14:tracePt t="18608" x="5619750" y="4743450"/>
          <p14:tracePt t="18657" x="5619750" y="4730750"/>
          <p14:tracePt t="18993" x="5632450" y="4730750"/>
          <p14:tracePt t="19619" x="5632450" y="4718050"/>
          <p14:tracePt t="19648" x="5619750" y="4692650"/>
          <p14:tracePt t="19658" x="5595938" y="4679950"/>
          <p14:tracePt t="19668" x="5583238" y="4656138"/>
          <p14:tracePt t="19678" x="5545138" y="4630738"/>
          <p14:tracePt t="19689" x="5457825" y="4592638"/>
          <p14:tracePt t="19701" x="5357813" y="4518025"/>
          <p14:tracePt t="19708" x="5219700" y="4405313"/>
          <p14:tracePt t="19718" x="5081588" y="4267200"/>
          <p14:tracePt t="19728" x="4956175" y="4129088"/>
          <p14:tracePt t="19738" x="4806950" y="3967163"/>
          <p14:tracePt t="19748" x="4506913" y="3767138"/>
          <p14:tracePt t="19758" x="4243388" y="3590925"/>
          <p14:tracePt t="19769" x="4030663" y="3454400"/>
          <p14:tracePt t="19778" x="3767138" y="3278188"/>
          <p14:tracePt t="19789" x="3579813" y="3128963"/>
          <p14:tracePt t="19798" x="3392488" y="3003550"/>
          <p14:tracePt t="19807" x="3241675" y="2928938"/>
          <p14:tracePt t="19817" x="3079750" y="2865438"/>
          <p14:tracePt t="19828" x="2941638" y="2803525"/>
          <p14:tracePt t="19836" x="2816225" y="2740025"/>
          <p14:tracePt t="19848" x="2741613" y="2716213"/>
          <p14:tracePt t="19856" x="2690813" y="2690813"/>
          <p14:tracePt t="19867" x="2667000" y="2678113"/>
          <p14:tracePt t="19876" x="2654300" y="2665413"/>
          <p14:tracePt t="19907" x="2641600" y="2665413"/>
          <p14:tracePt t="19917" x="2628900" y="2652713"/>
          <p14:tracePt t="19936" x="2616200" y="2652713"/>
          <p14:tracePt t="19947" x="2603500" y="2640013"/>
          <p14:tracePt t="19956" x="2578100" y="2640013"/>
          <p14:tracePt t="19976" x="2541588" y="2640013"/>
          <p14:tracePt t="19986" x="2503488" y="2616200"/>
          <p14:tracePt t="19997" x="2490788" y="2616200"/>
          <p14:tracePt t="20008" x="2452688" y="2603500"/>
          <p14:tracePt t="20018" x="2403475" y="2578100"/>
          <p14:tracePt t="20027" x="2339975" y="2552700"/>
          <p14:tracePt t="20037" x="2228850" y="2478088"/>
          <p14:tracePt t="20045" x="2078038" y="2390775"/>
          <p14:tracePt t="20055" x="1952625" y="2290763"/>
          <p14:tracePt t="20065" x="1852613" y="2190750"/>
          <p14:tracePt t="20075" x="1778000" y="2127250"/>
          <p14:tracePt t="20085" x="1714500" y="2089150"/>
          <p14:tracePt t="20095" x="1665288" y="2052638"/>
          <p14:tracePt t="20104" x="1627188" y="2039938"/>
          <p14:tracePt t="20115" x="1601788" y="2027238"/>
          <p14:tracePt t="20125" x="1601788" y="2014538"/>
          <p14:tracePt t="20135" x="1577975" y="2001838"/>
          <p14:tracePt t="20147" x="1565275" y="2001838"/>
          <p14:tracePt t="20166" x="1539875" y="2001838"/>
          <p14:tracePt t="20176" x="1514475" y="2001838"/>
          <p14:tracePt t="20194" x="1489075" y="2001838"/>
          <p14:tracePt t="20204" x="1465263" y="2014538"/>
          <p14:tracePt t="20224" x="1439863" y="2027238"/>
          <p14:tracePt t="20234" x="1414463" y="2027238"/>
          <p14:tracePt t="20255" x="1389063" y="2039938"/>
          <p14:tracePt t="20265" x="1376363" y="2039938"/>
          <p14:tracePt t="20276" x="1363663" y="2052638"/>
          <p14:tracePt t="20284" x="1339850" y="2052638"/>
          <p14:tracePt t="20298" x="1327150" y="2052638"/>
          <p14:tracePt t="20305" x="1314450" y="2052638"/>
          <p14:tracePt t="20312" x="1289050" y="2052638"/>
          <p14:tracePt t="20333" x="1263650" y="2052638"/>
          <p14:tracePt t="20344" x="1239838" y="2052638"/>
          <p14:tracePt t="20363" x="1214438" y="2052638"/>
          <p14:tracePt t="20375" x="1201738" y="2052638"/>
          <p14:tracePt t="20397" x="1189038" y="2052638"/>
          <p14:tracePt t="20413" x="1176338" y="2052638"/>
          <p14:tracePt t="20423" x="1163638" y="2052638"/>
          <p14:tracePt t="20452" x="1150938" y="2052638"/>
          <p14:tracePt t="20719" x="1150938" y="2039938"/>
          <p14:tracePt t="20760" x="1189038" y="2039938"/>
          <p14:tracePt t="20775" x="1227138" y="2027238"/>
          <p14:tracePt t="20782" x="1289050" y="2027238"/>
          <p14:tracePt t="20788" x="1327150" y="2014538"/>
          <p14:tracePt t="20799" x="1363663" y="2014538"/>
          <p14:tracePt t="20809" x="1401763" y="2014538"/>
          <p14:tracePt t="20818" x="1427163" y="2014538"/>
          <p14:tracePt t="20828" x="1465263" y="2014538"/>
          <p14:tracePt t="20838" x="1489075" y="2014538"/>
          <p14:tracePt t="20848" x="1514475" y="2014538"/>
          <p14:tracePt t="20858" x="1552575" y="2014538"/>
          <p14:tracePt t="20868" x="1577975" y="2014538"/>
          <p14:tracePt t="20877" x="1601788" y="2014538"/>
          <p14:tracePt t="20888" x="1639888" y="2014538"/>
          <p14:tracePt t="20900" x="1677988" y="2014538"/>
          <p14:tracePt t="20907" x="1689100" y="2014538"/>
          <p14:tracePt t="20919" x="1727200" y="2014538"/>
          <p14:tracePt t="20929" x="1765300" y="2014538"/>
          <p14:tracePt t="20938" x="1778000" y="2014538"/>
          <p14:tracePt t="20948" x="1814513" y="2014538"/>
          <p14:tracePt t="20958" x="1852613" y="2014538"/>
          <p14:tracePt t="20971" x="1865313" y="2014538"/>
          <p14:tracePt t="20980" x="1903413" y="2014538"/>
          <p14:tracePt t="20989" x="1939925" y="2014538"/>
          <p14:tracePt t="21002" x="1952625" y="2014538"/>
          <p14:tracePt t="21009" x="1978025" y="2014538"/>
          <p14:tracePt t="21018" x="2003425" y="2014538"/>
          <p14:tracePt t="21028" x="2014538" y="2014538"/>
          <p14:tracePt t="21037" x="2052638" y="2014538"/>
          <p14:tracePt t="21047" x="2090738" y="2014538"/>
          <p14:tracePt t="21057" x="2103438" y="2014538"/>
          <p14:tracePt t="21067" x="2139950" y="2014538"/>
          <p14:tracePt t="21077" x="2178050" y="2014538"/>
          <p14:tracePt t="21087" x="2203450" y="2014538"/>
          <p14:tracePt t="21100" x="2228850" y="2014538"/>
          <p14:tracePt t="21109" x="2265363" y="2014538"/>
          <p14:tracePt t="21118" x="2290763" y="2014538"/>
          <p14:tracePt t="21130" x="2328863" y="2014538"/>
          <p14:tracePt t="21138" x="2416175" y="2014538"/>
          <p14:tracePt t="21148" x="2528888" y="2014538"/>
          <p14:tracePt t="21156" x="2628900" y="2014538"/>
          <p14:tracePt t="21166" x="2803525" y="2014538"/>
          <p14:tracePt t="21176" x="2954338" y="2014538"/>
          <p14:tracePt t="21186" x="3054350" y="2014538"/>
          <p14:tracePt t="21197" x="3254375" y="2014538"/>
          <p14:tracePt t="21206" x="3467100" y="2039938"/>
          <p14:tracePt t="21217" x="3654425" y="2039938"/>
          <p14:tracePt t="21227" x="3767138" y="2039938"/>
          <p14:tracePt t="21237" x="3867150" y="2039938"/>
          <p14:tracePt t="21251" x="3956050" y="2052638"/>
          <p14:tracePt t="21258" x="4056063" y="2065338"/>
          <p14:tracePt t="21266" x="4117975" y="2065338"/>
          <p14:tracePt t="21276" x="4168775" y="2065338"/>
          <p14:tracePt t="21285" x="4192588" y="2065338"/>
          <p14:tracePt t="21295" x="4217988" y="2065338"/>
          <p14:tracePt t="21305" x="4243388" y="2065338"/>
          <p14:tracePt t="21325" x="4256088" y="2065338"/>
          <p14:tracePt t="21336" x="4268788" y="2065338"/>
          <p14:tracePt t="21357" x="4281488" y="2065338"/>
          <p14:tracePt t="21385" x="4294188" y="2065338"/>
          <p14:tracePt t="21394" x="4305300" y="2065338"/>
          <p14:tracePt t="21413" x="4318000" y="2065338"/>
          <p14:tracePt t="21443" x="4330700" y="2065338"/>
          <p14:tracePt t="21456" x="4343400" y="2065338"/>
          <p14:tracePt t="21909" x="4343400" y="2052638"/>
          <p14:tracePt t="21920" x="4368800" y="2052638"/>
          <p14:tracePt t="21930" x="4456113" y="2039938"/>
          <p14:tracePt t="21950" x="4543425" y="2001838"/>
          <p14:tracePt t="21961" x="4594225" y="2001838"/>
          <p14:tracePt t="21970" x="4619625" y="2001838"/>
          <p14:tracePt t="21981" x="4694238" y="1978025"/>
          <p14:tracePt t="21989" x="4756150" y="1978025"/>
          <p14:tracePt t="21999" x="4794250" y="1978025"/>
          <p14:tracePt t="22009" x="4843463" y="1965325"/>
          <p14:tracePt t="22019" x="4856163" y="1952625"/>
          <p14:tracePt t="22029" x="4894263" y="1952625"/>
          <p14:tracePt t="22039" x="4919663" y="1952625"/>
          <p14:tracePt t="22050" x="4945063" y="1952625"/>
          <p14:tracePt t="22059" x="4981575" y="1952625"/>
          <p14:tracePt t="22069" x="5006975" y="1952625"/>
          <p14:tracePt t="22081" x="5045075" y="1952625"/>
          <p14:tracePt t="22089" x="5068888" y="1952625"/>
          <p14:tracePt t="22109" x="5081588" y="1952625"/>
          <p14:tracePt t="22118" x="5106988" y="1952625"/>
          <p14:tracePt t="22139" x="5132388" y="1952625"/>
          <p14:tracePt t="22147" x="5157788" y="1952625"/>
          <p14:tracePt t="22168" x="5181600" y="1952625"/>
          <p14:tracePt t="22180" x="5207000" y="1939925"/>
          <p14:tracePt t="22189" x="5219700" y="1939925"/>
          <p14:tracePt t="22201" x="5257800" y="1927225"/>
          <p14:tracePt t="22209" x="5294313" y="1927225"/>
          <p14:tracePt t="22219" x="5307013" y="1927225"/>
          <p14:tracePt t="22229" x="5357813" y="1927225"/>
          <p14:tracePt t="22237" x="5407025" y="1927225"/>
          <p14:tracePt t="22247" x="5457825" y="1927225"/>
          <p14:tracePt t="22257" x="5495925" y="1927225"/>
          <p14:tracePt t="22267" x="5532438" y="1927225"/>
          <p14:tracePt t="22278" x="5570538" y="1927225"/>
          <p14:tracePt t="22287" x="5607050" y="1927225"/>
          <p14:tracePt t="22298" x="5645150" y="1927225"/>
          <p14:tracePt t="22310" x="5670550" y="1927225"/>
          <p14:tracePt t="22317" x="5683250" y="1927225"/>
          <p14:tracePt t="22326" x="5708650" y="1927225"/>
          <p14:tracePt t="22336" x="5719763" y="1927225"/>
          <p14:tracePt t="22346" x="5732463" y="1927225"/>
          <p14:tracePt t="22357" x="5757863" y="1927225"/>
          <p14:tracePt t="22366" x="5770563" y="1927225"/>
          <p14:tracePt t="22377" x="5783263" y="1927225"/>
          <p14:tracePt t="22385" x="5795963" y="1927225"/>
          <p14:tracePt t="22407" x="5808663" y="1927225"/>
          <p14:tracePt t="22415" x="5821363" y="1927225"/>
          <p14:tracePt t="22436" x="5832475" y="1927225"/>
          <p14:tracePt t="22465" x="5845175" y="1927225"/>
          <p14:tracePt t="22475" x="5857875" y="1927225"/>
          <p14:tracePt t="23152" x="5857875" y="1914525"/>
          <p14:tracePt t="23181" x="5870575" y="1914525"/>
          <p14:tracePt t="23188" x="5921375" y="1901825"/>
          <p14:tracePt t="23199" x="5970588" y="1901825"/>
          <p14:tracePt t="23210" x="6057900" y="1901825"/>
          <p14:tracePt t="23219" x="6121400" y="1901825"/>
          <p14:tracePt t="23230" x="6170613" y="1889125"/>
          <p14:tracePt t="23239" x="6283325" y="1876425"/>
          <p14:tracePt t="23250" x="6408738" y="1865313"/>
          <p14:tracePt t="23260" x="6472238" y="1865313"/>
          <p14:tracePt t="23270" x="6508750" y="1852613"/>
          <p14:tracePt t="23287" x="6534150" y="1852613"/>
          <p14:tracePt t="23291" x="6546850" y="1852613"/>
          <p14:tracePt t="23308" x="6559550" y="1852613"/>
          <p14:tracePt t="23318" x="6572250" y="1852613"/>
          <p14:tracePt t="23359" x="6584950" y="1839913"/>
          <p14:tracePt t="23381" x="6608763" y="1839913"/>
          <p14:tracePt t="23390" x="6634163" y="1827213"/>
          <p14:tracePt t="23398" x="6659563" y="1814513"/>
          <p14:tracePt t="23410" x="6696075" y="1814513"/>
          <p14:tracePt t="23419" x="6721475" y="1801813"/>
          <p14:tracePt t="23427" x="6772275" y="1801813"/>
          <p14:tracePt t="23437" x="6808788" y="1789113"/>
          <p14:tracePt t="23447" x="6821488" y="1789113"/>
          <p14:tracePt t="23456" x="6859588" y="1789113"/>
          <p14:tracePt t="23467" x="6897688" y="1789113"/>
          <p14:tracePt t="23487" x="6921500" y="1789113"/>
          <p14:tracePt t="23499" x="6934200" y="1789113"/>
          <p14:tracePt t="23528" x="6946900" y="1789113"/>
          <p14:tracePt t="24113" x="6985000" y="1789113"/>
          <p14:tracePt t="24123" x="7034213" y="1776413"/>
          <p14:tracePt t="24135" x="7059613" y="1765300"/>
          <p14:tracePt t="24144" x="7134225" y="1739900"/>
          <p14:tracePt t="24151" x="7210425" y="1714500"/>
          <p14:tracePt t="24162" x="7259638" y="1689100"/>
          <p14:tracePt t="24170" x="7297738" y="1676400"/>
          <p14:tracePt t="24182" x="7310438" y="1663700"/>
          <p14:tracePt t="24191" x="7323138" y="1652588"/>
          <p14:tracePt t="24201" x="7335838" y="1639888"/>
          <p14:tracePt t="24211" x="7348538" y="1639888"/>
          <p14:tracePt t="24243" x="7359650" y="1627188"/>
          <p14:tracePt t="24263" x="7372350" y="1614488"/>
          <p14:tracePt t="24281" x="7372350" y="1601788"/>
          <p14:tracePt t="24300" x="7372350" y="1589088"/>
          <p14:tracePt t="24310" x="7385050" y="1576388"/>
          <p14:tracePt t="24332" x="7385050" y="1563688"/>
          <p14:tracePt t="24344" x="7385050" y="1552575"/>
          <p14:tracePt t="24351" x="7397750" y="1539875"/>
          <p14:tracePt t="24371" x="7397750" y="1527175"/>
          <p14:tracePt t="24381" x="7397750" y="1514475"/>
          <p14:tracePt t="24400" x="7397750" y="1501775"/>
          <p14:tracePt t="24409" x="7397750" y="1489075"/>
          <p14:tracePt t="24419" x="7397750" y="1476375"/>
          <p14:tracePt t="24439" x="7397750" y="1463675"/>
          <p14:tracePt t="24469" x="7397750" y="1450975"/>
          <p14:tracePt t="24492" x="7397750" y="1439863"/>
          <p14:tracePt t="24688" x="7410450" y="1450975"/>
          <p14:tracePt t="24698" x="7435850" y="1527175"/>
          <p14:tracePt t="24708" x="7459663" y="1639888"/>
          <p14:tracePt t="24718" x="7485063" y="1727200"/>
          <p14:tracePt t="24726" x="7510463" y="1801813"/>
          <p14:tracePt t="24736" x="7523163" y="1852613"/>
          <p14:tracePt t="24746" x="7535863" y="1876425"/>
          <p14:tracePt t="24757" x="7548563" y="1901825"/>
          <p14:tracePt t="24766" x="7548563" y="1939925"/>
          <p14:tracePt t="24776" x="7548563" y="1952625"/>
          <p14:tracePt t="24786" x="7548563" y="1978025"/>
          <p14:tracePt t="24796" x="7548563" y="1989138"/>
          <p14:tracePt t="24807" x="7548563" y="2001838"/>
          <p14:tracePt t="24825" x="7548563" y="2014538"/>
          <p14:tracePt t="25470" x="7548563" y="2027238"/>
          <p14:tracePt t="25491" x="7572375" y="2027238"/>
          <p14:tracePt t="25501" x="7585075" y="2027238"/>
          <p14:tracePt t="25510" x="7597775" y="2027238"/>
          <p14:tracePt t="25521" x="7635875" y="2039938"/>
          <p14:tracePt t="25532" x="7661275" y="2052638"/>
          <p14:tracePt t="25544" x="7697788" y="2052638"/>
          <p14:tracePt t="25551" x="7723188" y="2052638"/>
          <p14:tracePt t="25563" x="7735888" y="2065338"/>
          <p14:tracePt t="25571" x="7773988" y="2065338"/>
          <p14:tracePt t="25581" x="7785100" y="2065338"/>
          <p14:tracePt t="25590" x="7797800" y="2065338"/>
          <p14:tracePt t="25599" x="7823200" y="2065338"/>
          <p14:tracePt t="25610" x="7848600" y="2065338"/>
          <p14:tracePt t="25619" x="7886700" y="2065338"/>
          <p14:tracePt t="25629" x="7910513" y="2065338"/>
          <p14:tracePt t="25639" x="7935913" y="2065338"/>
          <p14:tracePt t="25651" x="7999413" y="2078038"/>
          <p14:tracePt t="25660" x="8048625" y="2078038"/>
          <p14:tracePt t="25672" x="8099425" y="2078038"/>
          <p14:tracePt t="25681" x="8161338" y="2078038"/>
          <p14:tracePt t="25694" x="8199438" y="2078038"/>
          <p14:tracePt t="25702" x="8235950" y="2078038"/>
          <p14:tracePt t="25708" x="8261350" y="2078038"/>
          <p14:tracePt t="25718" x="8274050" y="2078038"/>
          <p14:tracePt t="25728" x="8299450" y="2078038"/>
          <p14:tracePt t="25740" x="8312150" y="2078038"/>
          <p14:tracePt t="25748" x="8335963" y="2078038"/>
          <p14:tracePt t="25759" x="8374063" y="2078038"/>
          <p14:tracePt t="25770" x="8399463" y="2078038"/>
          <p14:tracePt t="25778" x="8412163" y="2065338"/>
          <p14:tracePt t="25793" x="8435975" y="2065338"/>
          <p14:tracePt t="25800" x="8448675" y="2065338"/>
          <p14:tracePt t="25809" x="8461375" y="2052638"/>
          <p14:tracePt t="25819" x="8486775" y="2052638"/>
          <p14:tracePt t="25828" x="8499475" y="2039938"/>
          <p14:tracePt t="25838" x="8512175" y="2039938"/>
          <p14:tracePt t="25848" x="8537575" y="2027238"/>
          <p14:tracePt t="25857" x="8561388" y="2014538"/>
          <p14:tracePt t="25877" x="8561388" y="1989138"/>
          <p14:tracePt t="25887" x="8574088" y="1978025"/>
          <p14:tracePt t="25896" x="8586788" y="1965325"/>
          <p14:tracePt t="25908" x="8599488" y="1939925"/>
          <p14:tracePt t="25918" x="8599488" y="1927225"/>
          <p14:tracePt t="25926" x="8599488" y="1914525"/>
          <p14:tracePt t="25936" x="8612188" y="1901825"/>
          <p14:tracePt t="25947" x="8624888" y="1876425"/>
          <p14:tracePt t="25967" x="8637588" y="1852613"/>
          <p14:tracePt t="25977" x="8637588" y="1839913"/>
          <p14:tracePt t="25986" x="8637588" y="1814513"/>
          <p14:tracePt t="25997" x="8637588" y="1801813"/>
          <p14:tracePt t="26007" x="8637588" y="1776413"/>
          <p14:tracePt t="26020" x="8637588" y="1752600"/>
          <p14:tracePt t="26028" x="8637588" y="1739900"/>
          <p14:tracePt t="26038" x="8637588" y="1714500"/>
          <p14:tracePt t="26048" x="8637588" y="1701800"/>
          <p14:tracePt t="26057" x="8624888" y="1676400"/>
          <p14:tracePt t="26068" x="8612188" y="1652588"/>
          <p14:tracePt t="26075" x="8586788" y="1601788"/>
          <p14:tracePt t="26086" x="8561388" y="1576388"/>
          <p14:tracePt t="26096" x="8524875" y="1539875"/>
          <p14:tracePt t="26105" x="8486775" y="1514475"/>
          <p14:tracePt t="26116" x="8448675" y="1476375"/>
          <p14:tracePt t="26125" x="8424863" y="1463675"/>
          <p14:tracePt t="26136" x="8386763" y="1439863"/>
          <p14:tracePt t="26150" x="8361363" y="1427163"/>
          <p14:tracePt t="26156" x="8324850" y="1414463"/>
          <p14:tracePt t="26170" x="8299450" y="1389063"/>
          <p14:tracePt t="26176" x="8261350" y="1376363"/>
          <p14:tracePt t="26186" x="8223250" y="1363663"/>
          <p14:tracePt t="26195" x="8212138" y="1350963"/>
          <p14:tracePt t="26205" x="8174038" y="1339850"/>
          <p14:tracePt t="26215" x="8135938" y="1327150"/>
          <p14:tracePt t="26224" x="8123238" y="1327150"/>
          <p14:tracePt t="26234" x="8110538" y="1327150"/>
          <p14:tracePt t="26245" x="8086725" y="1327150"/>
          <p14:tracePt t="26255" x="8074025" y="1314450"/>
          <p14:tracePt t="26270" x="8061325" y="1301750"/>
          <p14:tracePt t="26278" x="8035925" y="1301750"/>
          <p14:tracePt t="26285" x="8023225" y="1301750"/>
          <p14:tracePt t="26299" x="8010525" y="1301750"/>
          <p14:tracePt t="26306" x="7986713" y="1301750"/>
          <p14:tracePt t="26313" x="7974013" y="1301750"/>
          <p14:tracePt t="26324" x="7961313" y="1301750"/>
          <p14:tracePt t="26333" x="7923213" y="1327150"/>
          <p14:tracePt t="26343" x="7897813" y="1327150"/>
          <p14:tracePt t="26354" x="7874000" y="1350963"/>
          <p14:tracePt t="26364" x="7861300" y="1376363"/>
          <p14:tracePt t="26375" x="7835900" y="1389063"/>
          <p14:tracePt t="26385" x="7823200" y="1414463"/>
          <p14:tracePt t="26396" x="7797800" y="1439863"/>
          <p14:tracePt t="26406" x="7773988" y="1450975"/>
          <p14:tracePt t="26414" x="7748588" y="1476375"/>
          <p14:tracePt t="26425" x="7748588" y="1489075"/>
          <p14:tracePt t="26432" x="7735888" y="1514475"/>
          <p14:tracePt t="26442" x="7723188" y="1527175"/>
          <p14:tracePt t="26452" x="7710488" y="1552575"/>
          <p14:tracePt t="26462" x="7710488" y="1589088"/>
          <p14:tracePt t="26473" x="7710488" y="1601788"/>
          <p14:tracePt t="26483" x="7710488" y="1639888"/>
          <p14:tracePt t="26496" x="7710488" y="1652588"/>
          <p14:tracePt t="26504" x="7710488" y="1663700"/>
          <p14:tracePt t="26514" x="7710488" y="1689100"/>
          <p14:tracePt t="26522" x="7710488" y="1714500"/>
          <p14:tracePt t="26547" x="7710488" y="1739900"/>
          <p14:tracePt t="26551" x="7710488" y="1752600"/>
          <p14:tracePt t="26562" x="7723188" y="1752600"/>
          <p14:tracePt t="26572" x="7723188" y="1765300"/>
          <p14:tracePt t="26581" x="7723188" y="1789113"/>
          <p14:tracePt t="26593" x="7735888" y="1814513"/>
          <p14:tracePt t="26602" x="7748588" y="1814513"/>
          <p14:tracePt t="26611" x="7773988" y="1852613"/>
          <p14:tracePt t="26623" x="7773988" y="1865313"/>
          <p14:tracePt t="26633" x="7785100" y="1876425"/>
          <p14:tracePt t="26651" x="7823200" y="1901825"/>
          <p14:tracePt t="26662" x="7835900" y="1914525"/>
          <p14:tracePt t="26670" x="7835900" y="1927225"/>
          <p14:tracePt t="26681" x="7861300" y="1939925"/>
          <p14:tracePt t="26690" x="7886700" y="1952625"/>
          <p14:tracePt t="26700" x="7897813" y="1965325"/>
          <p14:tracePt t="26710" x="7910513" y="1965325"/>
          <p14:tracePt t="26722" x="7935913" y="1965325"/>
          <p14:tracePt t="26731" x="7948613" y="1965325"/>
          <p14:tracePt t="26742" x="7961313" y="1978025"/>
          <p14:tracePt t="26752" x="7986713" y="1989138"/>
          <p14:tracePt t="26772" x="7999413" y="1989138"/>
          <p14:tracePt t="26800" x="8010525" y="1989138"/>
          <p14:tracePt t="26809" x="8023225" y="1989138"/>
          <p14:tracePt t="26829" x="8035925" y="1989138"/>
          <p14:tracePt t="27267" x="8048625" y="1989138"/>
          <p14:tracePt t="27276" x="8061325" y="1989138"/>
          <p14:tracePt t="27306" x="8086725" y="1989138"/>
          <p14:tracePt t="27315" x="8135938" y="1939925"/>
          <p14:tracePt t="27325" x="8174038" y="1901825"/>
          <p14:tracePt t="27337" x="8199438" y="1865313"/>
          <p14:tracePt t="27349" x="8212138" y="1827213"/>
          <p14:tracePt t="27357" x="8223250" y="1776413"/>
          <p14:tracePt t="27367" x="8223250" y="1739900"/>
          <p14:tracePt t="27377" x="8223250" y="1701800"/>
          <p14:tracePt t="27387" x="8223250" y="1663700"/>
          <p14:tracePt t="27395" x="8223250" y="1627188"/>
          <p14:tracePt t="27404" x="8223250" y="1601788"/>
          <p14:tracePt t="27414" x="8223250" y="1539875"/>
          <p14:tracePt t="27425" x="8223250" y="1489075"/>
          <p14:tracePt t="27435" x="8212138" y="1450975"/>
          <p14:tracePt t="27444" x="8212138" y="1414463"/>
          <p14:tracePt t="27456" x="8199438" y="1389063"/>
          <p14:tracePt t="27475" x="8199438" y="1376363"/>
          <p14:tracePt t="27496" x="8199438" y="1363663"/>
          <p14:tracePt t="27525" x="8199438" y="1350963"/>
          <p14:tracePt t="27553" x="8186738" y="1350963"/>
          <p14:tracePt t="27563" x="8174038" y="1339850"/>
          <p14:tracePt t="27585" x="8161338" y="1327150"/>
          <p14:tracePt t="27614" x="8148638" y="1327150"/>
          <p14:tracePt t="27625" x="8135938" y="1314450"/>
          <p14:tracePt t="27642" x="8135938" y="1301750"/>
          <p14:tracePt t="27722" x="8123238" y="1301750"/>
          <p14:tracePt t="27732" x="8110538" y="1301750"/>
          <p14:tracePt t="27752" x="8099425" y="1301750"/>
          <p14:tracePt t="27781" x="8086725" y="1301750"/>
          <p14:tracePt t="27791" x="8074025" y="1301750"/>
          <p14:tracePt t="27812" x="8061325" y="1301750"/>
          <p14:tracePt t="27960" x="8048625" y="1314450"/>
          <p14:tracePt t="28387" x="8048625" y="1327150"/>
          <p14:tracePt t="28396" x="8048625" y="1350963"/>
          <p14:tracePt t="28407" x="8048625" y="1389063"/>
          <p14:tracePt t="28418" x="8048625" y="1450975"/>
          <p14:tracePt t="28428" x="8048625" y="1527175"/>
          <p14:tracePt t="28438" x="8048625" y="1552575"/>
          <p14:tracePt t="28448" x="8048625" y="1589088"/>
          <p14:tracePt t="28458" x="8048625" y="1614488"/>
          <p14:tracePt t="28468" x="8048625" y="1652588"/>
          <p14:tracePt t="28475" x="8048625" y="1663700"/>
          <p14:tracePt t="28486" x="8048625" y="1676400"/>
          <p14:tracePt t="28495" x="8048625" y="1701800"/>
          <p14:tracePt t="28506" x="8048625" y="1714500"/>
          <p14:tracePt t="28515" x="8048625" y="1739900"/>
          <p14:tracePt t="28525" x="8048625" y="1752600"/>
          <p14:tracePt t="28537" x="8048625" y="1765300"/>
          <p14:tracePt t="28547" x="8061325" y="1789113"/>
          <p14:tracePt t="28558" x="8074025" y="1814513"/>
          <p14:tracePt t="28579" x="8074025" y="1839913"/>
          <p14:tracePt t="28587" x="8074025" y="1852613"/>
          <p14:tracePt t="28605" x="8086725" y="1865313"/>
          <p14:tracePt t="28615" x="8099425" y="1876425"/>
          <p14:tracePt t="28625" x="8099425" y="1889125"/>
          <p14:tracePt t="28634" x="8110538" y="1889125"/>
          <p14:tracePt t="28645" x="8135938" y="1901825"/>
          <p14:tracePt t="28656" x="8148638" y="1914525"/>
          <p14:tracePt t="28666" x="8174038" y="1914525"/>
          <p14:tracePt t="28678" x="8199438" y="1914525"/>
          <p14:tracePt t="28684" x="8212138" y="1914525"/>
          <p14:tracePt t="28693" x="8223250" y="1914525"/>
          <p14:tracePt t="28705" x="8261350" y="1914525"/>
          <p14:tracePt t="28714" x="8274050" y="1914525"/>
          <p14:tracePt t="28723" x="8286750" y="1914525"/>
          <p14:tracePt t="28733" x="8312150" y="1914525"/>
          <p14:tracePt t="28745" x="8324850" y="1914525"/>
          <p14:tracePt t="28758" x="8335963" y="1914525"/>
          <p14:tracePt t="28765" x="8361363" y="1914525"/>
          <p14:tracePt t="28783" x="8386763" y="1914525"/>
          <p14:tracePt t="28794" x="8399463" y="1914525"/>
          <p14:tracePt t="28808" x="8412163" y="1914525"/>
          <p14:tracePt t="28814" x="8435975" y="1914525"/>
          <p14:tracePt t="28825" x="8448675" y="1914525"/>
          <p14:tracePt t="28842" x="8474075" y="1914525"/>
          <p14:tracePt t="28863" x="8486775" y="1914525"/>
          <p14:tracePt t="28892" x="8499475" y="1914525"/>
          <p14:tracePt t="28902" x="8512175" y="1914525"/>
          <p14:tracePt t="28924" x="8524875" y="1914525"/>
          <p14:tracePt t="28935" x="8537575" y="1914525"/>
          <p14:tracePt t="28955" x="8561388" y="1914525"/>
          <p14:tracePt t="28961" x="8574088" y="1914525"/>
          <p14:tracePt t="28971" x="8586788" y="1914525"/>
          <p14:tracePt t="28982" x="8599488" y="1914525"/>
          <p14:tracePt t="29013" x="8612188" y="1914525"/>
          <p14:tracePt t="29033" x="8624888" y="1914525"/>
          <p14:tracePt t="29281" x="8637588" y="1914525"/>
          <p14:tracePt t="29291" x="8650288" y="1901825"/>
          <p14:tracePt t="29302" x="8661400" y="1901825"/>
          <p14:tracePt t="29309" x="8674100" y="1901825"/>
          <p14:tracePt t="29319" x="8699500" y="1876425"/>
          <p14:tracePt t="29329" x="8724900" y="1865313"/>
          <p14:tracePt t="29338" x="8737600" y="1839913"/>
          <p14:tracePt t="29349" x="8750300" y="1814513"/>
          <p14:tracePt t="29359" x="8774113" y="1801813"/>
          <p14:tracePt t="29370" x="8799513" y="1776413"/>
          <p14:tracePt t="29382" x="8799513" y="1765300"/>
          <p14:tracePt t="29390" x="8812213" y="1752600"/>
          <p14:tracePt t="29397" x="8824913" y="1752600"/>
          <p14:tracePt t="29409" x="8824913" y="1727200"/>
          <p14:tracePt t="29418" x="8824913" y="1701800"/>
          <p14:tracePt t="29438" x="8824913" y="1689100"/>
          <p14:tracePt t="29448" x="8824913" y="1676400"/>
          <p14:tracePt t="30420" x="8812213" y="1676400"/>
          <p14:tracePt t="30430" x="8724900" y="1676400"/>
          <p14:tracePt t="30440" x="8599488" y="1714500"/>
          <p14:tracePt t="30451" x="8312150" y="1789113"/>
          <p14:tracePt t="30461" x="7874000" y="1927225"/>
          <p14:tracePt t="30470" x="7272338" y="2065338"/>
          <p14:tracePt t="30482" x="6584950" y="2252663"/>
          <p14:tracePt t="30491" x="5732463" y="2403475"/>
          <p14:tracePt t="30502" x="4832350" y="2565400"/>
          <p14:tracePt t="30508" x="4117975" y="2678113"/>
          <p14:tracePt t="30519" x="3517900" y="2803525"/>
          <p14:tracePt t="30529" x="3016250" y="2878138"/>
          <p14:tracePt t="30539" x="2728913" y="2916238"/>
          <p14:tracePt t="30549" x="2452688" y="2941638"/>
          <p14:tracePt t="30558" x="2278063" y="2952750"/>
          <p14:tracePt t="30569" x="2152650" y="2965450"/>
          <p14:tracePt t="30581" x="2039938" y="2990850"/>
          <p14:tracePt t="30590" x="1978025" y="2990850"/>
          <p14:tracePt t="30600" x="1927225" y="3003550"/>
          <p14:tracePt t="30612" x="1890713" y="3003550"/>
          <p14:tracePt t="30619" x="1865313" y="3003550"/>
          <p14:tracePt t="30628" x="1814513" y="3003550"/>
          <p14:tracePt t="30638" x="1752600" y="3016250"/>
          <p14:tracePt t="30647" x="1689100" y="3016250"/>
          <p14:tracePt t="30658" x="1652588" y="3016250"/>
          <p14:tracePt t="30668" x="1589088" y="3016250"/>
          <p14:tracePt t="30677" x="1539875" y="3016250"/>
          <p14:tracePt t="30688" x="1489075" y="3016250"/>
          <p14:tracePt t="30697" x="1452563" y="3016250"/>
          <p14:tracePt t="30709" x="1414463" y="3016250"/>
          <p14:tracePt t="30717" x="1363663" y="3016250"/>
          <p14:tracePt t="30727" x="1327150" y="3003550"/>
          <p14:tracePt t="30737" x="1301750" y="2990850"/>
          <p14:tracePt t="30747" x="1263650" y="2990850"/>
          <p14:tracePt t="30758" x="1227138" y="2978150"/>
          <p14:tracePt t="30766" x="1189038" y="2978150"/>
          <p14:tracePt t="30777" x="1176338" y="2965450"/>
          <p14:tracePt t="30788" x="1163638" y="2965450"/>
          <p14:tracePt t="30797" x="1139825" y="2952750"/>
          <p14:tracePt t="30806" x="1127125" y="2941638"/>
          <p14:tracePt t="30816" x="1114425" y="2928938"/>
          <p14:tracePt t="30826" x="1101725" y="2916238"/>
          <p14:tracePt t="30837" x="1089025" y="2916238"/>
          <p14:tracePt t="30846" x="1089025" y="2903538"/>
          <p14:tracePt t="30855" x="1076325" y="2890838"/>
          <p14:tracePt t="30866" x="1076325" y="2878138"/>
          <p14:tracePt t="30876" x="1076325" y="2865438"/>
          <p14:tracePt t="30885" x="1076325" y="2840038"/>
          <p14:tracePt t="30896" x="1101725" y="2803525"/>
          <p14:tracePt t="30905" x="1139825" y="2790825"/>
          <p14:tracePt t="30915" x="1189038" y="2752725"/>
          <p14:tracePt t="30925" x="1239838" y="2740025"/>
          <p14:tracePt t="30935" x="1314450" y="2728913"/>
          <p14:tracePt t="30945" x="1363663" y="2716213"/>
          <p14:tracePt t="30960" x="1427163" y="2703513"/>
          <p14:tracePt t="30965" x="1465263" y="2703513"/>
          <p14:tracePt t="30975" x="1514475" y="2703513"/>
          <p14:tracePt t="30985" x="1565275" y="2703513"/>
          <p14:tracePt t="30996" x="1577975" y="2703513"/>
          <p14:tracePt t="31004" x="1614488" y="2703513"/>
          <p14:tracePt t="31015" x="1677988" y="2703513"/>
          <p14:tracePt t="31024" x="1727200" y="2703513"/>
          <p14:tracePt t="31035" x="1765300" y="2703513"/>
          <p14:tracePt t="31045" x="1790700" y="2703513"/>
          <p14:tracePt t="31056" x="1827213" y="2703513"/>
          <p14:tracePt t="31066" x="1852613" y="2703513"/>
          <p14:tracePt t="31076" x="1890713" y="2703513"/>
          <p14:tracePt t="31088" x="1914525" y="2703513"/>
          <p14:tracePt t="31095" x="1965325" y="2703513"/>
          <p14:tracePt t="31105" x="2003425" y="2703513"/>
          <p14:tracePt t="31114" x="2039938" y="2703513"/>
          <p14:tracePt t="31124" x="2065338" y="2703513"/>
          <p14:tracePt t="31135" x="2152650" y="2703513"/>
          <p14:tracePt t="31144" x="2190750" y="2716213"/>
          <p14:tracePt t="31154" x="2252663" y="2728913"/>
          <p14:tracePt t="31164" x="2316163" y="2728913"/>
          <p14:tracePt t="31175" x="2403475" y="2728913"/>
          <p14:tracePt t="31189" x="2490788" y="2740025"/>
          <p14:tracePt t="31196" x="2565400" y="2740025"/>
          <p14:tracePt t="31206" x="2716213" y="2740025"/>
          <p14:tracePt t="31214" x="2803525" y="2740025"/>
          <p14:tracePt t="31225" x="2879725" y="2740025"/>
          <p14:tracePt t="31233" x="2967038" y="2740025"/>
          <p14:tracePt t="31242" x="3054350" y="2740025"/>
          <p14:tracePt t="31252" x="3128963" y="2740025"/>
          <p14:tracePt t="31263" x="3167063" y="2740025"/>
          <p14:tracePt t="31273" x="3216275" y="2740025"/>
          <p14:tracePt t="31284" x="3267075" y="2740025"/>
          <p14:tracePt t="31294" x="3317875" y="2728913"/>
          <p14:tracePt t="31304" x="3367088" y="2728913"/>
          <p14:tracePt t="31316" x="3392488" y="2728913"/>
          <p14:tracePt t="31322" x="3417888" y="2728913"/>
          <p14:tracePt t="31332" x="3441700" y="2728913"/>
          <p14:tracePt t="31342" x="3479800" y="2728913"/>
          <p14:tracePt t="31352" x="3505200" y="2728913"/>
          <p14:tracePt t="31361" x="3530600" y="2728913"/>
          <p14:tracePt t="31372" x="3567113" y="2728913"/>
          <p14:tracePt t="31384" x="3605213" y="2728913"/>
          <p14:tracePt t="31394" x="3643313" y="2728913"/>
          <p14:tracePt t="31403" x="3679825" y="2728913"/>
          <p14:tracePt t="31415" x="3730625" y="2728913"/>
          <p14:tracePt t="31422" x="3779838" y="2728913"/>
          <p14:tracePt t="31433" x="3830638" y="2728913"/>
          <p14:tracePt t="31444" x="3905250" y="2728913"/>
          <p14:tracePt t="31452" x="4017963" y="2740025"/>
          <p14:tracePt t="31465" x="4105275" y="2740025"/>
          <p14:tracePt t="31471" x="4168775" y="2752725"/>
          <p14:tracePt t="31480" x="4205288" y="2752725"/>
          <p14:tracePt t="31491" x="4243388" y="2752725"/>
          <p14:tracePt t="31501" x="4281488" y="2752725"/>
          <p14:tracePt t="31521" x="4305300" y="2752725"/>
          <p14:tracePt t="31532" x="4318000" y="2752725"/>
          <p14:tracePt t="31541" x="4330700" y="2752725"/>
          <p14:tracePt t="31552" x="4356100" y="2752725"/>
          <p14:tracePt t="31565" x="4368800" y="2752725"/>
          <p14:tracePt t="31581" x="4381500" y="2752725"/>
          <p14:tracePt t="31590" x="4394200" y="2752725"/>
          <p14:tracePt t="31612" x="4406900" y="2752725"/>
          <p14:tracePt t="32067" x="4406900" y="2740025"/>
          <p14:tracePt t="32076" x="4468813" y="2716213"/>
          <p14:tracePt t="32087" x="4568825" y="2703513"/>
          <p14:tracePt t="32096" x="4719638" y="2665413"/>
          <p14:tracePt t="32106" x="4832350" y="2652713"/>
          <p14:tracePt t="32117" x="4932363" y="2652713"/>
          <p14:tracePt t="32125" x="5106988" y="2616200"/>
          <p14:tracePt t="32139" x="5281613" y="2616200"/>
          <p14:tracePt t="32149" x="5383213" y="2616200"/>
          <p14:tracePt t="32156" x="5519738" y="2603500"/>
          <p14:tracePt t="32168" x="5645150" y="2603500"/>
          <p14:tracePt t="32178" x="5732463" y="2603500"/>
          <p14:tracePt t="32186" x="5783263" y="2603500"/>
          <p14:tracePt t="32196" x="5845175" y="2603500"/>
          <p14:tracePt t="32205" x="5908675" y="2603500"/>
          <p14:tracePt t="32214" x="5983288" y="2603500"/>
          <p14:tracePt t="32225" x="6008688" y="2603500"/>
          <p14:tracePt t="32235" x="6034088" y="2603500"/>
          <p14:tracePt t="32244" x="6070600" y="2603500"/>
          <p14:tracePt t="32256" x="6121400" y="2603500"/>
          <p14:tracePt t="32276" x="6146800" y="2603500"/>
          <p14:tracePt t="32286" x="6183313" y="2603500"/>
          <p14:tracePt t="32296" x="6196013" y="2603500"/>
          <p14:tracePt t="32305" x="6221413" y="2603500"/>
          <p14:tracePt t="32314" x="6234113" y="2603500"/>
          <p14:tracePt t="32324" x="6259513" y="2603500"/>
          <p14:tracePt t="32333" x="6283325" y="2603500"/>
          <p14:tracePt t="32345" x="6308725" y="2590800"/>
          <p14:tracePt t="32364" x="6321425" y="2590800"/>
          <p14:tracePt t="32375" x="6334125" y="2590800"/>
          <p14:tracePt t="32396" x="6346825" y="2578100"/>
          <p14:tracePt t="32406" x="6383338" y="2578100"/>
          <p14:tracePt t="32418" x="6408738" y="2578100"/>
          <p14:tracePt t="32424" x="6421438" y="2578100"/>
          <p14:tracePt t="32433" x="6459538" y="2565400"/>
          <p14:tracePt t="32443" x="6472238" y="2565400"/>
          <p14:tracePt t="32452" x="6496050" y="2552700"/>
          <p14:tracePt t="32463" x="6496050" y="2540000"/>
          <p14:tracePt t="32482" x="6508750" y="2540000"/>
          <p14:tracePt t="32494" x="6521450" y="2540000"/>
          <p14:tracePt t="32939" x="6534150" y="2540000"/>
          <p14:tracePt t="32958" x="6546850" y="2540000"/>
          <p14:tracePt t="32972" x="6572250" y="2540000"/>
          <p14:tracePt t="32981" x="6596063" y="2540000"/>
          <p14:tracePt t="32992" x="6646863" y="2540000"/>
          <p14:tracePt t="33001" x="6684963" y="2540000"/>
          <p14:tracePt t="33010" x="6696075" y="2540000"/>
          <p14:tracePt t="33021" x="6734175" y="2540000"/>
          <p14:tracePt t="33028" x="6772275" y="2540000"/>
          <p14:tracePt t="33038" x="6784975" y="2540000"/>
          <p14:tracePt t="33048" x="6821488" y="2540000"/>
          <p14:tracePt t="33058" x="6859588" y="2540000"/>
          <p14:tracePt t="33068" x="6872288" y="2540000"/>
          <p14:tracePt t="33077" x="6910388" y="2540000"/>
          <p14:tracePt t="33089" x="6946900" y="2552700"/>
          <p14:tracePt t="33101" x="6959600" y="2552700"/>
          <p14:tracePt t="33111" x="6972300" y="2552700"/>
          <p14:tracePt t="33118" x="6997700" y="2552700"/>
          <p14:tracePt t="33127" x="7010400" y="2552700"/>
          <p14:tracePt t="33137" x="7021513" y="2565400"/>
          <p14:tracePt t="33148" x="7046913" y="2565400"/>
          <p14:tracePt t="33157" x="7059613" y="2565400"/>
          <p14:tracePt t="33167" x="7072313" y="2565400"/>
          <p14:tracePt t="33177" x="7097713" y="2565400"/>
          <p14:tracePt t="33187" x="7110413" y="2565400"/>
          <p14:tracePt t="33217" x="7123113" y="2565400"/>
          <p14:tracePt t="33435" x="7159625" y="2565400"/>
          <p14:tracePt t="33444" x="7197725" y="2565400"/>
          <p14:tracePt t="33455" x="7235825" y="2565400"/>
          <p14:tracePt t="33465" x="7285038" y="2565400"/>
          <p14:tracePt t="33474" x="7348538" y="2565400"/>
          <p14:tracePt t="33484" x="7397750" y="2565400"/>
          <p14:tracePt t="33494" x="7448550" y="2565400"/>
          <p14:tracePt t="33504" x="7459663" y="2565400"/>
          <p14:tracePt t="33514" x="7485063" y="2565400"/>
          <p14:tracePt t="33524" x="7497763" y="2565400"/>
          <p14:tracePt t="34457" x="7497763" y="2552700"/>
          <p14:tracePt t="34467" x="7497763" y="2527300"/>
          <p14:tracePt t="34477" x="7497763" y="2516188"/>
          <p14:tracePt t="34486" x="7497763" y="2478088"/>
          <p14:tracePt t="34498" x="7497763" y="2439988"/>
          <p14:tracePt t="34506" x="7523163" y="2390775"/>
          <p14:tracePt t="34515" x="7523163" y="2339975"/>
          <p14:tracePt t="34526" x="7548563" y="2303463"/>
          <p14:tracePt t="34537" x="7561263" y="2265363"/>
          <p14:tracePt t="34549" x="7572375" y="2252663"/>
          <p14:tracePt t="34558" x="7585075" y="2227263"/>
          <p14:tracePt t="34567" x="7585075" y="2201863"/>
          <p14:tracePt t="34586" x="7597775" y="2178050"/>
          <p14:tracePt t="34596" x="7597775" y="2152650"/>
          <p14:tracePt t="34605" x="7623175" y="2127250"/>
          <p14:tracePt t="34615" x="7648575" y="2078038"/>
          <p14:tracePt t="34625" x="7673975" y="2039938"/>
          <p14:tracePt t="34634" x="7710488" y="2014538"/>
          <p14:tracePt t="34645" x="7773988" y="1952625"/>
          <p14:tracePt t="34657" x="7810500" y="1914525"/>
          <p14:tracePt t="34667" x="7848600" y="1876425"/>
          <p14:tracePt t="34678" x="7848600" y="1852613"/>
          <p14:tracePt t="34684" x="7874000" y="1814513"/>
          <p14:tracePt t="34694" x="7897813" y="1801813"/>
          <p14:tracePt t="34704" x="7923213" y="1789113"/>
          <p14:tracePt t="34714" x="7935913" y="1765300"/>
          <p14:tracePt t="34724" x="7935913" y="1752600"/>
          <p14:tracePt t="34751" x="7948613" y="1739900"/>
          <p14:tracePt t="34755" x="7974013" y="1739900"/>
          <p14:tracePt t="34764" x="7974013" y="1727200"/>
          <p14:tracePt t="34783" x="7986713" y="1714500"/>
          <p14:tracePt t="34804" x="7999413" y="1714500"/>
          <p14:tracePt t="34813" x="8010525" y="1714500"/>
          <p14:tracePt t="34824" x="8010525" y="1701800"/>
          <p14:tracePt t="34843" x="8023225" y="1689100"/>
          <p14:tracePt t="34863" x="8023225" y="1676400"/>
          <p14:tracePt t="35866" x="7886700" y="1714500"/>
          <p14:tracePt t="35877" x="7661275" y="1776413"/>
          <p14:tracePt t="35884" x="7172325" y="1939925"/>
          <p14:tracePt t="35894" x="6559550" y="2152650"/>
          <p14:tracePt t="35905" x="5770563" y="2427288"/>
          <p14:tracePt t="35914" x="4981575" y="2716213"/>
          <p14:tracePt t="35924" x="4192588" y="3041650"/>
          <p14:tracePt t="35934" x="3479800" y="3341688"/>
          <p14:tracePt t="35955" x="2378075" y="3679825"/>
          <p14:tracePt t="35964" x="2103438" y="3792538"/>
          <p14:tracePt t="35975" x="1914525" y="3841750"/>
          <p14:tracePt t="35986" x="1765300" y="3854450"/>
          <p14:tracePt t="35995" x="1714500" y="3867150"/>
          <p14:tracePt t="36008" x="1677988" y="3867150"/>
          <p14:tracePt t="36016" x="1652588" y="3867150"/>
          <p14:tracePt t="36084" x="1665288" y="3867150"/>
          <p14:tracePt t="36094" x="1689100" y="3854450"/>
          <p14:tracePt t="36105" x="1689100" y="3841750"/>
          <p14:tracePt t="36114" x="1689100" y="3829050"/>
          <p14:tracePt t="36122" x="1701800" y="3829050"/>
          <p14:tracePt t="36133" x="1714500" y="3816350"/>
          <p14:tracePt t="36142" x="1727200" y="3792538"/>
          <p14:tracePt t="36152" x="1727200" y="3779838"/>
          <p14:tracePt t="36163" x="1739900" y="3779838"/>
          <p14:tracePt t="36172" x="1752600" y="3779838"/>
          <p14:tracePt t="36183" x="1765300" y="3767138"/>
          <p14:tracePt t="36194" x="1765300" y="3754438"/>
          <p14:tracePt t="36216" x="1778000" y="3741738"/>
          <p14:tracePt t="36224" x="1778000" y="3729038"/>
          <p14:tracePt t="36235" x="1790700" y="3716338"/>
          <p14:tracePt t="36242" x="1790700" y="3703638"/>
          <p14:tracePt t="36251" x="1801813" y="3667125"/>
          <p14:tracePt t="36261" x="1801813" y="3629025"/>
          <p14:tracePt t="36271" x="1814513" y="3579813"/>
          <p14:tracePt t="36282" x="1827213" y="3529013"/>
          <p14:tracePt t="36292" x="1827213" y="3479800"/>
          <p14:tracePt t="36301" x="1839913" y="3416300"/>
          <p14:tracePt t="36311" x="1903413" y="3303588"/>
          <p14:tracePt t="36321" x="1990725" y="3178175"/>
          <p14:tracePt t="36333" x="2065338" y="3090863"/>
          <p14:tracePt t="36344" x="2165350" y="2990850"/>
          <p14:tracePt t="36352" x="2290763" y="2916238"/>
          <p14:tracePt t="36360" x="2378075" y="2852738"/>
          <p14:tracePt t="36372" x="2478088" y="2803525"/>
          <p14:tracePt t="36380" x="2565400" y="2778125"/>
          <p14:tracePt t="36390" x="2641600" y="2752725"/>
          <p14:tracePt t="36401" x="2703513" y="2752725"/>
          <p14:tracePt t="36411" x="2778125" y="2752725"/>
          <p14:tracePt t="36421" x="2841625" y="2752725"/>
          <p14:tracePt t="36433" x="2879725" y="2752725"/>
          <p14:tracePt t="36443" x="2903538" y="2752725"/>
          <p14:tracePt t="36451" x="2928938" y="2752725"/>
          <p14:tracePt t="36462" x="2941638" y="2752725"/>
          <p14:tracePt t="36471" x="2954338" y="2752725"/>
          <p14:tracePt t="36487" x="2954338" y="2765425"/>
          <p14:tracePt t="36491" x="2967038" y="2765425"/>
          <p14:tracePt t="36501" x="2967038" y="2778125"/>
          <p14:tracePt t="36508" x="2992438" y="2778125"/>
          <p14:tracePt t="36519" x="3003550" y="2790825"/>
          <p14:tracePt t="36530" x="3016250" y="2790825"/>
          <p14:tracePt t="36539" x="3041650" y="2803525"/>
          <p14:tracePt t="36560" x="3041650" y="2816225"/>
          <p14:tracePt t="36570" x="3054350" y="2816225"/>
          <p14:tracePt t="36587" x="3067050" y="2828925"/>
          <p14:tracePt t="36590" x="3079750" y="2828925"/>
          <p14:tracePt t="36619" x="3079750" y="2840038"/>
          <p14:tracePt t="36710" x="3079750" y="2852738"/>
          <p14:tracePt t="36729" x="3079750" y="2865438"/>
          <p14:tracePt t="36758" x="3079750" y="2890838"/>
          <p14:tracePt t="36767" x="3079750" y="2928938"/>
          <p14:tracePt t="36777" x="3092450" y="3003550"/>
          <p14:tracePt t="36787" x="3103563" y="3041650"/>
          <p14:tracePt t="36798" x="3116263" y="3090863"/>
          <p14:tracePt t="36807" x="3128963" y="3141663"/>
          <p14:tracePt t="36818" x="3141663" y="3165475"/>
          <p14:tracePt t="36829" x="3141663" y="3178175"/>
          <p14:tracePt t="36839" x="3141663" y="3203575"/>
          <p14:tracePt t="36847" x="3141663" y="3216275"/>
          <p14:tracePt t="36877" x="3141663" y="3228975"/>
          <p14:tracePt t="36967" x="3167063" y="3228975"/>
          <p14:tracePt t="36977" x="3205163" y="3228975"/>
          <p14:tracePt t="36986" x="3267075" y="3165475"/>
          <p14:tracePt t="36996" x="3367088" y="3065463"/>
          <p14:tracePt t="37007" x="3441700" y="2990850"/>
          <p14:tracePt t="37015" x="3505200" y="2928938"/>
          <p14:tracePt t="37026" x="3541713" y="2890838"/>
          <p14:tracePt t="37037" x="3567113" y="2840038"/>
          <p14:tracePt t="37044" x="3592513" y="2790825"/>
          <p14:tracePt t="37057" x="3605213" y="2752725"/>
          <p14:tracePt t="37067" x="3617913" y="2728913"/>
          <p14:tracePt t="37077" x="3630613" y="2728913"/>
          <p14:tracePt t="37085" x="3630613" y="2716213"/>
          <p14:tracePt t="37094" x="3630613" y="2703513"/>
          <p14:tracePt t="37104" x="3630613" y="2690813"/>
          <p14:tracePt t="37133" x="3630613" y="2678113"/>
          <p14:tracePt t="37206" x="3630613" y="2703513"/>
          <p14:tracePt t="37216" x="3630613" y="2728913"/>
          <p14:tracePt t="37224" x="3630613" y="2740025"/>
          <p14:tracePt t="37233" x="3630613" y="2752725"/>
          <p14:tracePt t="37244" x="3630613" y="2765425"/>
          <p14:tracePt t="37253" x="3630613" y="2790825"/>
          <p14:tracePt t="37264" x="3630613" y="2816225"/>
          <p14:tracePt t="37274" x="3630613" y="2865438"/>
          <p14:tracePt t="37284" x="3630613" y="2890838"/>
          <p14:tracePt t="37294" x="3630613" y="2928938"/>
          <p14:tracePt t="37304" x="3630613" y="2952750"/>
          <p14:tracePt t="37324" x="3630613" y="2978150"/>
          <p14:tracePt t="37337" x="3630613" y="2990850"/>
          <p14:tracePt t="37353" x="3630613" y="3003550"/>
          <p14:tracePt t="37363" x="3630613" y="3016250"/>
          <p14:tracePt t="37372" x="3630613" y="3028950"/>
          <p14:tracePt t="37393" x="3630613" y="3041650"/>
          <p14:tracePt t="37402" x="3630613" y="3054350"/>
          <p14:tracePt t="37423" x="3643313" y="3078163"/>
          <p14:tracePt t="37437" x="3654425" y="3090863"/>
          <p14:tracePt t="37446" x="3654425" y="3103563"/>
          <p14:tracePt t="37465" x="3667125" y="3103563"/>
          <p14:tracePt t="37481" x="3667125" y="3116263"/>
          <p14:tracePt t="37501" x="3679825" y="3116263"/>
          <p14:tracePt t="37512" x="3679825" y="3128963"/>
          <p14:tracePt t="37521" x="3692525" y="3128963"/>
          <p14:tracePt t="37534" x="3705225" y="3128963"/>
          <p14:tracePt t="37552" x="3705225" y="3141663"/>
          <p14:tracePt t="37563" x="3717925" y="3141663"/>
          <p14:tracePt t="37572" x="3730625" y="3154363"/>
          <p14:tracePt t="37592" x="3730625" y="3165475"/>
          <p14:tracePt t="37640" x="3730625" y="3178175"/>
          <p14:tracePt t="37662" x="3730625" y="3190875"/>
          <p14:tracePt t="37819" x="3743325" y="3190875"/>
          <p14:tracePt t="37828" x="3756025" y="3190875"/>
          <p14:tracePt t="37838" x="3767138" y="3203575"/>
          <p14:tracePt t="37848" x="3779838" y="3203575"/>
          <p14:tracePt t="37858" x="3805238" y="3203575"/>
          <p14:tracePt t="37868" x="3817938" y="3216275"/>
          <p14:tracePt t="37877" x="3830638" y="3216275"/>
          <p14:tracePt t="37889" x="3830638" y="3228975"/>
          <p14:tracePt t="37908" x="3843338" y="3228975"/>
          <p14:tracePt t="37917" x="3856038" y="3228975"/>
          <p14:tracePt t="37937" x="3867150" y="3228975"/>
          <p14:tracePt t="38534" x="3867150" y="3216275"/>
          <p14:tracePt t="38552" x="3879850" y="3216275"/>
          <p14:tracePt t="38563" x="3905250" y="3216275"/>
          <p14:tracePt t="38572" x="3930650" y="3216275"/>
          <p14:tracePt t="38581" x="3968750" y="3216275"/>
          <p14:tracePt t="38593" x="3979863" y="3216275"/>
          <p14:tracePt t="38602" x="3992563" y="3216275"/>
          <p14:tracePt t="38614" x="4005263" y="3216275"/>
          <p14:tracePt t="38671" x="4005263" y="3203575"/>
          <p14:tracePt t="38692" x="4017963" y="3203575"/>
          <p14:tracePt t="38701" x="4017963" y="3190875"/>
          <p14:tracePt t="38711" x="4030663" y="3190875"/>
          <p14:tracePt t="38721" x="4030663" y="3178175"/>
          <p14:tracePt t="38730" x="4043363" y="3178175"/>
          <p14:tracePt t="38741" x="4068763" y="3178175"/>
          <p14:tracePt t="38751" x="4068763" y="3165475"/>
          <p14:tracePt t="38760" x="4092575" y="3165475"/>
          <p14:tracePt t="38771" x="4105275" y="3165475"/>
          <p14:tracePt t="38781" x="4117975" y="3165475"/>
          <p14:tracePt t="38790" x="4143375" y="3165475"/>
          <p14:tracePt t="38800" x="4156075" y="3165475"/>
          <p14:tracePt t="38810" x="4168775" y="3165475"/>
          <p14:tracePt t="38820" x="4192588" y="3165475"/>
          <p14:tracePt t="38840" x="4217988" y="3165475"/>
          <p14:tracePt t="38850" x="4243388" y="3165475"/>
          <p14:tracePt t="38870" x="4268788" y="3165475"/>
          <p14:tracePt t="38879" x="4281488" y="3165475"/>
          <p14:tracePt t="38890" x="4294188" y="3165475"/>
          <p14:tracePt t="38900" x="4330700" y="3165475"/>
          <p14:tracePt t="38909" x="4356100" y="3165475"/>
          <p14:tracePt t="38920" x="4381500" y="3165475"/>
          <p14:tracePt t="38929" x="4418013" y="3165475"/>
          <p14:tracePt t="38939" x="4456113" y="3165475"/>
          <p14:tracePt t="38949" x="4468813" y="3165475"/>
          <p14:tracePt t="38965" x="4506913" y="3165475"/>
          <p14:tracePt t="38969" x="4543425" y="3165475"/>
          <p14:tracePt t="38990" x="4568825" y="3165475"/>
          <p14:tracePt t="39000" x="4581525" y="3165475"/>
          <p14:tracePt t="39010" x="4594225" y="3165475"/>
          <p14:tracePt t="39020" x="4619625" y="3165475"/>
          <p14:tracePt t="39040" x="4630738" y="3178175"/>
          <p14:tracePt t="39069" x="4643438" y="3178175"/>
          <p14:tracePt t="39078" x="4656138" y="3178175"/>
          <p14:tracePt t="39158" x="4668838" y="3178175"/>
          <p14:tracePt t="39190" x="4681538" y="3178175"/>
          <p14:tracePt t="39199" x="4694238" y="3178175"/>
          <p14:tracePt t="39229" x="4706938" y="3178175"/>
          <p14:tracePt t="39249" x="4719638" y="3178175"/>
          <p14:tracePt t="39258" x="4732338" y="3178175"/>
          <p14:tracePt t="39287" x="4743450" y="3178175"/>
          <p14:tracePt t="39296" x="4756150" y="3178175"/>
          <p14:tracePt t="39316" x="4768850" y="3165475"/>
          <p14:tracePt t="39338" x="4768850" y="3154363"/>
          <p14:tracePt t="39387" x="4768850" y="3141663"/>
          <p14:tracePt t="39415" x="4781550" y="3141663"/>
          <p14:tracePt t="39426" x="4781550" y="3128963"/>
          <p14:tracePt t="39445" x="4781550" y="3116263"/>
          <p14:tracePt t="39458" x="4794250" y="3116263"/>
          <p14:tracePt t="39555" x="4794250" y="3103563"/>
          <p14:tracePt t="40310" x="4732338" y="3103563"/>
          <p14:tracePt t="40321" x="4530725" y="3141663"/>
          <p14:tracePt t="40332" x="4192588" y="3228975"/>
          <p14:tracePt t="40344" x="3767138" y="3328988"/>
          <p14:tracePt t="40347" x="3379788" y="3390900"/>
          <p14:tracePt t="40357" x="3092450" y="3441700"/>
          <p14:tracePt t="40367" x="2854325" y="3479800"/>
          <p14:tracePt t="40378" x="2667000" y="3479800"/>
          <p14:tracePt t="40387" x="2503488" y="3490913"/>
          <p14:tracePt t="40397" x="2428875" y="3490913"/>
          <p14:tracePt t="40407" x="2339975" y="3490913"/>
          <p14:tracePt t="40421" x="2303463" y="3490913"/>
          <p14:tracePt t="40429" x="2265363" y="3490913"/>
          <p14:tracePt t="40437" x="2239963" y="3490913"/>
          <p14:tracePt t="40456" x="2228850" y="3490913"/>
          <p14:tracePt t="40467" x="2216150" y="3490913"/>
          <p14:tracePt t="40486" x="2203450" y="3490913"/>
          <p14:tracePt t="40843" x="2228850" y="3490913"/>
          <p14:tracePt t="40853" x="2239963" y="3490913"/>
          <p14:tracePt t="40863" x="2252663" y="3490913"/>
          <p14:tracePt t="40873" x="2278063" y="3490913"/>
          <p14:tracePt t="40883" x="2290763" y="3490913"/>
          <p14:tracePt t="40893" x="2328863" y="3490913"/>
          <p14:tracePt t="40903" x="2390775" y="3503613"/>
          <p14:tracePt t="40913" x="2465388" y="3516313"/>
          <p14:tracePt t="40923" x="2528888" y="3516313"/>
          <p14:tracePt t="40932" x="2667000" y="3529013"/>
          <p14:tracePt t="40943" x="2754313" y="3554413"/>
          <p14:tracePt t="40952" x="2928938" y="3567113"/>
          <p14:tracePt t="40963" x="3054350" y="3579813"/>
          <p14:tracePt t="40973" x="3254375" y="3616325"/>
          <p14:tracePt t="40984" x="3417888" y="3616325"/>
          <p14:tracePt t="40993" x="3541713" y="3616325"/>
          <p14:tracePt t="41003" x="3654425" y="3616325"/>
          <p14:tracePt t="41013" x="3830638" y="3616325"/>
          <p14:tracePt t="41026" x="3930650" y="3616325"/>
          <p14:tracePt t="41034" x="4105275" y="3567113"/>
          <p14:tracePt t="41042" x="4294188" y="3490913"/>
          <p14:tracePt t="41053" x="4481513" y="3403600"/>
          <p14:tracePt t="41062" x="4668838" y="3278188"/>
          <p14:tracePt t="41072" x="4881563" y="3116263"/>
          <p14:tracePt t="41081" x="5019675" y="2978150"/>
          <p14:tracePt t="41092" x="5119688" y="2840038"/>
          <p14:tracePt t="41102" x="5181600" y="2765425"/>
          <p14:tracePt t="41111" x="5232400" y="2690813"/>
          <p14:tracePt t="41123" x="5270500" y="2627313"/>
          <p14:tracePt t="41133" x="5307013" y="2603500"/>
          <p14:tracePt t="41142" x="5332413" y="2590800"/>
          <p14:tracePt t="41153" x="5357813" y="2565400"/>
          <p14:tracePt t="41161" x="5383213" y="2552700"/>
          <p14:tracePt t="41171" x="5394325" y="2540000"/>
          <p14:tracePt t="41182" x="5407025" y="2527300"/>
          <p14:tracePt t="41191" x="5432425" y="2527300"/>
          <p14:tracePt t="41201" x="5470525" y="2527300"/>
          <p14:tracePt t="41211" x="5495925" y="2516188"/>
          <p14:tracePt t="41224" x="5532438" y="2516188"/>
          <p14:tracePt t="41232" x="5570538" y="2503488"/>
          <p14:tracePt t="41242" x="5583238" y="2503488"/>
          <p14:tracePt t="41251" x="5619750" y="2503488"/>
          <p14:tracePt t="41260" x="5657850" y="2503488"/>
          <p14:tracePt t="41280" x="5683250" y="2503488"/>
          <p14:tracePt t="41289" x="5695950" y="2503488"/>
          <p14:tracePt t="41320" x="5708650" y="2503488"/>
          <p14:tracePt t="41460" x="5683250" y="2503488"/>
          <p14:tracePt t="41468" x="5619750" y="2503488"/>
          <p14:tracePt t="41479" x="5570538" y="2516188"/>
          <p14:tracePt t="41489" x="5432425" y="2540000"/>
          <p14:tracePt t="41499" x="5294313" y="2590800"/>
          <p14:tracePt t="41508" x="5181600" y="2640013"/>
          <p14:tracePt t="41518" x="5045075" y="2690813"/>
          <p14:tracePt t="41528" x="4932363" y="2765425"/>
          <p14:tracePt t="41538" x="4856163" y="2828925"/>
          <p14:tracePt t="41549" x="4781550" y="2865438"/>
          <p14:tracePt t="41557" x="4732338" y="2916238"/>
          <p14:tracePt t="41568" x="4668838" y="2941638"/>
          <p14:tracePt t="41579" x="4630738" y="2965450"/>
          <p14:tracePt t="41587" x="4619625" y="2978150"/>
          <p14:tracePt t="41598" x="4606925" y="3003550"/>
          <p14:tracePt t="41607" x="4594225" y="3028950"/>
          <p14:tracePt t="41617" x="4581525" y="3041650"/>
          <p14:tracePt t="41628" x="4568825" y="3041650"/>
          <p14:tracePt t="42700" x="4530725" y="3041650"/>
          <p14:tracePt t="42710" x="4506913" y="3041650"/>
          <p14:tracePt t="42719" x="4468813" y="3041650"/>
          <p14:tracePt t="42732" x="4443413" y="3041650"/>
          <p14:tracePt t="42747" x="4430713" y="3041650"/>
          <p14:tracePt t="42777" x="4430713" y="3054350"/>
          <p14:tracePt t="42788" x="4506913" y="3128963"/>
          <p14:tracePt t="42797" x="4606925" y="3203575"/>
          <p14:tracePt t="42808" x="4719638" y="3290888"/>
          <p14:tracePt t="42818" x="4832350" y="3378200"/>
          <p14:tracePt t="42829" x="4919663" y="3441700"/>
          <p14:tracePt t="42836" x="5032375" y="3503613"/>
          <p14:tracePt t="42847" x="5170488" y="3554413"/>
          <p14:tracePt t="42857" x="5245100" y="3616325"/>
          <p14:tracePt t="42867" x="5319713" y="3654425"/>
          <p14:tracePt t="42877" x="5394325" y="3716338"/>
          <p14:tracePt t="42887" x="5432425" y="3754438"/>
          <p14:tracePt t="42896" x="5457825" y="3792538"/>
          <p14:tracePt t="42908" x="5470525" y="3829050"/>
          <p14:tracePt t="42916" x="5483225" y="3867150"/>
          <p14:tracePt t="42927" x="5495925" y="3905250"/>
          <p14:tracePt t="42937" x="5495925" y="3916363"/>
          <p14:tracePt t="42947" x="5495925" y="3954463"/>
          <p14:tracePt t="42955" x="5495925" y="3979863"/>
          <p14:tracePt t="42968" x="5495925" y="4005263"/>
          <p14:tracePt t="42978" x="5495925" y="4041775"/>
          <p14:tracePt t="42987" x="5495925" y="4067175"/>
          <p14:tracePt t="42996" x="5495925" y="4079875"/>
          <p14:tracePt t="43005" x="5495925" y="4105275"/>
          <p14:tracePt t="43015" x="5495925" y="4141788"/>
          <p14:tracePt t="43026" x="5495925" y="4154488"/>
          <p14:tracePt t="43036" x="5495925" y="4192588"/>
          <p14:tracePt t="43046" x="5495925" y="4217988"/>
          <p14:tracePt t="43058" x="5483225" y="4254500"/>
          <p14:tracePt t="43067" x="5470525" y="4254500"/>
          <p14:tracePt t="43077" x="5457825" y="4279900"/>
          <p14:tracePt t="43085" x="5432425" y="4305300"/>
          <p14:tracePt t="43095" x="5432425" y="4318000"/>
          <p14:tracePt t="43115" x="5419725" y="4318000"/>
          <p14:tracePt t="43125" x="5407025" y="4330700"/>
          <p14:tracePt t="43147" x="5394325" y="4330700"/>
          <p14:tracePt t="43383" x="5383213" y="4330700"/>
          <p14:tracePt t="43393" x="5370513" y="4330700"/>
          <p14:tracePt t="43414" x="5357813" y="4330700"/>
          <p14:tracePt t="43424" x="5307013" y="4341813"/>
          <p14:tracePt t="43435" x="5194300" y="4354513"/>
          <p14:tracePt t="43442" x="5019675" y="4392613"/>
          <p14:tracePt t="43452" x="4781550" y="4418013"/>
          <p14:tracePt t="43462" x="4418013" y="4479925"/>
          <p14:tracePt t="43472" x="4043363" y="4518025"/>
          <p14:tracePt t="43481" x="3805238" y="4554538"/>
          <p14:tracePt t="43491" x="3579813" y="4618038"/>
          <p14:tracePt t="43504" x="3429000" y="4630738"/>
          <p14:tracePt t="43514" x="3279775" y="4667250"/>
          <p14:tracePt t="43523" x="3192463" y="4679950"/>
          <p14:tracePt t="43535" x="3116263" y="4692650"/>
          <p14:tracePt t="43544" x="3067050" y="4692650"/>
          <p14:tracePt t="43553" x="3054350" y="4705350"/>
          <p14:tracePt t="43561" x="3028950" y="4705350"/>
          <p14:tracePt t="43572" x="3016250" y="4705350"/>
          <p14:tracePt t="43812" x="3041650" y="4705350"/>
          <p14:tracePt t="43820" x="3054350" y="4705350"/>
          <p14:tracePt t="43829" x="3067050" y="4705350"/>
          <p14:tracePt t="43839" x="3092450" y="4705350"/>
          <p14:tracePt t="43848" x="3103563" y="4705350"/>
          <p14:tracePt t="43860" x="3128963" y="4705350"/>
          <p14:tracePt t="43868" x="3167063" y="4705350"/>
          <p14:tracePt t="43878" x="3179763" y="4705350"/>
          <p14:tracePt t="43888" x="3216275" y="4705350"/>
          <p14:tracePt t="43898" x="3254375" y="4705350"/>
          <p14:tracePt t="43909" x="3267075" y="4705350"/>
          <p14:tracePt t="43918" x="3305175" y="4705350"/>
          <p14:tracePt t="43928" x="3354388" y="4705350"/>
          <p14:tracePt t="43938" x="3392488" y="4705350"/>
          <p14:tracePt t="43948" x="3417888" y="4705350"/>
          <p14:tracePt t="43960" x="3454400" y="4705350"/>
          <p14:tracePt t="43967" x="3479800" y="4705350"/>
          <p14:tracePt t="43978" x="3517900" y="4705350"/>
          <p14:tracePt t="43988" x="3541713" y="4705350"/>
          <p14:tracePt t="43997" x="3567113" y="4705350"/>
          <p14:tracePt t="44009" x="3605213" y="4705350"/>
          <p14:tracePt t="44018" x="3630613" y="4705350"/>
          <p14:tracePt t="44027" x="3654425" y="4705350"/>
          <p14:tracePt t="44039" x="3692525" y="4705350"/>
          <p14:tracePt t="44048" x="3730625" y="4705350"/>
          <p14:tracePt t="44057" x="3743325" y="4705350"/>
          <p14:tracePt t="44068" x="3767138" y="4705350"/>
          <p14:tracePt t="44077" x="3779838" y="4705350"/>
          <p14:tracePt t="44087" x="3792538" y="4705350"/>
          <p14:tracePt t="44097" x="3817938" y="4705350"/>
          <p14:tracePt t="44116" x="3843338" y="4705350"/>
          <p14:tracePt t="44127" x="3879850" y="4705350"/>
          <p14:tracePt t="44137" x="3892550" y="4705350"/>
          <p14:tracePt t="44146" x="3930650" y="4705350"/>
          <p14:tracePt t="44157" x="3968750" y="4705350"/>
          <p14:tracePt t="44167" x="3979863" y="4705350"/>
          <p14:tracePt t="44176" x="4017963" y="4705350"/>
          <p14:tracePt t="44186" x="4043363" y="4705350"/>
          <p14:tracePt t="44196" x="4068763" y="4705350"/>
          <p14:tracePt t="44205" x="4092575" y="4705350"/>
          <p14:tracePt t="44216" x="4130675" y="4705350"/>
          <p14:tracePt t="44226" x="4156075" y="4705350"/>
          <p14:tracePt t="44236" x="4181475" y="4705350"/>
          <p14:tracePt t="44245" x="4217988" y="4705350"/>
          <p14:tracePt t="44256" x="4243388" y="4705350"/>
          <p14:tracePt t="44265" x="4268788" y="4705350"/>
          <p14:tracePt t="44276" x="4305300" y="4705350"/>
          <p14:tracePt t="44285" x="4330700" y="4705350"/>
          <p14:tracePt t="44295" x="4343400" y="4705350"/>
          <p14:tracePt t="44305" x="4368800" y="4705350"/>
          <p14:tracePt t="44315" x="4381500" y="4705350"/>
          <p14:tracePt t="44324" x="4394200" y="4692650"/>
          <p14:tracePt t="44335" x="4406900" y="4692650"/>
          <p14:tracePt t="44344" x="4430713" y="4692650"/>
          <p14:tracePt t="44354" x="4443413" y="4692650"/>
          <p14:tracePt t="44365" x="4456113" y="4692650"/>
          <p14:tracePt t="44375" x="4481513" y="4692650"/>
          <p14:tracePt t="44385" x="4494213" y="4692650"/>
          <p14:tracePt t="44394" x="4506913" y="4692650"/>
          <p14:tracePt t="44404" x="4530725" y="4692650"/>
          <p14:tracePt t="44415" x="4543425" y="4692650"/>
          <p14:tracePt t="44424" x="4556125" y="4692650"/>
          <p14:tracePt t="44436" x="4568825" y="4692650"/>
          <p14:tracePt t="44454" x="4581525" y="4692650"/>
          <p14:tracePt t="44466" x="4594225" y="4692650"/>
          <p14:tracePt t="44489" x="4606925" y="4692650"/>
          <p14:tracePt t="44682" x="4606925" y="4679950"/>
          <p14:tracePt t="44733" x="4619625" y="4679950"/>
          <p14:tracePt t="44743" x="4656138" y="4679950"/>
          <p14:tracePt t="44753" x="4706938" y="4679950"/>
          <p14:tracePt t="44762" x="4756150" y="4679950"/>
          <p14:tracePt t="44771" x="4794250" y="4679950"/>
          <p14:tracePt t="44781" x="4843463" y="4679950"/>
          <p14:tracePt t="44792" x="4932363" y="4679950"/>
          <p14:tracePt t="44801" x="5019675" y="4679950"/>
          <p14:tracePt t="44812" x="5081588" y="4692650"/>
          <p14:tracePt t="44822" x="5132388" y="4705350"/>
          <p14:tracePt t="44832" x="5170488" y="4718050"/>
          <p14:tracePt t="44841" x="5194300" y="4730750"/>
          <p14:tracePt t="44853" x="5219700" y="4730750"/>
          <p14:tracePt t="44880" x="5232400" y="4730750"/>
          <p14:tracePt t="44890" x="5232400" y="4743450"/>
          <p14:tracePt t="44919" x="5245100" y="4743450"/>
          <p14:tracePt t="44950" x="5257800" y="4743450"/>
          <p14:tracePt t="45446" x="5270500" y="4743450"/>
          <p14:tracePt t="45457" x="5281613" y="4756150"/>
          <p14:tracePt t="45486" x="5294313" y="4756150"/>
          <p14:tracePt t="45506" x="5307013" y="4756150"/>
          <p14:tracePt t="45515" x="5319713" y="4756150"/>
          <p14:tracePt t="45545" x="5332413" y="4756150"/>
          <p14:tracePt t="45565" x="5345113" y="4756150"/>
          <p14:tracePt t="46678" x="5332413" y="4756150"/>
          <p14:tracePt t="46687" x="5281613" y="4692650"/>
          <p14:tracePt t="46698" x="5207000" y="4618038"/>
          <p14:tracePt t="46707" x="5119688" y="4518025"/>
          <p14:tracePt t="46716" x="4994275" y="4405313"/>
          <p14:tracePt t="46725" x="4843463" y="4254500"/>
          <p14:tracePt t="46735" x="4630738" y="4129088"/>
          <p14:tracePt t="46745" x="4394200" y="3929063"/>
          <p14:tracePt t="46755" x="4230688" y="3792538"/>
          <p14:tracePt t="46765" x="4081463" y="3667125"/>
          <p14:tracePt t="46777" x="3979863" y="3567113"/>
          <p14:tracePt t="46786" x="3892550" y="3467100"/>
          <p14:tracePt t="46797" x="3817938" y="3390900"/>
          <p14:tracePt t="46805" x="3756025" y="3290888"/>
          <p14:tracePt t="46814" x="3692525" y="3216275"/>
          <p14:tracePt t="46825" x="3643313" y="3141663"/>
          <p14:tracePt t="46835" x="3617913" y="3065463"/>
          <p14:tracePt t="46844" x="3592513" y="2990850"/>
          <p14:tracePt t="46853" x="3541713" y="2941638"/>
          <p14:tracePt t="46866" x="3517900" y="2890838"/>
          <p14:tracePt t="46876" x="3505200" y="2852738"/>
          <p14:tracePt t="46887" x="3479800" y="2840038"/>
          <p14:tracePt t="46894" x="3479800" y="2828925"/>
          <p14:tracePt t="46913" x="3467100" y="2816225"/>
          <p14:tracePt t="46924" x="3454400" y="2816225"/>
          <p14:tracePt t="46933" x="3441700" y="2803525"/>
          <p14:tracePt t="46963" x="3429000" y="2803525"/>
          <p14:tracePt t="46973" x="3417888" y="2790825"/>
          <p14:tracePt t="46984" x="3405188" y="2790825"/>
          <p14:tracePt t="47000" x="3379788" y="2790825"/>
          <p14:tracePt t="47005" x="3354388" y="2778125"/>
          <p14:tracePt t="47014" x="3328988" y="2765425"/>
          <p14:tracePt t="47025" x="3317875" y="2752725"/>
          <p14:tracePt t="47035" x="3305175" y="2740025"/>
          <p14:tracePt t="47042" x="3279775" y="2728913"/>
          <p14:tracePt t="47053" x="3267075" y="2728913"/>
          <p14:tracePt t="47062" x="3254375" y="2728913"/>
          <p14:tracePt t="47073" x="3241675" y="2716213"/>
          <p14:tracePt t="47082" x="3228975" y="2690813"/>
          <p14:tracePt t="47091" x="3205163" y="2678113"/>
          <p14:tracePt t="47104" x="3192463" y="2678113"/>
          <p14:tracePt t="47113" x="3179763" y="2665413"/>
          <p14:tracePt t="47124" x="3154363" y="2652713"/>
          <p14:tracePt t="47133" x="3141663" y="2652713"/>
          <p14:tracePt t="47145" x="3128963" y="2640013"/>
          <p14:tracePt t="47153" x="3103563" y="2640013"/>
          <p14:tracePt t="47161" x="3092450" y="2640013"/>
          <p14:tracePt t="47172" x="3079750" y="2627313"/>
          <p14:tracePt t="47181" x="3067050" y="2627313"/>
          <p14:tracePt t="47201" x="3041650" y="2627313"/>
          <p14:tracePt t="47211" x="3028950" y="2627313"/>
          <p14:tracePt t="47225" x="3003550" y="2627313"/>
          <p14:tracePt t="47233" x="2967038" y="2652713"/>
          <p14:tracePt t="47242" x="2928938" y="2678113"/>
          <p14:tracePt t="47255" x="2890838" y="2716213"/>
          <p14:tracePt t="47263" x="2867025" y="2752725"/>
          <p14:tracePt t="47275" x="2854325" y="2778125"/>
          <p14:tracePt t="47281" x="2841625" y="2803525"/>
          <p14:tracePt t="47290" x="2816225" y="2840038"/>
          <p14:tracePt t="47301" x="2803525" y="2852738"/>
          <p14:tracePt t="47311" x="2790825" y="2865438"/>
          <p14:tracePt t="47321" x="2778125" y="2878138"/>
          <p14:tracePt t="47331" x="2778125" y="2890838"/>
          <p14:tracePt t="47342" x="2778125" y="2903538"/>
          <p14:tracePt t="47352" x="2778125" y="2916238"/>
          <p14:tracePt t="47361" x="2778125" y="2928938"/>
          <p14:tracePt t="47375" x="2767013" y="2928938"/>
          <p14:tracePt t="47382" x="2767013" y="2941638"/>
          <p14:tracePt t="47391" x="2767013" y="2965450"/>
          <p14:tracePt t="47421" x="2767013" y="2978150"/>
          <p14:tracePt t="47430" x="2767013" y="2990850"/>
          <p14:tracePt t="47439" x="2767013" y="3003550"/>
          <p14:tracePt t="47459" x="2767013" y="3016250"/>
          <p14:tracePt t="47470" x="2767013" y="3028950"/>
          <p14:tracePt t="47489" x="2767013" y="3041650"/>
          <p14:tracePt t="47502" x="2767013" y="3054350"/>
          <p14:tracePt t="47510" x="2767013" y="3065463"/>
          <p14:tracePt t="47518" x="2767013" y="3078163"/>
          <p14:tracePt t="47528" x="2767013" y="3090863"/>
          <p14:tracePt t="47538" x="2778125" y="3103563"/>
          <p14:tracePt t="47549" x="2790825" y="3103563"/>
          <p14:tracePt t="47559" x="2803525" y="3128963"/>
          <p14:tracePt t="47568" x="2803525" y="3141663"/>
          <p14:tracePt t="47579" x="2816225" y="3154363"/>
          <p14:tracePt t="47590" x="2828925" y="3154363"/>
          <p14:tracePt t="47601" x="2841625" y="3165475"/>
          <p14:tracePt t="47610" x="2841625" y="3178175"/>
          <p14:tracePt t="47630" x="2854325" y="3190875"/>
          <p14:tracePt t="47637" x="2867025" y="3203575"/>
          <p14:tracePt t="47657" x="2867025" y="3216275"/>
          <p14:tracePt t="47668" x="2879725" y="3216275"/>
          <p14:tracePt t="47678" x="2890838" y="3216275"/>
          <p14:tracePt t="47700" x="2903538" y="3228975"/>
          <p14:tracePt t="47718" x="2916238" y="3241675"/>
          <p14:tracePt t="47739" x="2928938" y="3254375"/>
          <p14:tracePt t="47753" x="2941638" y="3254375"/>
          <p14:tracePt t="47777" x="2954338" y="3267075"/>
          <p14:tracePt t="47788" x="2967038" y="3267075"/>
          <p14:tracePt t="47798" x="2967038" y="3278188"/>
          <p14:tracePt t="47818" x="2979738" y="3278188"/>
          <p14:tracePt t="47837" x="2992438" y="3278188"/>
          <p14:tracePt t="47847" x="3003550" y="3278188"/>
          <p14:tracePt t="47877" x="3016250" y="3278188"/>
          <p14:tracePt t="47895" x="3028950" y="3278188"/>
          <p14:tracePt t="47906" x="3041650" y="3278188"/>
          <p14:tracePt t="47954" x="3054350" y="3267075"/>
          <p14:tracePt t="47966" x="3067050" y="3267075"/>
          <p14:tracePt t="47996" x="3092450" y="3254375"/>
          <p14:tracePt t="48005" x="3092450" y="3241675"/>
          <p14:tracePt t="48014" x="3116263" y="3216275"/>
          <p14:tracePt t="48024" x="3128963" y="3203575"/>
          <p14:tracePt t="48035" x="3154363" y="3190875"/>
          <p14:tracePt t="48044" x="3179763" y="3154363"/>
          <p14:tracePt t="48055" x="3192463" y="3116263"/>
          <p14:tracePt t="48066" x="3228975" y="3065463"/>
          <p14:tracePt t="48077" x="3279775" y="2952750"/>
          <p14:tracePt t="48086" x="3328988" y="2816225"/>
          <p14:tracePt t="48096" x="3328988" y="2703513"/>
          <p14:tracePt t="48106" x="3328988" y="2590800"/>
          <p14:tracePt t="48117" x="3317875" y="2503488"/>
          <p14:tracePt t="48124" x="3305175" y="2452688"/>
          <p14:tracePt t="48133" x="3279775" y="2403475"/>
          <p14:tracePt t="48144" x="3254375" y="2378075"/>
          <p14:tracePt t="48154" x="3241675" y="2365375"/>
          <p14:tracePt t="48163" x="3228975" y="2352675"/>
          <p14:tracePt t="48174" x="3228975" y="2339975"/>
          <p14:tracePt t="48185" x="3228975" y="2327275"/>
          <p14:tracePt t="48194" x="3216275" y="2327275"/>
          <p14:tracePt t="48205" x="3205163" y="2327275"/>
          <p14:tracePt t="48235" x="3192463" y="2327275"/>
          <p14:tracePt t="48263" x="3179763" y="2327275"/>
          <p14:tracePt t="48273" x="3167063" y="2327275"/>
          <p14:tracePt t="48282" x="3154363" y="2327275"/>
          <p14:tracePt t="48293" x="3141663" y="2327275"/>
          <p14:tracePt t="48303" x="3116263" y="2327275"/>
          <p14:tracePt t="48325" x="3092450" y="2339975"/>
          <p14:tracePt t="48341" x="3079750" y="2352675"/>
          <p14:tracePt t="48352" x="3067050" y="2352675"/>
          <p14:tracePt t="48362" x="3054350" y="2365375"/>
          <p14:tracePt t="48382" x="3041650" y="2378075"/>
          <p14:tracePt t="48392" x="3028950" y="2390775"/>
          <p14:tracePt t="48401" x="3016250" y="2403475"/>
          <p14:tracePt t="48412" x="3003550" y="2427288"/>
          <p14:tracePt t="48424" x="2992438" y="2465388"/>
          <p14:tracePt t="48433" x="2967038" y="2516188"/>
          <p14:tracePt t="48444" x="2954338" y="2552700"/>
          <p14:tracePt t="48454" x="2928938" y="2616200"/>
          <p14:tracePt t="48463" x="2916238" y="2665413"/>
          <p14:tracePt t="48472" x="2916238" y="2716213"/>
          <p14:tracePt t="48482" x="2903538" y="2752725"/>
          <p14:tracePt t="48490" x="2890838" y="2790825"/>
          <p14:tracePt t="48501" x="2890838" y="2803525"/>
          <p14:tracePt t="48511" x="2890838" y="2828925"/>
          <p14:tracePt t="48520" x="2890838" y="2840038"/>
          <p14:tracePt t="48542" x="2890838" y="2865438"/>
          <p14:tracePt t="48555" x="2890838" y="2878138"/>
          <p14:tracePt t="48572" x="2890838" y="2890838"/>
          <p14:tracePt t="48584" x="2890838" y="2916238"/>
          <p14:tracePt t="48592" x="2903538" y="2941638"/>
          <p14:tracePt t="48601" x="2916238" y="2952750"/>
          <p14:tracePt t="48609" x="2916238" y="2978150"/>
          <p14:tracePt t="48620" x="2928938" y="2990850"/>
          <p14:tracePt t="48639" x="2941638" y="3003550"/>
          <p14:tracePt t="48651" x="2954338" y="3016250"/>
          <p14:tracePt t="48661" x="2954338" y="3028950"/>
          <p14:tracePt t="48670" x="2967038" y="3028950"/>
          <p14:tracePt t="48681" x="2967038" y="3041650"/>
          <p14:tracePt t="48711" x="2967038" y="3054350"/>
          <p14:tracePt t="48758" x="2979738" y="3054350"/>
          <p14:tracePt t="49572" x="2979738" y="3065463"/>
          <p14:tracePt t="49611" x="2979738" y="3078163"/>
          <p14:tracePt t="49631" x="2979738" y="3090863"/>
          <p14:tracePt t="49641" x="2992438" y="3090863"/>
          <p14:tracePt t="49651" x="3003550" y="3090863"/>
          <p14:tracePt t="49661" x="3003550" y="3103563"/>
          <p14:tracePt t="49671" x="3016250" y="3116263"/>
          <p14:tracePt t="49680" x="3041650" y="3141663"/>
          <p14:tracePt t="49691" x="3116263" y="3178175"/>
          <p14:tracePt t="49701" x="3228975" y="3241675"/>
          <p14:tracePt t="49711" x="3405188" y="3316288"/>
          <p14:tracePt t="49721" x="3630613" y="3390900"/>
          <p14:tracePt t="49731" x="3805238" y="3454400"/>
          <p14:tracePt t="49740" x="3968750" y="3529013"/>
          <p14:tracePt t="49751" x="4081463" y="3579813"/>
          <p14:tracePt t="49761" x="4168775" y="3629025"/>
          <p14:tracePt t="49770" x="4243388" y="3654425"/>
          <p14:tracePt t="49781" x="4318000" y="3679825"/>
          <p14:tracePt t="49790" x="4368800" y="3692525"/>
          <p14:tracePt t="49800" x="4418013" y="3703638"/>
          <p14:tracePt t="49811" x="4443413" y="3716338"/>
          <p14:tracePt t="49820" x="4468813" y="3716338"/>
          <p14:tracePt t="49831" x="4506913" y="3716338"/>
          <p14:tracePt t="49841" x="4530725" y="3716338"/>
          <p14:tracePt t="49850" x="4556125" y="3716338"/>
          <p14:tracePt t="49860" x="4594225" y="3716338"/>
          <p14:tracePt t="49869" x="4606925" y="3716338"/>
          <p14:tracePt t="49881" x="4630738" y="3716338"/>
          <p14:tracePt t="49889" x="4668838" y="3716338"/>
          <p14:tracePt t="49900" x="4681538" y="3716338"/>
          <p14:tracePt t="49910" x="4694238" y="3716338"/>
          <p14:tracePt t="49919" x="4706938" y="3716338"/>
          <p14:tracePt t="49929" x="4732338" y="3716338"/>
          <p14:tracePt t="49956" x="4743450" y="3729038"/>
          <p14:tracePt t="50207" x="4781550" y="3729038"/>
          <p14:tracePt t="50218" x="4806950" y="3729038"/>
          <p14:tracePt t="50227" x="4868863" y="3729038"/>
          <p14:tracePt t="50237" x="4945063" y="3729038"/>
          <p14:tracePt t="50247" x="5006975" y="3729038"/>
          <p14:tracePt t="50262" x="5057775" y="3729038"/>
          <p14:tracePt t="50268" x="5170488" y="3729038"/>
          <p14:tracePt t="50277" x="5257800" y="3729038"/>
          <p14:tracePt t="50286" x="5370513" y="3729038"/>
          <p14:tracePt t="50296" x="5470525" y="3729038"/>
          <p14:tracePt t="50307" x="5583238" y="3729038"/>
          <p14:tracePt t="50315" x="5670550" y="3729038"/>
          <p14:tracePt t="50326" x="5757863" y="3729038"/>
          <p14:tracePt t="50337" x="5821363" y="3729038"/>
          <p14:tracePt t="50347" x="5932488" y="3729038"/>
          <p14:tracePt t="50361" x="6034088" y="3729038"/>
          <p14:tracePt t="50367" x="6121400" y="3729038"/>
          <p14:tracePt t="50376" x="6170613" y="3716338"/>
          <p14:tracePt t="50387" x="6246813" y="3703638"/>
          <p14:tracePt t="50397" x="6296025" y="3692525"/>
          <p14:tracePt t="50404" x="6346825" y="3692525"/>
          <p14:tracePt t="50415" x="6370638" y="3679825"/>
          <p14:tracePt t="50425" x="6383338" y="3679825"/>
          <p14:tracePt t="50436" x="6408738" y="3667125"/>
          <p14:tracePt t="50455" x="6421438" y="3667125"/>
          <p14:tracePt t="50469" x="6446838" y="3667125"/>
          <p14:tracePt t="50495" x="6459538" y="3667125"/>
          <p14:tracePt t="50524" x="6472238" y="3667125"/>
          <p14:tracePt t="50534" x="6483350" y="3667125"/>
          <p14:tracePt t="50564" x="6496050" y="3667125"/>
          <p14:tracePt t="50586" x="6508750" y="3667125"/>
          <p14:tracePt t="50605" x="6521450" y="3667125"/>
          <p14:tracePt t="50616" x="6534150" y="3667125"/>
          <p14:tracePt t="50625" x="6546850" y="3667125"/>
          <p14:tracePt t="50642" x="6572250" y="3667125"/>
          <p14:tracePt t="50653" x="6608763" y="3667125"/>
          <p14:tracePt t="50663" x="6634163" y="3667125"/>
          <p14:tracePt t="50673" x="6659563" y="3667125"/>
          <p14:tracePt t="50684" x="6708775" y="3667125"/>
          <p14:tracePt t="50693" x="6759575" y="3667125"/>
          <p14:tracePt t="50704" x="6784975" y="3667125"/>
          <p14:tracePt t="50713" x="6808788" y="3667125"/>
          <p14:tracePt t="50724" x="6821488" y="3667125"/>
          <p14:tracePt t="50734" x="6846888" y="3667125"/>
          <p14:tracePt t="50746" x="6859588" y="3667125"/>
          <p14:tracePt t="50754" x="6872288" y="3667125"/>
          <p14:tracePt t="50762" x="6897688" y="3667125"/>
          <p14:tracePt t="50772" x="6910388" y="3667125"/>
          <p14:tracePt t="50782" x="6921500" y="3667125"/>
          <p14:tracePt t="51030" x="6946900" y="3667125"/>
          <p14:tracePt t="51040" x="6997700" y="3654425"/>
          <p14:tracePt t="51050" x="7085013" y="3654425"/>
          <p14:tracePt t="51063" x="7172325" y="3654425"/>
          <p14:tracePt t="51071" x="7235825" y="3654425"/>
          <p14:tracePt t="51081" x="7310438" y="3654425"/>
          <p14:tracePt t="51092" x="7372350" y="3654425"/>
          <p14:tracePt t="51101" x="7410450" y="3654425"/>
          <p14:tracePt t="51115" x="7472363" y="3654425"/>
          <p14:tracePt t="51119" x="7523163" y="3654425"/>
          <p14:tracePt t="51128" x="7548563" y="3654425"/>
          <p14:tracePt t="51141" x="7561263" y="3654425"/>
          <p14:tracePt t="51149" x="7572375" y="3654425"/>
          <p14:tracePt t="51159" x="7585075" y="3654425"/>
          <p14:tracePt t="51437" x="7572375" y="3654425"/>
          <p14:tracePt t="51447" x="7497763" y="3654425"/>
          <p14:tracePt t="51458" x="7335838" y="3654425"/>
          <p14:tracePt t="51469" x="7146925" y="3654425"/>
          <p14:tracePt t="51477" x="6784975" y="3654425"/>
          <p14:tracePt t="51486" x="6270625" y="3654425"/>
          <p14:tracePt t="51496" x="5483225" y="3654425"/>
          <p14:tracePt t="51506" x="4819650" y="3679825"/>
          <p14:tracePt t="51516" x="4168775" y="3679825"/>
          <p14:tracePt t="51526" x="3756025" y="3729038"/>
          <p14:tracePt t="51538" x="3405188" y="3754438"/>
          <p14:tracePt t="51547" x="3167063" y="3754438"/>
          <p14:tracePt t="51557" x="3016250" y="3754438"/>
          <p14:tracePt t="51567" x="2916238" y="3754438"/>
          <p14:tracePt t="51577" x="2841625" y="3754438"/>
          <p14:tracePt t="51595" x="2803525" y="3754438"/>
          <p14:tracePt t="51597" x="2790825" y="3754438"/>
          <p14:tracePt t="51605" x="2778125" y="3754438"/>
          <p14:tracePt t="51616" x="2767013" y="3754438"/>
          <p14:tracePt t="51645" x="2754313" y="3754438"/>
          <p14:tracePt t="51805" x="2741613" y="3754438"/>
          <p14:tracePt t="51825" x="2728913" y="3754438"/>
          <p14:tracePt t="51834" x="2716213" y="3754438"/>
          <p14:tracePt t="51854" x="2678113" y="3754438"/>
          <p14:tracePt t="51863" x="2667000" y="3754438"/>
          <p14:tracePt t="51873" x="2603500" y="3754438"/>
          <p14:tracePt t="51883" x="2528888" y="3754438"/>
          <p14:tracePt t="51893" x="2465388" y="3754438"/>
          <p14:tracePt t="51902" x="2378075" y="3754438"/>
          <p14:tracePt t="51913" x="2290763" y="3754438"/>
          <p14:tracePt t="51922" x="2228850" y="3754438"/>
          <p14:tracePt t="51932" x="2165350" y="3754438"/>
          <p14:tracePt t="51943" x="2116138" y="3754438"/>
          <p14:tracePt t="51965" x="2039938" y="3754438"/>
          <p14:tracePt t="51973" x="2014538" y="3754438"/>
          <p14:tracePt t="51983" x="1990725" y="3754438"/>
          <p14:tracePt t="51993" x="1952625" y="3754438"/>
          <p14:tracePt t="52002" x="1903413" y="3754438"/>
          <p14:tracePt t="52014" x="1890713" y="3754438"/>
          <p14:tracePt t="52023" x="1852613" y="3754438"/>
          <p14:tracePt t="52033" x="1827213" y="3754438"/>
          <p14:tracePt t="52043" x="1814513" y="3754438"/>
          <p14:tracePt t="52053" x="1801813" y="3767138"/>
          <p14:tracePt t="52068" x="1778000" y="3767138"/>
          <p14:tracePt t="52080" x="1752600" y="3767138"/>
          <p14:tracePt t="52091" x="1727200" y="3767138"/>
          <p14:tracePt t="52111" x="1701800" y="3767138"/>
          <p14:tracePt t="52121" x="1677988" y="3767138"/>
          <p14:tracePt t="52143" x="1652588" y="3767138"/>
          <p14:tracePt t="52153" x="1639888" y="3767138"/>
          <p14:tracePt t="52162" x="1627188" y="3767138"/>
          <p14:tracePt t="52171" x="1601788" y="3767138"/>
          <p14:tracePt t="52191" x="1589088" y="3767138"/>
          <p14:tracePt t="52200" x="1577975" y="3767138"/>
          <p14:tracePt t="52221" x="1565275" y="3767138"/>
          <p14:tracePt t="52252" x="1552575" y="3767138"/>
          <p14:tracePt t="52262" x="1539875" y="3767138"/>
          <p14:tracePt t="52281" x="1527175" y="3767138"/>
          <p14:tracePt t="52311" x="1514475" y="3767138"/>
          <p14:tracePt t="52519" x="1501775" y="3767138"/>
          <p14:tracePt t="52569" x="1489075" y="3767138"/>
          <p14:tracePt t="52597" x="1476375" y="3767138"/>
          <p14:tracePt t="52607" x="1465263" y="3767138"/>
          <p14:tracePt t="52617" x="1465263" y="3779838"/>
          <p14:tracePt t="52637" x="1465263" y="3792538"/>
          <p14:tracePt t="52659" x="1465263" y="3803650"/>
          <p14:tracePt t="52826" x="1452563" y="3803650"/>
          <p14:tracePt t="53255" x="1452563" y="3816350"/>
          <p14:tracePt t="53273" x="1465263" y="3829050"/>
          <p14:tracePt t="53281" x="1514475" y="3841750"/>
          <p14:tracePt t="53291" x="1565275" y="3867150"/>
          <p14:tracePt t="53301" x="1601788" y="3867150"/>
          <p14:tracePt t="53312" x="1639888" y="3879850"/>
          <p14:tracePt t="53322" x="1677988" y="3879850"/>
          <p14:tracePt t="53331" x="1677988" y="3892550"/>
          <p14:tracePt t="53344" x="1701800" y="3892550"/>
          <p14:tracePt t="53354" x="1727200" y="3892550"/>
          <p14:tracePt t="53362" x="1727200" y="3905250"/>
          <p14:tracePt t="53373" x="1765300" y="3905250"/>
          <p14:tracePt t="53382" x="1801813" y="3916363"/>
          <p14:tracePt t="53391" x="1814513" y="3916363"/>
          <p14:tracePt t="53401" x="1852613" y="3916363"/>
          <p14:tracePt t="53410" x="1914525" y="3929063"/>
          <p14:tracePt t="53420" x="1990725" y="3929063"/>
          <p14:tracePt t="53431" x="2052638" y="3941763"/>
          <p14:tracePt t="53441" x="2078038" y="3941763"/>
          <p14:tracePt t="53450" x="2116138" y="3954463"/>
          <p14:tracePt t="53460" x="2139950" y="3954463"/>
          <p14:tracePt t="53470" x="2165350" y="3954463"/>
          <p14:tracePt t="53480" x="2203450" y="3954463"/>
          <p14:tracePt t="53490" x="2228850" y="3954463"/>
          <p14:tracePt t="53503" x="2252663" y="3954463"/>
          <p14:tracePt t="53511" x="2278063" y="3967163"/>
          <p14:tracePt t="53519" x="2290763" y="3967163"/>
          <p14:tracePt t="53529" x="2303463" y="3979863"/>
          <p14:tracePt t="53539" x="2328863" y="3979863"/>
          <p14:tracePt t="53550" x="2339975" y="3979863"/>
          <p14:tracePt t="53559" x="2378075" y="3992563"/>
          <p14:tracePt t="53571" x="2441575" y="3992563"/>
          <p14:tracePt t="53580" x="2516188" y="4005263"/>
          <p14:tracePt t="53590" x="2565400" y="4017963"/>
          <p14:tracePt t="53600" x="2616200" y="4017963"/>
          <p14:tracePt t="53610" x="2628900" y="4029075"/>
          <p14:tracePt t="53626" x="2678113" y="4029075"/>
          <p14:tracePt t="53629" x="2741613" y="4041775"/>
          <p14:tracePt t="53638" x="2816225" y="4041775"/>
          <p14:tracePt t="53649" x="2854325" y="4041775"/>
          <p14:tracePt t="53658" x="2890838" y="4041775"/>
          <p14:tracePt t="53668" x="2928938" y="4041775"/>
          <p14:tracePt t="53679" x="3003550" y="4041775"/>
          <p14:tracePt t="53688" x="3079750" y="4041775"/>
          <p14:tracePt t="53702" x="3205163" y="4041775"/>
          <p14:tracePt t="53709" x="3292475" y="4041775"/>
          <p14:tracePt t="53720" x="3467100" y="4041775"/>
          <p14:tracePt t="53732" x="3592513" y="4041775"/>
          <p14:tracePt t="53739" x="3743325" y="4041775"/>
          <p14:tracePt t="53751" x="3830638" y="4041775"/>
          <p14:tracePt t="53757" x="3917950" y="4041775"/>
          <p14:tracePt t="53767" x="4105275" y="4017963"/>
          <p14:tracePt t="53777" x="4243388" y="4017963"/>
          <p14:tracePt t="53787" x="4381500" y="4017963"/>
          <p14:tracePt t="53797" x="4468813" y="4017963"/>
          <p14:tracePt t="53807" x="4556125" y="4017963"/>
          <p14:tracePt t="53818" x="4606925" y="4017963"/>
          <p14:tracePt t="53829" x="4643438" y="4017963"/>
          <p14:tracePt t="53838" x="4681538" y="4017963"/>
          <p14:tracePt t="53850" x="4694238" y="4017963"/>
          <p14:tracePt t="53858" x="4706938" y="4017963"/>
          <p14:tracePt t="53868" x="4732338" y="4017963"/>
          <p14:tracePt t="53878" x="4743450" y="4017963"/>
          <p14:tracePt t="53886" x="4756150" y="4017963"/>
          <p14:tracePt t="53896" x="4768850" y="4017963"/>
          <p14:tracePt t="53926" x="4781550" y="4017963"/>
          <p14:tracePt t="53946" x="4794250" y="4017963"/>
          <p14:tracePt t="53955" x="4806950" y="4017963"/>
          <p14:tracePt t="54283" x="4794250" y="4017963"/>
          <p14:tracePt t="54303" x="4781550" y="4017963"/>
          <p14:tracePt t="54672" x="4781550" y="4005263"/>
          <p14:tracePt t="54937" x="4768850" y="4005263"/>
          <p14:tracePt t="54957" x="4756150" y="4005263"/>
          <p14:tracePt t="54967" x="4743450" y="4005263"/>
          <p14:tracePt t="54978" x="4732338" y="3992563"/>
          <p14:tracePt t="54988" x="4694238" y="3992563"/>
          <p14:tracePt t="54997" x="4630738" y="3979863"/>
          <p14:tracePt t="55007" x="4581525" y="3979863"/>
          <p14:tracePt t="55017" x="4556125" y="3979863"/>
          <p14:tracePt t="55028" x="4518025" y="3979863"/>
          <p14:tracePt t="55037" x="4481513" y="3979863"/>
          <p14:tracePt t="55047" x="4468813" y="3979863"/>
          <p14:tracePt t="55056" x="4443413" y="3979863"/>
          <p14:tracePt t="55067" x="4418013" y="3979863"/>
          <p14:tracePt t="55086" x="4394200" y="3979863"/>
          <p14:tracePt t="55096" x="4381500" y="3979863"/>
          <p14:tracePt t="55107" x="4368800" y="3979863"/>
          <p14:tracePt t="55116" x="4343400" y="3979863"/>
          <p14:tracePt t="55126" x="4318000" y="3979863"/>
          <p14:tracePt t="55136" x="4281488" y="3979863"/>
          <p14:tracePt t="55146" x="4192588" y="3992563"/>
          <p14:tracePt t="55157" x="4081463" y="4029075"/>
          <p14:tracePt t="55166" x="3943350" y="4079875"/>
          <p14:tracePt t="55180" x="3856038" y="4105275"/>
          <p14:tracePt t="55189" x="3779838" y="4117975"/>
          <p14:tracePt t="55197" x="3743325" y="4129088"/>
          <p14:tracePt t="55206" x="3717925" y="4129088"/>
          <p14:tracePt t="55216" x="3679825" y="4141788"/>
          <p14:tracePt t="55226" x="3667125" y="4141788"/>
          <p14:tracePt t="55235" x="3654425" y="4141788"/>
          <p14:tracePt t="55245" x="3630613" y="4141788"/>
          <p14:tracePt t="55267" x="3617913" y="4141788"/>
          <p14:tracePt t="55280" x="3605213" y="4141788"/>
          <p14:tracePt t="55296" x="3579813" y="4141788"/>
          <p14:tracePt t="55307" x="3567113" y="4141788"/>
          <p14:tracePt t="55316" x="3554413" y="4141788"/>
          <p14:tracePt t="55324" x="3530600" y="4141788"/>
          <p14:tracePt t="55335" x="3517900" y="4141788"/>
          <p14:tracePt t="55345" x="3505200" y="4141788"/>
          <p14:tracePt t="55354" x="3479800" y="4129088"/>
          <p14:tracePt t="55365" x="3467100" y="4129088"/>
          <p14:tracePt t="55375" x="3454400" y="4129088"/>
          <p14:tracePt t="55385" x="3429000" y="4129088"/>
          <p14:tracePt t="55396" x="3429000" y="4117975"/>
          <p14:tracePt t="55407" x="3405188" y="4117975"/>
          <p14:tracePt t="55415" x="3379788" y="4117975"/>
          <p14:tracePt t="55436" x="3354388" y="4105275"/>
          <p14:tracePt t="55443" x="3328988" y="4105275"/>
          <p14:tracePt t="55463" x="3305175" y="4092575"/>
          <p14:tracePt t="55473" x="3279775" y="4092575"/>
          <p14:tracePt t="55493" x="3267075" y="4092575"/>
          <p14:tracePt t="55506" x="3254375" y="4092575"/>
          <p14:tracePt t="55534" x="3241675" y="4092575"/>
          <p14:tracePt t="55556" x="3228975" y="4092575"/>
          <p14:tracePt t="55562" x="3216275" y="4092575"/>
          <p14:tracePt t="55682" x="3216275" y="4079875"/>
          <p14:tracePt t="55751" x="3216275" y="4067175"/>
          <p14:tracePt t="55792" x="3241675" y="4067175"/>
          <p14:tracePt t="55800" x="3254375" y="4067175"/>
          <p14:tracePt t="55811" x="3292475" y="4054475"/>
          <p14:tracePt t="55821" x="3328988" y="4054475"/>
          <p14:tracePt t="55830" x="3354388" y="4054475"/>
          <p14:tracePt t="55841" x="3367088" y="4054475"/>
          <p14:tracePt t="55850" x="3405188" y="4054475"/>
          <p14:tracePt t="55862" x="3417888" y="4054475"/>
          <p14:tracePt t="55872" x="3429000" y="4054475"/>
          <p14:tracePt t="55883" x="3441700" y="4054475"/>
          <p14:tracePt t="55889" x="3467100" y="4054475"/>
          <p14:tracePt t="55900" x="3492500" y="4041775"/>
          <p14:tracePt t="55910" x="3505200" y="4041775"/>
          <p14:tracePt t="55919" x="3517900" y="4041775"/>
          <p14:tracePt t="55930" x="3554413" y="4041775"/>
          <p14:tracePt t="55940" x="3567113" y="4041775"/>
          <p14:tracePt t="55949" x="3579813" y="4041775"/>
          <p14:tracePt t="55959" x="3605213" y="4041775"/>
          <p14:tracePt t="55969" x="3617913" y="4041775"/>
          <p14:tracePt t="55979" x="3643313" y="4041775"/>
          <p14:tracePt t="55989" x="3654425" y="4041775"/>
          <p14:tracePt t="55999" x="3667125" y="4041775"/>
          <p14:tracePt t="56009" x="3679825" y="4041775"/>
          <p14:tracePt t="56033" x="3692525" y="4041775"/>
          <p14:tracePt t="56038" x="3705225" y="4041775"/>
          <p14:tracePt t="56059" x="3717925" y="4041775"/>
          <p14:tracePt t="56089" x="3730625" y="4041775"/>
          <p14:tracePt t="56101" x="3743325" y="4041775"/>
          <p14:tracePt t="56237" x="3756025" y="4029075"/>
          <p14:tracePt t="56269" x="3767138" y="4029075"/>
          <p14:tracePt t="56277" x="3779838" y="4029075"/>
          <p14:tracePt t="56287" x="3805238" y="4017963"/>
          <p14:tracePt t="56297" x="3830638" y="4017963"/>
          <p14:tracePt t="56307" x="3879850" y="4005263"/>
          <p14:tracePt t="56317" x="3930650" y="4005263"/>
          <p14:tracePt t="56326" x="3943350" y="4005263"/>
          <p14:tracePt t="56337" x="3979863" y="3992563"/>
          <p14:tracePt t="56348" x="4017963" y="3992563"/>
          <p14:tracePt t="56361" x="4030663" y="3992563"/>
          <p14:tracePt t="56368" x="4068763" y="3992563"/>
          <p14:tracePt t="56378" x="4105275" y="3992563"/>
          <p14:tracePt t="56391" x="4130675" y="3992563"/>
          <p14:tracePt t="56396" x="4156075" y="3992563"/>
          <p14:tracePt t="56406" x="4192588" y="3992563"/>
          <p14:tracePt t="56416" x="4256088" y="3992563"/>
          <p14:tracePt t="56425" x="4294188" y="3992563"/>
          <p14:tracePt t="56436" x="4406900" y="3992563"/>
          <p14:tracePt t="56446" x="4456113" y="3992563"/>
          <p14:tracePt t="56456" x="4518025" y="3992563"/>
          <p14:tracePt t="56467" x="4568825" y="3992563"/>
          <p14:tracePt t="56477" x="4619625" y="3992563"/>
          <p14:tracePt t="56487" x="4630738" y="3992563"/>
          <p14:tracePt t="56497" x="4719638" y="3992563"/>
          <p14:tracePt t="56510" x="4768850" y="3992563"/>
          <p14:tracePt t="56517" x="4832350" y="3992563"/>
          <p14:tracePt t="56525" x="4856163" y="3992563"/>
          <p14:tracePt t="56536" x="4881563" y="3992563"/>
          <p14:tracePt t="56545" x="4932363" y="3992563"/>
          <p14:tracePt t="56556" x="4981575" y="3992563"/>
          <p14:tracePt t="56564" x="5006975" y="3992563"/>
          <p14:tracePt t="56574" x="5032375" y="3992563"/>
          <p14:tracePt t="56585" x="5068888" y="3992563"/>
          <p14:tracePt t="56597" x="5106988" y="3992563"/>
          <p14:tracePt t="56606" x="5119688" y="3992563"/>
          <p14:tracePt t="56616" x="5157788" y="3992563"/>
          <p14:tracePt t="56627" x="5194300" y="3992563"/>
          <p14:tracePt t="56643" x="5219700" y="3992563"/>
          <p14:tracePt t="56654" x="5232400" y="3992563"/>
          <p14:tracePt t="56664" x="5245100" y="3992563"/>
          <p14:tracePt t="56674" x="5270500" y="3992563"/>
          <p14:tracePt t="56693" x="5281613" y="3992563"/>
          <p14:tracePt t="56725" x="5294313" y="3992563"/>
          <p14:tracePt t="56736" x="5307013" y="3992563"/>
          <p14:tracePt t="57092" x="5319713" y="3992563"/>
          <p14:tracePt t="57121" x="5332413" y="3992563"/>
          <p14:tracePt t="57132" x="5345113" y="3992563"/>
          <p14:tracePt t="57149" x="5370513" y="3992563"/>
          <p14:tracePt t="57160" x="5394325" y="3992563"/>
          <p14:tracePt t="57169" x="5394325" y="4005263"/>
          <p14:tracePt t="57179" x="5419725" y="4005263"/>
          <p14:tracePt t="57189" x="5445125" y="4005263"/>
          <p14:tracePt t="57212" x="5470525" y="4005263"/>
          <p14:tracePt t="57222" x="5483225" y="4005263"/>
          <p14:tracePt t="57230" x="5495925" y="4005263"/>
          <p14:tracePt t="57239" x="5519738" y="4005263"/>
          <p14:tracePt t="57249" x="5532438" y="4005263"/>
          <p14:tracePt t="57259" x="5545138" y="4005263"/>
          <p14:tracePt t="57270" x="5570538" y="4005263"/>
          <p14:tracePt t="57289" x="5595938" y="4005263"/>
          <p14:tracePt t="57301" x="5619750" y="4005263"/>
          <p14:tracePt t="57319" x="5645150" y="4005263"/>
          <p14:tracePt t="57330" x="5657850" y="4005263"/>
          <p14:tracePt t="57358" x="5670550" y="4005263"/>
          <p14:tracePt t="57765" x="5657850" y="4005263"/>
          <p14:tracePt t="57775" x="5545138" y="4005263"/>
          <p14:tracePt t="57787" x="5407025" y="4005263"/>
          <p14:tracePt t="57796" x="5232400" y="4005263"/>
          <p14:tracePt t="57806" x="5106988" y="3992563"/>
          <p14:tracePt t="57815" x="4894263" y="3992563"/>
          <p14:tracePt t="57827" x="4568825" y="3992563"/>
          <p14:tracePt t="57836" x="4130675" y="3992563"/>
          <p14:tracePt t="57843" x="3867150" y="3992563"/>
          <p14:tracePt t="57854" x="3567113" y="3992563"/>
          <p14:tracePt t="57864" x="3354388" y="4017963"/>
          <p14:tracePt t="57873" x="3179763" y="4017963"/>
          <p14:tracePt t="57884" x="3054350" y="4029075"/>
          <p14:tracePt t="57893" x="2916238" y="4041775"/>
          <p14:tracePt t="57903" x="2867025" y="4041775"/>
          <p14:tracePt t="57913" x="2841625" y="4041775"/>
          <p14:tracePt t="57923" x="2816225" y="4041775"/>
          <p14:tracePt t="57943" x="2803525" y="4041775"/>
          <p14:tracePt t="57961" x="2790825" y="4041775"/>
          <p14:tracePt t="57973" x="2754313" y="4041775"/>
          <p14:tracePt t="57983" x="2728913" y="4054475"/>
          <p14:tracePt t="57992" x="2716213" y="4067175"/>
          <p14:tracePt t="58003" x="2678113" y="4067175"/>
          <p14:tracePt t="58012" x="2641600" y="4079875"/>
          <p14:tracePt t="58024" x="2628900" y="4079875"/>
          <p14:tracePt t="58036" x="2616200" y="4079875"/>
          <p14:tracePt t="58045" x="2590800" y="4079875"/>
          <p14:tracePt t="58054" x="2578100" y="4092575"/>
          <p14:tracePt t="58066" x="2554288" y="4092575"/>
          <p14:tracePt t="58074" x="2516188" y="4092575"/>
          <p14:tracePt t="58081" x="2478088" y="4105275"/>
          <p14:tracePt t="58092" x="2416175" y="4105275"/>
          <p14:tracePt t="58102" x="2328863" y="4105275"/>
          <p14:tracePt t="58112" x="2239963" y="4105275"/>
          <p14:tracePt t="58122" x="2152650" y="4105275"/>
          <p14:tracePt t="58131" x="2090738" y="4105275"/>
          <p14:tracePt t="58143" x="2027238" y="4105275"/>
          <p14:tracePt t="58153" x="1978025" y="4105275"/>
          <p14:tracePt t="58166" x="1952625" y="4105275"/>
          <p14:tracePt t="58171" x="1939925" y="4105275"/>
          <p14:tracePt t="58181" x="1914525" y="4105275"/>
          <p14:tracePt t="58201" x="1903413" y="4105275"/>
          <p14:tracePt t="58231" x="1890713" y="4105275"/>
          <p14:tracePt t="59262" x="1952625" y="4105275"/>
          <p14:tracePt t="59272" x="2052638" y="4105275"/>
          <p14:tracePt t="59283" x="2190750" y="4105275"/>
          <p14:tracePt t="59292" x="2316163" y="4105275"/>
          <p14:tracePt t="59302" x="2478088" y="4105275"/>
          <p14:tracePt t="59314" x="2628900" y="4105275"/>
          <p14:tracePt t="59324" x="2828925" y="4105275"/>
          <p14:tracePt t="59333" x="3116263" y="4105275"/>
          <p14:tracePt t="59345" x="3417888" y="4105275"/>
          <p14:tracePt t="59353" x="3654425" y="4105275"/>
          <p14:tracePt t="59362" x="3917950" y="4105275"/>
          <p14:tracePt t="59373" x="4092575" y="4129088"/>
          <p14:tracePt t="59383" x="4368800" y="4179888"/>
          <p14:tracePt t="59397" x="4581525" y="4217988"/>
          <p14:tracePt t="59401" x="4794250" y="4254500"/>
          <p14:tracePt t="59411" x="4994275" y="4305300"/>
          <p14:tracePt t="59422" x="5170488" y="4341813"/>
          <p14:tracePt t="59431" x="5281613" y="4379913"/>
          <p14:tracePt t="59443" x="5394325" y="4405313"/>
          <p14:tracePt t="59450" x="5532438" y="4443413"/>
          <p14:tracePt t="59463" x="5632450" y="4454525"/>
          <p14:tracePt t="59472" x="5732463" y="4467225"/>
          <p14:tracePt t="59482" x="5832475" y="4467225"/>
          <p14:tracePt t="59497" x="5921375" y="4467225"/>
          <p14:tracePt t="59502" x="6008688" y="4467225"/>
          <p14:tracePt t="59511" x="6096000" y="4467225"/>
          <p14:tracePt t="59520" x="6157913" y="4467225"/>
          <p14:tracePt t="59530" x="6208713" y="4467225"/>
          <p14:tracePt t="59540" x="6246813" y="4467225"/>
          <p14:tracePt t="59550" x="6259513" y="4467225"/>
          <p14:tracePt t="59561" x="6270625" y="4467225"/>
          <p14:tracePt t="59569" x="6283325" y="4467225"/>
          <p14:tracePt t="59592" x="6296025" y="4467225"/>
          <p14:tracePt t="59622" x="6308725" y="4467225"/>
          <p14:tracePt t="59639" x="6321425" y="4454525"/>
          <p14:tracePt t="59679" x="6334125" y="4454525"/>
          <p14:tracePt t="59689" x="6346825" y="4454525"/>
          <p14:tracePt t="59709" x="6359525" y="4454525"/>
          <p14:tracePt t="59758" x="6370638" y="4454525"/>
          <p14:tracePt t="59768" x="6383338" y="4454525"/>
          <p14:tracePt t="59777" x="6396038" y="4454525"/>
          <p14:tracePt t="59788" x="6421438" y="4454525"/>
          <p14:tracePt t="59798" x="6459538" y="4454525"/>
          <p14:tracePt t="59822" x="6483350" y="4454525"/>
          <p14:tracePt t="59831" x="6508750" y="4454525"/>
          <p14:tracePt t="59849" x="6521450" y="4454525"/>
          <p14:tracePt t="59872" x="6534150" y="4454525"/>
          <p14:tracePt t="59878" x="6546850" y="4454525"/>
          <p14:tracePt t="60134" x="6546850" y="4443413"/>
          <p14:tracePt t="60155" x="6546850" y="4430713"/>
          <p14:tracePt t="60184" x="6546850" y="4418013"/>
          <p14:tracePt t="60194" x="6546850" y="4405313"/>
          <p14:tracePt t="60204" x="6546850" y="4392613"/>
          <p14:tracePt t="60215" x="6546850" y="4379913"/>
          <p14:tracePt t="60234" x="6546850" y="4354513"/>
          <p14:tracePt t="60245" x="6546850" y="4305300"/>
          <p14:tracePt t="60254" x="6546850" y="4230688"/>
          <p14:tracePt t="60264" x="6546850" y="4141788"/>
          <p14:tracePt t="60275" x="6546850" y="4054475"/>
          <p14:tracePt t="60283" x="6546850" y="3967163"/>
          <p14:tracePt t="60295" x="6546850" y="3879850"/>
          <p14:tracePt t="60303" x="6546850" y="3829050"/>
          <p14:tracePt t="60313" x="6546850" y="3779838"/>
          <p14:tracePt t="60325" x="6559550" y="3729038"/>
          <p14:tracePt t="60333" x="6572250" y="3679825"/>
          <p14:tracePt t="60343" x="6572250" y="3590925"/>
          <p14:tracePt t="60353" x="6584950" y="3479800"/>
          <p14:tracePt t="60363" x="6584950" y="3403600"/>
          <p14:tracePt t="60373" x="6584950" y="3316288"/>
          <p14:tracePt t="60383" x="6584950" y="3241675"/>
          <p14:tracePt t="60394" x="6572250" y="3190875"/>
          <p14:tracePt t="60402" x="6546850" y="3141663"/>
          <p14:tracePt t="60413" x="6534150" y="3103563"/>
          <p14:tracePt t="60423" x="6521450" y="3078163"/>
          <p14:tracePt t="60432" x="6508750" y="3078163"/>
          <p14:tracePt t="60443" x="6496050" y="3054350"/>
          <p14:tracePt t="60452" x="6496050" y="3041650"/>
          <p14:tracePt t="60461" x="6483350" y="3028950"/>
          <p14:tracePt t="60472" x="6446838" y="3003550"/>
          <p14:tracePt t="60482" x="6396038" y="2990850"/>
          <p14:tracePt t="60492" x="6308725" y="2952750"/>
          <p14:tracePt t="60502" x="6170613" y="2952750"/>
          <p14:tracePt t="60512" x="5957888" y="2952750"/>
          <p14:tracePt t="60521" x="5757863" y="2952750"/>
          <p14:tracePt t="60532" x="5519738" y="2952750"/>
          <p14:tracePt t="60542" x="5370513" y="2952750"/>
          <p14:tracePt t="60551" x="5194300" y="2952750"/>
          <p14:tracePt t="60562" x="5094288" y="2952750"/>
          <p14:tracePt t="60574" x="5006975" y="2952750"/>
          <p14:tracePt t="60583" x="4956175" y="2952750"/>
          <p14:tracePt t="60593" x="4919663" y="2952750"/>
          <p14:tracePt t="60611" x="4906963" y="2952750"/>
          <p14:tracePt t="60622" x="4894263" y="2952750"/>
          <p14:tracePt t="60682" x="4894263" y="2965450"/>
          <p14:tracePt t="60720" x="4906963" y="2978150"/>
          <p14:tracePt t="60741" x="4906963" y="2990850"/>
          <p14:tracePt t="60750" x="4919663" y="2990850"/>
          <p14:tracePt t="60759" x="4932363" y="3003550"/>
          <p14:tracePt t="60780" x="4956175" y="3003550"/>
          <p14:tracePt t="60789" x="5019675" y="3003550"/>
          <p14:tracePt t="60800" x="5132388" y="2990850"/>
          <p14:tracePt t="60812" x="5307013" y="2941638"/>
          <p14:tracePt t="60823" x="5570538" y="2840038"/>
          <p14:tracePt t="60832" x="5895975" y="2678113"/>
          <p14:tracePt t="60840" x="6134100" y="2578100"/>
          <p14:tracePt t="60848" x="6334125" y="2490788"/>
          <p14:tracePt t="60859" x="6508750" y="2403475"/>
          <p14:tracePt t="60869" x="6684963" y="2314575"/>
          <p14:tracePt t="60878" x="6797675" y="2265363"/>
          <p14:tracePt t="60889" x="6921500" y="2214563"/>
          <p14:tracePt t="60899" x="6997700" y="2165350"/>
          <p14:tracePt t="60908" x="7059613" y="2139950"/>
          <p14:tracePt t="60919" x="7134225" y="2127250"/>
          <p14:tracePt t="60929" x="7185025" y="2101850"/>
          <p14:tracePt t="60951" x="7246938" y="2089150"/>
          <p14:tracePt t="60958" x="7259638" y="2089150"/>
          <p14:tracePt t="60968" x="7285038" y="2078038"/>
          <p14:tracePt t="60989" x="7297738" y="2078038"/>
          <p14:tracePt t="61235" x="7235825" y="2089150"/>
          <p14:tracePt t="61246" x="7085013" y="2139950"/>
          <p14:tracePt t="61256" x="6872288" y="2190750"/>
          <p14:tracePt t="61267" x="6546850" y="2303463"/>
          <p14:tracePt t="61278" x="6270625" y="2427288"/>
          <p14:tracePt t="61287" x="5995988" y="2540000"/>
          <p14:tracePt t="61295" x="5832475" y="2627313"/>
          <p14:tracePt t="61305" x="5670550" y="2690813"/>
          <p14:tracePt t="61315" x="5583238" y="2752725"/>
          <p14:tracePt t="61326" x="5507038" y="2803525"/>
          <p14:tracePt t="61336" x="5445125" y="2840038"/>
          <p14:tracePt t="61345" x="5394325" y="2890838"/>
          <p14:tracePt t="61355" x="5357813" y="2916238"/>
          <p14:tracePt t="61366" x="5345113" y="2916238"/>
          <p14:tracePt t="61375" x="5332413" y="2928938"/>
          <p14:tracePt t="61386" x="5307013" y="2941638"/>
          <p14:tracePt t="61400" x="5294313" y="2952750"/>
          <p14:tracePt t="61414" x="5281613" y="2952750"/>
          <p14:tracePt t="61434" x="5281613" y="2965450"/>
          <p14:tracePt t="61444" x="5270500" y="2965450"/>
          <p14:tracePt t="61455" x="5257800" y="2965450"/>
          <p14:tracePt t="61593" x="5270500" y="2965450"/>
          <p14:tracePt t="61604" x="5357813" y="2928938"/>
          <p14:tracePt t="61614" x="5495925" y="2840038"/>
          <p14:tracePt t="61622" x="5645150" y="2752725"/>
          <p14:tracePt t="61633" x="5857875" y="2640013"/>
          <p14:tracePt t="61643" x="6057900" y="2527300"/>
          <p14:tracePt t="61656" x="6234113" y="2414588"/>
          <p14:tracePt t="61666" x="6359525" y="2365375"/>
          <p14:tracePt t="61675" x="6483350" y="2303463"/>
          <p14:tracePt t="61684" x="6584950" y="2252663"/>
          <p14:tracePt t="61692" x="6659563" y="2214563"/>
          <p14:tracePt t="61702" x="6734175" y="2178050"/>
          <p14:tracePt t="61712" x="6797675" y="2165350"/>
          <p14:tracePt t="61723" x="6846888" y="2152650"/>
          <p14:tracePt t="61732" x="6872288" y="2139950"/>
          <p14:tracePt t="61743" x="6910388" y="2127250"/>
          <p14:tracePt t="61754" x="6934200" y="2127250"/>
          <p14:tracePt t="61782" x="6946900" y="2114550"/>
          <p14:tracePt t="61980" x="6884988" y="2139950"/>
          <p14:tracePt t="61991" x="6772275" y="2190750"/>
          <p14:tracePt t="62003" x="6572250" y="2290763"/>
          <p14:tracePt t="62011" x="6283325" y="2427288"/>
          <p14:tracePt t="62022" x="6021388" y="2603500"/>
          <p14:tracePt t="62031" x="5845175" y="2728913"/>
          <p14:tracePt t="62039" x="5670550" y="2852738"/>
          <p14:tracePt t="62049" x="5519738" y="2952750"/>
          <p14:tracePt t="62059" x="5407025" y="3065463"/>
          <p14:tracePt t="62069" x="5332413" y="3141663"/>
          <p14:tracePt t="62080" x="5270500" y="3203575"/>
          <p14:tracePt t="62089" x="5232400" y="3216275"/>
          <p14:tracePt t="62101" x="5207000" y="3241675"/>
          <p14:tracePt t="62111" x="5207000" y="3254375"/>
          <p14:tracePt t="62120" x="5194300" y="3267075"/>
          <p14:tracePt t="62128" x="5181600" y="3267075"/>
          <p14:tracePt t="62337" x="5194300" y="3290888"/>
          <p14:tracePt t="62349" x="5207000" y="3303588"/>
          <p14:tracePt t="62359" x="5245100" y="3328988"/>
          <p14:tracePt t="62368" x="5257800" y="3354388"/>
          <p14:tracePt t="62377" x="5319713" y="3403600"/>
          <p14:tracePt t="62386" x="5345113" y="3429000"/>
          <p14:tracePt t="62396" x="5383213" y="3467100"/>
          <p14:tracePt t="62407" x="5419725" y="3490913"/>
          <p14:tracePt t="62417" x="5457825" y="3541713"/>
          <p14:tracePt t="62426" x="5519738" y="3603625"/>
          <p14:tracePt t="62438" x="5583238" y="3654425"/>
          <p14:tracePt t="62447" x="5657850" y="3754438"/>
          <p14:tracePt t="62457" x="5719763" y="3829050"/>
          <p14:tracePt t="62466" x="5783263" y="3929063"/>
          <p14:tracePt t="62476" x="5857875" y="4041775"/>
          <p14:tracePt t="62486" x="5921375" y="4141788"/>
          <p14:tracePt t="62498" x="5957888" y="4217988"/>
          <p14:tracePt t="62508" x="5983288" y="4267200"/>
          <p14:tracePt t="62517" x="6008688" y="4305300"/>
          <p14:tracePt t="62527" x="6034088" y="4341813"/>
          <p14:tracePt t="62538" x="6045200" y="4379913"/>
          <p14:tracePt t="62546" x="6057900" y="4392613"/>
          <p14:tracePt t="62555" x="6083300" y="4430713"/>
          <p14:tracePt t="62565" x="6108700" y="4479925"/>
          <p14:tracePt t="62575" x="6121400" y="4530725"/>
          <p14:tracePt t="62585" x="6134100" y="4579938"/>
          <p14:tracePt t="62595" x="6134100" y="4630738"/>
          <p14:tracePt t="62604" x="6146800" y="4667250"/>
          <p14:tracePt t="62833" x="6157913" y="4667250"/>
          <p14:tracePt t="62843" x="6183313" y="4656138"/>
          <p14:tracePt t="62856" x="6246813" y="4643438"/>
          <p14:tracePt t="62865" x="6346825" y="4618038"/>
          <p14:tracePt t="62874" x="6396038" y="4605338"/>
          <p14:tracePt t="62884" x="6446838" y="4592638"/>
          <p14:tracePt t="62893" x="6446838" y="4579938"/>
          <p14:tracePt t="62903" x="6472238" y="4579938"/>
          <p14:tracePt t="62912" x="6483350" y="4579938"/>
          <p14:tracePt t="62922" x="6483350" y="4567238"/>
          <p14:tracePt t="62992" x="6483350" y="4543425"/>
          <p14:tracePt t="63002" x="6483350" y="4530725"/>
          <p14:tracePt t="63022" x="6496050" y="4530725"/>
          <p14:tracePt t="63032" x="6508750" y="4518025"/>
          <p14:tracePt t="63042" x="6521450" y="4505325"/>
          <p14:tracePt t="63052" x="6521450" y="4492625"/>
          <p14:tracePt t="63064" x="6534150" y="4467225"/>
          <p14:tracePt t="63072" x="6534150" y="4443413"/>
          <p14:tracePt t="63085" x="6546850" y="4405313"/>
          <p14:tracePt t="63096" x="6559550" y="4392613"/>
          <p14:tracePt t="63101" x="6559550" y="4354513"/>
          <p14:tracePt t="63113" x="6559550" y="4330700"/>
          <p14:tracePt t="63121" x="6559550" y="4318000"/>
          <p14:tracePt t="63131" x="6559550" y="4292600"/>
          <p14:tracePt t="63141" x="6559550" y="4279900"/>
          <p14:tracePt t="63150" x="6559550" y="4267200"/>
          <p14:tracePt t="63669" x="6559550" y="4292600"/>
          <p14:tracePt t="63678" x="6559550" y="4305300"/>
          <p14:tracePt t="63688" x="6559550" y="4341813"/>
          <p14:tracePt t="63697" x="6559550" y="4379913"/>
          <p14:tracePt t="63708" x="6572250" y="4418013"/>
          <p14:tracePt t="63718" x="6572250" y="4430713"/>
          <p14:tracePt t="63725" x="6572250" y="4467225"/>
          <p14:tracePt t="63737" x="6572250" y="4492625"/>
          <p14:tracePt t="63746" x="6572250" y="4505325"/>
          <p14:tracePt t="63755" x="6572250" y="4530725"/>
          <p14:tracePt t="63767" x="6572250" y="4567238"/>
          <p14:tracePt t="63776" x="6572250" y="4579938"/>
          <p14:tracePt t="63788" x="6572250" y="4592638"/>
          <p14:tracePt t="63797" x="6572250" y="4618038"/>
          <p14:tracePt t="63808" x="6572250" y="4630738"/>
          <p14:tracePt t="63817" x="6572250" y="4656138"/>
          <p14:tracePt t="63829" x="6572250" y="4667250"/>
          <p14:tracePt t="63837" x="6572250" y="4692650"/>
          <p14:tracePt t="63845" x="6572250" y="4705350"/>
          <p14:tracePt t="63855" x="6572250" y="4730750"/>
          <p14:tracePt t="63865" x="6572250" y="4756150"/>
          <p14:tracePt t="63874" x="6572250" y="4768850"/>
          <p14:tracePt t="63885" x="6572250" y="4779963"/>
          <p14:tracePt t="63894" x="6572250" y="4805363"/>
          <p14:tracePt t="63904" x="6572250" y="4818063"/>
          <p14:tracePt t="63925" x="6572250" y="4830763"/>
          <p14:tracePt t="63934" x="6572250" y="4856163"/>
          <p14:tracePt t="63984" x="6572250" y="4868863"/>
          <p14:tracePt t="64014" x="6572250" y="4879975"/>
          <p14:tracePt t="64112" x="6584950" y="4879975"/>
          <p14:tracePt t="64123" x="6608763" y="4856163"/>
          <p14:tracePt t="64133" x="6684963" y="4756150"/>
          <p14:tracePt t="64143" x="6734175" y="4679950"/>
          <p14:tracePt t="64154" x="6808788" y="4579938"/>
          <p14:tracePt t="64166" x="6846888" y="4505325"/>
          <p14:tracePt t="64172" x="6884988" y="4454525"/>
          <p14:tracePt t="64183" x="6910388" y="4430713"/>
          <p14:tracePt t="64192" x="6934200" y="4392613"/>
          <p14:tracePt t="64202" x="6946900" y="4367213"/>
          <p14:tracePt t="64212" x="6946900" y="4354513"/>
          <p14:tracePt t="64242" x="6946900" y="4341813"/>
          <p14:tracePt t="64262" x="6946900" y="4330700"/>
          <p14:tracePt t="64342" x="6959600" y="4330700"/>
          <p14:tracePt t="64351" x="6972300" y="4330700"/>
          <p14:tracePt t="64361" x="6985000" y="4367213"/>
          <p14:tracePt t="64371" x="6997700" y="4405313"/>
          <p14:tracePt t="64381" x="6997700" y="4454525"/>
          <p14:tracePt t="64391" x="6997700" y="4505325"/>
          <p14:tracePt t="64401" x="6997700" y="4543425"/>
          <p14:tracePt t="64415" x="6997700" y="4579938"/>
          <p14:tracePt t="64424" x="6997700" y="4630738"/>
          <p14:tracePt t="64431" x="6997700" y="4656138"/>
          <p14:tracePt t="64440" x="6997700" y="4679950"/>
          <p14:tracePt t="64450" x="6997700" y="4705350"/>
          <p14:tracePt t="64461" x="6997700" y="4718050"/>
          <p14:tracePt t="64481" x="6997700" y="4730750"/>
          <p14:tracePt t="64490" x="6997700" y="4743450"/>
          <p14:tracePt t="64501" x="6997700" y="4756150"/>
          <p14:tracePt t="64531" x="6997700" y="4768850"/>
          <p14:tracePt t="64559" x="6997700" y="4779963"/>
          <p14:tracePt t="64579" x="7010400" y="4779963"/>
          <p14:tracePt t="64588" x="7021513" y="4779963"/>
          <p14:tracePt t="64609" x="7034213" y="4779963"/>
          <p14:tracePt t="64618" x="7059613" y="4779963"/>
          <p14:tracePt t="64630" x="7072313" y="4779963"/>
          <p14:tracePt t="64641" x="7085013" y="4779963"/>
          <p14:tracePt t="64650" x="7110413" y="4779963"/>
          <p14:tracePt t="64662" x="7123113" y="4779963"/>
          <p14:tracePt t="64670" x="7134225" y="4779963"/>
          <p14:tracePt t="64689" x="7146925" y="4779963"/>
          <p14:tracePt t="64698" x="7159625" y="4779963"/>
          <p14:tracePt t="64707" x="7172325" y="4779963"/>
          <p14:tracePt t="64740" x="7185025" y="4779963"/>
          <p14:tracePt t="64759" x="7197725" y="4779963"/>
          <p14:tracePt t="64790" x="7210425" y="4768850"/>
          <p14:tracePt t="64797" x="7223125" y="4768850"/>
          <p14:tracePt t="64807" x="7235825" y="4768850"/>
          <p14:tracePt t="64826" x="7235825" y="4756150"/>
          <p14:tracePt t="64837" x="7246938" y="4743450"/>
          <p14:tracePt t="64847" x="7259638" y="4730750"/>
          <p14:tracePt t="64870" x="7272338" y="4718050"/>
          <p14:tracePt t="64879" x="7272338" y="4705350"/>
          <p14:tracePt t="64889" x="7285038" y="4692650"/>
          <p14:tracePt t="64896" x="7285038" y="4679950"/>
          <p14:tracePt t="64906" x="7285038" y="4656138"/>
          <p14:tracePt t="64926" x="7285038" y="4630738"/>
          <p14:tracePt t="64939" x="7285038" y="4592638"/>
          <p14:tracePt t="64945" x="7285038" y="4579938"/>
          <p14:tracePt t="64956" x="7285038" y="4554538"/>
          <p14:tracePt t="64966" x="7285038" y="4518025"/>
          <p14:tracePt t="64975" x="7285038" y="4505325"/>
          <p14:tracePt t="64989" x="7272338" y="4492625"/>
          <p14:tracePt t="64997" x="7272338" y="4467225"/>
          <p14:tracePt t="65007" x="7259638" y="4443413"/>
          <p14:tracePt t="65018" x="7259638" y="4430713"/>
          <p14:tracePt t="65030" x="7246938" y="4418013"/>
          <p14:tracePt t="65036" x="7235825" y="4392613"/>
          <p14:tracePt t="65046" x="7223125" y="4392613"/>
          <p14:tracePt t="65055" x="7223125" y="4379913"/>
          <p14:tracePt t="65064" x="7223125" y="4354513"/>
          <p14:tracePt t="65075" x="7197725" y="4354513"/>
          <p14:tracePt t="65085" x="7172325" y="4330700"/>
          <p14:tracePt t="65095" x="7146925" y="4318000"/>
          <p14:tracePt t="65118" x="7146925" y="4305300"/>
          <p14:tracePt t="65126" x="7134225" y="4305300"/>
          <p14:tracePt t="65134" x="7134225" y="4292600"/>
          <p14:tracePt t="65144" x="7123113" y="4292600"/>
          <p14:tracePt t="65154" x="7110413" y="4292600"/>
          <p14:tracePt t="65164" x="7097713" y="4292600"/>
          <p14:tracePt t="65175" x="7097713" y="4279900"/>
          <p14:tracePt t="65183" x="7085013" y="4279900"/>
          <p14:tracePt t="65195" x="7072313" y="4279900"/>
          <p14:tracePt t="65214" x="7059613" y="4279900"/>
          <p14:tracePt t="65226" x="7034213" y="4279900"/>
          <p14:tracePt t="65246" x="7021513" y="4279900"/>
          <p14:tracePt t="65255" x="7010400" y="4279900"/>
          <p14:tracePt t="65268" x="6997700" y="4279900"/>
          <p14:tracePt t="65275" x="6985000" y="4279900"/>
          <p14:tracePt t="65283" x="6972300" y="4279900"/>
          <p14:tracePt t="65303" x="6946900" y="4305300"/>
          <p14:tracePt t="65315" x="6934200" y="4318000"/>
          <p14:tracePt t="65323" x="6921500" y="4341813"/>
          <p14:tracePt t="65344" x="6910388" y="4354513"/>
          <p14:tracePt t="65354" x="6897688" y="4379913"/>
          <p14:tracePt t="65364" x="6884988" y="4405313"/>
          <p14:tracePt t="65372" x="6872288" y="4418013"/>
          <p14:tracePt t="65382" x="6872288" y="4443413"/>
          <p14:tracePt t="65392" x="6859588" y="4479925"/>
          <p14:tracePt t="65402" x="6859588" y="4530725"/>
          <p14:tracePt t="65412" x="6859588" y="4554538"/>
          <p14:tracePt t="65422" x="6859588" y="4592638"/>
          <p14:tracePt t="65433" x="6859588" y="4618038"/>
          <p14:tracePt t="65443" x="6859588" y="4656138"/>
          <p14:tracePt t="65451" x="6859588" y="4667250"/>
          <p14:tracePt t="65464" x="6859588" y="4679950"/>
          <p14:tracePt t="65474" x="6859588" y="4692650"/>
          <p14:tracePt t="65483" x="6859588" y="4718050"/>
          <p14:tracePt t="65496" x="6859588" y="4743450"/>
          <p14:tracePt t="65503" x="6872288" y="4756150"/>
          <p14:tracePt t="65512" x="6884988" y="4768850"/>
          <p14:tracePt t="65523" x="6884988" y="4792663"/>
          <p14:tracePt t="65531" x="6897688" y="4818063"/>
          <p14:tracePt t="65540" x="6910388" y="4830763"/>
          <p14:tracePt t="65551" x="6910388" y="4843463"/>
          <p14:tracePt t="65561" x="6921500" y="4856163"/>
          <p14:tracePt t="65571" x="6934200" y="4868863"/>
          <p14:tracePt t="65600" x="6972300" y="4892675"/>
          <p14:tracePt t="65610" x="6985000" y="4892675"/>
          <p14:tracePt t="65620" x="6997700" y="4905375"/>
          <p14:tracePt t="65630" x="7021513" y="4905375"/>
          <p14:tracePt t="65650" x="7034213" y="4905375"/>
          <p14:tracePt t="65680" x="7046913" y="4905375"/>
          <p14:tracePt t="65691" x="7059613" y="4905375"/>
          <p14:tracePt t="65709" x="7072313" y="4905375"/>
          <p14:tracePt t="66099" x="7146925" y="4905375"/>
          <p14:tracePt t="66108" x="7285038" y="4892675"/>
          <p14:tracePt t="66117" x="7385050" y="4892675"/>
          <p14:tracePt t="66126" x="7497763" y="4868863"/>
          <p14:tracePt t="66136" x="7585075" y="4868863"/>
          <p14:tracePt t="66147" x="7661275" y="4868863"/>
          <p14:tracePt t="66156" x="7723188" y="4856163"/>
          <p14:tracePt t="66167" x="7773988" y="4856163"/>
          <p14:tracePt t="66175" x="7797800" y="4856163"/>
          <p14:tracePt t="66188" x="7823200" y="4856163"/>
          <p14:tracePt t="66196" x="7848600" y="4843463"/>
          <p14:tracePt t="66207" x="7861300" y="4843463"/>
          <p14:tracePt t="66230" x="7886700" y="4843463"/>
          <p14:tracePt t="66248" x="7897813" y="4830763"/>
          <p14:tracePt t="66255" x="7910513" y="4830763"/>
          <p14:tracePt t="66265" x="7923213" y="4818063"/>
          <p14:tracePt t="66276" x="7948613" y="4805363"/>
          <p14:tracePt t="66404" x="7948613" y="4792663"/>
          <p14:tracePt t="66434" x="7948613" y="4779963"/>
          <p14:tracePt t="66455" x="7948613" y="4768850"/>
          <p14:tracePt t="66475" x="7923213" y="4768850"/>
          <p14:tracePt t="66484" x="7910513" y="4768850"/>
          <p14:tracePt t="66493" x="7897813" y="4768850"/>
          <p14:tracePt t="66503" x="7886700" y="4768850"/>
          <p14:tracePt t="66513" x="7861300" y="4756150"/>
          <p14:tracePt t="66532" x="7835900" y="4756150"/>
          <p14:tracePt t="66549" x="7810500" y="4756150"/>
          <p14:tracePt t="66574" x="7785100" y="4756150"/>
          <p14:tracePt t="66594" x="7773988" y="4756150"/>
          <p14:tracePt t="66622" x="7761288" y="4756150"/>
          <p14:tracePt t="66632" x="7748588" y="4756150"/>
          <p14:tracePt t="66662" x="7735888" y="4756150"/>
          <p14:tracePt t="66721" x="7735888" y="4743450"/>
          <p14:tracePt t="66771" x="7761288" y="4730750"/>
          <p14:tracePt t="66783" x="7797800" y="4730750"/>
          <p14:tracePt t="66802" x="7823200" y="4730750"/>
          <p14:tracePt t="66812" x="7861300" y="4718050"/>
          <p14:tracePt t="66825" x="7874000" y="4718050"/>
          <p14:tracePt t="66832" x="7897813" y="4718050"/>
          <p14:tracePt t="66840" x="7923213" y="4705350"/>
          <p14:tracePt t="66851" x="7935913" y="4705350"/>
          <p14:tracePt t="66860" x="7961313" y="4705350"/>
          <p14:tracePt t="66871" x="7986713" y="4705350"/>
          <p14:tracePt t="66889" x="8010525" y="4692650"/>
          <p14:tracePt t="66900" x="8035925" y="4692650"/>
          <p14:tracePt t="66920" x="8061325" y="4692650"/>
          <p14:tracePt t="66930" x="8086725" y="4679950"/>
          <p14:tracePt t="66950" x="8110538" y="4679950"/>
          <p14:tracePt t="66959" x="8123238" y="4679950"/>
          <p14:tracePt t="66979" x="8135938" y="4679950"/>
          <p14:tracePt t="67001" x="8148638" y="4679950"/>
          <p14:tracePt t="67010" x="8161338" y="4679950"/>
          <p14:tracePt t="67040" x="8174038" y="4679950"/>
          <p14:tracePt t="67060" x="8186738" y="4667250"/>
          <p14:tracePt t="67069" x="8199438" y="4667250"/>
          <p14:tracePt t="67098" x="8212138" y="4667250"/>
          <p14:tracePt t="67118" x="8223250" y="4667250"/>
          <p14:tracePt t="67398" x="8235950" y="4667250"/>
          <p14:tracePt t="67408" x="8248650" y="4656138"/>
          <p14:tracePt t="67417" x="8261350" y="4643438"/>
          <p14:tracePt t="67426" x="8261350" y="4618038"/>
          <p14:tracePt t="67437" x="8299450" y="4592638"/>
          <p14:tracePt t="67445" x="8335963" y="4554538"/>
          <p14:tracePt t="67455" x="8386763" y="4492625"/>
          <p14:tracePt t="67465" x="8412163" y="4467225"/>
          <p14:tracePt t="67477" x="8412163" y="4454525"/>
          <p14:tracePt t="67484" x="8424863" y="4430713"/>
          <p14:tracePt t="67496" x="8424863" y="4418013"/>
          <p14:tracePt t="67516" x="8424863" y="4405313"/>
          <p14:tracePt t="67794" x="8424863" y="4418013"/>
          <p14:tracePt t="67802" x="8424863" y="4430713"/>
          <p14:tracePt t="67823" x="8424863" y="4454525"/>
          <p14:tracePt t="67832" x="8424863" y="4467225"/>
          <p14:tracePt t="67842" x="8424863" y="4492625"/>
          <p14:tracePt t="67853" x="8424863" y="4505325"/>
          <p14:tracePt t="67862" x="8424863" y="4518025"/>
          <p14:tracePt t="67871" x="8424863" y="4543425"/>
          <p14:tracePt t="67882" x="8435975" y="4567238"/>
          <p14:tracePt t="67892" x="8448675" y="4567238"/>
          <p14:tracePt t="67901" x="8461375" y="4592638"/>
          <p14:tracePt t="67912" x="8461375" y="4605338"/>
          <p14:tracePt t="67923" x="8461375" y="4618038"/>
          <p14:tracePt t="67931" x="8474075" y="4618038"/>
          <p14:tracePt t="67941" x="8486775" y="4643438"/>
          <p14:tracePt t="67952" x="8499475" y="4656138"/>
          <p14:tracePt t="67971" x="8524875" y="4656138"/>
          <p14:tracePt t="67982" x="8548688" y="4656138"/>
          <p14:tracePt t="67990" x="8548688" y="4667250"/>
          <p14:tracePt t="68001" x="8574088" y="4667250"/>
          <p14:tracePt t="68012" x="8599488" y="4667250"/>
          <p14:tracePt t="68034" x="8624888" y="4667250"/>
          <p14:tracePt t="68040" x="8637588" y="4667250"/>
          <p14:tracePt t="68051" x="8661400" y="4667250"/>
          <p14:tracePt t="68061" x="8686800" y="4667250"/>
          <p14:tracePt t="68070" x="8699500" y="4667250"/>
          <p14:tracePt t="68080" x="8712200" y="4667250"/>
          <p14:tracePt t="68090" x="8737600" y="4667250"/>
          <p14:tracePt t="68111" x="8763000" y="4667250"/>
          <p14:tracePt t="68122" x="8786813" y="4667250"/>
          <p14:tracePt t="68152" x="8799513" y="4667250"/>
          <p14:tracePt t="68169" x="8812213" y="4667250"/>
          <p14:tracePt t="68231" x="8824913" y="4667250"/>
          <p14:tracePt t="69240" x="8824913" y="4679950"/>
          <p14:tracePt t="69261" x="8824913" y="4692650"/>
          <p14:tracePt t="69281" x="8824913" y="4705350"/>
          <p14:tracePt t="69290" x="8824913" y="4718050"/>
          <p14:tracePt t="69312" x="8824913" y="4730750"/>
          <p14:tracePt t="69322" x="8824913" y="4756150"/>
          <p14:tracePt t="69336" x="8799513" y="4779963"/>
          <p14:tracePt t="69341" x="8712200" y="4805363"/>
          <p14:tracePt t="69351" x="8624888" y="4830763"/>
          <p14:tracePt t="69361" x="8512175" y="4856163"/>
          <p14:tracePt t="69369" x="8461375" y="4868863"/>
          <p14:tracePt t="69381" x="8312150" y="4879975"/>
          <p14:tracePt t="69389" x="8135938" y="4918075"/>
          <p14:tracePt t="69400" x="7986713" y="4968875"/>
          <p14:tracePt t="69410" x="7823200" y="5005388"/>
          <p14:tracePt t="69421" x="7710488" y="5018088"/>
          <p14:tracePt t="69434" x="7623175" y="5030788"/>
          <p14:tracePt t="69441" x="7561263" y="5043488"/>
          <p14:tracePt t="69448" x="7510463" y="5043488"/>
          <p14:tracePt t="69460" x="7472363" y="5043488"/>
          <p14:tracePt t="69469" x="7435850" y="5043488"/>
          <p14:tracePt t="69479" x="7423150" y="5043488"/>
          <p14:tracePt t="69489" x="7410450" y="5043488"/>
          <p14:tracePt t="69499" x="7397750" y="5043488"/>
          <p14:tracePt t="69510" x="7359650" y="5043488"/>
          <p14:tracePt t="69520" x="7348538" y="5043488"/>
          <p14:tracePt t="69534" x="7323138" y="5043488"/>
          <p14:tracePt t="69539" x="7285038" y="5043488"/>
          <p14:tracePt t="69549" x="7259638" y="5043488"/>
          <p14:tracePt t="69562" x="7235825" y="5043488"/>
          <p14:tracePt t="69569" x="7197725" y="5043488"/>
          <p14:tracePt t="69579" x="7172325" y="5043488"/>
          <p14:tracePt t="69591" x="7134225" y="5043488"/>
          <p14:tracePt t="69597" x="7110413" y="5043488"/>
          <p14:tracePt t="69608" x="7085013" y="5043488"/>
          <p14:tracePt t="69617" x="7046913" y="5043488"/>
          <p14:tracePt t="69638" x="7021513" y="5043488"/>
          <p14:tracePt t="69647" x="6997700" y="5030788"/>
          <p14:tracePt t="69657" x="6985000" y="5030788"/>
          <p14:tracePt t="69670" x="6959600" y="5030788"/>
          <p14:tracePt t="69679" x="6921500" y="5030788"/>
          <p14:tracePt t="69688" x="6910388" y="5030788"/>
          <p14:tracePt t="69698" x="6872288" y="5030788"/>
          <p14:tracePt t="69710" x="6834188" y="5030788"/>
          <p14:tracePt t="69717" x="6821488" y="5030788"/>
          <p14:tracePt t="69727" x="6808788" y="5030788"/>
          <p14:tracePt t="69736" x="6784975" y="5030788"/>
          <p14:tracePt t="69756" x="6759575" y="5030788"/>
          <p14:tracePt t="69767" x="6734175" y="5030788"/>
          <p14:tracePt t="69777" x="6734175" y="5043488"/>
          <p14:tracePt t="69789" x="6708775" y="5043488"/>
          <p14:tracePt t="69798" x="6684963" y="5056188"/>
          <p14:tracePt t="69813" x="6659563" y="5081588"/>
          <p14:tracePt t="69818" x="6646863" y="5092700"/>
          <p14:tracePt t="69829" x="6621463" y="5105400"/>
          <p14:tracePt t="69836" x="6596063" y="5130800"/>
          <p14:tracePt t="69845" x="6596063" y="5143500"/>
          <p14:tracePt t="69857" x="6584950" y="5156200"/>
          <p14:tracePt t="69875" x="6572250" y="5168900"/>
          <p14:tracePt t="69886" x="6572250" y="5181600"/>
          <p14:tracePt t="69894" x="6559550" y="5194300"/>
          <p14:tracePt t="69905" x="6546850" y="5194300"/>
          <p14:tracePt t="69915" x="6546850" y="5218113"/>
          <p14:tracePt t="69924" x="6534150" y="5256213"/>
          <p14:tracePt t="69937" x="6534150" y="5294313"/>
          <p14:tracePt t="69945" x="6534150" y="5368925"/>
          <p14:tracePt t="69957" x="6534150" y="5456238"/>
          <p14:tracePt t="69965" x="6546850" y="5518150"/>
          <p14:tracePt t="69975" x="6572250" y="5581650"/>
          <p14:tracePt t="69984" x="6596063" y="5607050"/>
          <p14:tracePt t="69996" x="6621463" y="5630863"/>
          <p14:tracePt t="70007" x="6646863" y="5656263"/>
          <p14:tracePt t="70016" x="6684963" y="5694363"/>
          <p14:tracePt t="70026" x="6708775" y="5707063"/>
          <p14:tracePt t="70036" x="6797675" y="5719763"/>
          <p14:tracePt t="70045" x="6872288" y="5732463"/>
          <p14:tracePt t="70053" x="6934200" y="5743575"/>
          <p14:tracePt t="70063" x="6997700" y="5743575"/>
          <p14:tracePt t="70073" x="7072313" y="5743575"/>
          <p14:tracePt t="70084" x="7097713" y="5743575"/>
          <p14:tracePt t="70093" x="7134225" y="5743575"/>
          <p14:tracePt t="70103" x="7172325" y="5743575"/>
          <p14:tracePt t="70118" x="7197725" y="5743575"/>
          <p14:tracePt t="70125" x="7210425" y="5743575"/>
          <p14:tracePt t="70138" x="7235825" y="5743575"/>
          <p14:tracePt t="70145" x="7259638" y="5719763"/>
          <p14:tracePt t="70155" x="7297738" y="5707063"/>
          <p14:tracePt t="70167" x="7310438" y="5694363"/>
          <p14:tracePt t="70186" x="7323138" y="5681663"/>
          <p14:tracePt t="70193" x="7335838" y="5681663"/>
          <p14:tracePt t="70203" x="7348538" y="5668963"/>
          <p14:tracePt t="70234" x="7359650" y="5668963"/>
          <p14:tracePt t="70246" x="7372350" y="5668963"/>
          <p14:tracePt t="70817" x="7348538" y="5668963"/>
          <p14:tracePt t="70829" x="7259638" y="5707063"/>
          <p14:tracePt t="70840" x="7059613" y="5756275"/>
          <p14:tracePt t="70848" x="6910388" y="5832475"/>
          <p14:tracePt t="70858" x="6746875" y="5894388"/>
          <p14:tracePt t="70868" x="6608763" y="5945188"/>
          <p14:tracePt t="70876" x="6483350" y="5981700"/>
          <p14:tracePt t="70887" x="6383338" y="6007100"/>
          <p14:tracePt t="70897" x="6296025" y="6045200"/>
          <p14:tracePt t="70906" x="6234113" y="6045200"/>
          <p14:tracePt t="70917" x="6157913" y="6056313"/>
          <p14:tracePt t="70927" x="6134100" y="6069013"/>
          <p14:tracePt t="70936" x="6108700" y="6069013"/>
          <p14:tracePt t="70947" x="6083300" y="6069013"/>
          <p14:tracePt t="70961" x="6070600" y="6069013"/>
          <p14:tracePt t="70966" x="6057900" y="6069013"/>
          <p14:tracePt t="70976" x="6034088" y="6069013"/>
          <p14:tracePt t="70996" x="6021388" y="6069013"/>
          <p14:tracePt t="71025" x="6008688" y="6069013"/>
          <p14:tracePt t="71046" x="5995988" y="6069013"/>
          <p14:tracePt t="71125" x="5995988" y="6081713"/>
          <p14:tracePt t="71135" x="5983288" y="6081713"/>
          <p14:tracePt t="71165" x="5970588" y="6081713"/>
          <p14:tracePt t="71174" x="5957888" y="6081713"/>
          <p14:tracePt t="71185" x="5957888" y="6094413"/>
          <p14:tracePt t="71204" x="5945188" y="6107113"/>
          <p14:tracePt t="71215" x="5932488" y="6107113"/>
          <p14:tracePt t="71224" x="5932488" y="6119813"/>
          <p14:tracePt t="71234" x="5921375" y="6119813"/>
          <p14:tracePt t="71375" x="5932488" y="6119813"/>
          <p14:tracePt t="71384" x="5957888" y="6119813"/>
          <p14:tracePt t="71403" x="5983288" y="6119813"/>
          <p14:tracePt t="71412" x="5995988" y="6119813"/>
          <p14:tracePt t="71423" x="6008688" y="6119813"/>
          <p14:tracePt t="71433" x="6034088" y="6119813"/>
          <p14:tracePt t="71464" x="6045200" y="6119813"/>
          <p14:tracePt t="71473" x="6057900" y="6119813"/>
          <p14:tracePt t="71494" x="6070600" y="6119813"/>
          <p14:tracePt t="71516" x="6083300" y="6119813"/>
          <p14:tracePt t="71522" x="6096000" y="6119813"/>
          <p14:tracePt t="71531" x="6108700" y="6119813"/>
          <p14:tracePt t="71552" x="6121400" y="6119813"/>
          <p14:tracePt t="71571" x="6134100" y="6119813"/>
          <p14:tracePt t="71583" x="6146800" y="6119813"/>
          <p14:tracePt t="71613" x="6157913" y="6119813"/>
          <p14:tracePt t="71623" x="6170613" y="6119813"/>
          <p14:tracePt t="71650" x="6183313" y="6119813"/>
          <p14:tracePt t="71661" x="6196013" y="6107113"/>
          <p14:tracePt t="71681" x="6208713" y="6094413"/>
          <p14:tracePt t="71712" x="6221413" y="6094413"/>
          <p14:tracePt t="71722" x="6234113" y="6081713"/>
          <p14:tracePt t="71733" x="6246813" y="6081713"/>
          <p14:tracePt t="71742" x="6246813" y="6069013"/>
          <p14:tracePt t="71760" x="6259513" y="6056313"/>
          <p14:tracePt t="71780" x="6270625" y="6056313"/>
          <p14:tracePt t="71799" x="6283325" y="6056313"/>
          <p14:tracePt t="71821" x="6296025" y="6056313"/>
          <p14:tracePt t="71843" x="6308725" y="6056313"/>
          <p14:tracePt t="72524" x="6308725" y="6045200"/>
          <p14:tracePt t="72534" x="6334125" y="6045200"/>
          <p14:tracePt t="72544" x="6359525" y="6019800"/>
          <p14:tracePt t="72555" x="6421438" y="5994400"/>
          <p14:tracePt t="72566" x="6521450" y="5945188"/>
          <p14:tracePt t="72575" x="6596063" y="5881688"/>
          <p14:tracePt t="72585" x="6708775" y="5807075"/>
          <p14:tracePt t="72595" x="6772275" y="5719763"/>
          <p14:tracePt t="72603" x="6821488" y="5668963"/>
          <p14:tracePt t="72613" x="6846888" y="5630863"/>
          <p14:tracePt t="72623" x="6846888" y="5594350"/>
          <p14:tracePt t="72632" x="6859588" y="5543550"/>
          <p14:tracePt t="72643" x="6872288" y="5530850"/>
          <p14:tracePt t="72653" x="6884988" y="5507038"/>
          <p14:tracePt t="72663" x="6884988" y="5481638"/>
          <p14:tracePt t="72684" x="6884988" y="5456238"/>
          <p14:tracePt t="72693" x="6884988" y="5443538"/>
          <p14:tracePt t="72712" x="6884988" y="5430838"/>
          <p14:tracePt t="72722" x="6884988" y="5418138"/>
          <p14:tracePt t="72732" x="6884988" y="5407025"/>
          <p14:tracePt t="72742" x="6884988" y="5394325"/>
          <p14:tracePt t="72751" x="6884988" y="5368925"/>
          <p14:tracePt t="72762" x="6884988" y="5356225"/>
          <p14:tracePt t="72772" x="6884988" y="5343525"/>
          <p14:tracePt t="72783" x="6884988" y="5305425"/>
          <p14:tracePt t="72796" x="6884988" y="5294313"/>
          <p14:tracePt t="72805" x="6884988" y="5281613"/>
          <p14:tracePt t="72811" x="6884988" y="5256213"/>
          <p14:tracePt t="72821" x="6884988" y="5243513"/>
          <p14:tracePt t="72831" x="6884988" y="5230813"/>
          <p14:tracePt t="72841" x="6884988" y="5205413"/>
          <p14:tracePt t="72861" x="6884988" y="5194300"/>
          <p14:tracePt t="72872" x="6884988" y="5181600"/>
          <p14:tracePt t="72893" x="6884988" y="5168900"/>
          <p14:tracePt t="72901" x="6884988" y="5156200"/>
          <p14:tracePt t="72910" x="6884988" y="5143500"/>
          <p14:tracePt t="72948" x="6872288" y="5143500"/>
          <p14:tracePt t="72950" x="6872288" y="5130800"/>
          <p14:tracePt t="72959" x="6859588" y="5130800"/>
          <p14:tracePt t="72971" x="6859588" y="5118100"/>
          <p14:tracePt t="72990" x="6846888" y="5105400"/>
          <p14:tracePt t="73012" x="6834188" y="5105400"/>
          <p14:tracePt t="73022" x="6821488" y="5092700"/>
          <p14:tracePt t="73032" x="6821488" y="5081588"/>
          <p14:tracePt t="73041" x="6808788" y="5068888"/>
          <p14:tracePt t="73049" x="6784975" y="5056188"/>
          <p14:tracePt t="73059" x="6759575" y="5043488"/>
          <p14:tracePt t="73079" x="6759575" y="5030788"/>
          <p14:tracePt t="73089" x="6746875" y="5030788"/>
          <p14:tracePt t="73099" x="6734175" y="5018088"/>
          <p14:tracePt t="73126" x="6721475" y="5018088"/>
          <p14:tracePt t="73141" x="6721475" y="5005388"/>
          <p14:tracePt t="73327" x="6708775" y="5005388"/>
          <p14:tracePt t="73584" x="6708775" y="5043488"/>
          <p14:tracePt t="73595" x="6708775" y="5105400"/>
          <p14:tracePt t="73605" x="6708775" y="5194300"/>
          <p14:tracePt t="73614" x="6708775" y="5243513"/>
          <p14:tracePt t="73627" x="6708775" y="5294313"/>
          <p14:tracePt t="73637" x="6708775" y="5356225"/>
          <p14:tracePt t="73649" x="6708775" y="5418138"/>
          <p14:tracePt t="73657" x="6708775" y="5494338"/>
          <p14:tracePt t="73665" x="6708775" y="5518150"/>
          <p14:tracePt t="73675" x="6721475" y="5568950"/>
          <p14:tracePt t="73684" x="6734175" y="5607050"/>
          <p14:tracePt t="73694" x="6734175" y="5630863"/>
          <p14:tracePt t="73703" x="6734175" y="5643563"/>
          <p14:tracePt t="73714" x="6734175" y="5668963"/>
          <p14:tracePt t="73724" x="6734175" y="5694363"/>
          <p14:tracePt t="73747" x="6734175" y="5707063"/>
          <p14:tracePt t="73775" x="6734175" y="5719763"/>
          <p14:tracePt t="73794" x="6734175" y="5732463"/>
          <p14:tracePt t="74179" x="6746875" y="5732463"/>
          <p14:tracePt t="74190" x="6784975" y="5732463"/>
          <p14:tracePt t="74200" x="6859588" y="5719763"/>
          <p14:tracePt t="74209" x="6910388" y="5681663"/>
          <p14:tracePt t="74222" x="6959600" y="5656263"/>
          <p14:tracePt t="74232" x="6997700" y="5643563"/>
          <p14:tracePt t="74241" x="7034213" y="5619750"/>
          <p14:tracePt t="74250" x="7046913" y="5619750"/>
          <p14:tracePt t="74260" x="7072313" y="5607050"/>
          <p14:tracePt t="74269" x="7097713" y="5594350"/>
          <p14:tracePt t="74280" x="7123113" y="5568950"/>
          <p14:tracePt t="74298" x="7123113" y="5556250"/>
          <p14:tracePt t="74310" x="7134225" y="5556250"/>
          <p14:tracePt t="74331" x="7146925" y="5556250"/>
          <p14:tracePt t="74340" x="7159625" y="5543550"/>
          <p14:tracePt t="74361" x="7159625" y="5530850"/>
          <p14:tracePt t="74370" x="7172325" y="5530850"/>
          <p14:tracePt t="74380" x="7185025" y="5518150"/>
          <p14:tracePt t="74389" x="7197725" y="5518150"/>
          <p14:tracePt t="74408" x="7210425" y="5518150"/>
          <p14:tracePt t="74417" x="7235825" y="5518150"/>
          <p14:tracePt t="74439" x="7259638" y="5518150"/>
          <p14:tracePt t="74448" x="7272338" y="5507038"/>
          <p14:tracePt t="74460" x="7285038" y="5507038"/>
          <p14:tracePt t="74469" x="7310438" y="5494338"/>
          <p14:tracePt t="74479" x="7323138" y="5494338"/>
          <p14:tracePt t="74489" x="7335838" y="5494338"/>
          <p14:tracePt t="74504" x="7348538" y="5494338"/>
          <p14:tracePt t="74518" x="7359650" y="5494338"/>
          <p14:tracePt t="74548" x="7372350" y="5494338"/>
          <p14:tracePt t="74557" x="7385050" y="5494338"/>
          <p14:tracePt t="74579" x="7397750" y="5494338"/>
          <p14:tracePt t="74609" x="7410450" y="5494338"/>
          <p14:tracePt t="74617" x="7423150" y="5494338"/>
          <p14:tracePt t="74637" x="7435850" y="5494338"/>
          <p14:tracePt t="74666" x="7448550" y="5494338"/>
          <p14:tracePt t="74676" x="7459663" y="5494338"/>
          <p14:tracePt t="74696" x="7472363" y="5494338"/>
          <p14:tracePt t="74727" x="7485063" y="5494338"/>
          <p14:tracePt t="74737" x="7510463" y="5494338"/>
          <p14:tracePt t="74765" x="7523163" y="5494338"/>
          <p14:tracePt t="74785" x="7535863" y="5494338"/>
          <p14:tracePt t="74815" x="7548563" y="5494338"/>
          <p14:tracePt t="74829" x="7561263" y="5494338"/>
          <p14:tracePt t="74846" x="7572375" y="5494338"/>
          <p14:tracePt t="74876" x="7585075" y="5494338"/>
          <p14:tracePt t="74954" x="7597775" y="5494338"/>
          <p14:tracePt t="75500" x="7585075" y="5481638"/>
          <p14:tracePt t="75509" x="7572375" y="5481638"/>
          <p14:tracePt t="75519" x="7459663" y="5407025"/>
          <p14:tracePt t="75529" x="7097713" y="5230813"/>
          <p14:tracePt t="75540" x="6572250" y="4843463"/>
          <p14:tracePt t="75550" x="5921375" y="4418013"/>
          <p14:tracePt t="75562" x="4945063" y="3979863"/>
          <p14:tracePt t="75570" x="3979863" y="3579813"/>
          <p14:tracePt t="75582" x="2979738" y="3241675"/>
          <p14:tracePt t="75591" x="1978025" y="2878138"/>
          <p14:tracePt t="75598" x="1089025" y="2478088"/>
          <p14:tracePt t="75609" x="500063" y="22145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Density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31170"/>
            <a:ext cx="2231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70041"/>
              </p:ext>
            </p:extLst>
          </p:nvPr>
        </p:nvGraphicFramePr>
        <p:xfrm>
          <a:off x="5841999" y="1167063"/>
          <a:ext cx="2728919" cy="73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2" r:id="rId5" imgW="1473200" imgH="393700" progId="">
                  <p:embed/>
                </p:oleObj>
              </mc:Choice>
              <mc:Fallback>
                <p:oleObj r:id="rId5" imgW="1473200" imgH="3937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99" y="1167063"/>
                        <a:ext cx="2728919" cy="73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75728" y="1274897"/>
            <a:ext cx="584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available states within n to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n+dn</a:t>
            </a:r>
            <a:r>
              <a:rPr lang="en-IN" dirty="0"/>
              <a:t>) 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66742"/>
              </p:ext>
            </p:extLst>
          </p:nvPr>
        </p:nvGraphicFramePr>
        <p:xfrm>
          <a:off x="2974580" y="1823119"/>
          <a:ext cx="1905078" cy="9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3" r:id="rId7" imgW="838200" imgH="419100" progId="">
                  <p:embed/>
                </p:oleObj>
              </mc:Choice>
              <mc:Fallback>
                <p:oleObj r:id="rId7" imgW="838200" imgH="4191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580" y="1823119"/>
                        <a:ext cx="1905078" cy="952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254000" y="2110643"/>
            <a:ext cx="2789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From Equation (1), 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17646"/>
              </p:ext>
            </p:extLst>
          </p:nvPr>
        </p:nvGraphicFramePr>
        <p:xfrm>
          <a:off x="1228725" y="2630598"/>
          <a:ext cx="2789002" cy="90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4" r:id="rId9" imgW="1231366" imgH="482391" progId="">
                  <p:embed/>
                </p:oleObj>
              </mc:Choice>
              <mc:Fallback>
                <p:oleObj r:id="rId9" imgW="1231366" imgH="482391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630598"/>
                        <a:ext cx="2789002" cy="900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81061"/>
              </p:ext>
            </p:extLst>
          </p:nvPr>
        </p:nvGraphicFramePr>
        <p:xfrm>
          <a:off x="5297992" y="1944345"/>
          <a:ext cx="2245336" cy="86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5" r:id="rId11" imgW="1244600" imgH="508000" progId="">
                  <p:embed/>
                </p:oleObj>
              </mc:Choice>
              <mc:Fallback>
                <p:oleObj r:id="rId11" imgW="1244600" imgH="5080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992" y="1944345"/>
                        <a:ext cx="2245336" cy="861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75728" y="3701766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 of available states within E to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E+dE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,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Z’(E)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7325"/>
              </p:ext>
            </p:extLst>
          </p:nvPr>
        </p:nvGraphicFramePr>
        <p:xfrm>
          <a:off x="1891153" y="4163431"/>
          <a:ext cx="341282" cy="64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6" r:id="rId13" imgW="203112" imgH="393529" progId="">
                  <p:embed/>
                </p:oleObj>
              </mc:Choice>
              <mc:Fallback>
                <p:oleObj r:id="rId13" imgW="203112" imgH="393529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153" y="4163431"/>
                        <a:ext cx="341282" cy="6446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73947"/>
              </p:ext>
            </p:extLst>
          </p:nvPr>
        </p:nvGraphicFramePr>
        <p:xfrm>
          <a:off x="2243596" y="4209123"/>
          <a:ext cx="1452569" cy="68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7" r:id="rId15" imgW="914400" imgH="508000" progId="">
                  <p:embed/>
                </p:oleObj>
              </mc:Choice>
              <mc:Fallback>
                <p:oleObj r:id="rId15" imgW="914400" imgH="508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96" y="4209123"/>
                        <a:ext cx="1452569" cy="689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824745"/>
              </p:ext>
            </p:extLst>
          </p:nvPr>
        </p:nvGraphicFramePr>
        <p:xfrm>
          <a:off x="3718488" y="4167119"/>
          <a:ext cx="951173" cy="6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8" r:id="rId17" imgW="723586" imgH="482391" progId="">
                  <p:embed/>
                </p:oleObj>
              </mc:Choice>
              <mc:Fallback>
                <p:oleObj r:id="rId17" imgW="723586" imgH="48239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488" y="4167119"/>
                        <a:ext cx="951173" cy="63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571500" y="5044441"/>
            <a:ext cx="1742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Z’(E)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0827"/>
              </p:ext>
            </p:extLst>
          </p:nvPr>
        </p:nvGraphicFramePr>
        <p:xfrm>
          <a:off x="2049675" y="4960818"/>
          <a:ext cx="527927" cy="82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9" r:id="rId19" imgW="203112" imgH="393529" progId="">
                  <p:embed/>
                </p:oleObj>
              </mc:Choice>
              <mc:Fallback>
                <p:oleObj r:id="rId19" imgW="203112" imgH="393529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75" y="4960818"/>
                        <a:ext cx="527927" cy="82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22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57880"/>
              </p:ext>
            </p:extLst>
          </p:nvPr>
        </p:nvGraphicFramePr>
        <p:xfrm>
          <a:off x="2577602" y="4991070"/>
          <a:ext cx="3859680" cy="91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r:id="rId21" imgW="1206500" imgH="508000" progId="">
                  <p:embed/>
                </p:oleObj>
              </mc:Choice>
              <mc:Fallback>
                <p:oleObj r:id="rId21" imgW="1206500" imgH="5080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602" y="4991070"/>
                        <a:ext cx="3859680" cy="913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10220"/>
            <a:ext cx="1504949" cy="1023587"/>
          </a:xfrm>
          <a:prstGeom prst="rect">
            <a:avLst/>
          </a:prstGeom>
        </p:spPr>
      </p:pic>
    </p:spTree>
  </p:cSld>
  <p:clrMapOvr>
    <a:masterClrMapping/>
  </p:clrMapOvr>
  <p:transition advTm="52840"/>
  <p:extLst>
    <p:ext uri="{3A86A75C-4F4B-4683-9AE1-C65F6400EC91}">
      <p14:laserTraceLst xmlns:p14="http://schemas.microsoft.com/office/powerpoint/2010/main">
        <p14:tracePtLst>
          <p14:tracePt t="355" x="3067050" y="1727200"/>
          <p14:tracePt t="384" x="2803525" y="1727200"/>
          <p14:tracePt t="391" x="2703513" y="1727200"/>
          <p14:tracePt t="402" x="2603500" y="1727200"/>
          <p14:tracePt t="411" x="2516188" y="1752600"/>
          <p14:tracePt t="421" x="2465388" y="1752600"/>
          <p14:tracePt t="431" x="2416175" y="1752600"/>
          <p14:tracePt t="442" x="2352675" y="1776413"/>
          <p14:tracePt t="452" x="2290763" y="1776413"/>
          <p14:tracePt t="461" x="2190750" y="1789113"/>
          <p14:tracePt t="471" x="2116138" y="1789113"/>
          <p14:tracePt t="481" x="2003425" y="1789113"/>
          <p14:tracePt t="491" x="1890713" y="1789113"/>
          <p14:tracePt t="504" x="1790700" y="1789113"/>
          <p14:tracePt t="511" x="1701800" y="1789113"/>
          <p14:tracePt t="527" x="1627188" y="1765300"/>
          <p14:tracePt t="532" x="1577975" y="1765300"/>
          <p14:tracePt t="541" x="1539875" y="1765300"/>
          <p14:tracePt t="561" x="1514475" y="1765300"/>
          <p14:tracePt t="571" x="1501775" y="1765300"/>
          <p14:tracePt t="659" x="1489075" y="1765300"/>
          <p14:tracePt t="669" x="1476375" y="1765300"/>
          <p14:tracePt t="689" x="1465263" y="1765300"/>
          <p14:tracePt t="700" x="1439863" y="1776413"/>
          <p14:tracePt t="709" x="1401763" y="1801813"/>
          <p14:tracePt t="719" x="1363663" y="1827213"/>
          <p14:tracePt t="729" x="1314450" y="1852613"/>
          <p14:tracePt t="741" x="1263650" y="1865313"/>
          <p14:tracePt t="751" x="1227138" y="1889125"/>
          <p14:tracePt t="762" x="1214438" y="1889125"/>
          <p14:tracePt t="769" x="1176338" y="1889125"/>
          <p14:tracePt t="778" x="1139825" y="1889125"/>
          <p14:tracePt t="788" x="1114425" y="1889125"/>
          <p14:tracePt t="799" x="1089025" y="1889125"/>
          <p14:tracePt t="808" x="1063625" y="1889125"/>
          <p14:tracePt t="818" x="1050925" y="1889125"/>
          <p14:tracePt t="828" x="1038225" y="1876425"/>
          <p14:tracePt t="860" x="1027113" y="1876425"/>
          <p14:tracePt t="868" x="1014413" y="1865313"/>
          <p14:tracePt t="889" x="1014413" y="1852613"/>
          <p14:tracePt t="901" x="1001713" y="1852613"/>
          <p14:tracePt t="909" x="1001713" y="1839913"/>
          <p14:tracePt t="1108" x="1014413" y="1839913"/>
          <p14:tracePt t="1117" x="1027113" y="1839913"/>
          <p14:tracePt t="1127" x="1038225" y="1839913"/>
          <p14:tracePt t="1138" x="1063625" y="1839913"/>
          <p14:tracePt t="1148" x="1076325" y="1827213"/>
          <p14:tracePt t="1157" x="1089025" y="1827213"/>
          <p14:tracePt t="1165" x="1101725" y="1827213"/>
          <p14:tracePt t="1176" x="1127125" y="1827213"/>
          <p14:tracePt t="1185" x="1139825" y="1827213"/>
          <p14:tracePt t="1195" x="1150938" y="1827213"/>
          <p14:tracePt t="1205" x="1176338" y="1827213"/>
          <p14:tracePt t="1235" x="1189038" y="1827213"/>
          <p14:tracePt t="1247" x="1201738" y="1827213"/>
          <p14:tracePt t="1275" x="1214438" y="1827213"/>
          <p14:tracePt t="1572" x="1227138" y="1827213"/>
          <p14:tracePt t="1909" x="1239838" y="1827213"/>
          <p14:tracePt t="1931" x="1252538" y="1827213"/>
          <p14:tracePt t="1939" x="1276350" y="1827213"/>
          <p14:tracePt t="1969" x="1289050" y="1827213"/>
          <p14:tracePt t="1988" x="1301750" y="1827213"/>
          <p14:tracePt t="1999" x="1314450" y="1827213"/>
          <p14:tracePt t="2018" x="1339850" y="1827213"/>
          <p14:tracePt t="2029" x="1363663" y="1827213"/>
          <p14:tracePt t="2039" x="1376363" y="1827213"/>
          <p14:tracePt t="2049" x="1414463" y="1814513"/>
          <p14:tracePt t="2058" x="1452563" y="1801813"/>
          <p14:tracePt t="2078" x="1476375" y="1801813"/>
          <p14:tracePt t="2079" x="1501775" y="1801813"/>
          <p14:tracePt t="2089" x="1552575" y="1801813"/>
          <p14:tracePt t="2098" x="1589088" y="1801813"/>
          <p14:tracePt t="2107" x="1627188" y="1801813"/>
          <p14:tracePt t="2118" x="1665288" y="1801813"/>
          <p14:tracePt t="2128" x="1714500" y="1801813"/>
          <p14:tracePt t="2138" x="1752600" y="1801813"/>
          <p14:tracePt t="2146" x="1790700" y="1801813"/>
          <p14:tracePt t="2157" x="1814513" y="1801813"/>
          <p14:tracePt t="2167" x="1839913" y="1801813"/>
          <p14:tracePt t="2178" x="1890713" y="1801813"/>
          <p14:tracePt t="2187" x="1939925" y="1801813"/>
          <p14:tracePt t="2197" x="1990725" y="1801813"/>
          <p14:tracePt t="2207" x="2014538" y="1801813"/>
          <p14:tracePt t="2217" x="2065338" y="1801813"/>
          <p14:tracePt t="2227" x="2152650" y="1801813"/>
          <p14:tracePt t="2237" x="2239963" y="1801813"/>
          <p14:tracePt t="2247" x="2303463" y="1801813"/>
          <p14:tracePt t="2257" x="2365375" y="1801813"/>
          <p14:tracePt t="2266" x="2416175" y="1801813"/>
          <p14:tracePt t="2277" x="2452688" y="1801813"/>
          <p14:tracePt t="2286" x="2478088" y="1801813"/>
          <p14:tracePt t="2296" x="2554288" y="1789113"/>
          <p14:tracePt t="2306" x="2603500" y="1789113"/>
          <p14:tracePt t="2316" x="2628900" y="1776413"/>
          <p14:tracePt t="2327" x="2667000" y="1776413"/>
          <p14:tracePt t="2336" x="2703513" y="1776413"/>
          <p14:tracePt t="2346" x="2716213" y="1776413"/>
          <p14:tracePt t="2357" x="2728913" y="1776413"/>
          <p14:tracePt t="2366" x="2754313" y="1776413"/>
          <p14:tracePt t="2384" x="2778125" y="1776413"/>
          <p14:tracePt t="2395" x="2816225" y="1776413"/>
          <p14:tracePt t="2406" x="2828925" y="1776413"/>
          <p14:tracePt t="2417" x="2867025" y="1765300"/>
          <p14:tracePt t="2426" x="2903538" y="1765300"/>
          <p14:tracePt t="2438" x="2928938" y="1752600"/>
          <p14:tracePt t="2446" x="2979738" y="1739900"/>
          <p14:tracePt t="2460" x="3003550" y="1739900"/>
          <p14:tracePt t="2467" x="3028950" y="1727200"/>
          <p14:tracePt t="2474" x="3054350" y="1714500"/>
          <p14:tracePt t="2485" x="3067050" y="1714500"/>
          <p14:tracePt t="2494" x="3079750" y="1714500"/>
          <p14:tracePt t="2504" x="3103563" y="1714500"/>
          <p14:tracePt t="2515" x="3116263" y="1701800"/>
          <p14:tracePt t="2525" x="3128963" y="1701800"/>
          <p14:tracePt t="2535" x="3154363" y="1689100"/>
          <p14:tracePt t="2545" x="3179763" y="1676400"/>
          <p14:tracePt t="2566" x="3205163" y="1663700"/>
          <p14:tracePt t="2575" x="3228975" y="1663700"/>
          <p14:tracePt t="2594" x="3254375" y="1663700"/>
          <p14:tracePt t="2604" x="3267075" y="1663700"/>
          <p14:tracePt t="2613" x="3279775" y="1663700"/>
          <p14:tracePt t="2623" x="3292475" y="1663700"/>
          <p14:tracePt t="2931" x="3379788" y="1663700"/>
          <p14:tracePt t="2940" x="3530600" y="1663700"/>
          <p14:tracePt t="2951" x="3717925" y="1663700"/>
          <p14:tracePt t="2961" x="3905250" y="1663700"/>
          <p14:tracePt t="2971" x="4056063" y="1676400"/>
          <p14:tracePt t="2980" x="4230688" y="1689100"/>
          <p14:tracePt t="2990" x="4343400" y="1727200"/>
          <p14:tracePt t="3000" x="4430713" y="1739900"/>
          <p14:tracePt t="3010" x="4494213" y="1739900"/>
          <p14:tracePt t="3021" x="4568825" y="1765300"/>
          <p14:tracePt t="3034" x="4606925" y="1776413"/>
          <p14:tracePt t="3042" x="4630738" y="1776413"/>
          <p14:tracePt t="3055" x="4630738" y="1789113"/>
          <p14:tracePt t="3062" x="4643438" y="1789113"/>
          <p14:tracePt t="3120" x="4656138" y="1789113"/>
          <p14:tracePt t="3181" x="4668838" y="1789113"/>
          <p14:tracePt t="3476" x="4681538" y="1789113"/>
          <p14:tracePt t="3486" x="4706938" y="1789113"/>
          <p14:tracePt t="3508" x="4732338" y="1789113"/>
          <p14:tracePt t="3519" x="4756150" y="1776413"/>
          <p14:tracePt t="3537" x="4794250" y="1765300"/>
          <p14:tracePt t="3549" x="4832350" y="1752600"/>
          <p14:tracePt t="3557" x="4843463" y="1752600"/>
          <p14:tracePt t="3566" x="4868863" y="1752600"/>
          <p14:tracePt t="3576" x="4894263" y="1752600"/>
          <p14:tracePt t="3596" x="4919663" y="1752600"/>
          <p14:tracePt t="3605" x="4945063" y="1752600"/>
          <p14:tracePt t="3638" x="4956175" y="1752600"/>
          <p14:tracePt t="3663" x="4968875" y="1752600"/>
          <p14:tracePt t="3667" x="4981575" y="1752600"/>
          <p14:tracePt t="3694" x="4994275" y="1752600"/>
          <p14:tracePt t="3714" x="5006975" y="1752600"/>
          <p14:tracePt t="3744" x="5019675" y="1752600"/>
          <p14:tracePt t="3753" x="5032375" y="1752600"/>
          <p14:tracePt t="3775" x="5045075" y="1752600"/>
          <p14:tracePt t="3805" x="5057775" y="1752600"/>
          <p14:tracePt t="3824" x="5068888" y="1752600"/>
          <p14:tracePt t="3834" x="5081588" y="1752600"/>
          <p14:tracePt t="3853" x="5106988" y="1752600"/>
          <p14:tracePt t="3863" x="5119688" y="1752600"/>
          <p14:tracePt t="3873" x="5132388" y="1752600"/>
          <p14:tracePt t="3888" x="5157788" y="1752600"/>
          <p14:tracePt t="3894" x="5170488" y="1752600"/>
          <p14:tracePt t="3903" x="5181600" y="1752600"/>
          <p14:tracePt t="3914" x="5207000" y="1739900"/>
          <p14:tracePt t="3923" x="5219700" y="1739900"/>
          <p14:tracePt t="3933" x="5232400" y="1739900"/>
          <p14:tracePt t="3942" x="5257800" y="1739900"/>
          <p14:tracePt t="3963" x="5281613" y="1739900"/>
          <p14:tracePt t="3972" x="5307013" y="1739900"/>
          <p14:tracePt t="3996" x="5332413" y="1739900"/>
          <p14:tracePt t="4003" x="5345113" y="1739900"/>
          <p14:tracePt t="4014" x="5357813" y="1739900"/>
          <p14:tracePt t="4023" x="5383213" y="1739900"/>
          <p14:tracePt t="4035" x="5394325" y="1739900"/>
          <p14:tracePt t="4042" x="5407025" y="1739900"/>
          <p14:tracePt t="4051" x="5419725" y="1739900"/>
          <p14:tracePt t="4083" x="5432425" y="1739900"/>
          <p14:tracePt t="4101" x="5445125" y="1739900"/>
          <p14:tracePt t="4350" x="5457825" y="1727200"/>
          <p14:tracePt t="4361" x="5470525" y="1727200"/>
          <p14:tracePt t="4369" x="5495925" y="1727200"/>
          <p14:tracePt t="4379" x="5545138" y="1727200"/>
          <p14:tracePt t="4389" x="5607050" y="1727200"/>
          <p14:tracePt t="4399" x="5657850" y="1727200"/>
          <p14:tracePt t="4410" x="5695950" y="1739900"/>
          <p14:tracePt t="4418" x="5757863" y="1765300"/>
          <p14:tracePt t="4430" x="5808663" y="1765300"/>
          <p14:tracePt t="4440" x="5857875" y="1776413"/>
          <p14:tracePt t="4450" x="5895975" y="1789113"/>
          <p14:tracePt t="4468" x="5908675" y="1789113"/>
          <p14:tracePt t="4478" x="5921375" y="1789113"/>
          <p14:tracePt t="5076" x="5921375" y="1814513"/>
          <p14:tracePt t="5093" x="5921375" y="1839913"/>
          <p14:tracePt t="5102" x="5921375" y="1865313"/>
          <p14:tracePt t="5122" x="5921375" y="1876425"/>
          <p14:tracePt t="5132" x="5921375" y="1889125"/>
          <p14:tracePt t="5143" x="5921375" y="1901825"/>
          <p14:tracePt t="5163" x="5932488" y="1914525"/>
          <p14:tracePt t="5172" x="5945188" y="1914525"/>
          <p14:tracePt t="5183" x="5957888" y="1927225"/>
          <p14:tracePt t="5212" x="5983288" y="1939925"/>
          <p14:tracePt t="5221" x="5995988" y="1952625"/>
          <p14:tracePt t="5232" x="6008688" y="1952625"/>
          <p14:tracePt t="5246" x="6034088" y="1965325"/>
          <p14:tracePt t="5252" x="6045200" y="1978025"/>
          <p14:tracePt t="5265" x="6057900" y="1978025"/>
          <p14:tracePt t="5272" x="6083300" y="1978025"/>
          <p14:tracePt t="5281" x="6096000" y="1989138"/>
          <p14:tracePt t="5293" x="6108700" y="1989138"/>
          <p14:tracePt t="5301" x="6134100" y="2001838"/>
          <p14:tracePt t="5311" x="6196013" y="2014538"/>
          <p14:tracePt t="5321" x="6234113" y="2014538"/>
          <p14:tracePt t="5331" x="6308725" y="2014538"/>
          <p14:tracePt t="5341" x="6383338" y="2014538"/>
          <p14:tracePt t="5351" x="6434138" y="2014538"/>
          <p14:tracePt t="5361" x="6459538" y="2014538"/>
          <p14:tracePt t="5370" x="6483350" y="2014538"/>
          <p14:tracePt t="5381" x="6508750" y="2014538"/>
          <p14:tracePt t="5391" x="6521450" y="2014538"/>
          <p14:tracePt t="5401" x="6534150" y="2001838"/>
          <p14:tracePt t="5411" x="6559550" y="2001838"/>
          <p14:tracePt t="5420" x="6572250" y="2001838"/>
          <p14:tracePt t="5430" x="6596063" y="1989138"/>
          <p14:tracePt t="5440" x="6646863" y="1978025"/>
          <p14:tracePt t="5450" x="6684963" y="1952625"/>
          <p14:tracePt t="5459" x="6721475" y="1939925"/>
          <p14:tracePt t="5470" x="6759575" y="1914525"/>
          <p14:tracePt t="5480" x="6808788" y="1889125"/>
          <p14:tracePt t="5489" x="6834188" y="1876425"/>
          <p14:tracePt t="5500" x="6872288" y="1865313"/>
          <p14:tracePt t="5510" x="6884988" y="1852613"/>
          <p14:tracePt t="5519" x="6910388" y="1839913"/>
          <p14:tracePt t="5530" x="6921500" y="1814513"/>
          <p14:tracePt t="5545" x="6946900" y="1801813"/>
          <p14:tracePt t="5551" x="6972300" y="1776413"/>
          <p14:tracePt t="5560" x="6997700" y="1752600"/>
          <p14:tracePt t="5570" x="7046913" y="1701800"/>
          <p14:tracePt t="5578" x="7085013" y="1676400"/>
          <p14:tracePt t="5589" x="7110413" y="1639888"/>
          <p14:tracePt t="5599" x="7123113" y="1614488"/>
          <p14:tracePt t="5608" x="7146925" y="1614488"/>
          <p14:tracePt t="5619" x="7146925" y="1589088"/>
          <p14:tracePt t="5628" x="7159625" y="1563688"/>
          <p14:tracePt t="5640" x="7172325" y="1539875"/>
          <p14:tracePt t="5649" x="7185025" y="1527175"/>
          <p14:tracePt t="5658" x="7185025" y="1501775"/>
          <p14:tracePt t="5669" x="7185025" y="1476375"/>
          <p14:tracePt t="5690" x="7185025" y="1450975"/>
          <p14:tracePt t="5697" x="7172325" y="1427163"/>
          <p14:tracePt t="5708" x="7134225" y="1389063"/>
          <p14:tracePt t="5718" x="7123113" y="1376363"/>
          <p14:tracePt t="5727" x="7097713" y="1363663"/>
          <p14:tracePt t="5740" x="7072313" y="1339850"/>
          <p14:tracePt t="5748" x="7046913" y="1327150"/>
          <p14:tracePt t="5757" x="7034213" y="1314450"/>
          <p14:tracePt t="5768" x="6997700" y="1301750"/>
          <p14:tracePt t="5778" x="6959600" y="1289050"/>
          <p14:tracePt t="5789" x="6934200" y="1289050"/>
          <p14:tracePt t="5799" x="6910388" y="1276350"/>
          <p14:tracePt t="5807" x="6872288" y="1263650"/>
          <p14:tracePt t="5818" x="6846888" y="1263650"/>
          <p14:tracePt t="5827" x="6808788" y="1250950"/>
          <p14:tracePt t="5837" x="6784975" y="1250950"/>
          <p14:tracePt t="5847" x="6759575" y="1250950"/>
          <p14:tracePt t="5857" x="6721475" y="1250950"/>
          <p14:tracePt t="5867" x="6684963" y="1250950"/>
          <p14:tracePt t="5876" x="6672263" y="1250950"/>
          <p14:tracePt t="5886" x="6634163" y="1250950"/>
          <p14:tracePt t="5896" x="6596063" y="1250950"/>
          <p14:tracePt t="5906" x="6584950" y="1250950"/>
          <p14:tracePt t="5917" x="6546850" y="1250950"/>
          <p14:tracePt t="5926" x="6508750" y="1250950"/>
          <p14:tracePt t="5935" x="6483350" y="1263650"/>
          <p14:tracePt t="5946" x="6459538" y="1263650"/>
          <p14:tracePt t="5957" x="6434138" y="1276350"/>
          <p14:tracePt t="5967" x="6421438" y="1276350"/>
          <p14:tracePt t="5980" x="6408738" y="1289050"/>
          <p14:tracePt t="5986" x="6383338" y="1289050"/>
          <p14:tracePt t="5995" x="6370638" y="1301750"/>
          <p14:tracePt t="6006" x="6359525" y="1301750"/>
          <p14:tracePt t="6016" x="6334125" y="1301750"/>
          <p14:tracePt t="6025" x="6321425" y="1314450"/>
          <p14:tracePt t="6035" x="6308725" y="1339850"/>
          <p14:tracePt t="6046" x="6283325" y="1350963"/>
          <p14:tracePt t="6054" x="6259513" y="1350963"/>
          <p14:tracePt t="6066" x="6259513" y="1363663"/>
          <p14:tracePt t="6075" x="6246813" y="1376363"/>
          <p14:tracePt t="6084" x="6246813" y="1389063"/>
          <p14:tracePt t="6096" x="6234113" y="1401763"/>
          <p14:tracePt t="6105" x="6221413" y="1427163"/>
          <p14:tracePt t="6114" x="6221413" y="1450975"/>
          <p14:tracePt t="6124" x="6208713" y="1450975"/>
          <p14:tracePt t="6135" x="6196013" y="1489075"/>
          <p14:tracePt t="6147" x="6196013" y="1514475"/>
          <p14:tracePt t="6157" x="6183313" y="1539875"/>
          <p14:tracePt t="6165" x="6170613" y="1563688"/>
          <p14:tracePt t="6174" x="6170613" y="1601788"/>
          <p14:tracePt t="6184" x="6170613" y="1627188"/>
          <p14:tracePt t="6196" x="6170613" y="1639888"/>
          <p14:tracePt t="6204" x="6170613" y="1701800"/>
          <p14:tracePt t="6215" x="6170613" y="1739900"/>
          <p14:tracePt t="6225" x="6170613" y="1789113"/>
          <p14:tracePt t="6233" x="6170613" y="1801813"/>
          <p14:tracePt t="6244" x="6170613" y="1852613"/>
          <p14:tracePt t="6253" x="6170613" y="1889125"/>
          <p14:tracePt t="6263" x="6183313" y="1927225"/>
          <p14:tracePt t="6273" x="6196013" y="1965325"/>
          <p14:tracePt t="6284" x="6196013" y="1989138"/>
          <p14:tracePt t="6296" x="6208713" y="1989138"/>
          <p14:tracePt t="6305" x="6208713" y="2014538"/>
          <p14:tracePt t="6313" x="6234113" y="2039938"/>
          <p14:tracePt t="6323" x="6259513" y="2052638"/>
          <p14:tracePt t="6332" x="6283325" y="2065338"/>
          <p14:tracePt t="6343" x="6283325" y="2078038"/>
          <p14:tracePt t="6352" x="6321425" y="2089150"/>
          <p14:tracePt t="6362" x="6359525" y="2114550"/>
          <p14:tracePt t="6372" x="6370638" y="2114550"/>
          <p14:tracePt t="6384" x="6408738" y="2127250"/>
          <p14:tracePt t="6398" x="6446838" y="2139950"/>
          <p14:tracePt t="6404" x="6472238" y="2139950"/>
          <p14:tracePt t="6413" x="6534150" y="2152650"/>
          <p14:tracePt t="6424" x="6584950" y="2152650"/>
          <p14:tracePt t="6433" x="6621463" y="2152650"/>
          <p14:tracePt t="6443" x="6659563" y="2152650"/>
          <p14:tracePt t="6452" x="6684963" y="2152650"/>
          <p14:tracePt t="6462" x="6721475" y="2152650"/>
          <p14:tracePt t="6472" x="6734175" y="2152650"/>
          <p14:tracePt t="6482" x="6759575" y="2139950"/>
          <p14:tracePt t="6493" x="6784975" y="2139950"/>
          <p14:tracePt t="6502" x="6784975" y="2127250"/>
          <p14:tracePt t="6512" x="6808788" y="2127250"/>
          <p14:tracePt t="6525" x="6859588" y="2101850"/>
          <p14:tracePt t="6532" x="6897688" y="2089150"/>
          <p14:tracePt t="6547" x="6910388" y="2089150"/>
          <p14:tracePt t="6552" x="6921500" y="2078038"/>
          <p14:tracePt t="6561" x="6946900" y="2065338"/>
          <p14:tracePt t="6571" x="6959600" y="2039938"/>
          <p14:tracePt t="6581" x="6972300" y="2027238"/>
          <p14:tracePt t="6600" x="6985000" y="2014538"/>
          <p14:tracePt t="6610" x="6997700" y="2014538"/>
          <p14:tracePt t="6623" x="6997700" y="2001838"/>
          <p14:tracePt t="6643" x="6997700" y="1989138"/>
          <p14:tracePt t="6700" x="6997700" y="1978025"/>
          <p14:tracePt t="7138" x="7010400" y="1978025"/>
          <p14:tracePt t="7454" x="7010400" y="1965325"/>
          <p14:tracePt t="7483" x="7046913" y="1965325"/>
          <p14:tracePt t="7493" x="7110413" y="1927225"/>
          <p14:tracePt t="7503" x="7197725" y="1914525"/>
          <p14:tracePt t="7514" x="7285038" y="1901825"/>
          <p14:tracePt t="7522" x="7359650" y="1876425"/>
          <p14:tracePt t="7533" x="7435850" y="1839913"/>
          <p14:tracePt t="7543" x="7510463" y="1827213"/>
          <p14:tracePt t="7552" x="7585075" y="1827213"/>
          <p14:tracePt t="7563" x="7661275" y="1827213"/>
          <p14:tracePt t="7573" x="7748588" y="1827213"/>
          <p14:tracePt t="7582" x="7810500" y="1814513"/>
          <p14:tracePt t="7593" x="7848600" y="1814513"/>
          <p14:tracePt t="7602" x="7897813" y="1814513"/>
          <p14:tracePt t="7612" x="7935913" y="1814513"/>
          <p14:tracePt t="7622" x="7935913" y="1801813"/>
          <p14:tracePt t="7632" x="7961313" y="1801813"/>
          <p14:tracePt t="7642" x="7974013" y="1801813"/>
          <p14:tracePt t="7701" x="7986713" y="1801813"/>
          <p14:tracePt t="7722" x="7999413" y="1801813"/>
          <p14:tracePt t="7801" x="8010525" y="1801813"/>
          <p14:tracePt t="7811" x="8010525" y="1814513"/>
          <p14:tracePt t="7820" x="8023225" y="1814513"/>
          <p14:tracePt t="7840" x="8035925" y="1814513"/>
          <p14:tracePt t="7872" x="8061325" y="1814513"/>
          <p14:tracePt t="7879" x="8086725" y="1814513"/>
          <p14:tracePt t="7900" x="8099425" y="1814513"/>
          <p14:tracePt t="7909" x="8123238" y="1814513"/>
          <p14:tracePt t="7921" x="8135938" y="1814513"/>
          <p14:tracePt t="7930" x="8174038" y="1814513"/>
          <p14:tracePt t="7940" x="8186738" y="1801813"/>
          <p14:tracePt t="7953" x="8223250" y="1801813"/>
          <p14:tracePt t="7960" x="8261350" y="1789113"/>
          <p14:tracePt t="7970" x="8299450" y="1776413"/>
          <p14:tracePt t="7981" x="8324850" y="1776413"/>
          <p14:tracePt t="7991" x="8361363" y="1765300"/>
          <p14:tracePt t="7999" x="8399463" y="1752600"/>
          <p14:tracePt t="8009" x="8435975" y="1727200"/>
          <p14:tracePt t="8019" x="8448675" y="1714500"/>
          <p14:tracePt t="8029" x="8461375" y="1714500"/>
          <p14:tracePt t="8038" x="8486775" y="1701800"/>
          <p14:tracePt t="8049" x="8499475" y="1689100"/>
          <p14:tracePt t="8058" x="8512175" y="1689100"/>
          <p14:tracePt t="8076" x="8537575" y="1676400"/>
          <p14:tracePt t="8079" x="8548688" y="1663700"/>
          <p14:tracePt t="8092" x="8574088" y="1663700"/>
          <p14:tracePt t="8104" x="8586788" y="1652588"/>
          <p14:tracePt t="8110" x="8599488" y="1639888"/>
          <p14:tracePt t="8117" x="8599488" y="1627188"/>
          <p14:tracePt t="8129" x="8612188" y="1627188"/>
          <p14:tracePt t="8138" x="8624888" y="1614488"/>
          <p14:tracePt t="8149" x="8624888" y="1601788"/>
          <p14:tracePt t="8157" x="8624888" y="1589088"/>
          <p14:tracePt t="8168" x="8637588" y="1589088"/>
          <p14:tracePt t="8178" x="8650288" y="1576388"/>
          <p14:tracePt t="8190" x="8661400" y="1552575"/>
          <p14:tracePt t="8207" x="8661400" y="1527175"/>
          <p14:tracePt t="8218" x="8674100" y="1489075"/>
          <p14:tracePt t="8229" x="8674100" y="1476375"/>
          <p14:tracePt t="8236" x="8674100" y="1450975"/>
          <p14:tracePt t="8247" x="8674100" y="1414463"/>
          <p14:tracePt t="8257" x="8674100" y="1401763"/>
          <p14:tracePt t="8267" x="8674100" y="1363663"/>
          <p14:tracePt t="8277" x="8674100" y="1339850"/>
          <p14:tracePt t="8287" x="8674100" y="1327150"/>
          <p14:tracePt t="8298" x="8661400" y="1301750"/>
          <p14:tracePt t="8309" x="8637588" y="1276350"/>
          <p14:tracePt t="8318" x="8599488" y="1250950"/>
          <p14:tracePt t="8329" x="8574088" y="1227138"/>
          <p14:tracePt t="8339" x="8524875" y="1201738"/>
          <p14:tracePt t="8349" x="8486775" y="1189038"/>
          <p14:tracePt t="8356" x="8448675" y="1176338"/>
          <p14:tracePt t="8366" x="8435975" y="1163638"/>
          <p14:tracePt t="8376" x="8386763" y="1150938"/>
          <p14:tracePt t="8386" x="8348663" y="1138238"/>
          <p14:tracePt t="8396" x="8324850" y="1138238"/>
          <p14:tracePt t="8406" x="8286750" y="1138238"/>
          <p14:tracePt t="8417" x="8261350" y="1138238"/>
          <p14:tracePt t="8429" x="8235950" y="1125538"/>
          <p14:tracePt t="8437" x="8199438" y="1114425"/>
          <p14:tracePt t="8446" x="8161338" y="1114425"/>
          <p14:tracePt t="8458" x="8148638" y="1101725"/>
          <p14:tracePt t="8467" x="8110538" y="1101725"/>
          <p14:tracePt t="8475" x="8086725" y="1101725"/>
          <p14:tracePt t="8495" x="8048625" y="1101725"/>
          <p14:tracePt t="8505" x="8023225" y="1101725"/>
          <p14:tracePt t="8515" x="8010525" y="1101725"/>
          <p14:tracePt t="8526" x="7974013" y="1101725"/>
          <p14:tracePt t="8535" x="7935913" y="1101725"/>
          <p14:tracePt t="8547" x="7923213" y="1101725"/>
          <p14:tracePt t="8557" x="7886700" y="1101725"/>
          <p14:tracePt t="8564" x="7848600" y="1101725"/>
          <p14:tracePt t="8576" x="7835900" y="1101725"/>
          <p14:tracePt t="8584" x="7797800" y="1101725"/>
          <p14:tracePt t="8594" x="7761288" y="1101725"/>
          <p14:tracePt t="8605" x="7735888" y="1101725"/>
          <p14:tracePt t="8614" x="7710488" y="1114425"/>
          <p14:tracePt t="8623" x="7673975" y="1114425"/>
          <p14:tracePt t="8634" x="7648575" y="1125538"/>
          <p14:tracePt t="8644" x="7610475" y="1125538"/>
          <p14:tracePt t="8653" x="7585075" y="1125538"/>
          <p14:tracePt t="8664" x="7572375" y="1138238"/>
          <p14:tracePt t="8676" x="7548563" y="1138238"/>
          <p14:tracePt t="8683" x="7523163" y="1150938"/>
          <p14:tracePt t="8704" x="7497763" y="1163638"/>
          <p14:tracePt t="8712" x="7485063" y="1163638"/>
          <p14:tracePt t="8723" x="7472363" y="1163638"/>
          <p14:tracePt t="8733" x="7459663" y="1176338"/>
          <p14:tracePt t="8742" x="7448550" y="1176338"/>
          <p14:tracePt t="8763" x="7423150" y="1189038"/>
          <p14:tracePt t="8773" x="7397750" y="1201738"/>
          <p14:tracePt t="8785" x="7385050" y="1227138"/>
          <p14:tracePt t="8794" x="7372350" y="1250950"/>
          <p14:tracePt t="8804" x="7359650" y="1250950"/>
          <p14:tracePt t="8812" x="7348538" y="1263650"/>
          <p14:tracePt t="8822" x="7335838" y="1276350"/>
          <p14:tracePt t="8832" x="7335838" y="1289050"/>
          <p14:tracePt t="8842" x="7323138" y="1301750"/>
          <p14:tracePt t="8852" x="7310438" y="1314450"/>
          <p14:tracePt t="8862" x="7297738" y="1327150"/>
          <p14:tracePt t="8885" x="7297738" y="1339850"/>
          <p14:tracePt t="8893" x="7285038" y="1350963"/>
          <p14:tracePt t="8902" x="7272338" y="1350963"/>
          <p14:tracePt t="8912" x="7259638" y="1363663"/>
          <p14:tracePt t="8922" x="7259638" y="1376363"/>
          <p14:tracePt t="8934" x="7259638" y="1401763"/>
          <p14:tracePt t="8943" x="7246938" y="1401763"/>
          <p14:tracePt t="8954" x="7235825" y="1414463"/>
          <p14:tracePt t="8961" x="7235825" y="1427163"/>
          <p14:tracePt t="8971" x="7223125" y="1427163"/>
          <p14:tracePt t="8981" x="7223125" y="1439863"/>
          <p14:tracePt t="8991" x="7210425" y="1450975"/>
          <p14:tracePt t="9002" x="7197725" y="1463675"/>
          <p14:tracePt t="9010" x="7197725" y="1476375"/>
          <p14:tracePt t="9022" x="7197725" y="1489075"/>
          <p14:tracePt t="9034" x="7197725" y="1501775"/>
          <p14:tracePt t="9042" x="7197725" y="1514475"/>
          <p14:tracePt t="9050" x="7197725" y="1552575"/>
          <p14:tracePt t="9061" x="7223125" y="1589088"/>
          <p14:tracePt t="9079" x="7246938" y="1614488"/>
          <p14:tracePt t="9082" x="7272338" y="1639888"/>
          <p14:tracePt t="9090" x="7285038" y="1676400"/>
          <p14:tracePt t="9100" x="7297738" y="1701800"/>
          <p14:tracePt t="9110" x="7297738" y="1714500"/>
          <p14:tracePt t="9120" x="7310438" y="1714500"/>
          <p14:tracePt t="9129" x="7323138" y="1727200"/>
          <p14:tracePt t="9139" x="7323138" y="1739900"/>
          <p14:tracePt t="9150" x="7335838" y="1739900"/>
          <p14:tracePt t="9171" x="7348538" y="1739900"/>
          <p14:tracePt t="9186" x="7348538" y="1752600"/>
          <p14:tracePt t="9190" x="7359650" y="1752600"/>
          <p14:tracePt t="9201" x="7359650" y="1765300"/>
          <p14:tracePt t="9214" x="7372350" y="1765300"/>
          <p14:tracePt t="9220" x="7397750" y="1765300"/>
          <p14:tracePt t="9231" x="7410450" y="1765300"/>
          <p14:tracePt t="9239" x="7423150" y="1765300"/>
          <p14:tracePt t="9248" x="7448550" y="1765300"/>
          <p14:tracePt t="9259" x="7459663" y="1765300"/>
          <p14:tracePt t="9268" x="7472363" y="1765300"/>
          <p14:tracePt t="9279" x="7497763" y="1765300"/>
          <p14:tracePt t="9300" x="7523163" y="1765300"/>
          <p14:tracePt t="9309" x="7535863" y="1752600"/>
          <p14:tracePt t="9338" x="7548563" y="1752600"/>
          <p14:tracePt t="9348" x="7561263" y="1752600"/>
          <p14:tracePt t="9389" x="7572375" y="1752600"/>
          <p14:tracePt t="9735" x="7585075" y="1752600"/>
          <p14:tracePt t="9756" x="7597775" y="1752600"/>
          <p14:tracePt t="9766" x="7648575" y="1752600"/>
          <p14:tracePt t="9776" x="7735888" y="1765300"/>
          <p14:tracePt t="9785" x="7810500" y="1789113"/>
          <p14:tracePt t="9794" x="7874000" y="1801813"/>
          <p14:tracePt t="9804" x="7923213" y="1814513"/>
          <p14:tracePt t="9814" x="7961313" y="1814513"/>
          <p14:tracePt t="9824" x="7999413" y="1827213"/>
          <p14:tracePt t="9835" x="8035925" y="1839913"/>
          <p14:tracePt t="9862" x="8061325" y="1839913"/>
          <p14:tracePt t="9868" x="8074025" y="1839913"/>
          <p14:tracePt t="9875" x="8086725" y="1839913"/>
          <p14:tracePt t="9885" x="8110538" y="1839913"/>
          <p14:tracePt t="9902" x="8148638" y="1839913"/>
          <p14:tracePt t="9914" x="8186738" y="1839913"/>
          <p14:tracePt t="9923" x="8248650" y="1839913"/>
          <p14:tracePt t="9934" x="8274050" y="1839913"/>
          <p14:tracePt t="9943" x="8299450" y="1839913"/>
          <p14:tracePt t="9954" x="8324850" y="1827213"/>
          <p14:tracePt t="9963" x="8335963" y="1814513"/>
          <p14:tracePt t="9974" x="8348663" y="1814513"/>
          <p14:tracePt t="9986" x="8374063" y="1801813"/>
          <p14:tracePt t="9995" x="8386763" y="1801813"/>
          <p14:tracePt t="10015" x="8399463" y="1801813"/>
          <p14:tracePt t="10023" x="8399463" y="1789113"/>
          <p14:tracePt t="10034" x="8412163" y="1789113"/>
          <p14:tracePt t="10042" x="8424863" y="1789113"/>
          <p14:tracePt t="10122" x="8424863" y="1776413"/>
          <p14:tracePt t="10152" x="8435975" y="1776413"/>
          <p14:tracePt t="10161" x="8448675" y="1765300"/>
          <p14:tracePt t="10182" x="8461375" y="1765300"/>
          <p14:tracePt t="10212" x="8474075" y="1752600"/>
          <p14:tracePt t="10221" x="8486775" y="1752600"/>
          <p14:tracePt t="10252" x="8499475" y="1752600"/>
          <p14:tracePt t="10272" x="8512175" y="1752600"/>
          <p14:tracePt t="10281" x="8524875" y="1752600"/>
          <p14:tracePt t="11610" x="8524875" y="1739900"/>
          <p14:tracePt t="11629" x="8512175" y="1739900"/>
          <p14:tracePt t="11640" x="8474075" y="1739900"/>
          <p14:tracePt t="11649" x="8361363" y="1739900"/>
          <p14:tracePt t="11659" x="8274050" y="1752600"/>
          <p14:tracePt t="11669" x="8161338" y="1752600"/>
          <p14:tracePt t="11679" x="8010525" y="1765300"/>
          <p14:tracePt t="11688" x="7773988" y="1801813"/>
          <p14:tracePt t="11699" x="7497763" y="1814513"/>
          <p14:tracePt t="11709" x="7210425" y="1865313"/>
          <p14:tracePt t="11718" x="6997700" y="1865313"/>
          <p14:tracePt t="11729" x="6808788" y="1876425"/>
          <p14:tracePt t="11738" x="6608763" y="1876425"/>
          <p14:tracePt t="11748" x="6421438" y="1876425"/>
          <p14:tracePt t="11758" x="6296025" y="1876425"/>
          <p14:tracePt t="11769" x="6146800" y="1876425"/>
          <p14:tracePt t="11778" x="6034088" y="1876425"/>
          <p14:tracePt t="11795" x="5945188" y="1876425"/>
          <p14:tracePt t="11799" x="5883275" y="1876425"/>
          <p14:tracePt t="11808" x="5845175" y="1876425"/>
          <p14:tracePt t="11818" x="5808663" y="1876425"/>
          <p14:tracePt t="11828" x="5770563" y="1876425"/>
          <p14:tracePt t="11838" x="5732463" y="1876425"/>
          <p14:tracePt t="11848" x="5708650" y="1876425"/>
          <p14:tracePt t="11858" x="5695950" y="1865313"/>
          <p14:tracePt t="11867" x="5670550" y="1852613"/>
          <p14:tracePt t="11878" x="5657850" y="1852613"/>
          <p14:tracePt t="11889" x="5632450" y="1852613"/>
          <p14:tracePt t="11900" x="5607050" y="1852613"/>
          <p14:tracePt t="11908" x="5570538" y="1852613"/>
          <p14:tracePt t="11921" x="5532438" y="1852613"/>
          <p14:tracePt t="11927" x="5483225" y="1852613"/>
          <p14:tracePt t="11944" x="5445125" y="1839913"/>
          <p14:tracePt t="11950" x="5407025" y="1839913"/>
          <p14:tracePt t="11956" x="5370513" y="1839913"/>
          <p14:tracePt t="11967" x="5319713" y="1827213"/>
          <p14:tracePt t="11977" x="5294313" y="1827213"/>
          <p14:tracePt t="11986" x="5245100" y="1827213"/>
          <p14:tracePt t="11996" x="5194300" y="1814513"/>
          <p14:tracePt t="12006" x="5145088" y="1801813"/>
          <p14:tracePt t="12017" x="5119688" y="1801813"/>
          <p14:tracePt t="12029" x="5094288" y="1801813"/>
          <p14:tracePt t="12042" x="5057775" y="1789113"/>
          <p14:tracePt t="12048" x="5032375" y="1789113"/>
          <p14:tracePt t="12057" x="4994275" y="1776413"/>
          <p14:tracePt t="12069" x="4968875" y="1765300"/>
          <p14:tracePt t="12075" x="4945063" y="1765300"/>
          <p14:tracePt t="12085" x="4906963" y="1752600"/>
          <p14:tracePt t="12096" x="4868863" y="1739900"/>
          <p14:tracePt t="12105" x="4856163" y="1739900"/>
          <p14:tracePt t="12115" x="4819650" y="1727200"/>
          <p14:tracePt t="12125" x="4794250" y="1727200"/>
          <p14:tracePt t="12135" x="4794250" y="1714500"/>
          <p14:tracePt t="12147" x="4768850" y="1714500"/>
          <p14:tracePt t="12156" x="4743450" y="1714500"/>
          <p14:tracePt t="12177" x="4719638" y="1714500"/>
          <p14:tracePt t="12189" x="4706938" y="1714500"/>
          <p14:tracePt t="12194" x="4681538" y="1714500"/>
          <p14:tracePt t="12204" x="4643438" y="1714500"/>
          <p14:tracePt t="12215" x="4630738" y="1714500"/>
          <p14:tracePt t="12224" x="4594225" y="1714500"/>
          <p14:tracePt t="12235" x="4556125" y="1714500"/>
          <p14:tracePt t="12245" x="4543425" y="1714500"/>
          <p14:tracePt t="12255" x="4518025" y="1714500"/>
          <p14:tracePt t="12270" x="4494213" y="1714500"/>
          <p14:tracePt t="12276" x="4481513" y="1714500"/>
          <p14:tracePt t="12284" x="4456113" y="1714500"/>
          <p14:tracePt t="12297" x="4418013" y="1714500"/>
          <p14:tracePt t="12305" x="4406900" y="1714500"/>
          <p14:tracePt t="12316" x="4356100" y="1714500"/>
          <p14:tracePt t="12323" x="4318000" y="1714500"/>
          <p14:tracePt t="12334" x="4294188" y="1714500"/>
          <p14:tracePt t="12344" x="4268788" y="1714500"/>
          <p14:tracePt t="12353" x="4230688" y="1714500"/>
          <p14:tracePt t="12365" x="4205288" y="1714500"/>
          <p14:tracePt t="12373" x="4192588" y="1714500"/>
          <p14:tracePt t="12384" x="4168775" y="1714500"/>
          <p14:tracePt t="12397" x="4156075" y="1714500"/>
          <p14:tracePt t="12404" x="4143375" y="1714500"/>
          <p14:tracePt t="12427" x="4130675" y="1714500"/>
          <p14:tracePt t="12433" x="4117975" y="1714500"/>
          <p14:tracePt t="12462" x="4105275" y="1714500"/>
          <p14:tracePt t="12482" x="4092575" y="1714500"/>
          <p14:tracePt t="12720" x="4117975" y="1714500"/>
          <p14:tracePt t="12730" x="4143375" y="1714500"/>
          <p14:tracePt t="12740" x="4181475" y="1714500"/>
          <p14:tracePt t="12750" x="4192588" y="1714500"/>
          <p14:tracePt t="12759" x="4205288" y="1714500"/>
          <p14:tracePt t="12771" x="4230688" y="1714500"/>
          <p14:tracePt t="12789" x="4256088" y="1714500"/>
          <p14:tracePt t="12799" x="4281488" y="1714500"/>
          <p14:tracePt t="12820" x="4318000" y="1714500"/>
          <p14:tracePt t="12829" x="4343400" y="1714500"/>
          <p14:tracePt t="12839" x="4368800" y="1714500"/>
          <p14:tracePt t="12849" x="4406900" y="1714500"/>
          <p14:tracePt t="12859" x="4443413" y="1714500"/>
          <p14:tracePt t="12878" x="4468813" y="1714500"/>
          <p14:tracePt t="12889" x="4481513" y="1714500"/>
          <p14:tracePt t="12899" x="4494213" y="1714500"/>
          <p14:tracePt t="12909" x="4518025" y="1714500"/>
          <p14:tracePt t="12929" x="4543425" y="1714500"/>
          <p14:tracePt t="12939" x="4568825" y="1714500"/>
          <p14:tracePt t="12958" x="4581525" y="1714500"/>
          <p14:tracePt t="12968" x="4594225" y="1714500"/>
          <p14:tracePt t="12988" x="4606925" y="1714500"/>
          <p14:tracePt t="13019" x="4619625" y="1714500"/>
          <p14:tracePt t="13027" x="4630738" y="1714500"/>
          <p14:tracePt t="13226" x="4643438" y="1714500"/>
          <p14:tracePt t="13248" x="4656138" y="1727200"/>
          <p14:tracePt t="13258" x="4668838" y="1727200"/>
          <p14:tracePt t="13268" x="4668838" y="1739900"/>
          <p14:tracePt t="13276" x="4681538" y="1739900"/>
          <p14:tracePt t="13286" x="4706938" y="1739900"/>
          <p14:tracePt t="13306" x="4732338" y="1739900"/>
          <p14:tracePt t="13315" x="4756150" y="1739900"/>
          <p14:tracePt t="13335" x="4781550" y="1739900"/>
          <p14:tracePt t="13345" x="4806950" y="1739900"/>
          <p14:tracePt t="13365" x="4832350" y="1739900"/>
          <p14:tracePt t="13375" x="4843463" y="1739900"/>
          <p14:tracePt t="13384" x="4856163" y="1739900"/>
          <p14:tracePt t="13395" x="4881563" y="1739900"/>
          <p14:tracePt t="13414" x="4894263" y="1739900"/>
          <p14:tracePt t="13424" x="4906963" y="1739900"/>
          <p14:tracePt t="13444" x="4919663" y="1739900"/>
          <p14:tracePt t="13476" x="4932363" y="1739900"/>
          <p14:tracePt t="13486" x="4945063" y="1739900"/>
          <p14:tracePt t="13505" x="4956175" y="1739900"/>
          <p14:tracePt t="13533" x="4968875" y="1739900"/>
          <p14:tracePt t="13545" x="4981575" y="1739900"/>
          <p14:tracePt t="13972" x="4994275" y="1739900"/>
          <p14:tracePt t="13991" x="5006975" y="1739900"/>
          <p14:tracePt t="14001" x="5019675" y="1739900"/>
          <p14:tracePt t="14029" x="5032375" y="1739900"/>
          <p14:tracePt t="14050" x="5045075" y="1739900"/>
          <p14:tracePt t="14060" x="5057775" y="1739900"/>
          <p14:tracePt t="14099" x="5068888" y="1739900"/>
          <p14:tracePt t="14485" x="5081588" y="1739900"/>
          <p14:tracePt t="14515" x="5094288" y="1739900"/>
          <p14:tracePt t="14526" x="5106988" y="1739900"/>
          <p14:tracePt t="14535" x="5119688" y="1739900"/>
          <p14:tracePt t="14557" x="5132388" y="1739900"/>
          <p14:tracePt t="14575" x="5145088" y="1739900"/>
          <p14:tracePt t="14587" x="5157788" y="1739900"/>
          <p14:tracePt t="14615" x="5170488" y="1739900"/>
          <p14:tracePt t="14634" x="5181600" y="1739900"/>
          <p14:tracePt t="14784" x="5194300" y="1739900"/>
          <p14:tracePt t="14982" x="5207000" y="1739900"/>
          <p14:tracePt t="15003" x="5219700" y="1739900"/>
          <p14:tracePt t="15021" x="5232400" y="1739900"/>
          <p14:tracePt t="15031" x="5257800" y="1739900"/>
          <p14:tracePt t="15041" x="5270500" y="1739900"/>
          <p14:tracePt t="15057" x="5281613" y="1739900"/>
          <p14:tracePt t="15063" x="5307013" y="1739900"/>
          <p14:tracePt t="15091" x="5319713" y="1739900"/>
          <p14:tracePt t="15111" x="5332413" y="1739900"/>
          <p14:tracePt t="15121" x="5345113" y="1739900"/>
          <p14:tracePt t="15906" x="5357813" y="1739900"/>
          <p14:tracePt t="17699" x="5357813" y="1752600"/>
          <p14:tracePt t="17709" x="5357813" y="1765300"/>
          <p14:tracePt t="17720" x="5357813" y="1776413"/>
          <p14:tracePt t="17729" x="5345113" y="1901825"/>
          <p14:tracePt t="17740" x="5219700" y="2165350"/>
          <p14:tracePt t="17749" x="5032375" y="2652713"/>
          <p14:tracePt t="17759" x="4806950" y="3154363"/>
          <p14:tracePt t="17769" x="4518025" y="3667125"/>
          <p14:tracePt t="17780" x="4394200" y="3941763"/>
          <p14:tracePt t="17790" x="4268788" y="4129088"/>
          <p14:tracePt t="17800" x="4181475" y="4217988"/>
          <p14:tracePt t="17814" x="4105275" y="4318000"/>
          <p14:tracePt t="17820" x="4043363" y="4379913"/>
          <p14:tracePt t="17830" x="4005263" y="4418013"/>
          <p14:tracePt t="17839" x="3968750" y="4454525"/>
          <p14:tracePt t="17848" x="3943350" y="4479925"/>
          <p14:tracePt t="17858" x="3930650" y="4492625"/>
          <p14:tracePt t="17877" x="3917950" y="4492625"/>
          <p14:tracePt t="17889" x="3917950" y="4505325"/>
          <p14:tracePt t="18155" x="3930650" y="4505325"/>
          <p14:tracePt t="18168" x="3956050" y="4492625"/>
          <p14:tracePt t="18177" x="3979863" y="4479925"/>
          <p14:tracePt t="18196" x="4017963" y="4467225"/>
          <p14:tracePt t="18205" x="4056063" y="4443413"/>
          <p14:tracePt t="18218" x="4068763" y="4430713"/>
          <p14:tracePt t="18225" x="4081463" y="4430713"/>
          <p14:tracePt t="18235" x="4105275" y="4418013"/>
          <p14:tracePt t="18245" x="4117975" y="4418013"/>
          <p14:tracePt t="18255" x="4117975" y="4405313"/>
          <p14:tracePt t="18264" x="4130675" y="4405313"/>
          <p14:tracePt t="18275" x="4143375" y="4392613"/>
          <p14:tracePt t="18295" x="4156075" y="4379913"/>
          <p14:tracePt t="18324" x="4156075" y="4367213"/>
          <p14:tracePt t="18334" x="4156075" y="4354513"/>
          <p14:tracePt t="18353" x="4156075" y="4341813"/>
          <p14:tracePt t="18365" x="4156075" y="4330700"/>
          <p14:tracePt t="18374" x="4156075" y="4318000"/>
          <p14:tracePt t="18394" x="4156075" y="4305300"/>
          <p14:tracePt t="18404" x="4156075" y="4279900"/>
          <p14:tracePt t="18423" x="4156075" y="4267200"/>
          <p14:tracePt t="18453" x="4156075" y="4254500"/>
          <p14:tracePt t="18472" x="4156075" y="4241800"/>
          <p14:tracePt t="18483" x="4168775" y="4241800"/>
          <p14:tracePt t="18502" x="4181475" y="4241800"/>
          <p14:tracePt t="18514" x="4192588" y="4230688"/>
          <p14:tracePt t="18532" x="4217988" y="4217988"/>
          <p14:tracePt t="18544" x="4230688" y="4217988"/>
          <p14:tracePt t="18552" x="4230688" y="4205288"/>
          <p14:tracePt t="18564" x="4243388" y="4205288"/>
          <p14:tracePt t="18572" x="4256088" y="4205288"/>
          <p14:tracePt t="18593" x="4268788" y="4205288"/>
          <p14:tracePt t="18614" x="4281488" y="4205288"/>
          <p14:tracePt t="18621" x="4294188" y="4205288"/>
          <p14:tracePt t="18632" x="4305300" y="4205288"/>
          <p14:tracePt t="18643" x="4318000" y="4205288"/>
          <p14:tracePt t="18651" x="4343400" y="4205288"/>
          <p14:tracePt t="18662" x="4356100" y="4205288"/>
          <p14:tracePt t="18671" x="4368800" y="4205288"/>
          <p14:tracePt t="18681" x="4381500" y="4205288"/>
          <p14:tracePt t="18692" x="4406900" y="4205288"/>
          <p14:tracePt t="18702" x="4418013" y="4205288"/>
          <p14:tracePt t="18711" x="4430713" y="4192588"/>
          <p14:tracePt t="18721" x="4443413" y="4192588"/>
          <p14:tracePt t="18731" x="4468813" y="4179888"/>
          <p14:tracePt t="18741" x="4481513" y="4179888"/>
          <p14:tracePt t="18750" x="4494213" y="4167188"/>
          <p14:tracePt t="18761" x="4518025" y="4167188"/>
          <p14:tracePt t="18770" x="4530725" y="4154488"/>
          <p14:tracePt t="18781" x="4543425" y="4154488"/>
          <p14:tracePt t="18791" x="4568825" y="4154488"/>
          <p14:tracePt t="18800" x="4581525" y="4154488"/>
          <p14:tracePt t="18811" x="4594225" y="4154488"/>
          <p14:tracePt t="18820" x="4606925" y="4154488"/>
          <p14:tracePt t="18831" x="4619625" y="4154488"/>
          <p14:tracePt t="18861" x="4630738" y="4154488"/>
          <p14:tracePt t="18882" x="4656138" y="4154488"/>
          <p14:tracePt t="18896" x="4668838" y="4154488"/>
          <p14:tracePt t="18901" x="4681538" y="4154488"/>
          <p14:tracePt t="18911" x="4694238" y="4154488"/>
          <p14:tracePt t="18920" x="4706938" y="4154488"/>
          <p14:tracePt t="18930" x="4732338" y="4154488"/>
          <p14:tracePt t="18940" x="4743450" y="4154488"/>
          <p14:tracePt t="18949" x="4756150" y="4154488"/>
          <p14:tracePt t="18959" x="4794250" y="4154488"/>
          <p14:tracePt t="18969" x="4819650" y="4154488"/>
          <p14:tracePt t="18980" x="4843463" y="4154488"/>
          <p14:tracePt t="18995" x="4881563" y="4154488"/>
          <p14:tracePt t="19001" x="4906963" y="4154488"/>
          <p14:tracePt t="19009" x="4932363" y="4154488"/>
          <p14:tracePt t="19021" x="4968875" y="4154488"/>
          <p14:tracePt t="19030" x="5006975" y="4154488"/>
          <p14:tracePt t="19038" x="5019675" y="4154488"/>
          <p14:tracePt t="19049" x="5057775" y="4154488"/>
          <p14:tracePt t="19058" x="5094288" y="4154488"/>
          <p14:tracePt t="19092" x="5145088" y="4154488"/>
          <p14:tracePt t="19098" x="5157788" y="4154488"/>
          <p14:tracePt t="19108" x="5181600" y="4154488"/>
          <p14:tracePt t="19119" x="5194300" y="4154488"/>
          <p14:tracePt t="19127" x="5207000" y="4154488"/>
          <p14:tracePt t="19137" x="5232400" y="4154488"/>
          <p14:tracePt t="19157" x="5257800" y="4154488"/>
          <p14:tracePt t="19168" x="5281613" y="4154488"/>
          <p14:tracePt t="19186" x="5294313" y="4154488"/>
          <p14:tracePt t="19197" x="5307013" y="4154488"/>
          <p14:tracePt t="19207" x="5319713" y="4154488"/>
          <p14:tracePt t="19237" x="5332413" y="4154488"/>
          <p14:tracePt t="19248" x="5357813" y="4154488"/>
          <p14:tracePt t="19277" x="5370513" y="4154488"/>
          <p14:tracePt t="19297" x="5383213" y="4154488"/>
          <p14:tracePt t="19326" x="5394325" y="4154488"/>
          <p14:tracePt t="19336" x="5407025" y="4154488"/>
          <p14:tracePt t="19386" x="5419725" y="4154488"/>
          <p14:tracePt t="20855" x="5419725" y="4141788"/>
          <p14:tracePt t="20883" x="5407025" y="4105275"/>
          <p14:tracePt t="20894" x="5370513" y="4092575"/>
          <p14:tracePt t="20907" x="5345113" y="4029075"/>
          <p14:tracePt t="20915" x="5281613" y="3979863"/>
          <p14:tracePt t="20925" x="5207000" y="3905250"/>
          <p14:tracePt t="20933" x="5068888" y="3792538"/>
          <p14:tracePt t="20943" x="4768850" y="3641725"/>
          <p14:tracePt t="20954" x="4368800" y="3490913"/>
          <p14:tracePt t="20962" x="4005263" y="3354388"/>
          <p14:tracePt t="20973" x="3654425" y="3228975"/>
          <p14:tracePt t="20983" x="3392488" y="3165475"/>
          <p14:tracePt t="20994" x="3054350" y="3103563"/>
          <p14:tracePt t="21004" x="2803525" y="3065463"/>
          <p14:tracePt t="21014" x="2616200" y="3028950"/>
          <p14:tracePt t="21026" x="2441575" y="3016250"/>
          <p14:tracePt t="21036" x="2265363" y="2978150"/>
          <p14:tracePt t="21043" x="2139950" y="2965450"/>
          <p14:tracePt t="21053" x="2052638" y="2928938"/>
          <p14:tracePt t="21063" x="1965325" y="2928938"/>
          <p14:tracePt t="21074" x="1865313" y="2903538"/>
          <p14:tracePt t="21082" x="1801813" y="2890838"/>
          <p14:tracePt t="21092" x="1727200" y="2878138"/>
          <p14:tracePt t="21103" x="1689100" y="2878138"/>
          <p14:tracePt t="21112" x="1689100" y="2865438"/>
          <p14:tracePt t="21123" x="1665288" y="2865438"/>
          <p14:tracePt t="21132" x="1639888" y="2852738"/>
          <p14:tracePt t="21164" x="1614488" y="2840038"/>
          <p14:tracePt t="21177" x="1601788" y="2840038"/>
          <p14:tracePt t="21183" x="1577975" y="2840038"/>
          <p14:tracePt t="21192" x="1539875" y="2828925"/>
          <p14:tracePt t="21201" x="1501775" y="2828925"/>
          <p14:tracePt t="21211" x="1465263" y="2816225"/>
          <p14:tracePt t="21221" x="1439863" y="2803525"/>
          <p14:tracePt t="21230" x="1414463" y="2803525"/>
          <p14:tracePt t="21240" x="1389063" y="2790825"/>
          <p14:tracePt t="21252" x="1376363" y="2790825"/>
          <p14:tracePt t="21261" x="1363663" y="2790825"/>
          <p14:tracePt t="21271" x="1352550" y="2778125"/>
          <p14:tracePt t="21280" x="1339850" y="2778125"/>
          <p14:tracePt t="21292" x="1339850" y="2765425"/>
          <p14:tracePt t="21401" x="1339850" y="2752725"/>
          <p14:tracePt t="21502" x="1352550" y="2752725"/>
          <p14:tracePt t="21510" x="1376363" y="2752725"/>
          <p14:tracePt t="21522" x="1401763" y="2752725"/>
          <p14:tracePt t="21530" x="1452563" y="2752725"/>
          <p14:tracePt t="21539" x="1501775" y="2752725"/>
          <p14:tracePt t="21550" x="1601788" y="2752725"/>
          <p14:tracePt t="21557" x="1714500" y="2740025"/>
          <p14:tracePt t="21568" x="1801813" y="2716213"/>
          <p14:tracePt t="21579" x="1827213" y="2716213"/>
          <p14:tracePt t="21587" x="1878013" y="2716213"/>
          <p14:tracePt t="21598" x="1914525" y="2716213"/>
          <p14:tracePt t="21608" x="1939925" y="2716213"/>
          <p14:tracePt t="21619" x="1965325" y="2703513"/>
          <p14:tracePt t="21631" x="2003425" y="2703513"/>
          <p14:tracePt t="21638" x="2014538" y="2703513"/>
          <p14:tracePt t="21650" x="2039938" y="2703513"/>
          <p14:tracePt t="21662" x="2052638" y="2703513"/>
          <p14:tracePt t="21669" x="2065338" y="2703513"/>
          <p14:tracePt t="21676" x="2078038" y="2703513"/>
          <p14:tracePt t="21688" x="2090738" y="2703513"/>
          <p14:tracePt t="21707" x="2103438" y="2703513"/>
          <p14:tracePt t="21716" x="2116138" y="2703513"/>
          <p14:tracePt t="21746" x="2127250" y="2703513"/>
          <p14:tracePt t="21935" x="2139950" y="2703513"/>
          <p14:tracePt t="22591" x="2139950" y="2690813"/>
          <p14:tracePt t="22604" x="2152650" y="2678113"/>
          <p14:tracePt t="22615" x="2203450" y="2665413"/>
          <p14:tracePt t="22621" x="2265363" y="2652713"/>
          <p14:tracePt t="22630" x="2339975" y="2640013"/>
          <p14:tracePt t="22639" x="2403475" y="2627313"/>
          <p14:tracePt t="22649" x="2452688" y="2616200"/>
          <p14:tracePt t="22659" x="2503488" y="2603500"/>
          <p14:tracePt t="22669" x="2541588" y="2590800"/>
          <p14:tracePt t="22679" x="2590800" y="2590800"/>
          <p14:tracePt t="22689" x="2654300" y="2578100"/>
          <p14:tracePt t="22698" x="2703513" y="2565400"/>
          <p14:tracePt t="22708" x="2728913" y="2565400"/>
          <p14:tracePt t="22718" x="2741613" y="2552700"/>
          <p14:tracePt t="22736" x="2767013" y="2552700"/>
          <p14:tracePt t="22750" x="2778125" y="2552700"/>
          <p14:tracePt t="22769" x="2790825" y="2552700"/>
          <p14:tracePt t="22839" x="2803525" y="2552700"/>
          <p14:tracePt t="22849" x="2816225" y="2552700"/>
          <p14:tracePt t="22868" x="2828925" y="2552700"/>
          <p14:tracePt t="22888" x="2841625" y="2552700"/>
          <p14:tracePt t="22897" x="2854325" y="2552700"/>
          <p14:tracePt t="22927" x="2867025" y="2552700"/>
          <p14:tracePt t="22948" x="2879725" y="2552700"/>
          <p14:tracePt t="22962" x="2890838" y="2552700"/>
          <p14:tracePt t="22989" x="2916238" y="2552700"/>
          <p14:tracePt t="23007" x="2928938" y="2552700"/>
          <p14:tracePt t="23037" x="2941638" y="2552700"/>
          <p14:tracePt t="23046" x="2954338" y="2552700"/>
          <p14:tracePt t="23082" x="2967038" y="2552700"/>
          <p14:tracePt t="23097" x="2979738" y="2552700"/>
          <p14:tracePt t="23110" x="2992438" y="2552700"/>
          <p14:tracePt t="23136" x="3003550" y="2552700"/>
          <p14:tracePt t="23156" x="3016250" y="2552700"/>
          <p14:tracePt t="23166" x="3028950" y="2552700"/>
          <p14:tracePt t="23197" x="3041650" y="2552700"/>
          <p14:tracePt t="23217" x="3054350" y="2552700"/>
          <p14:tracePt t="23245" x="3079750" y="2552700"/>
          <p14:tracePt t="23257" x="3103563" y="2552700"/>
          <p14:tracePt t="23274" x="3128963" y="2540000"/>
          <p14:tracePt t="23285" x="3154363" y="2540000"/>
          <p14:tracePt t="23306" x="3179763" y="2540000"/>
          <p14:tracePt t="23317" x="3205163" y="2540000"/>
          <p14:tracePt t="23338" x="3216275" y="2540000"/>
          <p14:tracePt t="23345" x="3228975" y="2540000"/>
          <p14:tracePt t="23373" x="3241675" y="2540000"/>
          <p14:tracePt t="23393" x="3254375" y="2540000"/>
          <p14:tracePt t="23403" x="3267075" y="2527300"/>
          <p14:tracePt t="23988" x="3267075" y="2516188"/>
          <p14:tracePt t="24008" x="3267075" y="2503488"/>
          <p14:tracePt t="24039" x="3292475" y="2503488"/>
          <p14:tracePt t="24047" x="3367088" y="2503488"/>
          <p14:tracePt t="24058" x="3441700" y="2503488"/>
          <p14:tracePt t="24068" x="3505200" y="2490788"/>
          <p14:tracePt t="24086" x="3554413" y="2490788"/>
          <p14:tracePt t="24087" x="3592513" y="2490788"/>
          <p14:tracePt t="24098" x="3617913" y="2490788"/>
          <p14:tracePt t="24110" x="3654425" y="2490788"/>
          <p14:tracePt t="24118" x="3679825" y="2490788"/>
          <p14:tracePt t="24127" x="3717925" y="2490788"/>
          <p14:tracePt t="24147" x="3730625" y="2490788"/>
          <p14:tracePt t="24157" x="3756025" y="2490788"/>
          <p14:tracePt t="24167" x="3779838" y="2490788"/>
          <p14:tracePt t="24177" x="3792538" y="2478088"/>
          <p14:tracePt t="24186" x="3817938" y="2478088"/>
          <p14:tracePt t="24197" x="3830638" y="2478088"/>
          <p14:tracePt t="24206" x="3843338" y="2478088"/>
          <p14:tracePt t="24216" x="3856038" y="2465388"/>
          <p14:tracePt t="24228" x="3856038" y="2452688"/>
          <p14:tracePt t="24242" x="3867150" y="2452688"/>
          <p14:tracePt t="24257" x="3892550" y="2439988"/>
          <p14:tracePt t="24266" x="3905250" y="2427288"/>
          <p14:tracePt t="24276" x="3905250" y="2414588"/>
          <p14:tracePt t="24298" x="3917950" y="2403475"/>
          <p14:tracePt t="24307" x="3930650" y="2390775"/>
          <p14:tracePt t="24317" x="3930650" y="2378075"/>
          <p14:tracePt t="24335" x="3943350" y="2378075"/>
          <p14:tracePt t="24345" x="3956050" y="2378075"/>
          <p14:tracePt t="24356" x="3956050" y="2365375"/>
          <p14:tracePt t="24387" x="3956050" y="2352675"/>
          <p14:tracePt t="24405" x="3968750" y="2339975"/>
          <p14:tracePt t="24455" x="3968750" y="2327275"/>
          <p14:tracePt t="24475" x="3968750" y="2314575"/>
          <p14:tracePt t="24516" x="3979863" y="2314575"/>
          <p14:tracePt t="24526" x="3979863" y="2303463"/>
          <p14:tracePt t="24546" x="3979863" y="2290763"/>
          <p14:tracePt t="24554" x="3992563" y="2290763"/>
          <p14:tracePt t="24563" x="4005263" y="2278063"/>
          <p14:tracePt t="24624" x="4017963" y="2278063"/>
          <p14:tracePt t="24653" x="4030663" y="2278063"/>
          <p14:tracePt t="24682" x="4043363" y="2278063"/>
          <p14:tracePt t="24692" x="4056063" y="2278063"/>
          <p14:tracePt t="24712" x="4068763" y="2278063"/>
          <p14:tracePt t="24742" x="4081463" y="2278063"/>
          <p14:tracePt t="24752" x="4092575" y="2278063"/>
          <p14:tracePt t="24773" x="4105275" y="2278063"/>
          <p14:tracePt t="24793" x="4117975" y="2278063"/>
          <p14:tracePt t="24812" x="4130675" y="2278063"/>
          <p14:tracePt t="24843" x="4156075" y="2278063"/>
          <p14:tracePt t="24852" x="4181475" y="2278063"/>
          <p14:tracePt t="24872" x="4192588" y="2278063"/>
          <p14:tracePt t="24882" x="4205288" y="2278063"/>
          <p14:tracePt t="24892" x="4217988" y="2278063"/>
          <p14:tracePt t="24902" x="4230688" y="2278063"/>
          <p14:tracePt t="24920" x="4256088" y="2278063"/>
          <p14:tracePt t="24930" x="4268788" y="2278063"/>
          <p14:tracePt t="24942" x="4281488" y="2278063"/>
          <p14:tracePt t="24952" x="4305300" y="2278063"/>
          <p14:tracePt t="24961" x="4318000" y="2278063"/>
          <p14:tracePt t="24982" x="4330700" y="2278063"/>
          <p14:tracePt t="24993" x="4343400" y="2278063"/>
          <p14:tracePt t="25022" x="4356100" y="2278063"/>
          <p14:tracePt t="25042" x="4356100" y="2290763"/>
          <p14:tracePt t="25060" x="4356100" y="2303463"/>
          <p14:tracePt t="25090" x="4343400" y="2314575"/>
          <p14:tracePt t="25101" x="4330700" y="2339975"/>
          <p14:tracePt t="25120" x="4330700" y="2352675"/>
          <p14:tracePt t="25130" x="4318000" y="2365375"/>
          <p14:tracePt t="25139" x="4305300" y="2378075"/>
          <p14:tracePt t="25149" x="4294188" y="2390775"/>
          <p14:tracePt t="25158" x="4294188" y="2403475"/>
          <p14:tracePt t="25169" x="4294188" y="2414588"/>
          <p14:tracePt t="25193" x="4294188" y="2427288"/>
          <p14:tracePt t="25199" x="4294188" y="2439988"/>
          <p14:tracePt t="25221" x="4294188" y="2452688"/>
          <p14:tracePt t="25229" x="4294188" y="2465388"/>
          <p14:tracePt t="25247" x="4294188" y="2478088"/>
          <p14:tracePt t="25259" x="4294188" y="2490788"/>
          <p14:tracePt t="25270" x="4294188" y="2503488"/>
          <p14:tracePt t="25288" x="4294188" y="2516188"/>
          <p14:tracePt t="25307" x="4294188" y="2527300"/>
          <p14:tracePt t="25317" x="4294188" y="2540000"/>
          <p14:tracePt t="25348" x="4294188" y="2565400"/>
          <p14:tracePt t="25358" x="4294188" y="2578100"/>
          <p14:tracePt t="25367" x="4294188" y="2590800"/>
          <p14:tracePt t="25377" x="4294188" y="2603500"/>
          <p14:tracePt t="25387" x="4294188" y="2616200"/>
          <p14:tracePt t="25396" x="4294188" y="2640013"/>
          <p14:tracePt t="25407" x="4294188" y="2652713"/>
          <p14:tracePt t="25418" x="4294188" y="2665413"/>
          <p14:tracePt t="25428" x="4294188" y="2678113"/>
          <p14:tracePt t="25437" x="4294188" y="2703513"/>
          <p14:tracePt t="25458" x="4294188" y="2716213"/>
          <p14:tracePt t="25469" x="4294188" y="2728913"/>
          <p14:tracePt t="25476" x="4294188" y="2740025"/>
          <p14:tracePt t="25508" x="4294188" y="2752725"/>
          <p14:tracePt t="25526" x="4294188" y="2765425"/>
          <p14:tracePt t="25883" x="4305300" y="2765425"/>
          <p14:tracePt t="25893" x="4330700" y="2765425"/>
          <p14:tracePt t="25903" x="4368800" y="2752725"/>
          <p14:tracePt t="25914" x="4394200" y="2752725"/>
          <p14:tracePt t="25925" x="4430713" y="2740025"/>
          <p14:tracePt t="25934" x="4456113" y="2740025"/>
          <p14:tracePt t="25946" x="4468813" y="2716213"/>
          <p14:tracePt t="25953" x="4506913" y="2703513"/>
          <p14:tracePt t="25965" x="4543425" y="2690813"/>
          <p14:tracePt t="25973" x="4556125" y="2690813"/>
          <p14:tracePt t="25983" x="4568825" y="2690813"/>
          <p14:tracePt t="25993" x="4594225" y="2678113"/>
          <p14:tracePt t="26002" x="4606925" y="2678113"/>
          <p14:tracePt t="26012" x="4619625" y="2665413"/>
          <p14:tracePt t="26022" x="4643438" y="2652713"/>
          <p14:tracePt t="26042" x="4668838" y="2640013"/>
          <p14:tracePt t="26051" x="4681538" y="2640013"/>
          <p14:tracePt t="26074" x="4681538" y="2627313"/>
          <p14:tracePt t="26082" x="4694238" y="2627313"/>
          <p14:tracePt t="26092" x="4706938" y="2627313"/>
          <p14:tracePt t="26101" x="4706938" y="2616200"/>
          <p14:tracePt t="26110" x="4719638" y="2616200"/>
          <p14:tracePt t="26122" x="4719638" y="2603500"/>
          <p14:tracePt t="26142" x="4732338" y="2590800"/>
          <p14:tracePt t="26150" x="4743450" y="2590800"/>
          <p14:tracePt t="26181" x="4743450" y="2578100"/>
          <p14:tracePt t="26192" x="4756150" y="2578100"/>
          <p14:tracePt t="26205" x="4768850" y="2565400"/>
          <p14:tracePt t="26240" x="4768850" y="2552700"/>
          <p14:tracePt t="26259" x="4768850" y="2540000"/>
          <p14:tracePt t="26290" x="4768850" y="2527300"/>
          <p14:tracePt t="27391" x="4781550" y="2527300"/>
          <p14:tracePt t="27404" x="4806950" y="2527300"/>
          <p14:tracePt t="27412" x="4843463" y="2527300"/>
          <p14:tracePt t="27427" x="4894263" y="2527300"/>
          <p14:tracePt t="27432" x="4956175" y="2540000"/>
          <p14:tracePt t="27439" x="5045075" y="2552700"/>
          <p14:tracePt t="27451" x="5145088" y="2565400"/>
          <p14:tracePt t="27459" x="5207000" y="2578100"/>
          <p14:tracePt t="27469" x="5281613" y="2590800"/>
          <p14:tracePt t="27479" x="5370513" y="2616200"/>
          <p14:tracePt t="27489" x="5432425" y="2616200"/>
          <p14:tracePt t="27505" x="5457825" y="2616200"/>
          <p14:tracePt t="27510" x="5470525" y="2616200"/>
          <p14:tracePt t="27522" x="5495925" y="2616200"/>
          <p14:tracePt t="27529" x="5507038" y="2616200"/>
          <p14:tracePt t="27539" x="5532438" y="2616200"/>
          <p14:tracePt t="27559" x="5557838" y="2627313"/>
          <p14:tracePt t="27569" x="5570538" y="2627313"/>
          <p14:tracePt t="27590" x="5583238" y="2627313"/>
          <p14:tracePt t="27601" x="5607050" y="2627313"/>
          <p14:tracePt t="27611" x="5632450" y="2627313"/>
          <p14:tracePt t="27619" x="5657850" y="2627313"/>
          <p14:tracePt t="27631" x="5695950" y="2627313"/>
          <p14:tracePt t="27640" x="5719763" y="2627313"/>
          <p14:tracePt t="27653" x="5745163" y="2627313"/>
          <p14:tracePt t="27661" x="5770563" y="2616200"/>
          <p14:tracePt t="27670" x="5783263" y="2616200"/>
          <p14:tracePt t="27678" x="5795963" y="2616200"/>
          <p14:tracePt t="27687" x="5821363" y="2616200"/>
          <p14:tracePt t="27698" x="5832475" y="2616200"/>
          <p14:tracePt t="27707" x="5845175" y="2616200"/>
          <p14:tracePt t="27717" x="5870575" y="2616200"/>
          <p14:tracePt t="27728" x="5883275" y="2616200"/>
          <p14:tracePt t="27749" x="5895975" y="2616200"/>
          <p14:tracePt t="27757" x="5895975" y="2627313"/>
          <p14:tracePt t="27768" x="5908675" y="2627313"/>
          <p14:tracePt t="27778" x="5921375" y="2640013"/>
          <p14:tracePt t="27867" x="5932488" y="2640013"/>
          <p14:tracePt t="27936" x="5932488" y="2652713"/>
          <p14:tracePt t="27945" x="5945188" y="2652713"/>
          <p14:tracePt t="27955" x="5945188" y="2665413"/>
          <p14:tracePt t="27975" x="5957888" y="2678113"/>
          <p14:tracePt t="27987" x="5970588" y="2678113"/>
          <p14:tracePt t="28007" x="5983288" y="2703513"/>
          <p14:tracePt t="28016" x="5983288" y="2716213"/>
          <p14:tracePt t="28029" x="5995988" y="2716213"/>
          <p14:tracePt t="28034" x="6008688" y="2728913"/>
          <p14:tracePt t="28045" x="6034088" y="2740025"/>
          <p14:tracePt t="28054" x="6045200" y="2752725"/>
          <p14:tracePt t="28076" x="6108700" y="2790825"/>
          <p14:tracePt t="28085" x="6146800" y="2803525"/>
          <p14:tracePt t="28094" x="6196013" y="2816225"/>
          <p14:tracePt t="28107" x="6259513" y="2840038"/>
          <p14:tracePt t="28116" x="6296025" y="2852738"/>
          <p14:tracePt t="28126" x="6346825" y="2852738"/>
          <p14:tracePt t="28134" x="6383338" y="2852738"/>
          <p14:tracePt t="28144" x="6408738" y="2852738"/>
          <p14:tracePt t="28154" x="6434138" y="2852738"/>
          <p14:tracePt t="28164" x="6472238" y="2852738"/>
          <p14:tracePt t="28175" x="6483350" y="2852738"/>
          <p14:tracePt t="28184" x="6496050" y="2852738"/>
          <p14:tracePt t="28195" x="6521450" y="2852738"/>
          <p14:tracePt t="28214" x="6546850" y="2852738"/>
          <p14:tracePt t="28229" x="6572250" y="2852738"/>
          <p14:tracePt t="28235" x="6584950" y="2852738"/>
          <p14:tracePt t="28259" x="6596063" y="2852738"/>
          <p14:tracePt t="28273" x="6608763" y="2852738"/>
          <p14:tracePt t="28302" x="6621463" y="2852738"/>
          <p14:tracePt t="28313" x="6634163" y="2852738"/>
          <p14:tracePt t="28968" x="6621463" y="2840038"/>
          <p14:tracePt t="28979" x="6608763" y="2840038"/>
          <p14:tracePt t="28989" x="6521450" y="2828925"/>
          <p14:tracePt t="28997" x="6396038" y="2816225"/>
          <p14:tracePt t="29008" x="6283325" y="2778125"/>
          <p14:tracePt t="29016" x="6170613" y="2765425"/>
          <p14:tracePt t="29029" x="6057900" y="2728913"/>
          <p14:tracePt t="29037" x="5883275" y="2690813"/>
          <p14:tracePt t="29046" x="5632450" y="2640013"/>
          <p14:tracePt t="29059" x="5294313" y="2565400"/>
          <p14:tracePt t="29070" x="4956175" y="2503488"/>
          <p14:tracePt t="29085" x="4743450" y="2452688"/>
          <p14:tracePt t="29086" x="4530725" y="2390775"/>
          <p14:tracePt t="29097" x="4330700" y="2339975"/>
          <p14:tracePt t="29106" x="4092575" y="2303463"/>
          <p14:tracePt t="29116" x="3917950" y="2290763"/>
          <p14:tracePt t="29126" x="3767138" y="2278063"/>
          <p14:tracePt t="29135" x="3654425" y="2278063"/>
          <p14:tracePt t="29146" x="3567113" y="2252663"/>
          <p14:tracePt t="29156" x="3505200" y="2252663"/>
          <p14:tracePt t="29165" x="3454400" y="2252663"/>
          <p14:tracePt t="29176" x="3429000" y="2252663"/>
          <p14:tracePt t="29185" x="3417888" y="2252663"/>
          <p14:tracePt t="29195" x="3392488" y="2252663"/>
          <p14:tracePt t="29215" x="3379788" y="2252663"/>
          <p14:tracePt t="29245" x="3367088" y="2252663"/>
          <p14:tracePt t="29274" x="3354388" y="2252663"/>
          <p14:tracePt t="29324" x="3341688" y="2239963"/>
          <p14:tracePt t="29334" x="3328988" y="2239963"/>
          <p14:tracePt t="29343" x="3328988" y="2227263"/>
          <p14:tracePt t="29354" x="3317875" y="2227263"/>
          <p14:tracePt t="29363" x="3317875" y="2214563"/>
          <p14:tracePt t="29384" x="3305175" y="2214563"/>
          <p14:tracePt t="29393" x="3292475" y="2214563"/>
          <p14:tracePt t="29405" x="3279775" y="2201863"/>
          <p14:tracePt t="29424" x="3279775" y="2190750"/>
          <p14:tracePt t="29435" x="3267075" y="2190750"/>
          <p14:tracePt t="29455" x="3254375" y="2190750"/>
          <p14:tracePt t="29581" x="3254375" y="2214563"/>
          <p14:tracePt t="29592" x="3241675" y="2252663"/>
          <p14:tracePt t="29602" x="3228975" y="2303463"/>
          <p14:tracePt t="29611" x="3216275" y="2339975"/>
          <p14:tracePt t="29622" x="3205163" y="2378075"/>
          <p14:tracePt t="29632" x="3179763" y="2427288"/>
          <p14:tracePt t="29642" x="3154363" y="2478088"/>
          <p14:tracePt t="29651" x="3103563" y="2552700"/>
          <p14:tracePt t="29661" x="3041650" y="2616200"/>
          <p14:tracePt t="29670" x="2992438" y="2652713"/>
          <p14:tracePt t="29681" x="2928938" y="2690813"/>
          <p14:tracePt t="29691" x="2903538" y="2716213"/>
          <p14:tracePt t="29700" x="2879725" y="2740025"/>
          <p14:tracePt t="29711" x="2854325" y="2765425"/>
          <p14:tracePt t="29721" x="2828925" y="2778125"/>
          <p14:tracePt t="29731" x="2803525" y="2803525"/>
          <p14:tracePt t="29762" x="2790825" y="2803525"/>
          <p14:tracePt t="29773" x="2790825" y="2816225"/>
          <p14:tracePt t="29781" x="2778125" y="2816225"/>
          <p14:tracePt t="29790" x="2767013" y="2828925"/>
          <p14:tracePt t="29821" x="2754313" y="2828925"/>
          <p14:tracePt t="29979" x="2754313" y="2840038"/>
          <p14:tracePt t="29999" x="2741613" y="2840038"/>
          <p14:tracePt t="30029" x="2728913" y="2840038"/>
          <p14:tracePt t="30041" x="2716213" y="2865438"/>
          <p14:tracePt t="30050" x="2678113" y="2878138"/>
          <p14:tracePt t="30063" x="2616200" y="2903538"/>
          <p14:tracePt t="30086" x="2390775" y="2978150"/>
          <p14:tracePt t="30087" x="2278063" y="3016250"/>
          <p14:tracePt t="30098" x="2165350" y="3054350"/>
          <p14:tracePt t="30107" x="2065338" y="3078163"/>
          <p14:tracePt t="30117" x="1978025" y="3128963"/>
          <p14:tracePt t="30128" x="1903413" y="3154363"/>
          <p14:tracePt t="30141" x="1827213" y="3165475"/>
          <p14:tracePt t="30148" x="1778000" y="3178175"/>
          <p14:tracePt t="30162" x="1727200" y="3203575"/>
          <p14:tracePt t="30168" x="1701800" y="3216275"/>
          <p14:tracePt t="30176" x="1689100" y="3216275"/>
          <p14:tracePt t="30188" x="1665288" y="3228975"/>
          <p14:tracePt t="30197" x="1652588" y="3241675"/>
          <p14:tracePt t="30217" x="1639888" y="3241675"/>
          <p14:tracePt t="30237" x="1627188" y="3241675"/>
          <p14:tracePt t="30246" x="1614488" y="3241675"/>
          <p14:tracePt t="30289" x="1614488" y="3254375"/>
          <p14:tracePt t="30309" x="1614488" y="3267075"/>
          <p14:tracePt t="30317" x="1639888" y="3278188"/>
          <p14:tracePt t="30325" x="1665288" y="3290888"/>
          <p14:tracePt t="30345" x="1689100" y="3290888"/>
          <p14:tracePt t="30355" x="1739900" y="3303588"/>
          <p14:tracePt t="30366" x="1778000" y="3316288"/>
          <p14:tracePt t="30377" x="1790700" y="3341688"/>
          <p14:tracePt t="30387" x="1878013" y="3367088"/>
          <p14:tracePt t="30396" x="1952625" y="3390900"/>
          <p14:tracePt t="30406" x="2078038" y="3416300"/>
          <p14:tracePt t="30414" x="2178050" y="3454400"/>
          <p14:tracePt t="30425" x="2265363" y="3467100"/>
          <p14:tracePt t="30435" x="2328863" y="3479800"/>
          <p14:tracePt t="30444" x="2378075" y="3479800"/>
          <p14:tracePt t="30454" x="2465388" y="3490913"/>
          <p14:tracePt t="30466" x="2554288" y="3490913"/>
          <p14:tracePt t="30475" x="2678113" y="3490913"/>
          <p14:tracePt t="30487" x="2790825" y="3490913"/>
          <p14:tracePt t="30497" x="2879725" y="3490913"/>
          <p14:tracePt t="30505" x="2967038" y="3490913"/>
          <p14:tracePt t="30518" x="3028950" y="3479800"/>
          <p14:tracePt t="30524" x="3079750" y="3479800"/>
          <p14:tracePt t="30534" x="3116263" y="3479800"/>
          <p14:tracePt t="30544" x="3167063" y="3479800"/>
          <p14:tracePt t="30554" x="3205163" y="3479800"/>
          <p14:tracePt t="30564" x="3216275" y="3479800"/>
          <p14:tracePt t="30574" x="3254375" y="3479800"/>
          <p14:tracePt t="30588" x="3279775" y="3479800"/>
          <p14:tracePt t="30605" x="3305175" y="3467100"/>
          <p14:tracePt t="30614" x="3317875" y="3467100"/>
          <p14:tracePt t="30623" x="3328988" y="3454400"/>
          <p14:tracePt t="30635" x="3354388" y="3441700"/>
          <p14:tracePt t="30643" x="3367088" y="3441700"/>
          <p14:tracePt t="30663" x="3379788" y="3441700"/>
          <p14:tracePt t="30673" x="3392488" y="3429000"/>
          <p14:tracePt t="30682" x="3405188" y="3429000"/>
          <p14:tracePt t="30723" x="3417888" y="3429000"/>
          <p14:tracePt t="30931" x="3429000" y="3429000"/>
          <p14:tracePt t="31597" x="3441700" y="3429000"/>
          <p14:tracePt t="31627" x="3467100" y="3416300"/>
          <p14:tracePt t="31639" x="3505200" y="3416300"/>
          <p14:tracePt t="31645" x="3605213" y="3390900"/>
          <p14:tracePt t="31655" x="3692525" y="3378200"/>
          <p14:tracePt t="31664" x="3805238" y="3341688"/>
          <p14:tracePt t="31675" x="3879850" y="3316288"/>
          <p14:tracePt t="31684" x="3968750" y="3303588"/>
          <p14:tracePt t="31694" x="4043363" y="3267075"/>
          <p14:tracePt t="31704" x="4168775" y="3241675"/>
          <p14:tracePt t="31715" x="4318000" y="3203575"/>
          <p14:tracePt t="31723" x="4518025" y="3128963"/>
          <p14:tracePt t="31734" x="4694238" y="3078163"/>
          <p14:tracePt t="31745" x="4832350" y="3041650"/>
          <p14:tracePt t="31753" x="4956175" y="3016250"/>
          <p14:tracePt t="31764" x="5057775" y="2978150"/>
          <p14:tracePt t="31774" x="5132388" y="2952750"/>
          <p14:tracePt t="31784" x="5157788" y="2941638"/>
          <p14:tracePt t="31797" x="5194300" y="2916238"/>
          <p14:tracePt t="31806" x="5219700" y="2903538"/>
          <p14:tracePt t="31815" x="5257800" y="2903538"/>
          <p14:tracePt t="31823" x="5257800" y="2890838"/>
          <p14:tracePt t="31834" x="5281613" y="2890838"/>
          <p14:tracePt t="31843" x="5294313" y="2878138"/>
          <p14:tracePt t="31853" x="5307013" y="2878138"/>
          <p14:tracePt t="31864" x="5307013" y="2865438"/>
          <p14:tracePt t="31873" x="5332413" y="2865438"/>
          <p14:tracePt t="31883" x="5345113" y="2852738"/>
          <p14:tracePt t="31894" x="5383213" y="2852738"/>
          <p14:tracePt t="31902" x="5419725" y="2852738"/>
          <p14:tracePt t="31919" x="5432425" y="2840038"/>
          <p14:tracePt t="31925" x="5470525" y="2840038"/>
          <p14:tracePt t="31933" x="5507038" y="2828925"/>
          <p14:tracePt t="31943" x="5532438" y="2816225"/>
          <p14:tracePt t="31953" x="5557838" y="2816225"/>
          <p14:tracePt t="31962" x="5595938" y="2803525"/>
          <p14:tracePt t="31974" x="5619750" y="2790825"/>
          <p14:tracePt t="31983" x="5645150" y="2790825"/>
          <p14:tracePt t="31995" x="5657850" y="2778125"/>
          <p14:tracePt t="32002" x="5670550" y="2778125"/>
          <p14:tracePt t="32012" x="5695950" y="2765425"/>
          <p14:tracePt t="32032" x="5708650" y="2765425"/>
          <p14:tracePt t="32042" x="5708650" y="2752725"/>
          <p14:tracePt t="32051" x="5708650" y="2740025"/>
          <p14:tracePt t="32071" x="5708650" y="2728913"/>
          <p14:tracePt t="32082" x="5683250" y="2703513"/>
          <p14:tracePt t="32093" x="5632450" y="2690813"/>
          <p14:tracePt t="32101" x="5595938" y="2690813"/>
          <p14:tracePt t="32111" x="5519738" y="2690813"/>
          <p14:tracePt t="32121" x="5394325" y="2690813"/>
          <p14:tracePt t="32131" x="5194300" y="2690813"/>
          <p14:tracePt t="32140" x="4968875" y="2703513"/>
          <p14:tracePt t="32152" x="4630738" y="2740025"/>
          <p14:tracePt t="32162" x="4205288" y="2816225"/>
          <p14:tracePt t="32173" x="3867150" y="2903538"/>
          <p14:tracePt t="32182" x="3479800" y="3003550"/>
          <p14:tracePt t="32194" x="3141663" y="3065463"/>
          <p14:tracePt t="32203" x="2916238" y="3103563"/>
          <p14:tracePt t="32210" x="2728913" y="3141663"/>
          <p14:tracePt t="32221" x="2565400" y="3190875"/>
          <p14:tracePt t="32229" x="2465388" y="3203575"/>
          <p14:tracePt t="32241" x="2390775" y="3228975"/>
          <p14:tracePt t="32250" x="2328863" y="3241675"/>
          <p14:tracePt t="32259" x="2303463" y="3254375"/>
          <p14:tracePt t="32273" x="2265363" y="3254375"/>
          <p14:tracePt t="32281" x="2239963" y="3254375"/>
          <p14:tracePt t="32312" x="2228850" y="3254375"/>
          <p14:tracePt t="32438" x="2239963" y="3254375"/>
          <p14:tracePt t="32449" x="2265363" y="3254375"/>
          <p14:tracePt t="32460" x="2303463" y="3254375"/>
          <p14:tracePt t="32472" x="2390775" y="3228975"/>
          <p14:tracePt t="32478" x="2478088" y="3216275"/>
          <p14:tracePt t="32488" x="2565400" y="3203575"/>
          <p14:tracePt t="32498" x="2716213" y="3190875"/>
          <p14:tracePt t="32508" x="2890838" y="3141663"/>
          <p14:tracePt t="32518" x="3028950" y="3090863"/>
          <p14:tracePt t="32527" x="3179763" y="3054350"/>
          <p14:tracePt t="32539" x="3317875" y="3016250"/>
          <p14:tracePt t="32550" x="3492500" y="2978150"/>
          <p14:tracePt t="32559" x="3643313" y="2928938"/>
          <p14:tracePt t="32568" x="3792538" y="2916238"/>
          <p14:tracePt t="32577" x="3905250" y="2903538"/>
          <p14:tracePt t="32587" x="3992563" y="2878138"/>
          <p14:tracePt t="32597" x="4081463" y="2865438"/>
          <p14:tracePt t="32607" x="4130675" y="2865438"/>
          <p14:tracePt t="32617" x="4181475" y="2865438"/>
          <p14:tracePt t="32629" x="4205288" y="2865438"/>
          <p14:tracePt t="32638" x="4230688" y="2865438"/>
          <p14:tracePt t="32648" x="4256088" y="2865438"/>
          <p14:tracePt t="32658" x="4268788" y="2865438"/>
          <p14:tracePt t="32672" x="4281488" y="2865438"/>
          <p14:tracePt t="32678" x="4294188" y="2865438"/>
          <p14:tracePt t="32698" x="4305300" y="2865438"/>
          <p14:tracePt t="32726" x="4318000" y="2865438"/>
          <p14:tracePt t="32735" x="4330700" y="2865438"/>
          <p14:tracePt t="32984" x="4318000" y="2865438"/>
          <p14:tracePt t="33013" x="4318000" y="2852738"/>
          <p14:tracePt t="33024" x="4394200" y="2816225"/>
          <p14:tracePt t="33034" x="4530725" y="2778125"/>
          <p14:tracePt t="33047" x="4681538" y="2728913"/>
          <p14:tracePt t="33054" x="4819650" y="2690813"/>
          <p14:tracePt t="33069" x="4968875" y="2640013"/>
          <p14:tracePt t="33075" x="5181600" y="2590800"/>
          <p14:tracePt t="33083" x="5432425" y="2527300"/>
          <p14:tracePt t="33094" x="5570538" y="2503488"/>
          <p14:tracePt t="33103" x="5719763" y="2478088"/>
          <p14:tracePt t="33113" x="5845175" y="2427288"/>
          <p14:tracePt t="33124" x="5970588" y="2378075"/>
          <p14:tracePt t="33133" x="6083300" y="2339975"/>
          <p14:tracePt t="33148" x="6170613" y="2265363"/>
          <p14:tracePt t="33155" x="6270625" y="2227263"/>
          <p14:tracePt t="33163" x="6346825" y="2178050"/>
          <p14:tracePt t="33172" x="6421438" y="2152650"/>
          <p14:tracePt t="33183" x="6496050" y="2114550"/>
          <p14:tracePt t="33194" x="6559550" y="2101850"/>
          <p14:tracePt t="33202" x="6634163" y="2078038"/>
          <p14:tracePt t="33212" x="6672263" y="2052638"/>
          <p14:tracePt t="33223" x="6708775" y="2039938"/>
          <p14:tracePt t="33232" x="6734175" y="2014538"/>
          <p14:tracePt t="33244" x="6772275" y="1989138"/>
          <p14:tracePt t="33251" x="6797675" y="1965325"/>
          <p14:tracePt t="33263" x="6834188" y="1952625"/>
          <p14:tracePt t="33276" x="6872288" y="1927225"/>
          <p14:tracePt t="33283" x="6910388" y="1889125"/>
          <p14:tracePt t="33292" x="6946900" y="1852613"/>
          <p14:tracePt t="33303" x="6985000" y="1827213"/>
          <p14:tracePt t="33313" x="6997700" y="1801813"/>
          <p14:tracePt t="33322" x="7034213" y="1776413"/>
          <p14:tracePt t="33331" x="7072313" y="1752600"/>
          <p14:tracePt t="33341" x="7097713" y="1739900"/>
          <p14:tracePt t="33351" x="7110413" y="1739900"/>
          <p14:tracePt t="33361" x="7123113" y="1714500"/>
          <p14:tracePt t="33370" x="7146925" y="1701800"/>
          <p14:tracePt t="33382" x="7159625" y="1689100"/>
          <p14:tracePt t="33392" x="7172325" y="1689100"/>
          <p14:tracePt t="33403" x="7197725" y="1676400"/>
          <p14:tracePt t="33412" x="7210425" y="1652588"/>
          <p14:tracePt t="33425" x="7235825" y="1639888"/>
          <p14:tracePt t="33432" x="7235825" y="1627188"/>
          <p14:tracePt t="33440" x="7246938" y="1627188"/>
          <p14:tracePt t="33450" x="7259638" y="1614488"/>
          <p14:tracePt t="33460" x="7259638" y="1601788"/>
          <p14:tracePt t="33470" x="7272338" y="1589088"/>
          <p14:tracePt t="33489" x="7285038" y="1589088"/>
          <p14:tracePt t="33501" x="7285038" y="1576388"/>
          <p14:tracePt t="33512" x="7297738" y="1576388"/>
          <p14:tracePt t="33523" x="7310438" y="1563688"/>
          <p14:tracePt t="33540" x="7310438" y="1552575"/>
          <p14:tracePt t="34273" x="7323138" y="1552575"/>
          <p14:tracePt t="34503" x="7323138" y="1601788"/>
          <p14:tracePt t="34513" x="7246938" y="1689100"/>
          <p14:tracePt t="34520" x="7123113" y="1827213"/>
          <p14:tracePt t="34531" x="6946900" y="1952625"/>
          <p14:tracePt t="34541" x="6659563" y="2165350"/>
          <p14:tracePt t="34552" x="6321425" y="2390775"/>
          <p14:tracePt t="34561" x="5883275" y="2652713"/>
          <p14:tracePt t="34571" x="5445125" y="2952750"/>
          <p14:tracePt t="34584" x="5068888" y="3190875"/>
          <p14:tracePt t="34592" x="4768850" y="3378200"/>
          <p14:tracePt t="34605" x="4630738" y="3467100"/>
          <p14:tracePt t="34613" x="4506913" y="3529013"/>
          <p14:tracePt t="34623" x="4430713" y="3567113"/>
          <p14:tracePt t="34632" x="4418013" y="3590925"/>
          <p14:tracePt t="34640" x="4394200" y="3603625"/>
          <p14:tracePt t="34651" x="4381500" y="3603625"/>
          <p14:tracePt t="34732" x="4368800" y="3603625"/>
          <p14:tracePt t="34759" x="4356100" y="3616325"/>
          <p14:tracePt t="34779" x="4343400" y="3629025"/>
          <p14:tracePt t="34789" x="4330700" y="3629025"/>
          <p14:tracePt t="34868" x="4318000" y="3629025"/>
          <p14:tracePt t="34889" x="4305300" y="3629025"/>
          <p14:tracePt t="34898" x="4294188" y="3629025"/>
          <p14:tracePt t="34929" x="4268788" y="3641725"/>
          <p14:tracePt t="34938" x="4256088" y="3654425"/>
          <p14:tracePt t="34948" x="4243388" y="3654425"/>
          <p14:tracePt t="34957" x="4217988" y="3667125"/>
          <p14:tracePt t="34968" x="4192588" y="3679825"/>
          <p14:tracePt t="34978" x="4143375" y="3703638"/>
          <p14:tracePt t="34987" x="4092575" y="3729038"/>
          <p14:tracePt t="34997" x="4017963" y="3767138"/>
          <p14:tracePt t="35008" x="3930650" y="3816350"/>
          <p14:tracePt t="35018" x="3792538" y="3854450"/>
          <p14:tracePt t="35028" x="3617913" y="3916363"/>
          <p14:tracePt t="35036" x="3417888" y="3954463"/>
          <p14:tracePt t="35047" x="3228975" y="3979863"/>
          <p14:tracePt t="35058" x="3054350" y="4005263"/>
          <p14:tracePt t="35076" x="2778125" y="4029075"/>
          <p14:tracePt t="35087" x="2641600" y="4041775"/>
          <p14:tracePt t="35097" x="2516188" y="4054475"/>
          <p14:tracePt t="35107" x="2403475" y="4054475"/>
          <p14:tracePt t="35116" x="2316163" y="4079875"/>
          <p14:tracePt t="35126" x="2228850" y="4079875"/>
          <p14:tracePt t="35136" x="2165350" y="4079875"/>
          <p14:tracePt t="35148" x="2127250" y="4079875"/>
          <p14:tracePt t="35157" x="2090738" y="4079875"/>
          <p14:tracePt t="35167" x="2065338" y="4079875"/>
          <p14:tracePt t="35181" x="2039938" y="4079875"/>
          <p14:tracePt t="35187" x="2014538" y="4079875"/>
          <p14:tracePt t="35197" x="2003425" y="4079875"/>
          <p14:tracePt t="35207" x="1990725" y="4079875"/>
          <p14:tracePt t="35216" x="1965325" y="4079875"/>
          <p14:tracePt t="35246" x="1952625" y="4079875"/>
          <p14:tracePt t="35256" x="1939925" y="4079875"/>
          <p14:tracePt t="35280" x="1927225" y="4079875"/>
          <p14:tracePt t="35374" x="1939925" y="4079875"/>
          <p14:tracePt t="35384" x="1990725" y="4092575"/>
          <p14:tracePt t="35394" x="2052638" y="4105275"/>
          <p14:tracePt t="35404" x="2103438" y="4117975"/>
          <p14:tracePt t="35416" x="2152650" y="4129088"/>
          <p14:tracePt t="35427" x="2190750" y="4129088"/>
          <p14:tracePt t="35438" x="2239963" y="4141788"/>
          <p14:tracePt t="35444" x="2278063" y="4141788"/>
          <p14:tracePt t="35453" x="2303463" y="4141788"/>
          <p14:tracePt t="35463" x="2328863" y="4141788"/>
          <p14:tracePt t="35473" x="2365375" y="4141788"/>
          <p14:tracePt t="35484" x="2378075" y="4141788"/>
          <p14:tracePt t="35493" x="2416175" y="4141788"/>
          <p14:tracePt t="35505" x="2452688" y="4141788"/>
          <p14:tracePt t="35516" x="2528888" y="4141788"/>
          <p14:tracePt t="35524" x="2603500" y="4141788"/>
          <p14:tracePt t="35536" x="2703513" y="4141788"/>
          <p14:tracePt t="35544" x="2790825" y="4141788"/>
          <p14:tracePt t="35557" x="2879725" y="4141788"/>
          <p14:tracePt t="35565" x="2954338" y="4141788"/>
          <p14:tracePt t="35574" x="3016250" y="4129088"/>
          <p14:tracePt t="35584" x="3041650" y="4129088"/>
          <p14:tracePt t="35593" x="3092450" y="4129088"/>
          <p14:tracePt t="35602" x="3141663" y="4129088"/>
          <p14:tracePt t="35612" x="3167063" y="4117975"/>
          <p14:tracePt t="35623" x="3192463" y="4105275"/>
          <p14:tracePt t="35632" x="3241675" y="4105275"/>
          <p14:tracePt t="35642" x="3292475" y="4105275"/>
          <p14:tracePt t="35655" x="3341688" y="4105275"/>
          <p14:tracePt t="35664" x="3354388" y="4105275"/>
          <p14:tracePt t="35675" x="3392488" y="4105275"/>
          <p14:tracePt t="35683" x="3429000" y="4105275"/>
          <p14:tracePt t="35692" x="3441700" y="4105275"/>
          <p14:tracePt t="35701" x="3479800" y="4105275"/>
          <p14:tracePt t="35711" x="3505200" y="4105275"/>
          <p14:tracePt t="35722" x="3530600" y="4105275"/>
          <p14:tracePt t="35732" x="3567113" y="4105275"/>
          <p14:tracePt t="35742" x="3592513" y="4105275"/>
          <p14:tracePt t="35750" x="3630613" y="4105275"/>
          <p14:tracePt t="35761" x="3654425" y="4105275"/>
          <p14:tracePt t="35771" x="3667125" y="4092575"/>
          <p14:tracePt t="35783" x="3692525" y="4092575"/>
          <p14:tracePt t="35792" x="3705225" y="4092575"/>
          <p14:tracePt t="35809" x="3717925" y="4092575"/>
          <p14:tracePt t="35814" x="3756025" y="4092575"/>
          <p14:tracePt t="35822" x="3767138" y="4092575"/>
          <p14:tracePt t="35833" x="3779838" y="4092575"/>
          <p14:tracePt t="35841" x="3792538" y="4092575"/>
          <p14:tracePt t="35851" x="3817938" y="4079875"/>
          <p14:tracePt t="35860" x="3830638" y="4079875"/>
          <p14:tracePt t="35869" x="3843338" y="4079875"/>
          <p14:tracePt t="35880" x="3856038" y="4079875"/>
          <p14:tracePt t="35891" x="3879850" y="4079875"/>
          <p14:tracePt t="35901" x="3892550" y="4079875"/>
          <p14:tracePt t="35915" x="3905250" y="4079875"/>
          <p14:tracePt t="35922" x="3930650" y="4079875"/>
          <p14:tracePt t="35949" x="3943350" y="4079875"/>
          <p14:tracePt t="35960" x="3956050" y="4079875"/>
          <p14:tracePt t="35980" x="3968750" y="4079875"/>
          <p14:tracePt t="36013" x="3979863" y="4079875"/>
          <p14:tracePt t="36020" x="3992563" y="4079875"/>
          <p14:tracePt t="36309" x="3992563" y="4067175"/>
          <p14:tracePt t="36317" x="4017963" y="4067175"/>
          <p14:tracePt t="36326" x="4056063" y="4067175"/>
          <p14:tracePt t="36336" x="4092575" y="4067175"/>
          <p14:tracePt t="36346" x="4117975" y="4067175"/>
          <p14:tracePt t="36356" x="4156075" y="4067175"/>
          <p14:tracePt t="36366" x="4168775" y="4067175"/>
          <p14:tracePt t="36377" x="4181475" y="4067175"/>
          <p14:tracePt t="36389" x="4205288" y="4067175"/>
          <p14:tracePt t="36397" x="4217988" y="4067175"/>
          <p14:tracePt t="36406" x="4230688" y="4067175"/>
          <p14:tracePt t="36425" x="4256088" y="4067175"/>
          <p14:tracePt t="36436" x="4268788" y="4067175"/>
          <p14:tracePt t="36466" x="4281488" y="4067175"/>
          <p14:tracePt t="36476" x="4294188" y="4067175"/>
          <p14:tracePt t="36812" x="4305300" y="4067175"/>
          <p14:tracePt t="36844" x="4318000" y="4079875"/>
          <p14:tracePt t="36852" x="4356100" y="4079875"/>
          <p14:tracePt t="36865" x="4381500" y="4092575"/>
          <p14:tracePt t="36874" x="4456113" y="4105275"/>
          <p14:tracePt t="36885" x="4543425" y="4105275"/>
          <p14:tracePt t="36891" x="4606925" y="4105275"/>
          <p14:tracePt t="36901" x="4668838" y="4117975"/>
          <p14:tracePt t="36912" x="4719638" y="4117975"/>
          <p14:tracePt t="36921" x="4768850" y="4117975"/>
          <p14:tracePt t="36931" x="4794250" y="4117975"/>
          <p14:tracePt t="36942" x="4832350" y="4129088"/>
          <p14:tracePt t="36953" x="4856163" y="4129088"/>
          <p14:tracePt t="36962" x="4881563" y="4141788"/>
          <p14:tracePt t="36972" x="4919663" y="4154488"/>
          <p14:tracePt t="36984" x="4956175" y="4154488"/>
          <p14:tracePt t="36991" x="4968875" y="4154488"/>
          <p14:tracePt t="37002" x="5006975" y="4154488"/>
          <p14:tracePt t="37014" x="5045075" y="4154488"/>
          <p14:tracePt t="37022" x="5057775" y="4154488"/>
          <p14:tracePt t="37035" x="5094288" y="4154488"/>
          <p14:tracePt t="37041" x="5132388" y="4154488"/>
          <p14:tracePt t="37050" x="5145088" y="4154488"/>
          <p14:tracePt t="37061" x="5181600" y="4154488"/>
          <p14:tracePt t="37084" x="5232400" y="4154488"/>
          <p14:tracePt t="37090" x="5270500" y="4154488"/>
          <p14:tracePt t="37101" x="5294313" y="4154488"/>
          <p14:tracePt t="37114" x="5332413" y="4154488"/>
          <p14:tracePt t="37122" x="5345113" y="4154488"/>
          <p14:tracePt t="37131" x="5370513" y="4154488"/>
          <p14:tracePt t="37142" x="5394325" y="4154488"/>
          <p14:tracePt t="37152" x="5407025" y="4154488"/>
          <p14:tracePt t="37160" x="5419725" y="4154488"/>
          <p14:tracePt t="37169" x="5432425" y="4154488"/>
          <p14:tracePt t="37180" x="5457825" y="4154488"/>
          <p14:tracePt t="37190" x="5470525" y="4154488"/>
          <p14:tracePt t="37199" x="5483225" y="4154488"/>
          <p14:tracePt t="37209" x="5507038" y="4154488"/>
          <p14:tracePt t="37221" x="5519738" y="4154488"/>
          <p14:tracePt t="37231" x="5532438" y="4154488"/>
          <p14:tracePt t="37244" x="5545138" y="4154488"/>
          <p14:tracePt t="37250" x="5570538" y="4154488"/>
          <p14:tracePt t="37279" x="5583238" y="4154488"/>
          <p14:tracePt t="37290" x="5595938" y="4154488"/>
          <p14:tracePt t="37318" x="5607050" y="4154488"/>
          <p14:tracePt t="37341" x="5619750" y="4154488"/>
          <p14:tracePt t="37349" x="5632450" y="4154488"/>
          <p14:tracePt t="37975" x="5570538" y="4154488"/>
          <p14:tracePt t="37985" x="5470525" y="4154488"/>
          <p14:tracePt t="37995" x="5257800" y="4154488"/>
          <p14:tracePt t="38002" x="4994275" y="4179888"/>
          <p14:tracePt t="38013" x="4568825" y="4241800"/>
          <p14:tracePt t="38023" x="4143375" y="4318000"/>
          <p14:tracePt t="38032" x="3517900" y="4405313"/>
          <p14:tracePt t="38042" x="3092450" y="4479925"/>
          <p14:tracePt t="38052" x="2678113" y="4530725"/>
          <p14:tracePt t="38066" x="2339975" y="4592638"/>
          <p14:tracePt t="38087" x="1852613" y="4618038"/>
          <p14:tracePt t="38092" x="1665288" y="4618038"/>
          <p14:tracePt t="38102" x="1552575" y="4618038"/>
          <p14:tracePt t="38113" x="1452563" y="4618038"/>
          <p14:tracePt t="38121" x="1376363" y="4618038"/>
          <p14:tracePt t="38131" x="1327150" y="4605338"/>
          <p14:tracePt t="38142" x="1314450" y="4605338"/>
          <p14:tracePt t="38152" x="1301750" y="4592638"/>
          <p14:tracePt t="38166" x="1289050" y="4592638"/>
          <p14:tracePt t="38174" x="1289050" y="4579938"/>
          <p14:tracePt t="38321" x="1276350" y="4579938"/>
          <p14:tracePt t="38351" x="1263650" y="4579938"/>
          <p14:tracePt t="38370" x="1252538" y="4579938"/>
          <p14:tracePt t="38380" x="1239838" y="4579938"/>
          <p14:tracePt t="38398" x="1214438" y="4579938"/>
          <p14:tracePt t="38409" x="1189038" y="4579938"/>
          <p14:tracePt t="38421" x="1163638" y="4567238"/>
          <p14:tracePt t="38431" x="1127125" y="4554538"/>
          <p14:tracePt t="38444" x="1101725" y="4554538"/>
          <p14:tracePt t="38452" x="1063625" y="4543425"/>
          <p14:tracePt t="38461" x="1050925" y="4543425"/>
          <p14:tracePt t="38470" x="1038225" y="4543425"/>
          <p14:tracePt t="38478" x="1014413" y="4543425"/>
          <p14:tracePt t="38490" x="1001713" y="4543425"/>
          <p14:tracePt t="38499" x="989013" y="4543425"/>
          <p14:tracePt t="38508" x="976313" y="4543425"/>
          <p14:tracePt t="38538" x="963613" y="4543425"/>
          <p14:tracePt t="39133" x="989013" y="4543425"/>
          <p14:tracePt t="39144" x="1038225" y="4554538"/>
          <p14:tracePt t="39153" x="1089025" y="4567238"/>
          <p14:tracePt t="39163" x="1114425" y="4567238"/>
          <p14:tracePt t="39174" x="1163638" y="4567238"/>
          <p14:tracePt t="39183" x="1189038" y="4579938"/>
          <p14:tracePt t="39192" x="1214438" y="4579938"/>
          <p14:tracePt t="39203" x="1239838" y="4579938"/>
          <p14:tracePt t="39213" x="1263650" y="4579938"/>
          <p14:tracePt t="39222" x="1289050" y="4579938"/>
          <p14:tracePt t="39232" x="1327150" y="4579938"/>
          <p14:tracePt t="39243" x="1363663" y="4579938"/>
          <p14:tracePt t="39253" x="1376363" y="4579938"/>
          <p14:tracePt t="39263" x="1414463" y="4579938"/>
          <p14:tracePt t="39273" x="1452563" y="4579938"/>
          <p14:tracePt t="39283" x="1465263" y="4579938"/>
          <p14:tracePt t="39293" x="1501775" y="4579938"/>
          <p14:tracePt t="39302" x="1539875" y="4579938"/>
          <p14:tracePt t="39311" x="1552575" y="4579938"/>
          <p14:tracePt t="39322" x="1589088" y="4579938"/>
          <p14:tracePt t="39332" x="1627188" y="4579938"/>
          <p14:tracePt t="39342" x="1652588" y="4579938"/>
          <p14:tracePt t="39351" x="1677988" y="4579938"/>
          <p14:tracePt t="39361" x="1714500" y="4579938"/>
          <p14:tracePt t="39372" x="1739900" y="4579938"/>
          <p14:tracePt t="39381" x="1752600" y="4579938"/>
          <p14:tracePt t="39393" x="1765300" y="4579938"/>
          <p14:tracePt t="39402" x="1790700" y="4579938"/>
          <p14:tracePt t="39412" x="1801813" y="4579938"/>
          <p14:tracePt t="39422" x="1814513" y="4579938"/>
          <p14:tracePt t="39430" x="1827213" y="4579938"/>
          <p14:tracePt t="39442" x="1852613" y="4579938"/>
          <p14:tracePt t="39451" x="1865313" y="4579938"/>
          <p14:tracePt t="39460" x="1878013" y="4579938"/>
          <p14:tracePt t="39472" x="1903413" y="4579938"/>
          <p14:tracePt t="39483" x="1939925" y="4567238"/>
          <p14:tracePt t="39500" x="1978025" y="4543425"/>
          <p14:tracePt t="39504" x="2014538" y="4530725"/>
          <p14:tracePt t="39512" x="2039938" y="4505325"/>
          <p14:tracePt t="39523" x="2078038" y="4492625"/>
          <p14:tracePt t="39530" x="2116138" y="4479925"/>
          <p14:tracePt t="39540" x="2139950" y="4454525"/>
          <p14:tracePt t="39549" x="2165350" y="4443413"/>
          <p14:tracePt t="39571" x="2190750" y="4430713"/>
          <p14:tracePt t="39579" x="2203450" y="4418013"/>
          <p14:tracePt t="39611" x="2216150" y="4418013"/>
          <p14:tracePt t="39623" x="2228850" y="4405313"/>
          <p14:tracePt t="39643" x="2239963" y="4392613"/>
          <p14:tracePt t="39659" x="2239963" y="4379913"/>
          <p14:tracePt t="39788" x="2252663" y="4379913"/>
          <p14:tracePt t="39798" x="2265363" y="4379913"/>
          <p14:tracePt t="39808" x="2278063" y="4379913"/>
          <p14:tracePt t="39819" x="2278063" y="4392613"/>
          <p14:tracePt t="39829" x="2278063" y="4405313"/>
          <p14:tracePt t="39839" x="2278063" y="4430713"/>
          <p14:tracePt t="39853" x="2278063" y="4454525"/>
          <p14:tracePt t="39859" x="2278063" y="4518025"/>
          <p14:tracePt t="39874" x="2278063" y="4579938"/>
          <p14:tracePt t="39879" x="2278063" y="4667250"/>
          <p14:tracePt t="39888" x="2278063" y="4730750"/>
          <p14:tracePt t="39899" x="2278063" y="4768850"/>
          <p14:tracePt t="39906" x="2278063" y="4805363"/>
          <p14:tracePt t="39919" x="2278063" y="4818063"/>
          <p14:tracePt t="39927" x="2278063" y="4830763"/>
          <p14:tracePt t="39936" x="2278063" y="4843463"/>
          <p14:tracePt t="39969" x="2278063" y="4856163"/>
          <p14:tracePt t="39998" x="2278063" y="4868863"/>
          <p14:tracePt t="40016" x="2278063" y="4879975"/>
          <p14:tracePt t="40603" x="2290763" y="4879975"/>
          <p14:tracePt t="40611" x="2303463" y="4879975"/>
          <p14:tracePt t="40631" x="2316163" y="4879975"/>
          <p14:tracePt t="40642" x="2339975" y="4868863"/>
          <p14:tracePt t="40651" x="2339975" y="4856163"/>
          <p14:tracePt t="40660" x="2352675" y="4843463"/>
          <p14:tracePt t="40679" x="2365375" y="4830763"/>
          <p14:tracePt t="40683" x="2378075" y="4830763"/>
          <p14:tracePt t="40692" x="2378075" y="4818063"/>
          <p14:tracePt t="40700" x="2390775" y="4818063"/>
          <p14:tracePt t="40723" x="2403475" y="4805363"/>
          <p14:tracePt t="40731" x="2403475" y="4792663"/>
          <p14:tracePt t="40739" x="2416175" y="4792663"/>
          <p14:tracePt t="40752" x="2428875" y="4779963"/>
          <p14:tracePt t="40769" x="2428875" y="4768850"/>
          <p14:tracePt t="40779" x="2441575" y="4768850"/>
          <p14:tracePt t="40790" x="2452688" y="4743450"/>
          <p14:tracePt t="40800" x="2465388" y="4743450"/>
          <p14:tracePt t="40810" x="2465388" y="4730750"/>
          <p14:tracePt t="40821" x="2465388" y="4718050"/>
          <p14:tracePt t="40832" x="2478088" y="4718050"/>
          <p14:tracePt t="40843" x="2490788" y="4705350"/>
          <p14:tracePt t="40859" x="2490788" y="4692650"/>
          <p14:tracePt t="40870" x="2503488" y="4679950"/>
          <p14:tracePt t="40879" x="2516188" y="4679950"/>
          <p14:tracePt t="40889" x="2516188" y="4667250"/>
          <p14:tracePt t="40899" x="2516188" y="4656138"/>
          <p14:tracePt t="40920" x="2516188" y="4643438"/>
          <p14:tracePt t="40960" x="2516188" y="4630738"/>
          <p14:tracePt t="40979" x="2516188" y="4618038"/>
          <p14:tracePt t="41038" x="2528888" y="4618038"/>
          <p14:tracePt t="41060" x="2528888" y="4605338"/>
          <p14:tracePt t="41069" x="2541588" y="4605338"/>
          <p14:tracePt t="41087" x="2554288" y="4605338"/>
          <p14:tracePt t="41096" x="2565400" y="4605338"/>
          <p14:tracePt t="41128" x="2578100" y="4605338"/>
          <p14:tracePt t="41149" x="2603500" y="4605338"/>
          <p14:tracePt t="41168" x="2628900" y="4605338"/>
          <p14:tracePt t="41179" x="2641600" y="4605338"/>
          <p14:tracePt t="41189" x="2654300" y="4605338"/>
          <p14:tracePt t="41203" x="2678113" y="4605338"/>
          <p14:tracePt t="41206" x="2690813" y="4605338"/>
          <p14:tracePt t="41215" x="2703513" y="4605338"/>
          <p14:tracePt t="41227" x="2728913" y="4605338"/>
          <p14:tracePt t="41237" x="2741613" y="4605338"/>
          <p14:tracePt t="41246" x="2754313" y="4605338"/>
          <p14:tracePt t="41255" x="2778125" y="4592638"/>
          <p14:tracePt t="41268" x="2790825" y="4592638"/>
          <p14:tracePt t="41280" x="2803525" y="4592638"/>
          <p14:tracePt t="41288" x="2828925" y="4592638"/>
          <p14:tracePt t="41310" x="2841625" y="4579938"/>
          <p14:tracePt t="41317" x="2854325" y="4579938"/>
          <p14:tracePt t="41335" x="2867025" y="4579938"/>
          <p14:tracePt t="41364" x="2879725" y="4579938"/>
          <p14:tracePt t="41375" x="2890838" y="4579938"/>
          <p14:tracePt t="41572" x="2903538" y="4579938"/>
          <p14:tracePt t="41703" x="2903538" y="4592638"/>
          <p14:tracePt t="41713" x="2903538" y="4605338"/>
          <p14:tracePt t="41722" x="2903538" y="4618038"/>
          <p14:tracePt t="41731" x="2903538" y="4630738"/>
          <p14:tracePt t="41742" x="2903538" y="4643438"/>
          <p14:tracePt t="41752" x="2903538" y="4656138"/>
          <p14:tracePt t="41771" x="2903538" y="4667250"/>
          <p14:tracePt t="41782" x="2903538" y="4679950"/>
          <p14:tracePt t="41792" x="2903538" y="4692650"/>
          <p14:tracePt t="41822" x="2903538" y="4705350"/>
          <p14:tracePt t="41851" x="2903538" y="4718050"/>
          <p14:tracePt t="41871" x="2903538" y="4730750"/>
          <p14:tracePt t="41960" x="2903538" y="4743450"/>
          <p14:tracePt t="42457" x="2903538" y="4730750"/>
          <p14:tracePt t="42467" x="2903538" y="4718050"/>
          <p14:tracePt t="42479" x="2916238" y="4692650"/>
          <p14:tracePt t="42487" x="2928938" y="4667250"/>
          <p14:tracePt t="42496" x="2928938" y="4656138"/>
          <p14:tracePt t="42507" x="2941638" y="4643438"/>
          <p14:tracePt t="42516" x="2941638" y="4630738"/>
          <p14:tracePt t="42525" x="2954338" y="4618038"/>
          <p14:tracePt t="42536" x="2967038" y="4618038"/>
          <p14:tracePt t="42546" x="2967038" y="4605338"/>
          <p14:tracePt t="42555" x="2979738" y="4579938"/>
          <p14:tracePt t="42576" x="2992438" y="4567238"/>
          <p14:tracePt t="42587" x="2992438" y="4554538"/>
          <p14:tracePt t="42596" x="3003550" y="4543425"/>
          <p14:tracePt t="42609" x="3016250" y="4543425"/>
          <p14:tracePt t="42619" x="3016250" y="4530725"/>
          <p14:tracePt t="42637" x="3028950" y="4518025"/>
          <p14:tracePt t="42643" x="3041650" y="4518025"/>
          <p14:tracePt t="42665" x="3041650" y="4505325"/>
          <p14:tracePt t="42674" x="3054350" y="4492625"/>
          <p14:tracePt t="42684" x="3067050" y="4479925"/>
          <p14:tracePt t="42694" x="3079750" y="4479925"/>
          <p14:tracePt t="42705" x="3079750" y="4467225"/>
          <p14:tracePt t="42714" x="3079750" y="4454525"/>
          <p14:tracePt t="42723" x="3092450" y="4443413"/>
          <p14:tracePt t="42735" x="3103563" y="4443413"/>
          <p14:tracePt t="42744" x="3103563" y="4430713"/>
          <p14:tracePt t="42763" x="3103563" y="4418013"/>
          <p14:tracePt t="42813" x="3103563" y="4405313"/>
          <p14:tracePt t="43558" x="3116263" y="4405313"/>
          <p14:tracePt t="43894" x="3128963" y="4405313"/>
          <p14:tracePt t="43903" x="3141663" y="4418013"/>
          <p14:tracePt t="43914" x="3154363" y="4443413"/>
          <p14:tracePt t="43933" x="3167063" y="4454525"/>
          <p14:tracePt t="43944" x="3179763" y="4479925"/>
          <p14:tracePt t="43953" x="3179763" y="4492625"/>
          <p14:tracePt t="43964" x="3192463" y="4518025"/>
          <p14:tracePt t="43973" x="3216275" y="4543425"/>
          <p14:tracePt t="43985" x="3228975" y="4567238"/>
          <p14:tracePt t="43994" x="3254375" y="4579938"/>
          <p14:tracePt t="44003" x="3267075" y="4592638"/>
          <p14:tracePt t="44014" x="3279775" y="4605338"/>
          <p14:tracePt t="44038" x="3292475" y="4618038"/>
          <p14:tracePt t="44045" x="3292475" y="4630738"/>
          <p14:tracePt t="44053" x="3305175" y="4630738"/>
          <p14:tracePt t="44063" x="3317875" y="4630738"/>
          <p14:tracePt t="44079" x="3317875" y="4643438"/>
          <p14:tracePt t="44082" x="3317875" y="4656138"/>
          <p14:tracePt t="44132" x="3328988" y="4667250"/>
          <p14:tracePt t="44141" x="3341688" y="4679950"/>
          <p14:tracePt t="44164" x="3354388" y="4679950"/>
          <p14:tracePt t="44173" x="3354388" y="4692650"/>
          <p14:tracePt t="44202" x="3367088" y="4692650"/>
          <p14:tracePt t="44222" x="3379788" y="4692650"/>
          <p14:tracePt t="44230" x="3379788" y="4705350"/>
          <p14:tracePt t="44242" x="3392488" y="4705350"/>
          <p14:tracePt t="44251" x="3392488" y="4718050"/>
          <p14:tracePt t="44261" x="3405188" y="4718050"/>
          <p14:tracePt t="44272" x="3417888" y="4730750"/>
          <p14:tracePt t="44392" x="3429000" y="4730750"/>
          <p14:tracePt t="44551" x="3441700" y="4730750"/>
          <p14:tracePt t="44908" x="3454400" y="4730750"/>
          <p14:tracePt t="44940" x="3467100" y="4730750"/>
          <p14:tracePt t="44956" x="3492500" y="4730750"/>
          <p14:tracePt t="44966" x="3505200" y="4730750"/>
          <p14:tracePt t="44974" x="3517900" y="4730750"/>
          <p14:tracePt t="44985" x="3530600" y="4730750"/>
          <p14:tracePt t="44995" x="3554413" y="4730750"/>
          <p14:tracePt t="45004" x="3592513" y="4730750"/>
          <p14:tracePt t="45020" x="3630613" y="4730750"/>
          <p14:tracePt t="45026" x="3654425" y="4730750"/>
          <p14:tracePt t="45036" x="3667125" y="4730750"/>
          <p14:tracePt t="45047" x="3692525" y="4730750"/>
          <p14:tracePt t="45056" x="3705225" y="4718050"/>
          <p14:tracePt t="45068" x="3717925" y="4718050"/>
          <p14:tracePt t="45075" x="3743325" y="4705350"/>
          <p14:tracePt t="45084" x="3756025" y="4705350"/>
          <p14:tracePt t="45094" x="3767138" y="4692650"/>
          <p14:tracePt t="45104" x="3792538" y="4692650"/>
          <p14:tracePt t="45114" x="3805238" y="4692650"/>
          <p14:tracePt t="45124" x="3817938" y="4692650"/>
          <p14:tracePt t="45134" x="3843338" y="4679950"/>
          <p14:tracePt t="45155" x="3856038" y="4667250"/>
          <p14:tracePt t="45165" x="3867150" y="4667250"/>
          <p14:tracePt t="45194" x="3879850" y="4667250"/>
          <p14:tracePt t="45204" x="3892550" y="4667250"/>
          <p14:tracePt t="45224" x="3905250" y="4667250"/>
          <p14:tracePt t="45234" x="3905250" y="4656138"/>
          <p14:tracePt t="45275" x="3905250" y="4643438"/>
          <p14:tracePt t="45284" x="3905250" y="4630738"/>
          <p14:tracePt t="45295" x="3917950" y="4618038"/>
          <p14:tracePt t="45303" x="3930650" y="4605338"/>
          <p14:tracePt t="45314" x="3943350" y="4579938"/>
          <p14:tracePt t="45323" x="3943350" y="4567238"/>
          <p14:tracePt t="45342" x="3943350" y="4554538"/>
          <p14:tracePt t="45353" x="3956050" y="4543425"/>
          <p14:tracePt t="45372" x="3956050" y="4530725"/>
          <p14:tracePt t="45383" x="3956050" y="4518025"/>
          <p14:tracePt t="45395" x="3956050" y="4505325"/>
          <p14:tracePt t="45432" x="3956050" y="4492625"/>
          <p14:tracePt t="45451" x="3956050" y="4479925"/>
          <p14:tracePt t="45620" x="3968750" y="4479925"/>
          <p14:tracePt t="45629" x="3979863" y="4479925"/>
          <p14:tracePt t="45659" x="3992563" y="4479925"/>
          <p14:tracePt t="45680" x="4005263" y="4479925"/>
          <p14:tracePt t="45689" x="4030663" y="4479925"/>
          <p14:tracePt t="45699" x="4043363" y="4479925"/>
          <p14:tracePt t="45709" x="4068763" y="4479925"/>
          <p14:tracePt t="45719" x="4081463" y="4479925"/>
          <p14:tracePt t="45729" x="4092575" y="4479925"/>
          <p14:tracePt t="45739" x="4117975" y="4467225"/>
          <p14:tracePt t="45759" x="4143375" y="4467225"/>
          <p14:tracePt t="45771" x="4156075" y="4467225"/>
          <p14:tracePt t="45778" x="4168775" y="4467225"/>
          <p14:tracePt t="45789" x="4192588" y="4467225"/>
          <p14:tracePt t="45798" x="4205288" y="4467225"/>
          <p14:tracePt t="45819" x="4217988" y="4467225"/>
          <p14:tracePt t="45829" x="4230688" y="4467225"/>
          <p14:tracePt t="45848" x="4243388" y="4467225"/>
          <p14:tracePt t="46029" x="4243388" y="4479925"/>
          <p14:tracePt t="46036" x="4243388" y="4518025"/>
          <p14:tracePt t="46047" x="4230688" y="4554538"/>
          <p14:tracePt t="46056" x="4217988" y="4592638"/>
          <p14:tracePt t="46073" x="4217988" y="4605338"/>
          <p14:tracePt t="46080" x="4205288" y="4630738"/>
          <p14:tracePt t="46088" x="4205288" y="4656138"/>
          <p14:tracePt t="46106" x="4205288" y="4667250"/>
          <p14:tracePt t="46116" x="4192588" y="4679950"/>
          <p14:tracePt t="46126" x="4192588" y="4692650"/>
          <p14:tracePt t="46146" x="4192588" y="4705350"/>
          <p14:tracePt t="46156" x="4192588" y="4718050"/>
          <p14:tracePt t="46175" x="4192588" y="4730750"/>
          <p14:tracePt t="46207" x="4192588" y="4743450"/>
          <p14:tracePt t="46217" x="4192588" y="4756150"/>
          <p14:tracePt t="46236" x="4192588" y="4768850"/>
          <p14:tracePt t="46248" x="4181475" y="4779963"/>
          <p14:tracePt t="46256" x="4181475" y="4792663"/>
          <p14:tracePt t="46276" x="4181475" y="4805363"/>
          <p14:tracePt t="46284" x="4181475" y="4818063"/>
          <p14:tracePt t="46313" x="4181475" y="4830763"/>
          <p14:tracePt t="46662" x="4168775" y="4830763"/>
          <p14:tracePt t="46889" x="4192588" y="4818063"/>
          <p14:tracePt t="46899" x="4230688" y="4818063"/>
          <p14:tracePt t="46909" x="4256088" y="4818063"/>
          <p14:tracePt t="46920" x="4294188" y="4792663"/>
          <p14:tracePt t="46929" x="4330700" y="4792663"/>
          <p14:tracePt t="46940" x="4368800" y="4779963"/>
          <p14:tracePt t="46951" x="4430713" y="4768850"/>
          <p14:tracePt t="46960" x="4494213" y="4768850"/>
          <p14:tracePt t="46972" x="4568825" y="4756150"/>
          <p14:tracePt t="46978" x="4619625" y="4743450"/>
          <p14:tracePt t="46988" x="4668838" y="4743450"/>
          <p14:tracePt t="46999" x="4694238" y="4743450"/>
          <p14:tracePt t="47009" x="4719638" y="4743450"/>
          <p14:tracePt t="47018" x="4732338" y="4743450"/>
          <p14:tracePt t="47872" x="4719638" y="4743450"/>
          <p14:tracePt t="47881" x="4619625" y="4743450"/>
          <p14:tracePt t="47891" x="4468813" y="4792663"/>
          <p14:tracePt t="47905" x="4181475" y="4879975"/>
          <p14:tracePt t="47912" x="3968750" y="4930775"/>
          <p14:tracePt t="47923" x="3767138" y="4981575"/>
          <p14:tracePt t="47931" x="3592513" y="5018088"/>
          <p14:tracePt t="47940" x="3467100" y="5056188"/>
          <p14:tracePt t="47951" x="3367088" y="5081588"/>
          <p14:tracePt t="47961" x="3305175" y="5092700"/>
          <p14:tracePt t="47970" x="3267075" y="5105400"/>
          <p14:tracePt t="47981" x="3241675" y="5105400"/>
          <p14:tracePt t="47992" x="3228975" y="5105400"/>
          <p14:tracePt t="48004" x="3216275" y="5105400"/>
          <p14:tracePt t="48022" x="3205163" y="5105400"/>
          <p14:tracePt t="48080" x="3192463" y="5105400"/>
          <p14:tracePt t="48130" x="3179763" y="5105400"/>
          <p14:tracePt t="48141" x="3179763" y="5118100"/>
          <p14:tracePt t="48152" x="3167063" y="5118100"/>
          <p14:tracePt t="48162" x="3167063" y="5130800"/>
          <p14:tracePt t="48169" x="3154363" y="5130800"/>
          <p14:tracePt t="48189" x="3141663" y="5130800"/>
          <p14:tracePt t="48202" x="3128963" y="5143500"/>
          <p14:tracePt t="48208" x="3116263" y="5143500"/>
          <p14:tracePt t="48219" x="3092450" y="5156200"/>
          <p14:tracePt t="48231" x="3079750" y="5156200"/>
          <p14:tracePt t="48239" x="3054350" y="5168900"/>
          <p14:tracePt t="48250" x="3003550" y="5194300"/>
          <p14:tracePt t="48261" x="2928938" y="5218113"/>
          <p14:tracePt t="48269" x="2854325" y="5256213"/>
          <p14:tracePt t="48281" x="2790825" y="5281613"/>
          <p14:tracePt t="48288" x="2728913" y="5305425"/>
          <p14:tracePt t="48298" x="2678113" y="5330825"/>
          <p14:tracePt t="48308" x="2654300" y="5356225"/>
          <p14:tracePt t="48318" x="2616200" y="5368925"/>
          <p14:tracePt t="48327" x="2603500" y="5381625"/>
          <p14:tracePt t="48337" x="2590800" y="5381625"/>
          <p14:tracePt t="48349" x="2565400" y="5394325"/>
          <p14:tracePt t="48359" x="2554288" y="5418138"/>
          <p14:tracePt t="48369" x="2528888" y="5430838"/>
          <p14:tracePt t="48378" x="2516188" y="5443538"/>
          <p14:tracePt t="48387" x="2490788" y="5443538"/>
          <p14:tracePt t="48397" x="2478088" y="5456238"/>
          <p14:tracePt t="48412" x="2465388" y="5481638"/>
          <p14:tracePt t="48418" x="2465388" y="5507038"/>
          <p14:tracePt t="48428" x="2452688" y="5507038"/>
          <p14:tracePt t="48437" x="2441575" y="5518150"/>
          <p14:tracePt t="48446" x="2441575" y="5530850"/>
          <p14:tracePt t="48457" x="2428875" y="5543550"/>
          <p14:tracePt t="48477" x="2428875" y="5556250"/>
          <p14:tracePt t="48486" x="2428875" y="5581650"/>
          <p14:tracePt t="48498" x="2428875" y="5594350"/>
          <p14:tracePt t="48510" x="2428875" y="5607050"/>
          <p14:tracePt t="48517" x="2428875" y="5643563"/>
          <p14:tracePt t="48527" x="2428875" y="5668963"/>
          <p14:tracePt t="48535" x="2428875" y="5707063"/>
          <p14:tracePt t="48546" x="2441575" y="5719763"/>
          <p14:tracePt t="48556" x="2441575" y="5732463"/>
          <p14:tracePt t="48565" x="2452688" y="5756275"/>
          <p14:tracePt t="48577" x="2465388" y="5768975"/>
          <p14:tracePt t="48596" x="2490788" y="5781675"/>
          <p14:tracePt t="48608" x="2503488" y="5794375"/>
          <p14:tracePt t="48620" x="2528888" y="5819775"/>
          <p14:tracePt t="48627" x="2565400" y="5843588"/>
          <p14:tracePt t="48637" x="2603500" y="5856288"/>
          <p14:tracePt t="48645" x="2641600" y="5868988"/>
          <p14:tracePt t="48654" x="2667000" y="5881688"/>
          <p14:tracePt t="48666" x="2716213" y="5881688"/>
          <p14:tracePt t="48675" x="2754313" y="5894388"/>
          <p14:tracePt t="48684" x="2790825" y="5894388"/>
          <p14:tracePt t="48695" x="2803525" y="5894388"/>
          <p14:tracePt t="48705" x="2841625" y="5894388"/>
          <p14:tracePt t="48714" x="2879725" y="5894388"/>
          <p14:tracePt t="48724" x="2903538" y="5894388"/>
          <p14:tracePt t="48735" x="2928938" y="5894388"/>
          <p14:tracePt t="48744" x="3016250" y="5894388"/>
          <p14:tracePt t="48754" x="3079750" y="5894388"/>
          <p14:tracePt t="48764" x="3141663" y="5894388"/>
          <p14:tracePt t="48773" x="3192463" y="5894388"/>
          <p14:tracePt t="48784" x="3228975" y="5894388"/>
          <p14:tracePt t="48794" x="3279775" y="5894388"/>
          <p14:tracePt t="48803" x="3328988" y="5894388"/>
          <p14:tracePt t="48814" x="3367088" y="5894388"/>
          <p14:tracePt t="48824" x="3405188" y="5894388"/>
          <p14:tracePt t="48833" x="3441700" y="5894388"/>
          <p14:tracePt t="48843" x="3479800" y="5894388"/>
          <p14:tracePt t="48855" x="3492500" y="5894388"/>
          <p14:tracePt t="48864" x="3530600" y="5894388"/>
          <p14:tracePt t="48875" x="3567113" y="5894388"/>
          <p14:tracePt t="48883" x="3579813" y="5894388"/>
          <p14:tracePt t="48892" x="3617913" y="5894388"/>
          <p14:tracePt t="48904" x="3654425" y="5894388"/>
          <p14:tracePt t="48913" x="3679825" y="5894388"/>
          <p14:tracePt t="48922" x="3705225" y="5894388"/>
          <p14:tracePt t="48933" x="3743325" y="5894388"/>
          <p14:tracePt t="48943" x="3779838" y="5894388"/>
          <p14:tracePt t="48960" x="3830638" y="5894388"/>
          <p14:tracePt t="48964" x="3867150" y="5894388"/>
          <p14:tracePt t="48974" x="3917950" y="5894388"/>
          <p14:tracePt t="48982" x="3943350" y="5894388"/>
          <p14:tracePt t="48994" x="3979863" y="5894388"/>
          <p14:tracePt t="49005" x="4005263" y="5894388"/>
          <p14:tracePt t="49011" x="4030663" y="5894388"/>
          <p14:tracePt t="49022" x="4068763" y="5894388"/>
          <p14:tracePt t="49033" x="4092575" y="5894388"/>
          <p14:tracePt t="49041" x="4117975" y="5881688"/>
          <p14:tracePt t="49054" x="4156075" y="5868988"/>
          <p14:tracePt t="49062" x="4192588" y="5868988"/>
          <p14:tracePt t="49089" x="4243388" y="5843588"/>
          <p14:tracePt t="49093" x="4268788" y="5843588"/>
          <p14:tracePt t="49100" x="4305300" y="5832475"/>
          <p14:tracePt t="49111" x="4330700" y="5832475"/>
          <p14:tracePt t="49121" x="4368800" y="5819775"/>
          <p14:tracePt t="49130" x="4394200" y="5807075"/>
          <p14:tracePt t="49141" x="4443413" y="5807075"/>
          <p14:tracePt t="49151" x="4494213" y="5794375"/>
          <p14:tracePt t="49160" x="4530725" y="5781675"/>
          <p14:tracePt t="49171" x="4543425" y="5781675"/>
          <p14:tracePt t="49181" x="4568825" y="5768975"/>
          <p14:tracePt t="49190" x="4594225" y="5768975"/>
          <p14:tracePt t="49200" x="4606925" y="5768975"/>
          <p14:tracePt t="49211" x="4630738" y="5768975"/>
          <p14:tracePt t="49221" x="4668838" y="5768975"/>
          <p14:tracePt t="49243" x="4694238" y="5768975"/>
          <p14:tracePt t="49250" x="4706938" y="5768975"/>
          <p14:tracePt t="49260" x="4719638" y="5768975"/>
          <p14:tracePt t="49270" x="4743450" y="5768975"/>
          <p14:tracePt t="49280" x="4756150" y="5768975"/>
          <p14:tracePt t="49290" x="4768850" y="5768975"/>
          <p14:tracePt t="49300" x="4794250" y="5768975"/>
          <p14:tracePt t="49312" x="4806950" y="5768975"/>
          <p14:tracePt t="49321" x="4819650" y="5768975"/>
          <p14:tracePt t="49335" x="4832350" y="5768975"/>
          <p14:tracePt t="49340" x="4843463" y="5768975"/>
          <p14:tracePt t="49351" x="4868863" y="5768975"/>
          <p14:tracePt t="49362" x="4881563" y="5768975"/>
          <p14:tracePt t="49370" x="4894263" y="5768975"/>
          <p14:tracePt t="49797" x="4932363" y="5743575"/>
          <p14:tracePt t="49808" x="4981575" y="5743575"/>
          <p14:tracePt t="49816" x="5045075" y="5743575"/>
          <p14:tracePt t="49826" x="5132388" y="5743575"/>
          <p14:tracePt t="49837" x="5194300" y="5743575"/>
          <p14:tracePt t="49844" x="5270500" y="5743575"/>
          <p14:tracePt t="49857" x="5332413" y="5743575"/>
          <p14:tracePt t="49865" x="5394325" y="5743575"/>
          <p14:tracePt t="49874" x="5507038" y="5743575"/>
          <p14:tracePt t="49886" x="5595938" y="5743575"/>
          <p14:tracePt t="49895" x="5695950" y="5743575"/>
          <p14:tracePt t="49904" x="5783263" y="5743575"/>
          <p14:tracePt t="49917" x="5870575" y="5743575"/>
          <p14:tracePt t="49926" x="5945188" y="5743575"/>
          <p14:tracePt t="49937" x="6008688" y="5743575"/>
          <p14:tracePt t="49947" x="6057900" y="5743575"/>
          <p14:tracePt t="49956" x="6108700" y="5743575"/>
          <p14:tracePt t="49965" x="6121400" y="5743575"/>
          <p14:tracePt t="49974" x="6157913" y="5743575"/>
          <p14:tracePt t="49984" x="6196013" y="5743575"/>
          <p14:tracePt t="49993" x="6221413" y="5743575"/>
          <p14:tracePt t="50004" x="6234113" y="5743575"/>
          <p14:tracePt t="50014" x="6270625" y="5743575"/>
          <p14:tracePt t="50023" x="6296025" y="5732463"/>
          <p14:tracePt t="50037" x="6321425" y="5732463"/>
          <p14:tracePt t="50045" x="6359525" y="5732463"/>
          <p14:tracePt t="50054" x="6396038" y="5719763"/>
          <p14:tracePt t="50071" x="6446838" y="5719763"/>
          <p14:tracePt t="50086" x="6521450" y="5707063"/>
          <p14:tracePt t="50093" x="6546850" y="5694363"/>
          <p14:tracePt t="50104" x="6584950" y="5681663"/>
          <p14:tracePt t="50112" x="6621463" y="5668963"/>
          <p14:tracePt t="50133" x="6646863" y="5668963"/>
          <p14:tracePt t="50143" x="6659563" y="5656263"/>
          <p14:tracePt t="50155" x="6659563" y="5643563"/>
          <p14:tracePt t="50163" x="6672263" y="5630863"/>
          <p14:tracePt t="50189" x="6684963" y="5630863"/>
          <p14:tracePt t="50195" x="6684963" y="5619750"/>
          <p14:tracePt t="50213" x="6684963" y="5607050"/>
          <p14:tracePt t="50232" x="6684963" y="5594350"/>
          <p14:tracePt t="50242" x="6684963" y="5581650"/>
          <p14:tracePt t="50252" x="6684963" y="5568950"/>
          <p14:tracePt t="50273" x="6684963" y="5556250"/>
          <p14:tracePt t="50288" x="6684963" y="5543550"/>
          <p14:tracePt t="50293" x="6684963" y="5530850"/>
          <p14:tracePt t="50314" x="6672263" y="5518150"/>
          <p14:tracePt t="50322" x="6659563" y="5494338"/>
          <p14:tracePt t="50332" x="6646863" y="5481638"/>
          <p14:tracePt t="50341" x="6634163" y="5456238"/>
          <p14:tracePt t="50350" x="6608763" y="5430838"/>
          <p14:tracePt t="50363" x="6584950" y="5394325"/>
          <p14:tracePt t="50370" x="6521450" y="5356225"/>
          <p14:tracePt t="50381" x="6483350" y="5343525"/>
          <p14:tracePt t="50393" x="6434138" y="5318125"/>
          <p14:tracePt t="50402" x="6383338" y="5294313"/>
          <p14:tracePt t="50415" x="6346825" y="5281613"/>
          <p14:tracePt t="50421" x="6296025" y="5268913"/>
          <p14:tracePt t="50432" x="6259513" y="5268913"/>
          <p14:tracePt t="50442" x="6234113" y="5256213"/>
          <p14:tracePt t="50450" x="6196013" y="5243513"/>
          <p14:tracePt t="50460" x="6146800" y="5243513"/>
          <p14:tracePt t="50469" x="6096000" y="5230813"/>
          <p14:tracePt t="50480" x="6045200" y="5218113"/>
          <p14:tracePt t="50490" x="6008688" y="5218113"/>
          <p14:tracePt t="50499" x="5970588" y="5218113"/>
          <p14:tracePt t="50513" x="5883275" y="5218113"/>
          <p14:tracePt t="50521" x="5832475" y="5218113"/>
          <p14:tracePt t="50530" x="5770563" y="5218113"/>
          <p14:tracePt t="50542" x="5708650" y="5218113"/>
          <p14:tracePt t="50550" x="5670550" y="5218113"/>
          <p14:tracePt t="50563" x="5619750" y="5218113"/>
          <p14:tracePt t="50570" x="5545138" y="5218113"/>
          <p14:tracePt t="50579" x="5432425" y="5218113"/>
          <p14:tracePt t="50589" x="5307013" y="5218113"/>
          <p14:tracePt t="50599" x="5219700" y="5218113"/>
          <p14:tracePt t="50610" x="5132388" y="5218113"/>
          <p14:tracePt t="50618" x="5068888" y="5218113"/>
          <p14:tracePt t="50630" x="4994275" y="5218113"/>
          <p14:tracePt t="50642" x="4945063" y="5218113"/>
          <p14:tracePt t="50649" x="4906963" y="5218113"/>
          <p14:tracePt t="50664" x="4856163" y="5218113"/>
          <p14:tracePt t="50670" x="4806950" y="5218113"/>
          <p14:tracePt t="50680" x="4768850" y="5218113"/>
          <p14:tracePt t="50689" x="4719638" y="5218113"/>
          <p14:tracePt t="50698" x="4694238" y="5218113"/>
          <p14:tracePt t="50711" x="4668838" y="5218113"/>
          <p14:tracePt t="50718" x="4630738" y="5218113"/>
          <p14:tracePt t="50728" x="4594225" y="5218113"/>
          <p14:tracePt t="50737" x="4581525" y="5218113"/>
          <p14:tracePt t="50747" x="4543425" y="5218113"/>
          <p14:tracePt t="50758" x="4506913" y="5205413"/>
          <p14:tracePt t="50767" x="4443413" y="5205413"/>
          <p14:tracePt t="50779" x="4406900" y="5205413"/>
          <p14:tracePt t="50791" x="4368800" y="5205413"/>
          <p14:tracePt t="50799" x="4330700" y="5205413"/>
          <p14:tracePt t="50808" x="4294188" y="5205413"/>
          <p14:tracePt t="50817" x="4281488" y="5205413"/>
          <p14:tracePt t="50827" x="4230688" y="5205413"/>
          <p14:tracePt t="50837" x="4181475" y="5194300"/>
          <p14:tracePt t="50847" x="4092575" y="5194300"/>
          <p14:tracePt t="50857" x="4030663" y="5194300"/>
          <p14:tracePt t="50868" x="3979863" y="5194300"/>
          <p14:tracePt t="50878" x="3892550" y="5194300"/>
          <p14:tracePt t="50891" x="3830638" y="5194300"/>
          <p14:tracePt t="50898" x="3779838" y="5194300"/>
          <p14:tracePt t="50908" x="3730625" y="5194300"/>
          <p14:tracePt t="50919" x="3705225" y="5194300"/>
          <p14:tracePt t="50926" x="3667125" y="5194300"/>
          <p14:tracePt t="50938" x="3617913" y="5194300"/>
          <p14:tracePt t="50946" x="3579813" y="5194300"/>
          <p14:tracePt t="50956" x="3567113" y="5194300"/>
          <p14:tracePt t="50966" x="3530600" y="5194300"/>
          <p14:tracePt t="50988" x="3479800" y="5194300"/>
          <p14:tracePt t="50996" x="3405188" y="5194300"/>
          <p14:tracePt t="51005" x="3354388" y="5205413"/>
          <p14:tracePt t="51016" x="3305175" y="5205413"/>
          <p14:tracePt t="51025" x="3292475" y="5218113"/>
          <p14:tracePt t="51037" x="3254375" y="5218113"/>
          <p14:tracePt t="51046" x="3216275" y="5230813"/>
          <p14:tracePt t="51055" x="3192463" y="5243513"/>
          <p14:tracePt t="51066" x="3167063" y="5243513"/>
          <p14:tracePt t="51075" x="3141663" y="5256213"/>
          <p14:tracePt t="51087" x="3128963" y="5256213"/>
          <p14:tracePt t="51452" x="3116263" y="5243513"/>
          <p14:tracePt t="51462" x="3079750" y="5143500"/>
          <p14:tracePt t="51474" x="2879725" y="4868863"/>
          <p14:tracePt t="51483" x="2628900" y="4479925"/>
          <p14:tracePt t="51494" x="2365375" y="4092575"/>
          <p14:tracePt t="51501" x="1952625" y="3554413"/>
          <p14:tracePt t="51514" x="1614488" y="3116263"/>
          <p14:tracePt t="51520" x="1427163" y="2816225"/>
          <p14:tracePt t="51532" x="1252538" y="2516188"/>
          <p14:tracePt t="51542" x="1114425" y="2290763"/>
          <p14:tracePt t="51551" x="989013" y="2089150"/>
          <p14:tracePt t="51562" x="876300" y="1952625"/>
          <p14:tracePt t="51574" x="788988" y="1789113"/>
          <p14:tracePt t="51581" x="712788" y="1652588"/>
          <p14:tracePt t="51591" x="688975" y="1539875"/>
          <p14:tracePt t="51601" x="625475" y="1439863"/>
          <p14:tracePt t="51610" x="600075" y="1339850"/>
          <p14:tracePt t="51622" x="600075" y="1250950"/>
          <p14:tracePt t="51632" x="600075" y="1176338"/>
          <p14:tracePt t="51643" x="600075" y="1114425"/>
          <p14:tracePt t="51650" x="600075" y="1050925"/>
          <p14:tracePt t="51660" x="625475" y="976313"/>
          <p14:tracePt t="51670" x="625475" y="925513"/>
          <p14:tracePt t="51680" x="625475" y="876300"/>
          <p14:tracePt t="51690" x="625475" y="825500"/>
          <p14:tracePt t="51699" x="625475" y="801688"/>
          <p14:tracePt t="51710" x="625475" y="763588"/>
          <p14:tracePt t="51719" x="625475" y="738188"/>
          <p14:tracePt t="51729" x="625475" y="712788"/>
          <p14:tracePt t="51740" x="625475" y="676275"/>
          <p14:tracePt t="51749" x="625475" y="625475"/>
          <p14:tracePt t="51759" x="625475" y="588963"/>
          <p14:tracePt t="51770" x="625475" y="563563"/>
          <p14:tracePt t="51779" x="625475" y="512763"/>
          <p14:tracePt t="51789" x="625475" y="487363"/>
          <p14:tracePt t="51799" x="625475" y="476250"/>
          <p14:tracePt t="51809" x="625475" y="463550"/>
          <p14:tracePt t="51819" x="625475" y="450850"/>
          <p14:tracePt t="51845" x="625475" y="438150"/>
          <p14:tracePt t="51850" x="612775" y="438150"/>
          <p14:tracePt t="51860" x="600075" y="425450"/>
          <p14:tracePt t="51869" x="600075" y="412750"/>
          <p14:tracePt t="51880" x="576263" y="400050"/>
          <p14:tracePt t="51890" x="550863" y="387350"/>
          <p14:tracePt t="51898" x="525463" y="350838"/>
          <p14:tracePt t="51907" x="476250" y="287338"/>
          <p14:tracePt t="51919" x="400050" y="212725"/>
          <p14:tracePt t="51928" x="300038" y="125413"/>
          <p14:tracePt t="51938" x="163513" y="508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7015</TotalTime>
  <Words>1356</Words>
  <Application>Microsoft Office PowerPoint</Application>
  <PresentationFormat>Widescreen</PresentationFormat>
  <Paragraphs>184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Tinos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Office2574</cp:lastModifiedBy>
  <cp:revision>303</cp:revision>
  <dcterms:created xsi:type="dcterms:W3CDTF">2020-05-05T09:43:45Z</dcterms:created>
  <dcterms:modified xsi:type="dcterms:W3CDTF">2020-12-03T11:30:12Z</dcterms:modified>
</cp:coreProperties>
</file>