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944F-768A-447F-AF90-1FA017CF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F0200-DBF5-4644-8B33-CA277B30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7F6C-C6FC-4C7B-A342-573540E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4F43-37DF-44FE-9557-816D1DF8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C3B1-1666-4FAE-A4C0-797A9218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788D-886D-42EB-823C-459ECDF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17643-35E8-4DDC-AB61-3EBBF6B4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5891-B48E-46B5-B92D-385012AD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93BA-501F-4486-A92D-69C9D7A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B921-DC13-4EB3-825B-77FE54C4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7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9B7AE-C8F0-463A-AD5E-A1FA08C96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1730E-E9C9-4CA3-A315-33B48963C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EA20-E196-466A-8735-BD45741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C0CA-6B79-46AE-AB1F-6FCE1239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FD86-281B-45B5-BA55-54394156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7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352A-BCE4-46C0-B2BD-1041D624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3E87-6E2F-4733-B8BD-A4D6AA45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F39B-F144-48E8-ADE6-0886A4E6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EEB0-5DB1-4DF5-A81D-A5368A61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9B87-AC00-4BE2-9936-852766CF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4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D7B5-5B18-4A44-8CD9-0AEC3CF7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A673-ADFE-4F99-9A3D-C82317A6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7C84-A9EA-440D-B164-996A8989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4B78-F01C-4D2E-8253-7B8361BE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9DC5-7913-45AC-8D87-C1D3A46A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AB65-61AC-47A7-B85E-7339A8EB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8571-B298-4651-B72A-9A01CB6AD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6BE0-7441-40DF-A990-BB589BF3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BC66-FE93-4FF0-8534-1E65E709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B963-F9FE-418F-8741-B3BE1CD4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C8C3-CA7D-4E27-9578-A38F9C9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6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3E6-E0F5-4119-8C39-468B4B7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180D-D3FB-44A1-872E-65800990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B6FF1-455D-4418-AC77-74128D8D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2040D-D3B0-471D-8D8A-72E1CF98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2C2AC-17DD-4197-B8A6-7F4B99A0C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0E26E-8D8B-4D59-BC3C-EF29869A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CE460-2587-4A4B-8641-084C5711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9B575-F1DB-47C1-BCA1-AE86B0C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BB73-4F76-45B4-B598-1AD6D171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DC2C5-9B77-4335-8BE1-9C1F9AD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DCE22-8475-46B6-B860-4DCFD282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7808-864E-4965-B281-1ACAF763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7275E-7E7C-42C4-8ACC-A0E0FDF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D32E6-5EA2-4B2D-8812-92C6722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51D1-39F2-4DD7-A934-2FA1BF9D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8FD1-F9C8-4331-A625-FA1C657C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0C3D-A153-4078-A784-99B6BC70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8E7DA-56FA-48F7-9BA6-C7E45B08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D393-5974-4C32-89E2-D73E27D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CE24-DA08-4127-9EA6-8964369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1212-293C-4C97-9B5E-C07D91C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0DD7-E8C5-4FC8-AA03-95C22F7A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2C3CC-5EB3-4085-9829-784247288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B3AA6-2788-48FA-92EE-A679B458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8EC0-70F0-4D51-8B30-ABFAB60B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50538-99B6-4473-837A-FD8D170B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3BD9-A41C-4678-A2E0-F7955B71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1E2DD-DAD2-47B2-B753-9A30D541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D20C-3238-4F17-87C5-8190F338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A307-0AF3-4F74-BCEF-854186E63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17F8-F8CC-475E-A68E-3E3301A0D42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044-2C33-4491-8820-CA03E0DDF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5DAA-3836-42F0-A6B8-BC2D1B867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F02E-8531-4677-9C9D-1C45CF188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F8A8-2C63-44E9-8A01-6BBBA5EF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1788188"/>
            <a:ext cx="9144000" cy="23876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/>
              </a:rPr>
              <a:t>Creativity, Innovation and Entrepreneurship &amp; IPR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0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E66-46F2-43D9-AD1D-874403B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BerlinSansFB-Reg"/>
              </a:rPr>
              <a:t>Five innovation myths: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1B84-7709-4212-83F9-4D42DD46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• innovation is planned and predictable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• technical specifications should be thoroughly prepared in advance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• creativity relies on dreams and blue-sky ideas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• big projects will develop better innovations than smaller ones, and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• technology is the driving force of innovation and success.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BerlinSansFB-Reg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98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9626-6CEC-43ED-89D5-80053D53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b="1" dirty="0"/>
              <a:t>Drivers for innovation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C1C-C763-43C8-8FCC-F90759CE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sv-SE" altLang="en-US" sz="2800" dirty="0"/>
              <a:t>Financial pressures to reduce costs, increase efficiency, do more with less, etc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Increased competition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Shorter product life cycles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Value migration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Stricter regulation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Industry and community needs for sustainable development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Increased demend for accountability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Demographic, social and maket changes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Rising customer expectations regarding service and quality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Changing economy</a:t>
            </a:r>
          </a:p>
          <a:p>
            <a:pPr lvl="1">
              <a:lnSpc>
                <a:spcPct val="90000"/>
              </a:lnSpc>
            </a:pPr>
            <a:r>
              <a:rPr lang="sv-SE" altLang="en-US" sz="2800" dirty="0"/>
              <a:t>Greater availability of potentially useful technologies coupled with a need to exceed the competition in these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58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23A-64BF-4347-8E5A-A24E4841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69A6-4408-445D-A199-CF5917E4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5" y="1594805"/>
            <a:ext cx="11182165" cy="48980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Creativity is related to finding a new idea</a:t>
            </a:r>
          </a:p>
          <a:p>
            <a:r>
              <a:rPr lang="en-US" dirty="0"/>
              <a:t>Creativity is thinking new things, the ability to develop new ideas and to discover new ways of looking at problems and opportunities.</a:t>
            </a:r>
          </a:p>
          <a:p>
            <a:r>
              <a:rPr lang="en-US" dirty="0"/>
              <a:t>Creativity is the ability to make or otherwise bring into existences something new, whether a new solution to a problem, a new method or device, or a new artistic object or form. </a:t>
            </a:r>
          </a:p>
          <a:p>
            <a:r>
              <a:rPr lang="en-US" dirty="0"/>
              <a:t>Wyckoff (1991) defines creativity as new and useful. </a:t>
            </a:r>
          </a:p>
          <a:p>
            <a:r>
              <a:rPr lang="en-US" dirty="0"/>
              <a:t>Creativity is the act of seeing things that everyone around us sees while making connections that no one else has made.</a:t>
            </a:r>
          </a:p>
          <a:p>
            <a:r>
              <a:rPr lang="en-US" dirty="0"/>
              <a:t>Creativity is marked by the ability to create, bring into existence, to invent into a new form, to produce through imaginative skill, to make to bring into existence something new. </a:t>
            </a:r>
          </a:p>
          <a:p>
            <a:r>
              <a:rPr lang="en-US" dirty="0"/>
              <a:t>Creativity is not ability to create out of nothing (only God can do that), but the ability to generate new ideas by combining, changing, or reapplying existing ideas.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5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1A33-CAB0-4030-8AFF-CF1A50E4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C33-E9BF-400B-9A2D-3DA6CF0B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25625"/>
            <a:ext cx="11567604" cy="48770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innovation can be defined as the development of new or useful ideas by individuals, teams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dirty="0"/>
              <a:t>Innovation is doing new things, the ability to apply creative solutions to those problems and opportunities in order to enhance people’s lives or to enrich the society.</a:t>
            </a:r>
          </a:p>
          <a:p>
            <a:r>
              <a:rPr lang="en-US" dirty="0"/>
              <a:t>Innovation is defined as adding something new to an existing product or process.</a:t>
            </a:r>
          </a:p>
          <a:p>
            <a:r>
              <a:rPr lang="en-US" b="1" dirty="0"/>
              <a:t>The key words are adding and existing. </a:t>
            </a:r>
          </a:p>
          <a:p>
            <a:r>
              <a:rPr lang="en-US" dirty="0"/>
              <a:t>The product or process has already been created from scratch and has worked reasonably well. When it is changed so that it works better or fulfils a different need, then there is innovation on what already exists. </a:t>
            </a:r>
          </a:p>
          <a:p>
            <a:r>
              <a:rPr lang="en-US" dirty="0"/>
              <a:t>Innovation is the successful exploitation of new ideas.</a:t>
            </a:r>
          </a:p>
          <a:p>
            <a:r>
              <a:rPr lang="en-US" dirty="0"/>
              <a:t>All innovation begins with creative ideas. Creativity is the starting point for innovation. </a:t>
            </a:r>
          </a:p>
          <a:p>
            <a:r>
              <a:rPr lang="en-US" dirty="0"/>
              <a:t>Creativity is however necessary but not sufficient condition for innovation.</a:t>
            </a:r>
          </a:p>
          <a:p>
            <a:r>
              <a:rPr lang="en-US" dirty="0"/>
              <a:t>Innovation is the implantation of creative inspiration.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1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4432-8483-4719-BA9D-98224705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ENTREPRENEURSHIP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2C27-F093-4087-A464-B44F44D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Entrepreneurship is a new idea which is conceptualized for developing or establishing business.</a:t>
            </a:r>
          </a:p>
          <a:p>
            <a:r>
              <a:rPr lang="en-US" dirty="0"/>
              <a:t>Entrepreneurship is the result of a process that apply both creativity and innovation to capitalize on marketplace opportunities.</a:t>
            </a:r>
          </a:p>
          <a:p>
            <a:r>
              <a:rPr lang="en-US" dirty="0"/>
              <a:t>Entrepreneurs are those who marry their creative ideas with the purposeful action and structure of a business.</a:t>
            </a:r>
          </a:p>
          <a:p>
            <a:r>
              <a:rPr lang="en-IN" dirty="0"/>
              <a:t>Entrepreneurship = creativity + innovation</a:t>
            </a:r>
          </a:p>
          <a:p>
            <a:r>
              <a:rPr lang="en-US" dirty="0"/>
              <a:t>Sanchez (2011) defines entrepreneurship as creating opportunities which are considered after processes of identification, evaluation and developing, at the same time exploiting these opportunities with resources which can influence processes.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0E04-7F44-415A-9940-7DBEFABA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17-F02B-4E20-B9BD-54EE0E4E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DCFBE-D2D1-44A2-9106-376074387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1" r="14433" b="5324"/>
          <a:stretch/>
        </p:blipFill>
        <p:spPr>
          <a:xfrm>
            <a:off x="838200" y="0"/>
            <a:ext cx="8936115" cy="68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D021-1B88-48B6-94BA-201612A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BerlinSansFB-Reg"/>
              </a:rPr>
              <a:t>Barriers to innovation and creativity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8F3D-2931-4B19-8B22-4641577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1. searching for the one ‘right’ answer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2. focusing on being logical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3. blindly following the rules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4. constantly being practical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5. viewing play as frivolous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6. becoming overly specialized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7. avoiding ambiguity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8. fearing looking foolish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9. fearing mistakes and failure</a:t>
            </a:r>
            <a:b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3200" i="0" dirty="0">
                <a:solidFill>
                  <a:srgbClr val="000000"/>
                </a:solidFill>
                <a:effectLst/>
                <a:latin typeface="BerlinSansFB-Reg"/>
              </a:rPr>
              <a:t>10. believing that ‘I’m not creative’.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3686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3061-7AF0-4497-B48D-77E90B2E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Four phases to avoid innovation and creativity barriers: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F35B-5F02-461E-AF26-BCFF2200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knowledge accumulation e.g. reading, professional conferences, talking, visit to library</a:t>
            </a:r>
          </a:p>
          <a:p>
            <a:pPr marL="0" indent="0">
              <a:buNone/>
            </a:pPr>
            <a:r>
              <a:rPr lang="en-US" dirty="0"/>
              <a:t>2. incubation process e.g. ‘sleep on it’, exercise, </a:t>
            </a:r>
          </a:p>
          <a:p>
            <a:pPr marL="0" indent="0">
              <a:buNone/>
            </a:pPr>
            <a:r>
              <a:rPr lang="en-US" dirty="0"/>
              <a:t>3. idea or ‘eureka’ experience, usually this phase slowly but surely formulates the solution</a:t>
            </a:r>
          </a:p>
          <a:p>
            <a:pPr marL="0" indent="0">
              <a:buNone/>
            </a:pPr>
            <a:r>
              <a:rPr lang="en-US" dirty="0"/>
              <a:t>4. evaluation and implementation e.g. prototypes, advice.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29A7-783B-41E7-BAD3-EDFBC035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000000"/>
                </a:solidFill>
                <a:effectLst/>
                <a:latin typeface="BerlinSansFB-Reg"/>
              </a:rPr>
              <a:t>An entrepreneur</a:t>
            </a: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4C02-5E8A-46D0-ABFF-B9D35CD1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introduce new goods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introduce new services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introduce new methods of production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open new markets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open new sources of supply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• re-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BerlinSansFB-Reg"/>
              </a:rPr>
              <a:t>organise</a:t>
            </a:r>
            <a: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  <a:t> industry.</a:t>
            </a:r>
            <a:br>
              <a:rPr lang="en-US" sz="4000" i="0" dirty="0">
                <a:solidFill>
                  <a:srgbClr val="000000"/>
                </a:solidFill>
                <a:effectLst/>
                <a:latin typeface="BerlinSansFB-Reg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BerlinSansFB-Reg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0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4F06-99F1-43FD-BAED-2CB01D53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9A0B-4AA7-40E0-8428-8B6083AD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79227-DA37-4405-B592-ECE970122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1"/>
          <a:stretch/>
        </p:blipFill>
        <p:spPr>
          <a:xfrm>
            <a:off x="838200" y="365125"/>
            <a:ext cx="10063579" cy="64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737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BerlinSansFB-Reg</vt:lpstr>
      <vt:lpstr>Calibri</vt:lpstr>
      <vt:lpstr>Calibri Light</vt:lpstr>
      <vt:lpstr>Poppins</vt:lpstr>
      <vt:lpstr>Office Theme</vt:lpstr>
      <vt:lpstr>Creativity, Innovation and Entrepreneurship &amp; IPR</vt:lpstr>
      <vt:lpstr>Creativity</vt:lpstr>
      <vt:lpstr>Innovation</vt:lpstr>
      <vt:lpstr>ENTREPRENEURSHIP</vt:lpstr>
      <vt:lpstr>PowerPoint Presentation</vt:lpstr>
      <vt:lpstr>Barriers to innovation and creativity</vt:lpstr>
      <vt:lpstr>Four phases to avoid innovation and creativity barriers:</vt:lpstr>
      <vt:lpstr>An entrepreneur:</vt:lpstr>
      <vt:lpstr>PowerPoint Presentation</vt:lpstr>
      <vt:lpstr>Five innovation myths:</vt:lpstr>
      <vt:lpstr>Drivers for innovation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Creativity, Innovation and Entrepreneurship &amp; IPR</dc:title>
  <dc:creator>Gaurav Kumar</dc:creator>
  <cp:lastModifiedBy>Gaurav Kumar</cp:lastModifiedBy>
  <cp:revision>9</cp:revision>
  <dcterms:created xsi:type="dcterms:W3CDTF">2021-04-26T10:05:14Z</dcterms:created>
  <dcterms:modified xsi:type="dcterms:W3CDTF">2021-09-30T04:22:05Z</dcterms:modified>
</cp:coreProperties>
</file>