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196E36B-02C8-4CEB-BB1F-40BEFAAA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</cp:revision>
  <dcterms:created xsi:type="dcterms:W3CDTF">2023-06-10T04:25:07Z</dcterms:created>
  <dcterms:modified xsi:type="dcterms:W3CDTF">2023-06-11T10:56:36Z</dcterms:modified>
</cp:coreProperties>
</file>