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45" r:id="rId1"/>
  </p:sldMasterIdLst>
  <p:notesMasterIdLst>
    <p:notesMasterId r:id="rId15"/>
  </p:notesMasterIdLst>
  <p:sldIdLst>
    <p:sldId id="257" r:id="rId2"/>
    <p:sldId id="258" r:id="rId3"/>
    <p:sldId id="259" r:id="rId4"/>
    <p:sldId id="260" r:id="rId5"/>
    <p:sldId id="261" r:id="rId6"/>
    <p:sldId id="262" r:id="rId7"/>
    <p:sldId id="263" r:id="rId8"/>
    <p:sldId id="264" r:id="rId9"/>
    <p:sldId id="266" r:id="rId10"/>
    <p:sldId id="267" r:id="rId11"/>
    <p:sldId id="268" r:id="rId12"/>
    <p:sldId id="269" r:id="rId13"/>
    <p:sldId id="270" r:id="rId14"/>
  </p:sldIdLst>
  <p:sldSz cx="9144000" cy="5143500" type="screen16x9"/>
  <p:notesSz cx="6858000" cy="9144000"/>
  <p:embeddedFontLst>
    <p:embeddedFont>
      <p:font typeface="Corbel" panose="020B0503020204020204" pitchFamily="34" charset="0"/>
      <p:regular r:id="rId16"/>
      <p:bold r:id="rId17"/>
      <p:italic r:id="rId18"/>
      <p:boldItalic r:id="rId19"/>
    </p:embeddedFont>
    <p:embeddedFont>
      <p:font typeface="Helvetica Neue" panose="020B0604020202020204" charset="0"/>
      <p:regular r:id="rId20"/>
      <p:bold r:id="rId21"/>
      <p:italic r:id="rId22"/>
      <p:boldItalic r:id="rId23"/>
    </p:embeddedFont>
    <p:embeddedFont>
      <p:font typeface="Roboto" panose="02000000000000000000" pitchFamily="2" charset="0"/>
      <p:regular r:id="rId24"/>
      <p:bold r:id="rId25"/>
      <p:italic r:id="rId26"/>
      <p:boldItalic r:id="rId2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A14D040-114C-4FC1-939D-2E354AA7E038}">
  <a:tblStyle styleId="{DA14D040-114C-4FC1-939D-2E354AA7E038}"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accent2">
              <a:alpha val="20000"/>
            </a:schemeClr>
          </a:solidFill>
        </a:fill>
      </a:tcStyle>
    </a:band1H>
    <a:band2H>
      <a:tcTxStyle/>
      <a:tcStyle>
        <a:tcBdr/>
      </a:tcStyle>
    </a:band2H>
    <a:band1V>
      <a:tcTxStyle/>
      <a:tcStyle>
        <a:tcBdr/>
        <a:fill>
          <a:solidFill>
            <a:schemeClr val="accent2">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accent2"/>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accent2"/>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40619506-C62D-402B-9676-379999A67F42}"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2" d="100"/>
          <a:sy n="102" d="100"/>
        </p:scale>
        <p:origin x="58" y="5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FB0887-2375-406B-817B-EB1355E6C814}" type="doc">
      <dgm:prSet loTypeId="urn:microsoft.com/office/officeart/2008/layout/LinedList" loCatId="list" qsTypeId="urn:microsoft.com/office/officeart/2005/8/quickstyle/simple5" qsCatId="simple" csTypeId="urn:microsoft.com/office/officeart/2005/8/colors/accent3_2" csCatId="accent3" phldr="1"/>
      <dgm:spPr/>
      <dgm:t>
        <a:bodyPr/>
        <a:lstStyle/>
        <a:p>
          <a:endParaRPr lang="en-US"/>
        </a:p>
      </dgm:t>
    </dgm:pt>
    <dgm:pt modelId="{B1268904-313E-4E61-9940-AD16EE52A646}">
      <dgm:prSet/>
      <dgm:spPr/>
      <dgm:t>
        <a:bodyPr/>
        <a:lstStyle/>
        <a:p>
          <a:r>
            <a:rPr lang="en-GB"/>
            <a:t>Overview</a:t>
          </a:r>
          <a:endParaRPr lang="en-US"/>
        </a:p>
      </dgm:t>
    </dgm:pt>
    <dgm:pt modelId="{FEC754EB-3B8C-4E0F-9108-FF9DE701CF09}" type="parTrans" cxnId="{0267DF75-D3E8-401C-AA91-6DE84FF0E2D0}">
      <dgm:prSet/>
      <dgm:spPr/>
      <dgm:t>
        <a:bodyPr/>
        <a:lstStyle/>
        <a:p>
          <a:endParaRPr lang="en-US"/>
        </a:p>
      </dgm:t>
    </dgm:pt>
    <dgm:pt modelId="{24209EB0-30CB-469B-9A04-67F20D193511}" type="sibTrans" cxnId="{0267DF75-D3E8-401C-AA91-6DE84FF0E2D0}">
      <dgm:prSet/>
      <dgm:spPr/>
      <dgm:t>
        <a:bodyPr/>
        <a:lstStyle/>
        <a:p>
          <a:endParaRPr lang="en-US"/>
        </a:p>
      </dgm:t>
    </dgm:pt>
    <dgm:pt modelId="{71A698A6-EB21-4754-8B1E-01D582CFF1D4}">
      <dgm:prSet/>
      <dgm:spPr/>
      <dgm:t>
        <a:bodyPr/>
        <a:lstStyle/>
        <a:p>
          <a:r>
            <a:rPr lang="en-GB"/>
            <a:t>Project Requirements</a:t>
          </a:r>
          <a:endParaRPr lang="en-US"/>
        </a:p>
      </dgm:t>
    </dgm:pt>
    <dgm:pt modelId="{6AACA491-5E74-4981-9256-50DC4EA852FB}" type="parTrans" cxnId="{C3D34157-1528-4898-B88F-335FDB853FF3}">
      <dgm:prSet/>
      <dgm:spPr/>
      <dgm:t>
        <a:bodyPr/>
        <a:lstStyle/>
        <a:p>
          <a:endParaRPr lang="en-US"/>
        </a:p>
      </dgm:t>
    </dgm:pt>
    <dgm:pt modelId="{2E81E3DD-9882-424C-8466-EAF2B1B5B584}" type="sibTrans" cxnId="{C3D34157-1528-4898-B88F-335FDB853FF3}">
      <dgm:prSet/>
      <dgm:spPr/>
      <dgm:t>
        <a:bodyPr/>
        <a:lstStyle/>
        <a:p>
          <a:endParaRPr lang="en-US"/>
        </a:p>
      </dgm:t>
    </dgm:pt>
    <dgm:pt modelId="{9DF8C910-78B1-4E86-B7F2-3E773C10A961}">
      <dgm:prSet/>
      <dgm:spPr/>
      <dgm:t>
        <a:bodyPr/>
        <a:lstStyle/>
        <a:p>
          <a:r>
            <a:rPr lang="en-GB"/>
            <a:t>Data Profile</a:t>
          </a:r>
          <a:endParaRPr lang="en-US"/>
        </a:p>
      </dgm:t>
    </dgm:pt>
    <dgm:pt modelId="{CBEEEE63-56FD-4789-B621-975D63D246D4}" type="parTrans" cxnId="{A2784A5E-F452-402B-A0F2-3B3CC4786451}">
      <dgm:prSet/>
      <dgm:spPr/>
      <dgm:t>
        <a:bodyPr/>
        <a:lstStyle/>
        <a:p>
          <a:endParaRPr lang="en-US"/>
        </a:p>
      </dgm:t>
    </dgm:pt>
    <dgm:pt modelId="{084EA349-D780-4DE5-99A8-0C084BFEF719}" type="sibTrans" cxnId="{A2784A5E-F452-402B-A0F2-3B3CC4786451}">
      <dgm:prSet/>
      <dgm:spPr/>
      <dgm:t>
        <a:bodyPr/>
        <a:lstStyle/>
        <a:p>
          <a:endParaRPr lang="en-US"/>
        </a:p>
      </dgm:t>
    </dgm:pt>
    <dgm:pt modelId="{1320C2A0-2B62-4317-8AF5-FCE517B20E13}">
      <dgm:prSet/>
      <dgm:spPr/>
      <dgm:t>
        <a:bodyPr/>
        <a:lstStyle/>
        <a:p>
          <a:r>
            <a:rPr lang="en-GB"/>
            <a:t>Conceptual Architecture</a:t>
          </a:r>
          <a:endParaRPr lang="en-US"/>
        </a:p>
      </dgm:t>
    </dgm:pt>
    <dgm:pt modelId="{472A6EBB-653D-4598-A2CF-DC7704D95E61}" type="parTrans" cxnId="{C6CB342F-F07A-488F-A003-B34C35009B0F}">
      <dgm:prSet/>
      <dgm:spPr/>
      <dgm:t>
        <a:bodyPr/>
        <a:lstStyle/>
        <a:p>
          <a:endParaRPr lang="en-US"/>
        </a:p>
      </dgm:t>
    </dgm:pt>
    <dgm:pt modelId="{BF6EEA12-0741-4DDA-A54E-CC78B7A010DC}" type="sibTrans" cxnId="{C6CB342F-F07A-488F-A003-B34C35009B0F}">
      <dgm:prSet/>
      <dgm:spPr/>
      <dgm:t>
        <a:bodyPr/>
        <a:lstStyle/>
        <a:p>
          <a:endParaRPr lang="en-US"/>
        </a:p>
      </dgm:t>
    </dgm:pt>
    <dgm:pt modelId="{03C86774-C241-43E1-9538-55D1A74E2FCC}">
      <dgm:prSet/>
      <dgm:spPr/>
      <dgm:t>
        <a:bodyPr/>
        <a:lstStyle/>
        <a:p>
          <a:r>
            <a:rPr lang="en-GB"/>
            <a:t>Demo</a:t>
          </a:r>
          <a:endParaRPr lang="en-US"/>
        </a:p>
      </dgm:t>
    </dgm:pt>
    <dgm:pt modelId="{70EC8F50-8F52-4276-A96C-51B34DB14EFA}" type="parTrans" cxnId="{B10E83E0-80FA-430A-8BE1-D8ADE152E1C4}">
      <dgm:prSet/>
      <dgm:spPr/>
      <dgm:t>
        <a:bodyPr/>
        <a:lstStyle/>
        <a:p>
          <a:endParaRPr lang="en-US"/>
        </a:p>
      </dgm:t>
    </dgm:pt>
    <dgm:pt modelId="{F5667F9B-D72C-4DEE-B857-848C725D9BE6}" type="sibTrans" cxnId="{B10E83E0-80FA-430A-8BE1-D8ADE152E1C4}">
      <dgm:prSet/>
      <dgm:spPr/>
      <dgm:t>
        <a:bodyPr/>
        <a:lstStyle/>
        <a:p>
          <a:endParaRPr lang="en-US"/>
        </a:p>
      </dgm:t>
    </dgm:pt>
    <dgm:pt modelId="{C6B20E91-A23D-443B-A3D5-EA7665BF8BDD}">
      <dgm:prSet/>
      <dgm:spPr/>
      <dgm:t>
        <a:bodyPr/>
        <a:lstStyle/>
        <a:p>
          <a:r>
            <a:rPr lang="en-GB" dirty="0"/>
            <a:t>Project Milestones &amp; Timeline</a:t>
          </a:r>
          <a:endParaRPr lang="en-US" dirty="0"/>
        </a:p>
      </dgm:t>
    </dgm:pt>
    <dgm:pt modelId="{19CE1A87-0182-4446-94C1-5A633AAC4472}" type="parTrans" cxnId="{8113EBEB-E240-4668-828A-C402D242060B}">
      <dgm:prSet/>
      <dgm:spPr/>
      <dgm:t>
        <a:bodyPr/>
        <a:lstStyle/>
        <a:p>
          <a:endParaRPr lang="en-US"/>
        </a:p>
      </dgm:t>
    </dgm:pt>
    <dgm:pt modelId="{76FE3873-B8B3-4EB6-986D-39B92C14B090}" type="sibTrans" cxnId="{8113EBEB-E240-4668-828A-C402D242060B}">
      <dgm:prSet/>
      <dgm:spPr/>
      <dgm:t>
        <a:bodyPr/>
        <a:lstStyle/>
        <a:p>
          <a:endParaRPr lang="en-US"/>
        </a:p>
      </dgm:t>
    </dgm:pt>
    <dgm:pt modelId="{58B28BFF-2898-49FA-9E71-7440E93594F2}">
      <dgm:prSet/>
      <dgm:spPr/>
      <dgm:t>
        <a:bodyPr/>
        <a:lstStyle/>
        <a:p>
          <a:r>
            <a:rPr lang="en-GB"/>
            <a:t>Challenges </a:t>
          </a:r>
          <a:endParaRPr lang="en-US"/>
        </a:p>
      </dgm:t>
    </dgm:pt>
    <dgm:pt modelId="{6BFF89B8-5D2D-48E9-889E-97601965B472}" type="parTrans" cxnId="{BD0EC1A1-7287-43C7-9726-A995A7EA7B81}">
      <dgm:prSet/>
      <dgm:spPr/>
      <dgm:t>
        <a:bodyPr/>
        <a:lstStyle/>
        <a:p>
          <a:endParaRPr lang="en-US"/>
        </a:p>
      </dgm:t>
    </dgm:pt>
    <dgm:pt modelId="{11ACECC2-4B67-4E47-908D-5A097EABE2E8}" type="sibTrans" cxnId="{BD0EC1A1-7287-43C7-9726-A995A7EA7B81}">
      <dgm:prSet/>
      <dgm:spPr/>
      <dgm:t>
        <a:bodyPr/>
        <a:lstStyle/>
        <a:p>
          <a:endParaRPr lang="en-US"/>
        </a:p>
      </dgm:t>
    </dgm:pt>
    <dgm:pt modelId="{0CD81F13-F6B4-407A-8214-F499470FC4B9}">
      <dgm:prSet/>
      <dgm:spPr/>
      <dgm:t>
        <a:bodyPr/>
        <a:lstStyle/>
        <a:p>
          <a:r>
            <a:rPr lang="en-GB" dirty="0"/>
            <a:t>Lessons Learned</a:t>
          </a:r>
          <a:endParaRPr lang="en-US" dirty="0"/>
        </a:p>
      </dgm:t>
    </dgm:pt>
    <dgm:pt modelId="{9A62C6E7-493B-4A72-AF37-204A1CAC532C}" type="parTrans" cxnId="{868CAC3D-D1E1-481C-ABA1-10A0627D28FC}">
      <dgm:prSet/>
      <dgm:spPr/>
      <dgm:t>
        <a:bodyPr/>
        <a:lstStyle/>
        <a:p>
          <a:endParaRPr lang="en-US"/>
        </a:p>
      </dgm:t>
    </dgm:pt>
    <dgm:pt modelId="{D694225D-5D32-4F51-A8DC-0A56A5EC3BD4}" type="sibTrans" cxnId="{868CAC3D-D1E1-481C-ABA1-10A0627D28FC}">
      <dgm:prSet/>
      <dgm:spPr/>
      <dgm:t>
        <a:bodyPr/>
        <a:lstStyle/>
        <a:p>
          <a:endParaRPr lang="en-US"/>
        </a:p>
      </dgm:t>
    </dgm:pt>
    <dgm:pt modelId="{6579D14A-7DB2-49F4-8E87-036C26D1DCE3}" type="pres">
      <dgm:prSet presAssocID="{FEFB0887-2375-406B-817B-EB1355E6C814}" presName="vert0" presStyleCnt="0">
        <dgm:presLayoutVars>
          <dgm:dir/>
          <dgm:animOne val="branch"/>
          <dgm:animLvl val="lvl"/>
        </dgm:presLayoutVars>
      </dgm:prSet>
      <dgm:spPr/>
    </dgm:pt>
    <dgm:pt modelId="{AB64831B-7FCB-49B5-BF99-61E0EF6361CE}" type="pres">
      <dgm:prSet presAssocID="{B1268904-313E-4E61-9940-AD16EE52A646}" presName="thickLine" presStyleLbl="alignNode1" presStyleIdx="0" presStyleCnt="8"/>
      <dgm:spPr/>
    </dgm:pt>
    <dgm:pt modelId="{CC3D29BD-2619-4400-9E62-7669FE273950}" type="pres">
      <dgm:prSet presAssocID="{B1268904-313E-4E61-9940-AD16EE52A646}" presName="horz1" presStyleCnt="0"/>
      <dgm:spPr/>
    </dgm:pt>
    <dgm:pt modelId="{3733B848-B9AC-41AE-8F19-900B88D57E08}" type="pres">
      <dgm:prSet presAssocID="{B1268904-313E-4E61-9940-AD16EE52A646}" presName="tx1" presStyleLbl="revTx" presStyleIdx="0" presStyleCnt="8"/>
      <dgm:spPr/>
    </dgm:pt>
    <dgm:pt modelId="{E20DB946-DFA7-4A7C-9630-FB088A0AFCBF}" type="pres">
      <dgm:prSet presAssocID="{B1268904-313E-4E61-9940-AD16EE52A646}" presName="vert1" presStyleCnt="0"/>
      <dgm:spPr/>
    </dgm:pt>
    <dgm:pt modelId="{602594D9-2F5B-4811-80D6-DD60FD35A4EB}" type="pres">
      <dgm:prSet presAssocID="{71A698A6-EB21-4754-8B1E-01D582CFF1D4}" presName="thickLine" presStyleLbl="alignNode1" presStyleIdx="1" presStyleCnt="8"/>
      <dgm:spPr/>
    </dgm:pt>
    <dgm:pt modelId="{F4A038A9-5D21-4435-90BB-00C7FF382C04}" type="pres">
      <dgm:prSet presAssocID="{71A698A6-EB21-4754-8B1E-01D582CFF1D4}" presName="horz1" presStyleCnt="0"/>
      <dgm:spPr/>
    </dgm:pt>
    <dgm:pt modelId="{F425ECED-3919-4DAC-BA9F-11A155B7D488}" type="pres">
      <dgm:prSet presAssocID="{71A698A6-EB21-4754-8B1E-01D582CFF1D4}" presName="tx1" presStyleLbl="revTx" presStyleIdx="1" presStyleCnt="8"/>
      <dgm:spPr/>
    </dgm:pt>
    <dgm:pt modelId="{C8B89BE4-E130-43F4-868C-86C5A42C09EF}" type="pres">
      <dgm:prSet presAssocID="{71A698A6-EB21-4754-8B1E-01D582CFF1D4}" presName="vert1" presStyleCnt="0"/>
      <dgm:spPr/>
    </dgm:pt>
    <dgm:pt modelId="{EFE6A10E-06F2-4D3B-9094-B3F8D7058FB3}" type="pres">
      <dgm:prSet presAssocID="{9DF8C910-78B1-4E86-B7F2-3E773C10A961}" presName="thickLine" presStyleLbl="alignNode1" presStyleIdx="2" presStyleCnt="8"/>
      <dgm:spPr/>
    </dgm:pt>
    <dgm:pt modelId="{9CF18A5F-14AD-4C41-86E8-FEE2E801C3C6}" type="pres">
      <dgm:prSet presAssocID="{9DF8C910-78B1-4E86-B7F2-3E773C10A961}" presName="horz1" presStyleCnt="0"/>
      <dgm:spPr/>
    </dgm:pt>
    <dgm:pt modelId="{DF1DA8C1-BC80-40B1-BC4F-372DC575E5D7}" type="pres">
      <dgm:prSet presAssocID="{9DF8C910-78B1-4E86-B7F2-3E773C10A961}" presName="tx1" presStyleLbl="revTx" presStyleIdx="2" presStyleCnt="8"/>
      <dgm:spPr/>
    </dgm:pt>
    <dgm:pt modelId="{D834D527-BA75-4183-9D16-7ADB153AB642}" type="pres">
      <dgm:prSet presAssocID="{9DF8C910-78B1-4E86-B7F2-3E773C10A961}" presName="vert1" presStyleCnt="0"/>
      <dgm:spPr/>
    </dgm:pt>
    <dgm:pt modelId="{81798647-C8A9-46C6-B718-B37DABB0B00B}" type="pres">
      <dgm:prSet presAssocID="{1320C2A0-2B62-4317-8AF5-FCE517B20E13}" presName="thickLine" presStyleLbl="alignNode1" presStyleIdx="3" presStyleCnt="8"/>
      <dgm:spPr/>
    </dgm:pt>
    <dgm:pt modelId="{E8036980-A071-4A8B-A824-49C1FB1470B9}" type="pres">
      <dgm:prSet presAssocID="{1320C2A0-2B62-4317-8AF5-FCE517B20E13}" presName="horz1" presStyleCnt="0"/>
      <dgm:spPr/>
    </dgm:pt>
    <dgm:pt modelId="{32C6DA80-C9D5-4CC9-9AE8-9C211705B27E}" type="pres">
      <dgm:prSet presAssocID="{1320C2A0-2B62-4317-8AF5-FCE517B20E13}" presName="tx1" presStyleLbl="revTx" presStyleIdx="3" presStyleCnt="8"/>
      <dgm:spPr/>
    </dgm:pt>
    <dgm:pt modelId="{2099E8D4-D6D2-4BB1-A802-0F0749E54893}" type="pres">
      <dgm:prSet presAssocID="{1320C2A0-2B62-4317-8AF5-FCE517B20E13}" presName="vert1" presStyleCnt="0"/>
      <dgm:spPr/>
    </dgm:pt>
    <dgm:pt modelId="{93905B12-D3BA-4E03-B5EE-8A7F7B725618}" type="pres">
      <dgm:prSet presAssocID="{03C86774-C241-43E1-9538-55D1A74E2FCC}" presName="thickLine" presStyleLbl="alignNode1" presStyleIdx="4" presStyleCnt="8"/>
      <dgm:spPr/>
    </dgm:pt>
    <dgm:pt modelId="{BBF2A474-10C5-484D-9217-D20E63ACC6A3}" type="pres">
      <dgm:prSet presAssocID="{03C86774-C241-43E1-9538-55D1A74E2FCC}" presName="horz1" presStyleCnt="0"/>
      <dgm:spPr/>
    </dgm:pt>
    <dgm:pt modelId="{9D5821DE-034A-4087-BEAF-A76469B776FE}" type="pres">
      <dgm:prSet presAssocID="{03C86774-C241-43E1-9538-55D1A74E2FCC}" presName="tx1" presStyleLbl="revTx" presStyleIdx="4" presStyleCnt="8"/>
      <dgm:spPr/>
    </dgm:pt>
    <dgm:pt modelId="{C7116D69-0DE3-4BBC-B8D6-86B0D1B34A84}" type="pres">
      <dgm:prSet presAssocID="{03C86774-C241-43E1-9538-55D1A74E2FCC}" presName="vert1" presStyleCnt="0"/>
      <dgm:spPr/>
    </dgm:pt>
    <dgm:pt modelId="{9B114A52-2CCB-4EB7-B112-08CF403A9D10}" type="pres">
      <dgm:prSet presAssocID="{C6B20E91-A23D-443B-A3D5-EA7665BF8BDD}" presName="thickLine" presStyleLbl="alignNode1" presStyleIdx="5" presStyleCnt="8"/>
      <dgm:spPr/>
    </dgm:pt>
    <dgm:pt modelId="{FD1718D4-09D0-45EA-A04A-F78B3A2ED59F}" type="pres">
      <dgm:prSet presAssocID="{C6B20E91-A23D-443B-A3D5-EA7665BF8BDD}" presName="horz1" presStyleCnt="0"/>
      <dgm:spPr/>
    </dgm:pt>
    <dgm:pt modelId="{3492E53D-1B4D-4215-87C8-56A2A770115E}" type="pres">
      <dgm:prSet presAssocID="{C6B20E91-A23D-443B-A3D5-EA7665BF8BDD}" presName="tx1" presStyleLbl="revTx" presStyleIdx="5" presStyleCnt="8"/>
      <dgm:spPr/>
    </dgm:pt>
    <dgm:pt modelId="{6A76AEB4-787A-43E0-B6DB-7F4CFF41C443}" type="pres">
      <dgm:prSet presAssocID="{C6B20E91-A23D-443B-A3D5-EA7665BF8BDD}" presName="vert1" presStyleCnt="0"/>
      <dgm:spPr/>
    </dgm:pt>
    <dgm:pt modelId="{D1EE7A03-429A-47AC-8743-1FE1F53B3776}" type="pres">
      <dgm:prSet presAssocID="{58B28BFF-2898-49FA-9E71-7440E93594F2}" presName="thickLine" presStyleLbl="alignNode1" presStyleIdx="6" presStyleCnt="8"/>
      <dgm:spPr/>
    </dgm:pt>
    <dgm:pt modelId="{8AB8A86F-0FC4-4034-B422-D45EFBD0DD02}" type="pres">
      <dgm:prSet presAssocID="{58B28BFF-2898-49FA-9E71-7440E93594F2}" presName="horz1" presStyleCnt="0"/>
      <dgm:spPr/>
    </dgm:pt>
    <dgm:pt modelId="{76C34A3B-9612-4C3B-B2C6-EA5EDC22B600}" type="pres">
      <dgm:prSet presAssocID="{58B28BFF-2898-49FA-9E71-7440E93594F2}" presName="tx1" presStyleLbl="revTx" presStyleIdx="6" presStyleCnt="8"/>
      <dgm:spPr/>
    </dgm:pt>
    <dgm:pt modelId="{A3858209-4031-4811-B202-893124D557A6}" type="pres">
      <dgm:prSet presAssocID="{58B28BFF-2898-49FA-9E71-7440E93594F2}" presName="vert1" presStyleCnt="0"/>
      <dgm:spPr/>
    </dgm:pt>
    <dgm:pt modelId="{5C7C7754-8987-44F1-8DB9-4AED9F66565F}" type="pres">
      <dgm:prSet presAssocID="{0CD81F13-F6B4-407A-8214-F499470FC4B9}" presName="thickLine" presStyleLbl="alignNode1" presStyleIdx="7" presStyleCnt="8"/>
      <dgm:spPr/>
    </dgm:pt>
    <dgm:pt modelId="{47F313F2-EF19-4C5F-822F-752DF49747D3}" type="pres">
      <dgm:prSet presAssocID="{0CD81F13-F6B4-407A-8214-F499470FC4B9}" presName="horz1" presStyleCnt="0"/>
      <dgm:spPr/>
    </dgm:pt>
    <dgm:pt modelId="{2D292FBF-4D98-4B0E-924A-02FB9B78C52D}" type="pres">
      <dgm:prSet presAssocID="{0CD81F13-F6B4-407A-8214-F499470FC4B9}" presName="tx1" presStyleLbl="revTx" presStyleIdx="7" presStyleCnt="8"/>
      <dgm:spPr/>
    </dgm:pt>
    <dgm:pt modelId="{DD87BC93-6122-4155-BC03-1130B33A994D}" type="pres">
      <dgm:prSet presAssocID="{0CD81F13-F6B4-407A-8214-F499470FC4B9}" presName="vert1" presStyleCnt="0"/>
      <dgm:spPr/>
    </dgm:pt>
  </dgm:ptLst>
  <dgm:cxnLst>
    <dgm:cxn modelId="{65866E09-8AF7-4331-9CDB-39775741F8F0}" type="presOf" srcId="{71A698A6-EB21-4754-8B1E-01D582CFF1D4}" destId="{F425ECED-3919-4DAC-BA9F-11A155B7D488}" srcOrd="0" destOrd="0" presId="urn:microsoft.com/office/officeart/2008/layout/LinedList"/>
    <dgm:cxn modelId="{C6CB342F-F07A-488F-A003-B34C35009B0F}" srcId="{FEFB0887-2375-406B-817B-EB1355E6C814}" destId="{1320C2A0-2B62-4317-8AF5-FCE517B20E13}" srcOrd="3" destOrd="0" parTransId="{472A6EBB-653D-4598-A2CF-DC7704D95E61}" sibTransId="{BF6EEA12-0741-4DDA-A54E-CC78B7A010DC}"/>
    <dgm:cxn modelId="{868CAC3D-D1E1-481C-ABA1-10A0627D28FC}" srcId="{FEFB0887-2375-406B-817B-EB1355E6C814}" destId="{0CD81F13-F6B4-407A-8214-F499470FC4B9}" srcOrd="7" destOrd="0" parTransId="{9A62C6E7-493B-4A72-AF37-204A1CAC532C}" sibTransId="{D694225D-5D32-4F51-A8DC-0A56A5EC3BD4}"/>
    <dgm:cxn modelId="{A2784A5E-F452-402B-A0F2-3B3CC4786451}" srcId="{FEFB0887-2375-406B-817B-EB1355E6C814}" destId="{9DF8C910-78B1-4E86-B7F2-3E773C10A961}" srcOrd="2" destOrd="0" parTransId="{CBEEEE63-56FD-4789-B621-975D63D246D4}" sibTransId="{084EA349-D780-4DE5-99A8-0C084BFEF719}"/>
    <dgm:cxn modelId="{B64E0974-D4D6-478D-8729-D004408A0C75}" type="presOf" srcId="{1320C2A0-2B62-4317-8AF5-FCE517B20E13}" destId="{32C6DA80-C9D5-4CC9-9AE8-9C211705B27E}" srcOrd="0" destOrd="0" presId="urn:microsoft.com/office/officeart/2008/layout/LinedList"/>
    <dgm:cxn modelId="{0267DF75-D3E8-401C-AA91-6DE84FF0E2D0}" srcId="{FEFB0887-2375-406B-817B-EB1355E6C814}" destId="{B1268904-313E-4E61-9940-AD16EE52A646}" srcOrd="0" destOrd="0" parTransId="{FEC754EB-3B8C-4E0F-9108-FF9DE701CF09}" sibTransId="{24209EB0-30CB-469B-9A04-67F20D193511}"/>
    <dgm:cxn modelId="{CB871156-3B44-447D-AE93-8851C1101320}" type="presOf" srcId="{03C86774-C241-43E1-9538-55D1A74E2FCC}" destId="{9D5821DE-034A-4087-BEAF-A76469B776FE}" srcOrd="0" destOrd="0" presId="urn:microsoft.com/office/officeart/2008/layout/LinedList"/>
    <dgm:cxn modelId="{C3D34157-1528-4898-B88F-335FDB853FF3}" srcId="{FEFB0887-2375-406B-817B-EB1355E6C814}" destId="{71A698A6-EB21-4754-8B1E-01D582CFF1D4}" srcOrd="1" destOrd="0" parTransId="{6AACA491-5E74-4981-9256-50DC4EA852FB}" sibTransId="{2E81E3DD-9882-424C-8466-EAF2B1B5B584}"/>
    <dgm:cxn modelId="{BF1D1C7C-A74A-439B-9B31-582BC4AD856D}" type="presOf" srcId="{9DF8C910-78B1-4E86-B7F2-3E773C10A961}" destId="{DF1DA8C1-BC80-40B1-BC4F-372DC575E5D7}" srcOrd="0" destOrd="0" presId="urn:microsoft.com/office/officeart/2008/layout/LinedList"/>
    <dgm:cxn modelId="{37165689-6EFB-42D5-8814-4B488BDB85DF}" type="presOf" srcId="{58B28BFF-2898-49FA-9E71-7440E93594F2}" destId="{76C34A3B-9612-4C3B-B2C6-EA5EDC22B600}" srcOrd="0" destOrd="0" presId="urn:microsoft.com/office/officeart/2008/layout/LinedList"/>
    <dgm:cxn modelId="{BD0EC1A1-7287-43C7-9726-A995A7EA7B81}" srcId="{FEFB0887-2375-406B-817B-EB1355E6C814}" destId="{58B28BFF-2898-49FA-9E71-7440E93594F2}" srcOrd="6" destOrd="0" parTransId="{6BFF89B8-5D2D-48E9-889E-97601965B472}" sibTransId="{11ACECC2-4B67-4E47-908D-5A097EABE2E8}"/>
    <dgm:cxn modelId="{E926BFAF-4C1C-4296-ADFC-64E4D0DE2984}" type="presOf" srcId="{B1268904-313E-4E61-9940-AD16EE52A646}" destId="{3733B848-B9AC-41AE-8F19-900B88D57E08}" srcOrd="0" destOrd="0" presId="urn:microsoft.com/office/officeart/2008/layout/LinedList"/>
    <dgm:cxn modelId="{20D681B2-581B-4CE0-9DBF-6766C87DD664}" type="presOf" srcId="{0CD81F13-F6B4-407A-8214-F499470FC4B9}" destId="{2D292FBF-4D98-4B0E-924A-02FB9B78C52D}" srcOrd="0" destOrd="0" presId="urn:microsoft.com/office/officeart/2008/layout/LinedList"/>
    <dgm:cxn modelId="{B10E83E0-80FA-430A-8BE1-D8ADE152E1C4}" srcId="{FEFB0887-2375-406B-817B-EB1355E6C814}" destId="{03C86774-C241-43E1-9538-55D1A74E2FCC}" srcOrd="4" destOrd="0" parTransId="{70EC8F50-8F52-4276-A96C-51B34DB14EFA}" sibTransId="{F5667F9B-D72C-4DEE-B857-848C725D9BE6}"/>
    <dgm:cxn modelId="{B3B7A1E0-789E-4734-B37B-099A7772570D}" type="presOf" srcId="{FEFB0887-2375-406B-817B-EB1355E6C814}" destId="{6579D14A-7DB2-49F4-8E87-036C26D1DCE3}" srcOrd="0" destOrd="0" presId="urn:microsoft.com/office/officeart/2008/layout/LinedList"/>
    <dgm:cxn modelId="{8113EBEB-E240-4668-828A-C402D242060B}" srcId="{FEFB0887-2375-406B-817B-EB1355E6C814}" destId="{C6B20E91-A23D-443B-A3D5-EA7665BF8BDD}" srcOrd="5" destOrd="0" parTransId="{19CE1A87-0182-4446-94C1-5A633AAC4472}" sibTransId="{76FE3873-B8B3-4EB6-986D-39B92C14B090}"/>
    <dgm:cxn modelId="{062651EF-774A-49C2-BD0F-322CE1A2D7EA}" type="presOf" srcId="{C6B20E91-A23D-443B-A3D5-EA7665BF8BDD}" destId="{3492E53D-1B4D-4215-87C8-56A2A770115E}" srcOrd="0" destOrd="0" presId="urn:microsoft.com/office/officeart/2008/layout/LinedList"/>
    <dgm:cxn modelId="{DA575B6E-AB18-4ECF-ACBA-0139B1654FB1}" type="presParOf" srcId="{6579D14A-7DB2-49F4-8E87-036C26D1DCE3}" destId="{AB64831B-7FCB-49B5-BF99-61E0EF6361CE}" srcOrd="0" destOrd="0" presId="urn:microsoft.com/office/officeart/2008/layout/LinedList"/>
    <dgm:cxn modelId="{497864AB-A020-4BAF-8171-824A262AAB54}" type="presParOf" srcId="{6579D14A-7DB2-49F4-8E87-036C26D1DCE3}" destId="{CC3D29BD-2619-4400-9E62-7669FE273950}" srcOrd="1" destOrd="0" presId="urn:microsoft.com/office/officeart/2008/layout/LinedList"/>
    <dgm:cxn modelId="{6401894E-3A3E-4E2D-BB1F-ECD1D099CB7A}" type="presParOf" srcId="{CC3D29BD-2619-4400-9E62-7669FE273950}" destId="{3733B848-B9AC-41AE-8F19-900B88D57E08}" srcOrd="0" destOrd="0" presId="urn:microsoft.com/office/officeart/2008/layout/LinedList"/>
    <dgm:cxn modelId="{9A93DCE6-9E45-4695-9E82-21F94EEFD27F}" type="presParOf" srcId="{CC3D29BD-2619-4400-9E62-7669FE273950}" destId="{E20DB946-DFA7-4A7C-9630-FB088A0AFCBF}" srcOrd="1" destOrd="0" presId="urn:microsoft.com/office/officeart/2008/layout/LinedList"/>
    <dgm:cxn modelId="{059BCE78-F153-488B-916D-7A14680BFFA1}" type="presParOf" srcId="{6579D14A-7DB2-49F4-8E87-036C26D1DCE3}" destId="{602594D9-2F5B-4811-80D6-DD60FD35A4EB}" srcOrd="2" destOrd="0" presId="urn:microsoft.com/office/officeart/2008/layout/LinedList"/>
    <dgm:cxn modelId="{D56F1925-9565-4A73-A523-51080E40CAB8}" type="presParOf" srcId="{6579D14A-7DB2-49F4-8E87-036C26D1DCE3}" destId="{F4A038A9-5D21-4435-90BB-00C7FF382C04}" srcOrd="3" destOrd="0" presId="urn:microsoft.com/office/officeart/2008/layout/LinedList"/>
    <dgm:cxn modelId="{C05BF540-5075-44A6-B55D-4FED9868639E}" type="presParOf" srcId="{F4A038A9-5D21-4435-90BB-00C7FF382C04}" destId="{F425ECED-3919-4DAC-BA9F-11A155B7D488}" srcOrd="0" destOrd="0" presId="urn:microsoft.com/office/officeart/2008/layout/LinedList"/>
    <dgm:cxn modelId="{5D8FBAFF-5927-4E90-B454-CE20EA11AC39}" type="presParOf" srcId="{F4A038A9-5D21-4435-90BB-00C7FF382C04}" destId="{C8B89BE4-E130-43F4-868C-86C5A42C09EF}" srcOrd="1" destOrd="0" presId="urn:microsoft.com/office/officeart/2008/layout/LinedList"/>
    <dgm:cxn modelId="{EEAEE9C0-7B2C-438D-B230-4DEB76A618C2}" type="presParOf" srcId="{6579D14A-7DB2-49F4-8E87-036C26D1DCE3}" destId="{EFE6A10E-06F2-4D3B-9094-B3F8D7058FB3}" srcOrd="4" destOrd="0" presId="urn:microsoft.com/office/officeart/2008/layout/LinedList"/>
    <dgm:cxn modelId="{782ECF41-5B53-429E-A28A-68A805B76E82}" type="presParOf" srcId="{6579D14A-7DB2-49F4-8E87-036C26D1DCE3}" destId="{9CF18A5F-14AD-4C41-86E8-FEE2E801C3C6}" srcOrd="5" destOrd="0" presId="urn:microsoft.com/office/officeart/2008/layout/LinedList"/>
    <dgm:cxn modelId="{E9FD1C36-C430-4679-B2C1-F37A2DC3D12E}" type="presParOf" srcId="{9CF18A5F-14AD-4C41-86E8-FEE2E801C3C6}" destId="{DF1DA8C1-BC80-40B1-BC4F-372DC575E5D7}" srcOrd="0" destOrd="0" presId="urn:microsoft.com/office/officeart/2008/layout/LinedList"/>
    <dgm:cxn modelId="{6F86A8FE-8B65-47D7-AC29-4DD111467710}" type="presParOf" srcId="{9CF18A5F-14AD-4C41-86E8-FEE2E801C3C6}" destId="{D834D527-BA75-4183-9D16-7ADB153AB642}" srcOrd="1" destOrd="0" presId="urn:microsoft.com/office/officeart/2008/layout/LinedList"/>
    <dgm:cxn modelId="{E04681D4-6629-47BB-962A-71FB75E4A38D}" type="presParOf" srcId="{6579D14A-7DB2-49F4-8E87-036C26D1DCE3}" destId="{81798647-C8A9-46C6-B718-B37DABB0B00B}" srcOrd="6" destOrd="0" presId="urn:microsoft.com/office/officeart/2008/layout/LinedList"/>
    <dgm:cxn modelId="{1F29A228-C3B6-4DF3-B303-567AB341713B}" type="presParOf" srcId="{6579D14A-7DB2-49F4-8E87-036C26D1DCE3}" destId="{E8036980-A071-4A8B-A824-49C1FB1470B9}" srcOrd="7" destOrd="0" presId="urn:microsoft.com/office/officeart/2008/layout/LinedList"/>
    <dgm:cxn modelId="{221BD839-E129-4120-9BDF-416F72860709}" type="presParOf" srcId="{E8036980-A071-4A8B-A824-49C1FB1470B9}" destId="{32C6DA80-C9D5-4CC9-9AE8-9C211705B27E}" srcOrd="0" destOrd="0" presId="urn:microsoft.com/office/officeart/2008/layout/LinedList"/>
    <dgm:cxn modelId="{9BAF853B-B806-44B8-84C3-8E6B8484F020}" type="presParOf" srcId="{E8036980-A071-4A8B-A824-49C1FB1470B9}" destId="{2099E8D4-D6D2-4BB1-A802-0F0749E54893}" srcOrd="1" destOrd="0" presId="urn:microsoft.com/office/officeart/2008/layout/LinedList"/>
    <dgm:cxn modelId="{60B4A44D-3F15-4CBB-BD4F-BBACBDEFDEF4}" type="presParOf" srcId="{6579D14A-7DB2-49F4-8E87-036C26D1DCE3}" destId="{93905B12-D3BA-4E03-B5EE-8A7F7B725618}" srcOrd="8" destOrd="0" presId="urn:microsoft.com/office/officeart/2008/layout/LinedList"/>
    <dgm:cxn modelId="{8E5269DB-FE14-45AE-9C26-6B6AE16B4FCA}" type="presParOf" srcId="{6579D14A-7DB2-49F4-8E87-036C26D1DCE3}" destId="{BBF2A474-10C5-484D-9217-D20E63ACC6A3}" srcOrd="9" destOrd="0" presId="urn:microsoft.com/office/officeart/2008/layout/LinedList"/>
    <dgm:cxn modelId="{C5A9977F-3F03-4F2F-A80F-0F953F52348F}" type="presParOf" srcId="{BBF2A474-10C5-484D-9217-D20E63ACC6A3}" destId="{9D5821DE-034A-4087-BEAF-A76469B776FE}" srcOrd="0" destOrd="0" presId="urn:microsoft.com/office/officeart/2008/layout/LinedList"/>
    <dgm:cxn modelId="{64D4A230-DD3B-4E03-879C-F903F9EC4DCB}" type="presParOf" srcId="{BBF2A474-10C5-484D-9217-D20E63ACC6A3}" destId="{C7116D69-0DE3-4BBC-B8D6-86B0D1B34A84}" srcOrd="1" destOrd="0" presId="urn:microsoft.com/office/officeart/2008/layout/LinedList"/>
    <dgm:cxn modelId="{60B289B9-47CC-4F75-8E59-5D3739D5C4A7}" type="presParOf" srcId="{6579D14A-7DB2-49F4-8E87-036C26D1DCE3}" destId="{9B114A52-2CCB-4EB7-B112-08CF403A9D10}" srcOrd="10" destOrd="0" presId="urn:microsoft.com/office/officeart/2008/layout/LinedList"/>
    <dgm:cxn modelId="{787C06FC-3E24-402B-BC1E-6F8BAE8898FD}" type="presParOf" srcId="{6579D14A-7DB2-49F4-8E87-036C26D1DCE3}" destId="{FD1718D4-09D0-45EA-A04A-F78B3A2ED59F}" srcOrd="11" destOrd="0" presId="urn:microsoft.com/office/officeart/2008/layout/LinedList"/>
    <dgm:cxn modelId="{8C40C633-0DED-44BB-A5F5-5074A09A5429}" type="presParOf" srcId="{FD1718D4-09D0-45EA-A04A-F78B3A2ED59F}" destId="{3492E53D-1B4D-4215-87C8-56A2A770115E}" srcOrd="0" destOrd="0" presId="urn:microsoft.com/office/officeart/2008/layout/LinedList"/>
    <dgm:cxn modelId="{A4B8D48B-C429-4599-AE34-5D7E5BD18CB9}" type="presParOf" srcId="{FD1718D4-09D0-45EA-A04A-F78B3A2ED59F}" destId="{6A76AEB4-787A-43E0-B6DB-7F4CFF41C443}" srcOrd="1" destOrd="0" presId="urn:microsoft.com/office/officeart/2008/layout/LinedList"/>
    <dgm:cxn modelId="{4E65AFCE-A531-4386-87A0-AC6A1A6B0003}" type="presParOf" srcId="{6579D14A-7DB2-49F4-8E87-036C26D1DCE3}" destId="{D1EE7A03-429A-47AC-8743-1FE1F53B3776}" srcOrd="12" destOrd="0" presId="urn:microsoft.com/office/officeart/2008/layout/LinedList"/>
    <dgm:cxn modelId="{CB7A7200-23D7-4B03-84DF-92D0B9C8AAED}" type="presParOf" srcId="{6579D14A-7DB2-49F4-8E87-036C26D1DCE3}" destId="{8AB8A86F-0FC4-4034-B422-D45EFBD0DD02}" srcOrd="13" destOrd="0" presId="urn:microsoft.com/office/officeart/2008/layout/LinedList"/>
    <dgm:cxn modelId="{8CADDB70-C49A-47C7-9CE7-04B483560193}" type="presParOf" srcId="{8AB8A86F-0FC4-4034-B422-D45EFBD0DD02}" destId="{76C34A3B-9612-4C3B-B2C6-EA5EDC22B600}" srcOrd="0" destOrd="0" presId="urn:microsoft.com/office/officeart/2008/layout/LinedList"/>
    <dgm:cxn modelId="{E39FA61B-27D6-4CF9-B323-4640F6F7C513}" type="presParOf" srcId="{8AB8A86F-0FC4-4034-B422-D45EFBD0DD02}" destId="{A3858209-4031-4811-B202-893124D557A6}" srcOrd="1" destOrd="0" presId="urn:microsoft.com/office/officeart/2008/layout/LinedList"/>
    <dgm:cxn modelId="{BA1372CA-7221-47A7-9A5F-7A2ECD72A6C3}" type="presParOf" srcId="{6579D14A-7DB2-49F4-8E87-036C26D1DCE3}" destId="{5C7C7754-8987-44F1-8DB9-4AED9F66565F}" srcOrd="14" destOrd="0" presId="urn:microsoft.com/office/officeart/2008/layout/LinedList"/>
    <dgm:cxn modelId="{9F4B24EE-DF2C-46A0-86A1-0B6688DD4385}" type="presParOf" srcId="{6579D14A-7DB2-49F4-8E87-036C26D1DCE3}" destId="{47F313F2-EF19-4C5F-822F-752DF49747D3}" srcOrd="15" destOrd="0" presId="urn:microsoft.com/office/officeart/2008/layout/LinedList"/>
    <dgm:cxn modelId="{369A3CFC-8BDB-4A99-82B9-96FF4175D85A}" type="presParOf" srcId="{47F313F2-EF19-4C5F-822F-752DF49747D3}" destId="{2D292FBF-4D98-4B0E-924A-02FB9B78C52D}" srcOrd="0" destOrd="0" presId="urn:microsoft.com/office/officeart/2008/layout/LinedList"/>
    <dgm:cxn modelId="{B8801B0D-9D74-436E-A100-244ABA6485B8}" type="presParOf" srcId="{47F313F2-EF19-4C5F-822F-752DF49747D3}" destId="{DD87BC93-6122-4155-BC03-1130B33A994D}"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64831B-7FCB-49B5-BF99-61E0EF6361CE}">
      <dsp:nvSpPr>
        <dsp:cNvPr id="0" name=""/>
        <dsp:cNvSpPr/>
      </dsp:nvSpPr>
      <dsp:spPr>
        <a:xfrm>
          <a:off x="0" y="0"/>
          <a:ext cx="7886700"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3733B848-B9AC-41AE-8F19-900B88D57E08}">
      <dsp:nvSpPr>
        <dsp:cNvPr id="0" name=""/>
        <dsp:cNvSpPr/>
      </dsp:nvSpPr>
      <dsp:spPr>
        <a:xfrm>
          <a:off x="0" y="0"/>
          <a:ext cx="7886700" cy="407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GB" sz="1800" kern="1200"/>
            <a:t>Overview</a:t>
          </a:r>
          <a:endParaRPr lang="en-US" sz="1800" kern="1200"/>
        </a:p>
      </dsp:txBody>
      <dsp:txXfrm>
        <a:off x="0" y="0"/>
        <a:ext cx="7886700" cy="407937"/>
      </dsp:txXfrm>
    </dsp:sp>
    <dsp:sp modelId="{602594D9-2F5B-4811-80D6-DD60FD35A4EB}">
      <dsp:nvSpPr>
        <dsp:cNvPr id="0" name=""/>
        <dsp:cNvSpPr/>
      </dsp:nvSpPr>
      <dsp:spPr>
        <a:xfrm>
          <a:off x="0" y="407937"/>
          <a:ext cx="7886700"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F425ECED-3919-4DAC-BA9F-11A155B7D488}">
      <dsp:nvSpPr>
        <dsp:cNvPr id="0" name=""/>
        <dsp:cNvSpPr/>
      </dsp:nvSpPr>
      <dsp:spPr>
        <a:xfrm>
          <a:off x="0" y="407937"/>
          <a:ext cx="7886700" cy="407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GB" sz="1800" kern="1200"/>
            <a:t>Project Requirements</a:t>
          </a:r>
          <a:endParaRPr lang="en-US" sz="1800" kern="1200"/>
        </a:p>
      </dsp:txBody>
      <dsp:txXfrm>
        <a:off x="0" y="407937"/>
        <a:ext cx="7886700" cy="407937"/>
      </dsp:txXfrm>
    </dsp:sp>
    <dsp:sp modelId="{EFE6A10E-06F2-4D3B-9094-B3F8D7058FB3}">
      <dsp:nvSpPr>
        <dsp:cNvPr id="0" name=""/>
        <dsp:cNvSpPr/>
      </dsp:nvSpPr>
      <dsp:spPr>
        <a:xfrm>
          <a:off x="0" y="815875"/>
          <a:ext cx="7886700"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DF1DA8C1-BC80-40B1-BC4F-372DC575E5D7}">
      <dsp:nvSpPr>
        <dsp:cNvPr id="0" name=""/>
        <dsp:cNvSpPr/>
      </dsp:nvSpPr>
      <dsp:spPr>
        <a:xfrm>
          <a:off x="0" y="815875"/>
          <a:ext cx="7886700" cy="407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GB" sz="1800" kern="1200"/>
            <a:t>Data Profile</a:t>
          </a:r>
          <a:endParaRPr lang="en-US" sz="1800" kern="1200"/>
        </a:p>
      </dsp:txBody>
      <dsp:txXfrm>
        <a:off x="0" y="815875"/>
        <a:ext cx="7886700" cy="407937"/>
      </dsp:txXfrm>
    </dsp:sp>
    <dsp:sp modelId="{81798647-C8A9-46C6-B718-B37DABB0B00B}">
      <dsp:nvSpPr>
        <dsp:cNvPr id="0" name=""/>
        <dsp:cNvSpPr/>
      </dsp:nvSpPr>
      <dsp:spPr>
        <a:xfrm>
          <a:off x="0" y="1223814"/>
          <a:ext cx="7886700"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32C6DA80-C9D5-4CC9-9AE8-9C211705B27E}">
      <dsp:nvSpPr>
        <dsp:cNvPr id="0" name=""/>
        <dsp:cNvSpPr/>
      </dsp:nvSpPr>
      <dsp:spPr>
        <a:xfrm>
          <a:off x="0" y="1223813"/>
          <a:ext cx="7886700" cy="407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GB" sz="1800" kern="1200"/>
            <a:t>Conceptual Architecture</a:t>
          </a:r>
          <a:endParaRPr lang="en-US" sz="1800" kern="1200"/>
        </a:p>
      </dsp:txBody>
      <dsp:txXfrm>
        <a:off x="0" y="1223813"/>
        <a:ext cx="7886700" cy="407937"/>
      </dsp:txXfrm>
    </dsp:sp>
    <dsp:sp modelId="{93905B12-D3BA-4E03-B5EE-8A7F7B725618}">
      <dsp:nvSpPr>
        <dsp:cNvPr id="0" name=""/>
        <dsp:cNvSpPr/>
      </dsp:nvSpPr>
      <dsp:spPr>
        <a:xfrm>
          <a:off x="0" y="1631751"/>
          <a:ext cx="7886700"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9D5821DE-034A-4087-BEAF-A76469B776FE}">
      <dsp:nvSpPr>
        <dsp:cNvPr id="0" name=""/>
        <dsp:cNvSpPr/>
      </dsp:nvSpPr>
      <dsp:spPr>
        <a:xfrm>
          <a:off x="0" y="1631751"/>
          <a:ext cx="7886700" cy="407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GB" sz="1800" kern="1200"/>
            <a:t>Demo</a:t>
          </a:r>
          <a:endParaRPr lang="en-US" sz="1800" kern="1200"/>
        </a:p>
      </dsp:txBody>
      <dsp:txXfrm>
        <a:off x="0" y="1631751"/>
        <a:ext cx="7886700" cy="407937"/>
      </dsp:txXfrm>
    </dsp:sp>
    <dsp:sp modelId="{9B114A52-2CCB-4EB7-B112-08CF403A9D10}">
      <dsp:nvSpPr>
        <dsp:cNvPr id="0" name=""/>
        <dsp:cNvSpPr/>
      </dsp:nvSpPr>
      <dsp:spPr>
        <a:xfrm>
          <a:off x="0" y="2039690"/>
          <a:ext cx="7886700"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3492E53D-1B4D-4215-87C8-56A2A770115E}">
      <dsp:nvSpPr>
        <dsp:cNvPr id="0" name=""/>
        <dsp:cNvSpPr/>
      </dsp:nvSpPr>
      <dsp:spPr>
        <a:xfrm>
          <a:off x="0" y="2039689"/>
          <a:ext cx="7886700" cy="407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GB" sz="1800" kern="1200" dirty="0"/>
            <a:t>Project Milestones &amp; Timeline</a:t>
          </a:r>
          <a:endParaRPr lang="en-US" sz="1800" kern="1200" dirty="0"/>
        </a:p>
      </dsp:txBody>
      <dsp:txXfrm>
        <a:off x="0" y="2039689"/>
        <a:ext cx="7886700" cy="407937"/>
      </dsp:txXfrm>
    </dsp:sp>
    <dsp:sp modelId="{D1EE7A03-429A-47AC-8743-1FE1F53B3776}">
      <dsp:nvSpPr>
        <dsp:cNvPr id="0" name=""/>
        <dsp:cNvSpPr/>
      </dsp:nvSpPr>
      <dsp:spPr>
        <a:xfrm>
          <a:off x="0" y="2447628"/>
          <a:ext cx="7886700"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6C34A3B-9612-4C3B-B2C6-EA5EDC22B600}">
      <dsp:nvSpPr>
        <dsp:cNvPr id="0" name=""/>
        <dsp:cNvSpPr/>
      </dsp:nvSpPr>
      <dsp:spPr>
        <a:xfrm>
          <a:off x="0" y="2447627"/>
          <a:ext cx="7886700" cy="407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GB" sz="1800" kern="1200"/>
            <a:t>Challenges </a:t>
          </a:r>
          <a:endParaRPr lang="en-US" sz="1800" kern="1200"/>
        </a:p>
      </dsp:txBody>
      <dsp:txXfrm>
        <a:off x="0" y="2447627"/>
        <a:ext cx="7886700" cy="407937"/>
      </dsp:txXfrm>
    </dsp:sp>
    <dsp:sp modelId="{5C7C7754-8987-44F1-8DB9-4AED9F66565F}">
      <dsp:nvSpPr>
        <dsp:cNvPr id="0" name=""/>
        <dsp:cNvSpPr/>
      </dsp:nvSpPr>
      <dsp:spPr>
        <a:xfrm>
          <a:off x="0" y="2855565"/>
          <a:ext cx="7886700"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2D292FBF-4D98-4B0E-924A-02FB9B78C52D}">
      <dsp:nvSpPr>
        <dsp:cNvPr id="0" name=""/>
        <dsp:cNvSpPr/>
      </dsp:nvSpPr>
      <dsp:spPr>
        <a:xfrm>
          <a:off x="0" y="2855565"/>
          <a:ext cx="7886700" cy="407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GB" sz="1800" kern="1200" dirty="0"/>
            <a:t>Lessons Learned</a:t>
          </a:r>
          <a:endParaRPr lang="en-US" sz="1800" kern="1200" dirty="0"/>
        </a:p>
      </dsp:txBody>
      <dsp:txXfrm>
        <a:off x="0" y="2855565"/>
        <a:ext cx="7886700" cy="40793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2da3a857cf4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g2da3a857cf4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2da3a857cf4_1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6" name="Google Shape;426;g2da3a857cf4_1_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2da3a857cf4_1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7" name="Google Shape;437;g2da3a857cf4_1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2da5a9a88b9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2da5a9a88b9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2da3a857cf4_1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5" name="Google Shape;455;g2da3a857cf4_1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da3a857cf4_1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4" name="Google Shape;264;g2da3a857cf4_1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2d9e15b7ecb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2d9e15b7ecb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2da3a857cf4_1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5" name="Google Shape;295;g2da3a857cf4_1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2da3a857cf4_1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0" name="Google Shape;310;g2da3a857cf4_1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2da3a857cf4_1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9" name="Google Shape;329;g2da3a857cf4_1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2da3a857cf4_1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8" name="Google Shape;338;g2da3a857cf4_1_2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2da3a857cf4_1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4" name="Google Shape;354;g2da3a857cf4_1_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2da3a857cf4_1_3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2" name="Google Shape;402;g2da3a857cf4_1_3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0735DA-C5FE-408E-9829-89D578BDA66A}" type="datetimeFigureOut">
              <a:rPr lang="en-US" smtClean="0"/>
              <a:t>3/19/2025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68361918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0735DA-C5FE-408E-9829-89D578BDA66A}" type="datetimeFigureOut">
              <a:rPr lang="en-US" smtClean="0"/>
              <a:t>3/19/2025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01516274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0735DA-C5FE-408E-9829-89D578BDA66A}" type="datetimeFigureOut">
              <a:rPr lang="en-US" smtClean="0"/>
              <a:t>3/19/2025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89279887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8835425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bg>
      <p:bgPr>
        <a:solidFill>
          <a:schemeClr val="lt1"/>
        </a:solidFill>
        <a:effectLst/>
      </p:bgPr>
    </p:bg>
    <p:spTree>
      <p:nvGrpSpPr>
        <p:cNvPr id="1" name="Shape 77"/>
        <p:cNvGrpSpPr/>
        <p:nvPr/>
      </p:nvGrpSpPr>
      <p:grpSpPr>
        <a:xfrm>
          <a:off x="0" y="0"/>
          <a:ext cx="0" cy="0"/>
          <a:chOff x="0" y="0"/>
          <a:chExt cx="0" cy="0"/>
        </a:xfrm>
      </p:grpSpPr>
      <p:sp>
        <p:nvSpPr>
          <p:cNvPr id="79" name="Google Shape;79;p22"/>
          <p:cNvSpPr txBox="1">
            <a:spLocks noGrp="1"/>
          </p:cNvSpPr>
          <p:nvPr>
            <p:ph type="title"/>
          </p:nvPr>
        </p:nvSpPr>
        <p:spPr>
          <a:xfrm>
            <a:off x="-2264" y="736"/>
            <a:ext cx="9144000" cy="493438"/>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80" name="Google Shape;80;p22"/>
          <p:cNvSpPr txBox="1">
            <a:spLocks noGrp="1"/>
          </p:cNvSpPr>
          <p:nvPr>
            <p:ph type="body" idx="1"/>
          </p:nvPr>
        </p:nvSpPr>
        <p:spPr>
          <a:xfrm>
            <a:off x="180503" y="669838"/>
            <a:ext cx="8870699" cy="3655454"/>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3" name="Google Shape;83;p22"/>
          <p:cNvSpPr txBox="1">
            <a:spLocks noGrp="1"/>
          </p:cNvSpPr>
          <p:nvPr>
            <p:ph type="sldNum" idx="12"/>
          </p:nvPr>
        </p:nvSpPr>
        <p:spPr>
          <a:xfrm>
            <a:off x="6917507" y="4767263"/>
            <a:ext cx="2057400" cy="273844"/>
          </a:xfrm>
          <a:prstGeom prst="rect">
            <a:avLst/>
          </a:prstGeom>
          <a:noFill/>
          <a:ln>
            <a:noFill/>
          </a:ln>
        </p:spPr>
        <p:txBody>
          <a:bodyPr spcFirstLastPara="1" wrap="square" lIns="68575" tIns="34275" rIns="68575" bIns="34275" anchor="t" anchorCtr="0">
            <a:noAutofit/>
          </a:bodyPr>
          <a:lstStyle>
            <a:lvl1pPr marL="0" lvl="0" indent="0" algn="r">
              <a:spcBef>
                <a:spcPts val="0"/>
              </a:spcBef>
              <a:buNone/>
              <a:defRPr sz="1200" b="1">
                <a:solidFill>
                  <a:schemeClr val="lt1"/>
                </a:solidFill>
                <a:latin typeface="Calibri"/>
                <a:ea typeface="Calibri"/>
                <a:cs typeface="Calibri"/>
                <a:sym typeface="Calibri"/>
              </a:defRPr>
            </a:lvl1pPr>
            <a:lvl2pPr marL="0" lvl="1" indent="0" algn="r">
              <a:spcBef>
                <a:spcPts val="0"/>
              </a:spcBef>
              <a:buNone/>
              <a:defRPr sz="1200" b="1">
                <a:solidFill>
                  <a:schemeClr val="lt1"/>
                </a:solidFill>
                <a:latin typeface="Calibri"/>
                <a:ea typeface="Calibri"/>
                <a:cs typeface="Calibri"/>
                <a:sym typeface="Calibri"/>
              </a:defRPr>
            </a:lvl2pPr>
            <a:lvl3pPr marL="0" lvl="2" indent="0" algn="r">
              <a:spcBef>
                <a:spcPts val="0"/>
              </a:spcBef>
              <a:buNone/>
              <a:defRPr sz="1200" b="1">
                <a:solidFill>
                  <a:schemeClr val="lt1"/>
                </a:solidFill>
                <a:latin typeface="Calibri"/>
                <a:ea typeface="Calibri"/>
                <a:cs typeface="Calibri"/>
                <a:sym typeface="Calibri"/>
              </a:defRPr>
            </a:lvl3pPr>
            <a:lvl4pPr marL="0" lvl="3" indent="0" algn="r">
              <a:spcBef>
                <a:spcPts val="0"/>
              </a:spcBef>
              <a:buNone/>
              <a:defRPr sz="1200" b="1">
                <a:solidFill>
                  <a:schemeClr val="lt1"/>
                </a:solidFill>
                <a:latin typeface="Calibri"/>
                <a:ea typeface="Calibri"/>
                <a:cs typeface="Calibri"/>
                <a:sym typeface="Calibri"/>
              </a:defRPr>
            </a:lvl4pPr>
            <a:lvl5pPr marL="0" lvl="4" indent="0" algn="r">
              <a:spcBef>
                <a:spcPts val="0"/>
              </a:spcBef>
              <a:buNone/>
              <a:defRPr sz="1200" b="1">
                <a:solidFill>
                  <a:schemeClr val="lt1"/>
                </a:solidFill>
                <a:latin typeface="Calibri"/>
                <a:ea typeface="Calibri"/>
                <a:cs typeface="Calibri"/>
                <a:sym typeface="Calibri"/>
              </a:defRPr>
            </a:lvl5pPr>
            <a:lvl6pPr marL="0" lvl="5" indent="0" algn="r">
              <a:spcBef>
                <a:spcPts val="0"/>
              </a:spcBef>
              <a:buNone/>
              <a:defRPr sz="1200" b="1">
                <a:solidFill>
                  <a:schemeClr val="lt1"/>
                </a:solidFill>
                <a:latin typeface="Calibri"/>
                <a:ea typeface="Calibri"/>
                <a:cs typeface="Calibri"/>
                <a:sym typeface="Calibri"/>
              </a:defRPr>
            </a:lvl6pPr>
            <a:lvl7pPr marL="0" lvl="6" indent="0" algn="r">
              <a:spcBef>
                <a:spcPts val="0"/>
              </a:spcBef>
              <a:buNone/>
              <a:defRPr sz="1200" b="1">
                <a:solidFill>
                  <a:schemeClr val="lt1"/>
                </a:solidFill>
                <a:latin typeface="Calibri"/>
                <a:ea typeface="Calibri"/>
                <a:cs typeface="Calibri"/>
                <a:sym typeface="Calibri"/>
              </a:defRPr>
            </a:lvl7pPr>
            <a:lvl8pPr marL="0" lvl="7" indent="0" algn="r">
              <a:spcBef>
                <a:spcPts val="0"/>
              </a:spcBef>
              <a:buNone/>
              <a:defRPr sz="1200" b="1">
                <a:solidFill>
                  <a:schemeClr val="lt1"/>
                </a:solidFill>
                <a:latin typeface="Calibri"/>
                <a:ea typeface="Calibri"/>
                <a:cs typeface="Calibri"/>
                <a:sym typeface="Calibri"/>
              </a:defRPr>
            </a:lvl8pPr>
            <a:lvl9pPr marL="0" lvl="8" indent="0" algn="r">
              <a:spcBef>
                <a:spcPts val="0"/>
              </a:spcBef>
              <a:buNone/>
              <a:defRPr sz="1200" b="1">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5632242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_Title and Content">
  <p:cSld name="2_Title and Content">
    <p:bg>
      <p:bgPr>
        <a:solidFill>
          <a:schemeClr val="lt1"/>
        </a:solidFill>
        <a:effectLst/>
      </p:bgPr>
    </p:bg>
    <p:spTree>
      <p:nvGrpSpPr>
        <p:cNvPr id="1" name="Shape 84"/>
        <p:cNvGrpSpPr/>
        <p:nvPr/>
      </p:nvGrpSpPr>
      <p:grpSpPr>
        <a:xfrm>
          <a:off x="0" y="0"/>
          <a:ext cx="0" cy="0"/>
          <a:chOff x="0" y="0"/>
          <a:chExt cx="0" cy="0"/>
        </a:xfrm>
      </p:grpSpPr>
      <p:sp>
        <p:nvSpPr>
          <p:cNvPr id="86" name="Google Shape;86;p23"/>
          <p:cNvSpPr txBox="1">
            <a:spLocks noGrp="1"/>
          </p:cNvSpPr>
          <p:nvPr>
            <p:ph type="title"/>
          </p:nvPr>
        </p:nvSpPr>
        <p:spPr>
          <a:xfrm>
            <a:off x="0" y="0"/>
            <a:ext cx="9144000" cy="493438"/>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89" name="Google Shape;89;p23"/>
          <p:cNvSpPr txBox="1">
            <a:spLocks noGrp="1"/>
          </p:cNvSpPr>
          <p:nvPr>
            <p:ph type="sldNum" idx="12"/>
          </p:nvPr>
        </p:nvSpPr>
        <p:spPr>
          <a:xfrm>
            <a:off x="6917507" y="4767263"/>
            <a:ext cx="2057400" cy="273844"/>
          </a:xfrm>
          <a:prstGeom prst="rect">
            <a:avLst/>
          </a:prstGeom>
          <a:noFill/>
          <a:ln>
            <a:noFill/>
          </a:ln>
        </p:spPr>
        <p:txBody>
          <a:bodyPr spcFirstLastPara="1" wrap="square" lIns="68575" tIns="34275" rIns="68575" bIns="34275" anchor="t" anchorCtr="0">
            <a:noAutofit/>
          </a:bodyPr>
          <a:lstStyle>
            <a:lvl1pPr marL="0" lvl="0" indent="0" algn="r">
              <a:spcBef>
                <a:spcPts val="0"/>
              </a:spcBef>
              <a:buNone/>
              <a:defRPr sz="1200" b="1">
                <a:solidFill>
                  <a:schemeClr val="lt1"/>
                </a:solidFill>
                <a:latin typeface="Calibri"/>
                <a:ea typeface="Calibri"/>
                <a:cs typeface="Calibri"/>
                <a:sym typeface="Calibri"/>
              </a:defRPr>
            </a:lvl1pPr>
            <a:lvl2pPr marL="0" lvl="1" indent="0" algn="r">
              <a:spcBef>
                <a:spcPts val="0"/>
              </a:spcBef>
              <a:buNone/>
              <a:defRPr sz="1200" b="1">
                <a:solidFill>
                  <a:schemeClr val="lt1"/>
                </a:solidFill>
                <a:latin typeface="Calibri"/>
                <a:ea typeface="Calibri"/>
                <a:cs typeface="Calibri"/>
                <a:sym typeface="Calibri"/>
              </a:defRPr>
            </a:lvl2pPr>
            <a:lvl3pPr marL="0" lvl="2" indent="0" algn="r">
              <a:spcBef>
                <a:spcPts val="0"/>
              </a:spcBef>
              <a:buNone/>
              <a:defRPr sz="1200" b="1">
                <a:solidFill>
                  <a:schemeClr val="lt1"/>
                </a:solidFill>
                <a:latin typeface="Calibri"/>
                <a:ea typeface="Calibri"/>
                <a:cs typeface="Calibri"/>
                <a:sym typeface="Calibri"/>
              </a:defRPr>
            </a:lvl3pPr>
            <a:lvl4pPr marL="0" lvl="3" indent="0" algn="r">
              <a:spcBef>
                <a:spcPts val="0"/>
              </a:spcBef>
              <a:buNone/>
              <a:defRPr sz="1200" b="1">
                <a:solidFill>
                  <a:schemeClr val="lt1"/>
                </a:solidFill>
                <a:latin typeface="Calibri"/>
                <a:ea typeface="Calibri"/>
                <a:cs typeface="Calibri"/>
                <a:sym typeface="Calibri"/>
              </a:defRPr>
            </a:lvl4pPr>
            <a:lvl5pPr marL="0" lvl="4" indent="0" algn="r">
              <a:spcBef>
                <a:spcPts val="0"/>
              </a:spcBef>
              <a:buNone/>
              <a:defRPr sz="1200" b="1">
                <a:solidFill>
                  <a:schemeClr val="lt1"/>
                </a:solidFill>
                <a:latin typeface="Calibri"/>
                <a:ea typeface="Calibri"/>
                <a:cs typeface="Calibri"/>
                <a:sym typeface="Calibri"/>
              </a:defRPr>
            </a:lvl5pPr>
            <a:lvl6pPr marL="0" lvl="5" indent="0" algn="r">
              <a:spcBef>
                <a:spcPts val="0"/>
              </a:spcBef>
              <a:buNone/>
              <a:defRPr sz="1200" b="1">
                <a:solidFill>
                  <a:schemeClr val="lt1"/>
                </a:solidFill>
                <a:latin typeface="Calibri"/>
                <a:ea typeface="Calibri"/>
                <a:cs typeface="Calibri"/>
                <a:sym typeface="Calibri"/>
              </a:defRPr>
            </a:lvl6pPr>
            <a:lvl7pPr marL="0" lvl="6" indent="0" algn="r">
              <a:spcBef>
                <a:spcPts val="0"/>
              </a:spcBef>
              <a:buNone/>
              <a:defRPr sz="1200" b="1">
                <a:solidFill>
                  <a:schemeClr val="lt1"/>
                </a:solidFill>
                <a:latin typeface="Calibri"/>
                <a:ea typeface="Calibri"/>
                <a:cs typeface="Calibri"/>
                <a:sym typeface="Calibri"/>
              </a:defRPr>
            </a:lvl7pPr>
            <a:lvl8pPr marL="0" lvl="7" indent="0" algn="r">
              <a:spcBef>
                <a:spcPts val="0"/>
              </a:spcBef>
              <a:buNone/>
              <a:defRPr sz="1200" b="1">
                <a:solidFill>
                  <a:schemeClr val="lt1"/>
                </a:solidFill>
                <a:latin typeface="Calibri"/>
                <a:ea typeface="Calibri"/>
                <a:cs typeface="Calibri"/>
                <a:sym typeface="Calibri"/>
              </a:defRPr>
            </a:lvl8pPr>
            <a:lvl9pPr marL="0" lvl="8" indent="0" algn="r">
              <a:spcBef>
                <a:spcPts val="0"/>
              </a:spcBef>
              <a:buNone/>
              <a:defRPr sz="1200" b="1">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3245740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Title and Content">
  <p:cSld name="3_Title and Content">
    <p:bg>
      <p:bgPr>
        <a:gradFill>
          <a:gsLst>
            <a:gs pos="0">
              <a:schemeClr val="accent5"/>
            </a:gs>
            <a:gs pos="100000">
              <a:schemeClr val="accent3"/>
            </a:gs>
          </a:gsLst>
          <a:lin ang="2700000" scaled="0"/>
        </a:gradFill>
        <a:effectLst/>
      </p:bgPr>
    </p:bg>
    <p:spTree>
      <p:nvGrpSpPr>
        <p:cNvPr id="1" name="Shape 62"/>
        <p:cNvGrpSpPr/>
        <p:nvPr/>
      </p:nvGrpSpPr>
      <p:grpSpPr>
        <a:xfrm>
          <a:off x="0" y="0"/>
          <a:ext cx="0" cy="0"/>
          <a:chOff x="0" y="0"/>
          <a:chExt cx="0" cy="0"/>
        </a:xfrm>
      </p:grpSpPr>
    </p:spTree>
    <p:extLst>
      <p:ext uri="{BB962C8B-B14F-4D97-AF65-F5344CB8AC3E}">
        <p14:creationId xmlns:p14="http://schemas.microsoft.com/office/powerpoint/2010/main" val="42622018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lide">
  <p:cSld name="1_Title Slide">
    <p:spTree>
      <p:nvGrpSpPr>
        <p:cNvPr id="1" name="Shape 106"/>
        <p:cNvGrpSpPr/>
        <p:nvPr/>
      </p:nvGrpSpPr>
      <p:grpSpPr>
        <a:xfrm>
          <a:off x="0" y="0"/>
          <a:ext cx="0" cy="0"/>
          <a:chOff x="0" y="0"/>
          <a:chExt cx="0" cy="0"/>
        </a:xfrm>
      </p:grpSpPr>
      <p:sp>
        <p:nvSpPr>
          <p:cNvPr id="108" name="Google Shape;108;p2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
        <p:nvSpPr>
          <p:cNvPr id="115" name="Google Shape;115;p27"/>
          <p:cNvSpPr txBox="1">
            <a:spLocks noGrp="1"/>
          </p:cNvSpPr>
          <p:nvPr>
            <p:ph type="body" idx="1"/>
          </p:nvPr>
        </p:nvSpPr>
        <p:spPr>
          <a:xfrm>
            <a:off x="4572000" y="739229"/>
            <a:ext cx="4314825" cy="776602"/>
          </a:xfrm>
          <a:prstGeom prst="rect">
            <a:avLst/>
          </a:prstGeom>
          <a:noFill/>
          <a:ln>
            <a:noFill/>
          </a:ln>
        </p:spPr>
        <p:txBody>
          <a:bodyPr spcFirstLastPara="1" wrap="square" lIns="68575" tIns="34275" rIns="68575" bIns="34275" anchor="t" anchorCtr="0">
            <a:noAutofit/>
          </a:bodyPr>
          <a:lstStyle>
            <a:lvl1pPr marL="457200" marR="0" lvl="0" indent="-228600" algn="l" rtl="0">
              <a:lnSpc>
                <a:spcPct val="100000"/>
              </a:lnSpc>
              <a:spcBef>
                <a:spcPts val="800"/>
              </a:spcBef>
              <a:spcAft>
                <a:spcPts val="0"/>
              </a:spcAft>
              <a:buClr>
                <a:srgbClr val="7F7F7F"/>
              </a:buClr>
              <a:buSzPts val="1100"/>
              <a:buFont typeface="Arial"/>
              <a:buNone/>
              <a:defRPr sz="1100" b="1" i="0" u="none" strike="noStrike" cap="none">
                <a:solidFill>
                  <a:srgbClr val="7F7F7F"/>
                </a:solidFill>
                <a:latin typeface="Calibri"/>
                <a:ea typeface="Calibri"/>
                <a:cs typeface="Calibri"/>
                <a:sym typeface="Calibri"/>
              </a:defRPr>
            </a:lvl1pPr>
            <a:lvl2pPr marL="914400" marR="0" lvl="1" indent="-298450" algn="l" rtl="0">
              <a:lnSpc>
                <a:spcPct val="100000"/>
              </a:lnSpc>
              <a:spcBef>
                <a:spcPts val="400"/>
              </a:spcBef>
              <a:spcAft>
                <a:spcPts val="0"/>
              </a:spcAft>
              <a:buClr>
                <a:srgbClr val="7F7F7F"/>
              </a:buClr>
              <a:buSzPts val="1100"/>
              <a:buFont typeface="Arial"/>
              <a:buChar char="−"/>
              <a:defRPr sz="1100" b="0" i="0" u="none" strike="noStrike" cap="none">
                <a:solidFill>
                  <a:srgbClr val="7F7F7F"/>
                </a:solidFill>
                <a:latin typeface="Calibri"/>
                <a:ea typeface="Calibri"/>
                <a:cs typeface="Calibri"/>
                <a:sym typeface="Calibri"/>
              </a:defRPr>
            </a:lvl2pPr>
            <a:lvl3pPr marL="1371600" marR="0" lvl="2" indent="-298450" algn="l" rtl="0">
              <a:lnSpc>
                <a:spcPct val="90000"/>
              </a:lnSpc>
              <a:spcBef>
                <a:spcPts val="400"/>
              </a:spcBef>
              <a:spcAft>
                <a:spcPts val="0"/>
              </a:spcAft>
              <a:buClr>
                <a:schemeClr val="dk1"/>
              </a:buClr>
              <a:buSzPts val="1100"/>
              <a:buFont typeface="Arial"/>
              <a:buChar char="−"/>
              <a:defRPr sz="1100" b="0" i="0" u="none" strike="noStrike" cap="none">
                <a:solidFill>
                  <a:schemeClr val="dk1"/>
                </a:solidFill>
                <a:latin typeface="Calibri"/>
                <a:ea typeface="Calibri"/>
                <a:cs typeface="Calibri"/>
                <a:sym typeface="Calibri"/>
              </a:defRPr>
            </a:lvl3pPr>
            <a:lvl4pPr marL="1828800" marR="0" lvl="3" indent="-298450" algn="l" rtl="0">
              <a:lnSpc>
                <a:spcPct val="90000"/>
              </a:lnSpc>
              <a:spcBef>
                <a:spcPts val="400"/>
              </a:spcBef>
              <a:spcAft>
                <a:spcPts val="0"/>
              </a:spcAft>
              <a:buClr>
                <a:schemeClr val="dk1"/>
              </a:buClr>
              <a:buSzPts val="1100"/>
              <a:buFont typeface="Arial"/>
              <a:buChar char="−"/>
              <a:defRPr sz="11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100"/>
              <a:buFont typeface="Arial"/>
              <a:buNone/>
              <a:defRPr sz="11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16" name="Google Shape;116;p27"/>
          <p:cNvSpPr txBox="1">
            <a:spLocks noGrp="1"/>
          </p:cNvSpPr>
          <p:nvPr>
            <p:ph type="body" idx="2"/>
          </p:nvPr>
        </p:nvSpPr>
        <p:spPr>
          <a:xfrm>
            <a:off x="4806634" y="2142044"/>
            <a:ext cx="4080191" cy="776602"/>
          </a:xfrm>
          <a:prstGeom prst="rect">
            <a:avLst/>
          </a:prstGeom>
          <a:noFill/>
          <a:ln>
            <a:noFill/>
          </a:ln>
        </p:spPr>
        <p:txBody>
          <a:bodyPr spcFirstLastPara="1" wrap="square" lIns="68575" tIns="34275" rIns="68575" bIns="34275" anchor="t" anchorCtr="0">
            <a:noAutofit/>
          </a:bodyPr>
          <a:lstStyle>
            <a:lvl1pPr marL="457200" marR="0" lvl="0" indent="-228600" algn="l" rtl="0">
              <a:lnSpc>
                <a:spcPct val="100000"/>
              </a:lnSpc>
              <a:spcBef>
                <a:spcPts val="800"/>
              </a:spcBef>
              <a:spcAft>
                <a:spcPts val="0"/>
              </a:spcAft>
              <a:buClr>
                <a:srgbClr val="7F7F7F"/>
              </a:buClr>
              <a:buSzPts val="1100"/>
              <a:buFont typeface="Arial"/>
              <a:buNone/>
              <a:defRPr sz="1100" b="1" i="0" u="none" strike="noStrike" cap="none">
                <a:solidFill>
                  <a:srgbClr val="7F7F7F"/>
                </a:solidFill>
                <a:latin typeface="Calibri"/>
                <a:ea typeface="Calibri"/>
                <a:cs typeface="Calibri"/>
                <a:sym typeface="Calibri"/>
              </a:defRPr>
            </a:lvl1pPr>
            <a:lvl2pPr marL="914400" marR="0" lvl="1" indent="-298450" algn="l" rtl="0">
              <a:lnSpc>
                <a:spcPct val="100000"/>
              </a:lnSpc>
              <a:spcBef>
                <a:spcPts val="400"/>
              </a:spcBef>
              <a:spcAft>
                <a:spcPts val="0"/>
              </a:spcAft>
              <a:buClr>
                <a:srgbClr val="7F7F7F"/>
              </a:buClr>
              <a:buSzPts val="1100"/>
              <a:buFont typeface="Arial"/>
              <a:buChar char="−"/>
              <a:defRPr sz="1100" b="0" i="0" u="none" strike="noStrike" cap="none">
                <a:solidFill>
                  <a:srgbClr val="7F7F7F"/>
                </a:solidFill>
                <a:latin typeface="Calibri"/>
                <a:ea typeface="Calibri"/>
                <a:cs typeface="Calibri"/>
                <a:sym typeface="Calibri"/>
              </a:defRPr>
            </a:lvl2pPr>
            <a:lvl3pPr marL="1371600" marR="0" lvl="2" indent="-298450" algn="l" rtl="0">
              <a:lnSpc>
                <a:spcPct val="90000"/>
              </a:lnSpc>
              <a:spcBef>
                <a:spcPts val="400"/>
              </a:spcBef>
              <a:spcAft>
                <a:spcPts val="0"/>
              </a:spcAft>
              <a:buClr>
                <a:schemeClr val="dk1"/>
              </a:buClr>
              <a:buSzPts val="1100"/>
              <a:buFont typeface="Arial"/>
              <a:buChar char="−"/>
              <a:defRPr sz="1100" b="0" i="0" u="none" strike="noStrike" cap="none">
                <a:solidFill>
                  <a:schemeClr val="dk1"/>
                </a:solidFill>
                <a:latin typeface="Calibri"/>
                <a:ea typeface="Calibri"/>
                <a:cs typeface="Calibri"/>
                <a:sym typeface="Calibri"/>
              </a:defRPr>
            </a:lvl3pPr>
            <a:lvl4pPr marL="1828800" marR="0" lvl="3" indent="-298450" algn="l" rtl="0">
              <a:lnSpc>
                <a:spcPct val="90000"/>
              </a:lnSpc>
              <a:spcBef>
                <a:spcPts val="400"/>
              </a:spcBef>
              <a:spcAft>
                <a:spcPts val="0"/>
              </a:spcAft>
              <a:buClr>
                <a:schemeClr val="dk1"/>
              </a:buClr>
              <a:buSzPts val="1100"/>
              <a:buFont typeface="Arial"/>
              <a:buChar char="−"/>
              <a:defRPr sz="11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100"/>
              <a:buFont typeface="Arial"/>
              <a:buNone/>
              <a:defRPr sz="11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17" name="Google Shape;117;p27"/>
          <p:cNvSpPr txBox="1">
            <a:spLocks noGrp="1"/>
          </p:cNvSpPr>
          <p:nvPr>
            <p:ph type="body" idx="3"/>
          </p:nvPr>
        </p:nvSpPr>
        <p:spPr>
          <a:xfrm>
            <a:off x="4584402" y="3461932"/>
            <a:ext cx="4314825" cy="776602"/>
          </a:xfrm>
          <a:prstGeom prst="rect">
            <a:avLst/>
          </a:prstGeom>
          <a:noFill/>
          <a:ln>
            <a:noFill/>
          </a:ln>
        </p:spPr>
        <p:txBody>
          <a:bodyPr spcFirstLastPara="1" wrap="square" lIns="68575" tIns="34275" rIns="68575" bIns="34275" anchor="t" anchorCtr="0">
            <a:noAutofit/>
          </a:bodyPr>
          <a:lstStyle>
            <a:lvl1pPr marL="457200" marR="0" lvl="0" indent="-228600" algn="l" rtl="0">
              <a:lnSpc>
                <a:spcPct val="100000"/>
              </a:lnSpc>
              <a:spcBef>
                <a:spcPts val="800"/>
              </a:spcBef>
              <a:spcAft>
                <a:spcPts val="0"/>
              </a:spcAft>
              <a:buClr>
                <a:srgbClr val="7F7F7F"/>
              </a:buClr>
              <a:buSzPts val="1100"/>
              <a:buFont typeface="Arial"/>
              <a:buNone/>
              <a:defRPr sz="1100" b="1" i="0" u="none" strike="noStrike" cap="none">
                <a:solidFill>
                  <a:srgbClr val="7F7F7F"/>
                </a:solidFill>
                <a:latin typeface="Calibri"/>
                <a:ea typeface="Calibri"/>
                <a:cs typeface="Calibri"/>
                <a:sym typeface="Calibri"/>
              </a:defRPr>
            </a:lvl1pPr>
            <a:lvl2pPr marL="914400" marR="0" lvl="1" indent="-298450" algn="l" rtl="0">
              <a:lnSpc>
                <a:spcPct val="100000"/>
              </a:lnSpc>
              <a:spcBef>
                <a:spcPts val="400"/>
              </a:spcBef>
              <a:spcAft>
                <a:spcPts val="0"/>
              </a:spcAft>
              <a:buClr>
                <a:srgbClr val="7F7F7F"/>
              </a:buClr>
              <a:buSzPts val="1100"/>
              <a:buFont typeface="Arial"/>
              <a:buChar char="−"/>
              <a:defRPr sz="1100" b="0" i="0" u="none" strike="noStrike" cap="none">
                <a:solidFill>
                  <a:srgbClr val="7F7F7F"/>
                </a:solidFill>
                <a:latin typeface="Calibri"/>
                <a:ea typeface="Calibri"/>
                <a:cs typeface="Calibri"/>
                <a:sym typeface="Calibri"/>
              </a:defRPr>
            </a:lvl2pPr>
            <a:lvl3pPr marL="1371600" marR="0" lvl="2" indent="-298450" algn="l" rtl="0">
              <a:lnSpc>
                <a:spcPct val="90000"/>
              </a:lnSpc>
              <a:spcBef>
                <a:spcPts val="400"/>
              </a:spcBef>
              <a:spcAft>
                <a:spcPts val="0"/>
              </a:spcAft>
              <a:buClr>
                <a:schemeClr val="dk1"/>
              </a:buClr>
              <a:buSzPts val="1100"/>
              <a:buFont typeface="Arial"/>
              <a:buChar char="−"/>
              <a:defRPr sz="1100" b="0" i="0" u="none" strike="noStrike" cap="none">
                <a:solidFill>
                  <a:schemeClr val="dk1"/>
                </a:solidFill>
                <a:latin typeface="Calibri"/>
                <a:ea typeface="Calibri"/>
                <a:cs typeface="Calibri"/>
                <a:sym typeface="Calibri"/>
              </a:defRPr>
            </a:lvl3pPr>
            <a:lvl4pPr marL="1828800" marR="0" lvl="3" indent="-298450" algn="l" rtl="0">
              <a:lnSpc>
                <a:spcPct val="90000"/>
              </a:lnSpc>
              <a:spcBef>
                <a:spcPts val="400"/>
              </a:spcBef>
              <a:spcAft>
                <a:spcPts val="0"/>
              </a:spcAft>
              <a:buClr>
                <a:schemeClr val="dk1"/>
              </a:buClr>
              <a:buSzPts val="1100"/>
              <a:buFont typeface="Arial"/>
              <a:buChar char="−"/>
              <a:defRPr sz="11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100"/>
              <a:buFont typeface="Arial"/>
              <a:buNone/>
              <a:defRPr sz="11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7653848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5_Title and Content">
  <p:cSld name="5_Title and Content">
    <p:spTree>
      <p:nvGrpSpPr>
        <p:cNvPr id="1" name="Shape 118"/>
        <p:cNvGrpSpPr/>
        <p:nvPr/>
      </p:nvGrpSpPr>
      <p:grpSpPr>
        <a:xfrm>
          <a:off x="0" y="0"/>
          <a:ext cx="0" cy="0"/>
          <a:chOff x="0" y="0"/>
          <a:chExt cx="0" cy="0"/>
        </a:xfrm>
      </p:grpSpPr>
      <p:sp>
        <p:nvSpPr>
          <p:cNvPr id="119" name="Google Shape;119;p2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
        <p:nvSpPr>
          <p:cNvPr id="121" name="Google Shape;121;p28"/>
          <p:cNvSpPr txBox="1">
            <a:spLocks noGrp="1"/>
          </p:cNvSpPr>
          <p:nvPr>
            <p:ph type="body" idx="1"/>
          </p:nvPr>
        </p:nvSpPr>
        <p:spPr>
          <a:xfrm>
            <a:off x="4863134" y="1599097"/>
            <a:ext cx="1714500" cy="841596"/>
          </a:xfrm>
          <a:prstGeom prst="rect">
            <a:avLst/>
          </a:prstGeom>
          <a:noFill/>
          <a:ln>
            <a:noFill/>
          </a:ln>
        </p:spPr>
        <p:txBody>
          <a:bodyPr spcFirstLastPara="1" wrap="square" lIns="68575" tIns="34275" rIns="68575" bIns="34275" anchor="t" anchorCtr="0">
            <a:noAutofit/>
          </a:bodyPr>
          <a:lstStyle>
            <a:lvl1pPr marL="457200" marR="0" lvl="0" indent="-228600" algn="ctr" rtl="0">
              <a:lnSpc>
                <a:spcPct val="90000"/>
              </a:lnSpc>
              <a:spcBef>
                <a:spcPts val="800"/>
              </a:spcBef>
              <a:spcAft>
                <a:spcPts val="0"/>
              </a:spcAft>
              <a:buClr>
                <a:schemeClr val="lt1"/>
              </a:buClr>
              <a:buSzPts val="800"/>
              <a:buFont typeface="Arial"/>
              <a:buNone/>
              <a:defRPr sz="800" b="1" i="0" u="none" strike="noStrike" cap="none">
                <a:solidFill>
                  <a:schemeClr val="lt1"/>
                </a:solidFill>
                <a:latin typeface="Calibri"/>
                <a:ea typeface="Calibri"/>
                <a:cs typeface="Calibri"/>
                <a:sym typeface="Calibri"/>
              </a:defRPr>
            </a:lvl1pPr>
            <a:lvl2pPr marL="914400" marR="0" lvl="1" indent="-279400" algn="ctr" rtl="0">
              <a:lnSpc>
                <a:spcPct val="90000"/>
              </a:lnSpc>
              <a:spcBef>
                <a:spcPts val="400"/>
              </a:spcBef>
              <a:spcAft>
                <a:spcPts val="0"/>
              </a:spcAft>
              <a:buClr>
                <a:schemeClr val="lt1"/>
              </a:buClr>
              <a:buSzPts val="800"/>
              <a:buFont typeface="Arial"/>
              <a:buChar char="•"/>
              <a:defRPr sz="800" b="0" i="0" u="none" strike="noStrike" cap="none">
                <a:solidFill>
                  <a:schemeClr val="lt1"/>
                </a:solidFill>
                <a:latin typeface="Calibri"/>
                <a:ea typeface="Calibri"/>
                <a:cs typeface="Calibri"/>
                <a:sym typeface="Calibri"/>
              </a:defRPr>
            </a:lvl2pPr>
            <a:lvl3pPr marL="1371600" marR="0" lvl="2" indent="-279400" algn="ctr" rtl="0">
              <a:lnSpc>
                <a:spcPct val="90000"/>
              </a:lnSpc>
              <a:spcBef>
                <a:spcPts val="400"/>
              </a:spcBef>
              <a:spcAft>
                <a:spcPts val="0"/>
              </a:spcAft>
              <a:buClr>
                <a:schemeClr val="lt1"/>
              </a:buClr>
              <a:buSzPts val="800"/>
              <a:buFont typeface="Arial"/>
              <a:buChar char="•"/>
              <a:defRPr sz="800" b="0" i="0" u="none" strike="noStrike" cap="none">
                <a:solidFill>
                  <a:schemeClr val="lt1"/>
                </a:solidFill>
                <a:latin typeface="Calibri"/>
                <a:ea typeface="Calibri"/>
                <a:cs typeface="Calibri"/>
                <a:sym typeface="Calibri"/>
              </a:defRPr>
            </a:lvl3pPr>
            <a:lvl4pPr marL="1828800" marR="0" lvl="3" indent="-279400" algn="ctr" rtl="0">
              <a:lnSpc>
                <a:spcPct val="90000"/>
              </a:lnSpc>
              <a:spcBef>
                <a:spcPts val="400"/>
              </a:spcBef>
              <a:spcAft>
                <a:spcPts val="0"/>
              </a:spcAft>
              <a:buClr>
                <a:schemeClr val="lt1"/>
              </a:buClr>
              <a:buSzPts val="800"/>
              <a:buFont typeface="Arial"/>
              <a:buChar char="•"/>
              <a:defRPr sz="800" b="0" i="0" u="none" strike="noStrike" cap="none">
                <a:solidFill>
                  <a:schemeClr val="lt1"/>
                </a:solidFill>
                <a:latin typeface="Calibri"/>
                <a:ea typeface="Calibri"/>
                <a:cs typeface="Calibri"/>
                <a:sym typeface="Calibri"/>
              </a:defRPr>
            </a:lvl4pPr>
            <a:lvl5pPr marL="2286000" marR="0" lvl="4" indent="-279400" algn="ctr" rtl="0">
              <a:lnSpc>
                <a:spcPct val="90000"/>
              </a:lnSpc>
              <a:spcBef>
                <a:spcPts val="400"/>
              </a:spcBef>
              <a:spcAft>
                <a:spcPts val="0"/>
              </a:spcAft>
              <a:buClr>
                <a:schemeClr val="lt1"/>
              </a:buClr>
              <a:buSzPts val="800"/>
              <a:buFont typeface="Arial"/>
              <a:buChar char="•"/>
              <a:defRPr sz="800" b="0" i="0" u="none" strike="noStrike" cap="none">
                <a:solidFill>
                  <a:schemeClr val="lt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22" name="Google Shape;122;p28"/>
          <p:cNvSpPr txBox="1">
            <a:spLocks noGrp="1"/>
          </p:cNvSpPr>
          <p:nvPr>
            <p:ph type="body" idx="2"/>
          </p:nvPr>
        </p:nvSpPr>
        <p:spPr>
          <a:xfrm>
            <a:off x="7153897" y="1599097"/>
            <a:ext cx="1714500" cy="841596"/>
          </a:xfrm>
          <a:prstGeom prst="rect">
            <a:avLst/>
          </a:prstGeom>
          <a:noFill/>
          <a:ln>
            <a:noFill/>
          </a:ln>
        </p:spPr>
        <p:txBody>
          <a:bodyPr spcFirstLastPara="1" wrap="square" lIns="68575" tIns="34275" rIns="68575" bIns="34275" anchor="t" anchorCtr="0">
            <a:noAutofit/>
          </a:bodyPr>
          <a:lstStyle>
            <a:lvl1pPr marL="457200" marR="0" lvl="0" indent="-228600" algn="ctr" rtl="0">
              <a:lnSpc>
                <a:spcPct val="90000"/>
              </a:lnSpc>
              <a:spcBef>
                <a:spcPts val="800"/>
              </a:spcBef>
              <a:spcAft>
                <a:spcPts val="0"/>
              </a:spcAft>
              <a:buClr>
                <a:schemeClr val="lt1"/>
              </a:buClr>
              <a:buSzPts val="800"/>
              <a:buFont typeface="Arial"/>
              <a:buNone/>
              <a:defRPr sz="800" b="1" i="0" u="none" strike="noStrike" cap="none">
                <a:solidFill>
                  <a:schemeClr val="lt1"/>
                </a:solidFill>
                <a:latin typeface="Calibri"/>
                <a:ea typeface="Calibri"/>
                <a:cs typeface="Calibri"/>
                <a:sym typeface="Calibri"/>
              </a:defRPr>
            </a:lvl1pPr>
            <a:lvl2pPr marL="914400" marR="0" lvl="1" indent="-279400" algn="ctr" rtl="0">
              <a:lnSpc>
                <a:spcPct val="90000"/>
              </a:lnSpc>
              <a:spcBef>
                <a:spcPts val="400"/>
              </a:spcBef>
              <a:spcAft>
                <a:spcPts val="0"/>
              </a:spcAft>
              <a:buClr>
                <a:schemeClr val="lt1"/>
              </a:buClr>
              <a:buSzPts val="800"/>
              <a:buFont typeface="Arial"/>
              <a:buChar char="•"/>
              <a:defRPr sz="800" b="0" i="0" u="none" strike="noStrike" cap="none">
                <a:solidFill>
                  <a:schemeClr val="lt1"/>
                </a:solidFill>
                <a:latin typeface="Calibri"/>
                <a:ea typeface="Calibri"/>
                <a:cs typeface="Calibri"/>
                <a:sym typeface="Calibri"/>
              </a:defRPr>
            </a:lvl2pPr>
            <a:lvl3pPr marL="1371600" marR="0" lvl="2" indent="-279400" algn="ctr" rtl="0">
              <a:lnSpc>
                <a:spcPct val="90000"/>
              </a:lnSpc>
              <a:spcBef>
                <a:spcPts val="400"/>
              </a:spcBef>
              <a:spcAft>
                <a:spcPts val="0"/>
              </a:spcAft>
              <a:buClr>
                <a:schemeClr val="lt1"/>
              </a:buClr>
              <a:buSzPts val="800"/>
              <a:buFont typeface="Arial"/>
              <a:buChar char="•"/>
              <a:defRPr sz="800" b="0" i="0" u="none" strike="noStrike" cap="none">
                <a:solidFill>
                  <a:schemeClr val="lt1"/>
                </a:solidFill>
                <a:latin typeface="Calibri"/>
                <a:ea typeface="Calibri"/>
                <a:cs typeface="Calibri"/>
                <a:sym typeface="Calibri"/>
              </a:defRPr>
            </a:lvl3pPr>
            <a:lvl4pPr marL="1828800" marR="0" lvl="3" indent="-279400" algn="ctr" rtl="0">
              <a:lnSpc>
                <a:spcPct val="90000"/>
              </a:lnSpc>
              <a:spcBef>
                <a:spcPts val="400"/>
              </a:spcBef>
              <a:spcAft>
                <a:spcPts val="0"/>
              </a:spcAft>
              <a:buClr>
                <a:schemeClr val="lt1"/>
              </a:buClr>
              <a:buSzPts val="800"/>
              <a:buFont typeface="Arial"/>
              <a:buChar char="•"/>
              <a:defRPr sz="800" b="0" i="0" u="none" strike="noStrike" cap="none">
                <a:solidFill>
                  <a:schemeClr val="lt1"/>
                </a:solidFill>
                <a:latin typeface="Calibri"/>
                <a:ea typeface="Calibri"/>
                <a:cs typeface="Calibri"/>
                <a:sym typeface="Calibri"/>
              </a:defRPr>
            </a:lvl4pPr>
            <a:lvl5pPr marL="2286000" marR="0" lvl="4" indent="-279400" algn="ctr" rtl="0">
              <a:lnSpc>
                <a:spcPct val="90000"/>
              </a:lnSpc>
              <a:spcBef>
                <a:spcPts val="400"/>
              </a:spcBef>
              <a:spcAft>
                <a:spcPts val="0"/>
              </a:spcAft>
              <a:buClr>
                <a:schemeClr val="lt1"/>
              </a:buClr>
              <a:buSzPts val="800"/>
              <a:buFont typeface="Arial"/>
              <a:buChar char="•"/>
              <a:defRPr sz="800" b="0" i="0" u="none" strike="noStrike" cap="none">
                <a:solidFill>
                  <a:schemeClr val="lt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23" name="Google Shape;123;p28"/>
          <p:cNvSpPr txBox="1">
            <a:spLocks noGrp="1"/>
          </p:cNvSpPr>
          <p:nvPr>
            <p:ph type="body" idx="3"/>
          </p:nvPr>
        </p:nvSpPr>
        <p:spPr>
          <a:xfrm>
            <a:off x="2572372" y="1599097"/>
            <a:ext cx="1714500" cy="841596"/>
          </a:xfrm>
          <a:prstGeom prst="rect">
            <a:avLst/>
          </a:prstGeom>
          <a:noFill/>
          <a:ln>
            <a:noFill/>
          </a:ln>
        </p:spPr>
        <p:txBody>
          <a:bodyPr spcFirstLastPara="1" wrap="square" lIns="68575" tIns="34275" rIns="68575" bIns="34275" anchor="t" anchorCtr="0">
            <a:noAutofit/>
          </a:bodyPr>
          <a:lstStyle>
            <a:lvl1pPr marL="457200" marR="0" lvl="0" indent="-228600" algn="ctr" rtl="0">
              <a:lnSpc>
                <a:spcPct val="90000"/>
              </a:lnSpc>
              <a:spcBef>
                <a:spcPts val="800"/>
              </a:spcBef>
              <a:spcAft>
                <a:spcPts val="0"/>
              </a:spcAft>
              <a:buClr>
                <a:schemeClr val="lt1"/>
              </a:buClr>
              <a:buSzPts val="800"/>
              <a:buFont typeface="Arial"/>
              <a:buNone/>
              <a:defRPr sz="800" b="1" i="0" u="none" strike="noStrike" cap="none">
                <a:solidFill>
                  <a:schemeClr val="lt1"/>
                </a:solidFill>
                <a:latin typeface="Calibri"/>
                <a:ea typeface="Calibri"/>
                <a:cs typeface="Calibri"/>
                <a:sym typeface="Calibri"/>
              </a:defRPr>
            </a:lvl1pPr>
            <a:lvl2pPr marL="914400" marR="0" lvl="1" indent="-279400" algn="ctr" rtl="0">
              <a:lnSpc>
                <a:spcPct val="90000"/>
              </a:lnSpc>
              <a:spcBef>
                <a:spcPts val="400"/>
              </a:spcBef>
              <a:spcAft>
                <a:spcPts val="0"/>
              </a:spcAft>
              <a:buClr>
                <a:schemeClr val="lt1"/>
              </a:buClr>
              <a:buSzPts val="800"/>
              <a:buFont typeface="Arial"/>
              <a:buChar char="•"/>
              <a:defRPr sz="800" b="0" i="0" u="none" strike="noStrike" cap="none">
                <a:solidFill>
                  <a:schemeClr val="lt1"/>
                </a:solidFill>
                <a:latin typeface="Calibri"/>
                <a:ea typeface="Calibri"/>
                <a:cs typeface="Calibri"/>
                <a:sym typeface="Calibri"/>
              </a:defRPr>
            </a:lvl2pPr>
            <a:lvl3pPr marL="1371600" marR="0" lvl="2" indent="-279400" algn="ctr" rtl="0">
              <a:lnSpc>
                <a:spcPct val="90000"/>
              </a:lnSpc>
              <a:spcBef>
                <a:spcPts val="400"/>
              </a:spcBef>
              <a:spcAft>
                <a:spcPts val="0"/>
              </a:spcAft>
              <a:buClr>
                <a:schemeClr val="lt1"/>
              </a:buClr>
              <a:buSzPts val="800"/>
              <a:buFont typeface="Arial"/>
              <a:buChar char="•"/>
              <a:defRPr sz="800" b="0" i="0" u="none" strike="noStrike" cap="none">
                <a:solidFill>
                  <a:schemeClr val="lt1"/>
                </a:solidFill>
                <a:latin typeface="Calibri"/>
                <a:ea typeface="Calibri"/>
                <a:cs typeface="Calibri"/>
                <a:sym typeface="Calibri"/>
              </a:defRPr>
            </a:lvl3pPr>
            <a:lvl4pPr marL="1828800" marR="0" lvl="3" indent="-279400" algn="ctr" rtl="0">
              <a:lnSpc>
                <a:spcPct val="90000"/>
              </a:lnSpc>
              <a:spcBef>
                <a:spcPts val="400"/>
              </a:spcBef>
              <a:spcAft>
                <a:spcPts val="0"/>
              </a:spcAft>
              <a:buClr>
                <a:schemeClr val="lt1"/>
              </a:buClr>
              <a:buSzPts val="800"/>
              <a:buFont typeface="Arial"/>
              <a:buChar char="•"/>
              <a:defRPr sz="800" b="0" i="0" u="none" strike="noStrike" cap="none">
                <a:solidFill>
                  <a:schemeClr val="lt1"/>
                </a:solidFill>
                <a:latin typeface="Calibri"/>
                <a:ea typeface="Calibri"/>
                <a:cs typeface="Calibri"/>
                <a:sym typeface="Calibri"/>
              </a:defRPr>
            </a:lvl4pPr>
            <a:lvl5pPr marL="2286000" marR="0" lvl="4" indent="-279400" algn="ctr" rtl="0">
              <a:lnSpc>
                <a:spcPct val="90000"/>
              </a:lnSpc>
              <a:spcBef>
                <a:spcPts val="400"/>
              </a:spcBef>
              <a:spcAft>
                <a:spcPts val="0"/>
              </a:spcAft>
              <a:buClr>
                <a:schemeClr val="lt1"/>
              </a:buClr>
              <a:buSzPts val="800"/>
              <a:buFont typeface="Arial"/>
              <a:buChar char="•"/>
              <a:defRPr sz="800" b="0" i="0" u="none" strike="noStrike" cap="none">
                <a:solidFill>
                  <a:schemeClr val="lt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24" name="Google Shape;124;p28"/>
          <p:cNvSpPr txBox="1">
            <a:spLocks noGrp="1"/>
          </p:cNvSpPr>
          <p:nvPr>
            <p:ph type="body" idx="4"/>
          </p:nvPr>
        </p:nvSpPr>
        <p:spPr>
          <a:xfrm>
            <a:off x="281609" y="1599097"/>
            <a:ext cx="1714500" cy="841596"/>
          </a:xfrm>
          <a:prstGeom prst="rect">
            <a:avLst/>
          </a:prstGeom>
          <a:noFill/>
          <a:ln>
            <a:noFill/>
          </a:ln>
        </p:spPr>
        <p:txBody>
          <a:bodyPr spcFirstLastPara="1" wrap="square" lIns="68575" tIns="34275" rIns="68575" bIns="34275" anchor="t" anchorCtr="0">
            <a:noAutofit/>
          </a:bodyPr>
          <a:lstStyle>
            <a:lvl1pPr marL="457200" marR="0" lvl="0" indent="-228600" algn="ctr" rtl="0">
              <a:lnSpc>
                <a:spcPct val="90000"/>
              </a:lnSpc>
              <a:spcBef>
                <a:spcPts val="800"/>
              </a:spcBef>
              <a:spcAft>
                <a:spcPts val="0"/>
              </a:spcAft>
              <a:buClr>
                <a:schemeClr val="lt1"/>
              </a:buClr>
              <a:buSzPts val="800"/>
              <a:buFont typeface="Arial"/>
              <a:buNone/>
              <a:defRPr sz="800" b="1" i="0" u="none" strike="noStrike" cap="none">
                <a:solidFill>
                  <a:schemeClr val="lt1"/>
                </a:solidFill>
                <a:latin typeface="Calibri"/>
                <a:ea typeface="Calibri"/>
                <a:cs typeface="Calibri"/>
                <a:sym typeface="Calibri"/>
              </a:defRPr>
            </a:lvl1pPr>
            <a:lvl2pPr marL="914400" marR="0" lvl="1" indent="-279400" algn="ctr" rtl="0">
              <a:lnSpc>
                <a:spcPct val="90000"/>
              </a:lnSpc>
              <a:spcBef>
                <a:spcPts val="400"/>
              </a:spcBef>
              <a:spcAft>
                <a:spcPts val="0"/>
              </a:spcAft>
              <a:buClr>
                <a:schemeClr val="lt1"/>
              </a:buClr>
              <a:buSzPts val="800"/>
              <a:buFont typeface="Arial"/>
              <a:buChar char="•"/>
              <a:defRPr sz="800" b="0" i="0" u="none" strike="noStrike" cap="none">
                <a:solidFill>
                  <a:schemeClr val="lt1"/>
                </a:solidFill>
                <a:latin typeface="Calibri"/>
                <a:ea typeface="Calibri"/>
                <a:cs typeface="Calibri"/>
                <a:sym typeface="Calibri"/>
              </a:defRPr>
            </a:lvl2pPr>
            <a:lvl3pPr marL="1371600" marR="0" lvl="2" indent="-279400" algn="ctr" rtl="0">
              <a:lnSpc>
                <a:spcPct val="90000"/>
              </a:lnSpc>
              <a:spcBef>
                <a:spcPts val="400"/>
              </a:spcBef>
              <a:spcAft>
                <a:spcPts val="0"/>
              </a:spcAft>
              <a:buClr>
                <a:schemeClr val="lt1"/>
              </a:buClr>
              <a:buSzPts val="800"/>
              <a:buFont typeface="Arial"/>
              <a:buChar char="•"/>
              <a:defRPr sz="800" b="0" i="0" u="none" strike="noStrike" cap="none">
                <a:solidFill>
                  <a:schemeClr val="lt1"/>
                </a:solidFill>
                <a:latin typeface="Calibri"/>
                <a:ea typeface="Calibri"/>
                <a:cs typeface="Calibri"/>
                <a:sym typeface="Calibri"/>
              </a:defRPr>
            </a:lvl3pPr>
            <a:lvl4pPr marL="1828800" marR="0" lvl="3" indent="-279400" algn="ctr" rtl="0">
              <a:lnSpc>
                <a:spcPct val="90000"/>
              </a:lnSpc>
              <a:spcBef>
                <a:spcPts val="400"/>
              </a:spcBef>
              <a:spcAft>
                <a:spcPts val="0"/>
              </a:spcAft>
              <a:buClr>
                <a:schemeClr val="lt1"/>
              </a:buClr>
              <a:buSzPts val="800"/>
              <a:buFont typeface="Arial"/>
              <a:buChar char="•"/>
              <a:defRPr sz="800" b="0" i="0" u="none" strike="noStrike" cap="none">
                <a:solidFill>
                  <a:schemeClr val="lt1"/>
                </a:solidFill>
                <a:latin typeface="Calibri"/>
                <a:ea typeface="Calibri"/>
                <a:cs typeface="Calibri"/>
                <a:sym typeface="Calibri"/>
              </a:defRPr>
            </a:lvl4pPr>
            <a:lvl5pPr marL="2286000" marR="0" lvl="4" indent="-279400" algn="ctr" rtl="0">
              <a:lnSpc>
                <a:spcPct val="90000"/>
              </a:lnSpc>
              <a:spcBef>
                <a:spcPts val="400"/>
              </a:spcBef>
              <a:spcAft>
                <a:spcPts val="0"/>
              </a:spcAft>
              <a:buClr>
                <a:schemeClr val="lt1"/>
              </a:buClr>
              <a:buSzPts val="800"/>
              <a:buFont typeface="Arial"/>
              <a:buChar char="•"/>
              <a:defRPr sz="800" b="0" i="0" u="none" strike="noStrike" cap="none">
                <a:solidFill>
                  <a:schemeClr val="lt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4181752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2_Title Slide">
  <p:cSld name="2_Title Slide">
    <p:bg>
      <p:bgPr>
        <a:gradFill>
          <a:gsLst>
            <a:gs pos="0">
              <a:srgbClr val="5D6C84">
                <a:alpha val="87843"/>
              </a:srgbClr>
            </a:gs>
            <a:gs pos="65000">
              <a:srgbClr val="465872"/>
            </a:gs>
            <a:gs pos="100000">
              <a:schemeClr val="accent2"/>
            </a:gs>
          </a:gsLst>
          <a:lin ang="2700000" scaled="0"/>
        </a:gradFill>
        <a:effectLst/>
      </p:bgPr>
    </p:bg>
    <p:spTree>
      <p:nvGrpSpPr>
        <p:cNvPr id="1" name="Shape 55"/>
        <p:cNvGrpSpPr/>
        <p:nvPr/>
      </p:nvGrpSpPr>
      <p:grpSpPr>
        <a:xfrm>
          <a:off x="0" y="0"/>
          <a:ext cx="0" cy="0"/>
          <a:chOff x="0" y="0"/>
          <a:chExt cx="0" cy="0"/>
        </a:xfrm>
      </p:grpSpPr>
    </p:spTree>
    <p:extLst>
      <p:ext uri="{BB962C8B-B14F-4D97-AF65-F5344CB8AC3E}">
        <p14:creationId xmlns:p14="http://schemas.microsoft.com/office/powerpoint/2010/main" val="3336589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0735DA-C5FE-408E-9829-89D578BDA66A}" type="datetimeFigureOut">
              <a:rPr lang="en-US" smtClean="0"/>
              <a:t>3/19/2025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86221864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0735DA-C5FE-408E-9829-89D578BDA66A}" type="datetimeFigureOut">
              <a:rPr lang="en-US" smtClean="0"/>
              <a:t>3/19/2025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87983749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0735DA-C5FE-408E-9829-89D578BDA66A}" type="datetimeFigureOut">
              <a:rPr lang="en-US" smtClean="0"/>
              <a:t>3/19/2025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1759903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0735DA-C5FE-408E-9829-89D578BDA66A}" type="datetimeFigureOut">
              <a:rPr lang="en-US" smtClean="0"/>
              <a:t>3/19/2025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52424839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0735DA-C5FE-408E-9829-89D578BDA66A}" type="datetimeFigureOut">
              <a:rPr lang="en-US" smtClean="0"/>
              <a:t>3/19/2025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78340342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0735DA-C5FE-408E-9829-89D578BDA66A}" type="datetimeFigureOut">
              <a:rPr lang="en-US" smtClean="0"/>
              <a:t>3/19/2025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872583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10735DA-C5FE-408E-9829-89D578BDA66A}" type="datetimeFigureOut">
              <a:rPr lang="en-US" smtClean="0"/>
              <a:t>3/19/2025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86645298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10735DA-C5FE-408E-9829-89D578BDA66A}" type="datetimeFigureOut">
              <a:rPr lang="en-US" smtClean="0"/>
              <a:t>3/19/2025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08989402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10735DA-C5FE-408E-9829-89D578BDA66A}" type="datetimeFigureOut">
              <a:rPr lang="en-US" smtClean="0"/>
              <a:t>3/19/2025</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728027459"/>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 id="2147483762" r:id="rId17"/>
    <p:sldLayoutId id="2147483763" r:id="rId18"/>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51"/>
          <p:cNvSpPr txBox="1">
            <a:spLocks noGrp="1"/>
          </p:cNvSpPr>
          <p:nvPr>
            <p:ph type="title"/>
          </p:nvPr>
        </p:nvSpPr>
        <p:spPr>
          <a:xfrm>
            <a:off x="628650" y="273844"/>
            <a:ext cx="7886700" cy="994172"/>
          </a:xfrm>
        </p:spPr>
        <p:txBody>
          <a:bodyPr spcFirstLastPara="1" lIns="68575" tIns="34275" rIns="68575" bIns="34275" anchor="ctr" anchorCtr="0">
            <a:normAutofit/>
          </a:bodyPr>
          <a:lstStyle/>
          <a:p>
            <a:pPr marL="0" lvl="0" indent="0" rtl="0">
              <a:spcBef>
                <a:spcPts val="0"/>
              </a:spcBef>
              <a:spcAft>
                <a:spcPts val="0"/>
              </a:spcAft>
              <a:buClr>
                <a:schemeClr val="lt1"/>
              </a:buClr>
              <a:buSzPts val="6000"/>
              <a:buFont typeface="Corbel"/>
              <a:buNone/>
            </a:pPr>
            <a:r>
              <a:rPr lang="en-GB" b="1" dirty="0"/>
              <a:t>Agenda</a:t>
            </a:r>
          </a:p>
        </p:txBody>
      </p:sp>
      <p:sp>
        <p:nvSpPr>
          <p:cNvPr id="261" name="Google Shape;261;p51"/>
          <p:cNvSpPr txBox="1"/>
          <p:nvPr/>
        </p:nvSpPr>
        <p:spPr>
          <a:xfrm>
            <a:off x="9343103" y="140110"/>
            <a:ext cx="1482213" cy="91560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600"/>
              </a:spcAft>
              <a:buNone/>
            </a:pPr>
            <a:r>
              <a:rPr lang="en-GB" sz="1500" i="1" dirty="0">
                <a:solidFill>
                  <a:schemeClr val="lt1"/>
                </a:solidFill>
                <a:latin typeface="Corbel"/>
                <a:ea typeface="Corbel"/>
                <a:cs typeface="Corbel"/>
                <a:sym typeface="Corbel"/>
              </a:rPr>
              <a:t>Instructions: </a:t>
            </a:r>
            <a:endParaRPr lang="en-US" sz="1100" dirty="0"/>
          </a:p>
          <a:p>
            <a:pPr marL="215900" marR="0" lvl="0" indent="-209550" algn="l" rtl="0">
              <a:spcBef>
                <a:spcPts val="0"/>
              </a:spcBef>
              <a:spcAft>
                <a:spcPts val="600"/>
              </a:spcAft>
              <a:buClr>
                <a:schemeClr val="lt1"/>
              </a:buClr>
              <a:buSzPts val="1500"/>
              <a:buFont typeface="Arial"/>
              <a:buChar char="•"/>
            </a:pPr>
            <a:r>
              <a:rPr lang="en-US" sz="1500" dirty="0">
                <a:solidFill>
                  <a:schemeClr val="lt1"/>
                </a:solidFill>
                <a:latin typeface="Corbel"/>
                <a:ea typeface="Corbel"/>
                <a:cs typeface="Corbel"/>
                <a:sym typeface="Corbel"/>
              </a:rPr>
              <a:t>Do not edit this slide</a:t>
            </a:r>
            <a:endParaRPr lang="en-US" sz="1100" dirty="0"/>
          </a:p>
        </p:txBody>
      </p:sp>
      <p:graphicFrame>
        <p:nvGraphicFramePr>
          <p:cNvPr id="263" name="Google Shape;260;p51">
            <a:extLst>
              <a:ext uri="{FF2B5EF4-FFF2-40B4-BE49-F238E27FC236}">
                <a16:creationId xmlns:a16="http://schemas.microsoft.com/office/drawing/2014/main" id="{E7BF444A-E224-DEEE-8FE8-4F535B38C704}"/>
              </a:ext>
            </a:extLst>
          </p:cNvPr>
          <p:cNvGraphicFramePr/>
          <p:nvPr>
            <p:extLst>
              <p:ext uri="{D42A27DB-BD31-4B8C-83A1-F6EECF244321}">
                <p14:modId xmlns:p14="http://schemas.microsoft.com/office/powerpoint/2010/main" val="3558463270"/>
              </p:ext>
            </p:extLst>
          </p:nvPr>
        </p:nvGraphicFramePr>
        <p:xfrm>
          <a:off x="628650" y="1369219"/>
          <a:ext cx="7886700" cy="3263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61"/>
          <p:cNvSpPr txBox="1">
            <a:spLocks noGrp="1"/>
          </p:cNvSpPr>
          <p:nvPr>
            <p:ph type="sldNum" idx="12"/>
          </p:nvPr>
        </p:nvSpPr>
        <p:spPr>
          <a:prstGeom prst="rect">
            <a:avLst/>
          </a:prstGeom>
          <a:noFill/>
          <a:ln>
            <a:noFill/>
          </a:ln>
        </p:spPr>
        <p:txBody>
          <a:bodyPr spcFirstLastPara="1" wrap="square" lIns="68575" tIns="34275" rIns="68575" bIns="34275" anchor="t" anchorCtr="0">
            <a:noAutofit/>
          </a:bodyPr>
          <a:lstStyle/>
          <a:p>
            <a:pPr marL="0" lvl="0" indent="0" algn="r" rtl="0">
              <a:spcBef>
                <a:spcPts val="0"/>
              </a:spcBef>
              <a:spcAft>
                <a:spcPts val="0"/>
              </a:spcAft>
              <a:buNone/>
            </a:pPr>
            <a:fld id="{00000000-1234-1234-1234-123412341234}" type="slidenum">
              <a:rPr lang="en-GB"/>
              <a:t>10</a:t>
            </a:fld>
            <a:endParaRPr/>
          </a:p>
        </p:txBody>
      </p:sp>
      <p:sp>
        <p:nvSpPr>
          <p:cNvPr id="429" name="Google Shape;429;p61"/>
          <p:cNvSpPr txBox="1">
            <a:spLocks noGrp="1"/>
          </p:cNvSpPr>
          <p:nvPr>
            <p:ph type="body" idx="1"/>
          </p:nvPr>
        </p:nvSpPr>
        <p:spPr>
          <a:xfrm>
            <a:off x="4267525" y="822066"/>
            <a:ext cx="4314900" cy="776700"/>
          </a:xfrm>
          <a:prstGeom prst="rect">
            <a:avLst/>
          </a:prstGeom>
          <a:noFill/>
          <a:ln>
            <a:noFill/>
          </a:ln>
        </p:spPr>
        <p:txBody>
          <a:bodyPr spcFirstLastPara="1" wrap="square" lIns="68575" tIns="34275" rIns="68575" bIns="34275" anchor="t" anchorCtr="0">
            <a:noAutofit/>
          </a:bodyPr>
          <a:lstStyle/>
          <a:p>
            <a:pPr marL="457200" lvl="0" indent="-317500" algn="l" rtl="0">
              <a:lnSpc>
                <a:spcPct val="100000"/>
              </a:lnSpc>
              <a:spcBef>
                <a:spcPts val="1500"/>
              </a:spcBef>
              <a:spcAft>
                <a:spcPts val="0"/>
              </a:spcAft>
              <a:buClr>
                <a:srgbClr val="212121"/>
              </a:buClr>
              <a:buSzPts val="1400"/>
              <a:buChar char="-"/>
            </a:pPr>
            <a:r>
              <a:rPr lang="en-GB" sz="1400">
                <a:solidFill>
                  <a:srgbClr val="212121"/>
                </a:solidFill>
              </a:rPr>
              <a:t>We encountered daily API call restrictions, which resulted in a  delay in data collection.</a:t>
            </a:r>
            <a:endParaRPr sz="1400">
              <a:solidFill>
                <a:srgbClr val="212121"/>
              </a:solidFill>
            </a:endParaRPr>
          </a:p>
          <a:p>
            <a:pPr marL="0" lvl="0" indent="0" algn="l" rtl="0">
              <a:lnSpc>
                <a:spcPct val="100000"/>
              </a:lnSpc>
              <a:spcBef>
                <a:spcPts val="0"/>
              </a:spcBef>
              <a:spcAft>
                <a:spcPts val="0"/>
              </a:spcAft>
              <a:buClr>
                <a:srgbClr val="7F7F7F"/>
              </a:buClr>
              <a:buSzPts val="1100"/>
              <a:buFont typeface="Calibri"/>
              <a:buNone/>
            </a:pPr>
            <a:endParaRPr sz="1400"/>
          </a:p>
        </p:txBody>
      </p:sp>
      <p:sp>
        <p:nvSpPr>
          <p:cNvPr id="430" name="Google Shape;430;p61"/>
          <p:cNvSpPr txBox="1">
            <a:spLocks noGrp="1"/>
          </p:cNvSpPr>
          <p:nvPr>
            <p:ph type="body" idx="2"/>
          </p:nvPr>
        </p:nvSpPr>
        <p:spPr>
          <a:xfrm>
            <a:off x="4701725" y="2011552"/>
            <a:ext cx="4080300" cy="10050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Clr>
                <a:srgbClr val="7F7F7F"/>
              </a:buClr>
              <a:buSzPts val="1100"/>
              <a:buFont typeface="Calibri"/>
              <a:buNone/>
            </a:pPr>
            <a:endParaRPr sz="1000">
              <a:solidFill>
                <a:srgbClr val="0D0D0D"/>
              </a:solidFill>
              <a:highlight>
                <a:srgbClr val="FFFFFF"/>
              </a:highlight>
              <a:latin typeface="Roboto"/>
              <a:ea typeface="Roboto"/>
              <a:cs typeface="Roboto"/>
              <a:sym typeface="Roboto"/>
            </a:endParaRPr>
          </a:p>
          <a:p>
            <a:pPr marL="457200" lvl="0" indent="-298450" algn="l" rtl="0">
              <a:lnSpc>
                <a:spcPct val="100000"/>
              </a:lnSpc>
              <a:spcBef>
                <a:spcPts val="0"/>
              </a:spcBef>
              <a:spcAft>
                <a:spcPts val="0"/>
              </a:spcAft>
              <a:buClr>
                <a:srgbClr val="0D0D0D"/>
              </a:buClr>
              <a:buSzPts val="1100"/>
              <a:buFont typeface="Roboto"/>
              <a:buChar char="-"/>
            </a:pPr>
            <a:r>
              <a:rPr lang="en-GB" sz="1000">
                <a:solidFill>
                  <a:srgbClr val="0D0D0D"/>
                </a:solidFill>
                <a:highlight>
                  <a:srgbClr val="FFFFFF"/>
                </a:highlight>
                <a:latin typeface="Roboto"/>
                <a:ea typeface="Roboto"/>
                <a:cs typeface="Roboto"/>
                <a:sym typeface="Roboto"/>
              </a:rPr>
              <a:t>While executing Lambda_handler, we encountered an error related to the pandas Python library. We fixed this by creating a custom layer, which included a zip file containing pandas and its dependencies. This allowed us to continue with the next task</a:t>
            </a:r>
            <a:r>
              <a:rPr lang="en-GB" sz="1300">
                <a:solidFill>
                  <a:srgbClr val="0D0D0D"/>
                </a:solidFill>
                <a:highlight>
                  <a:srgbClr val="FFFFFF"/>
                </a:highlight>
                <a:latin typeface="Roboto"/>
                <a:ea typeface="Roboto"/>
                <a:cs typeface="Roboto"/>
                <a:sym typeface="Roboto"/>
              </a:rPr>
              <a:t>.</a:t>
            </a:r>
            <a:endParaRPr sz="1200"/>
          </a:p>
        </p:txBody>
      </p:sp>
      <p:sp>
        <p:nvSpPr>
          <p:cNvPr id="431" name="Google Shape;431;p61"/>
          <p:cNvSpPr txBox="1">
            <a:spLocks noGrp="1"/>
          </p:cNvSpPr>
          <p:nvPr>
            <p:ph type="body" idx="3"/>
          </p:nvPr>
        </p:nvSpPr>
        <p:spPr>
          <a:xfrm>
            <a:off x="4267525" y="3722903"/>
            <a:ext cx="4314900" cy="493500"/>
          </a:xfrm>
          <a:prstGeom prst="rect">
            <a:avLst/>
          </a:prstGeom>
          <a:noFill/>
          <a:ln>
            <a:noFill/>
          </a:ln>
        </p:spPr>
        <p:txBody>
          <a:bodyPr spcFirstLastPara="1" wrap="square" lIns="68575" tIns="34275" rIns="68575" bIns="34275" anchor="t" anchorCtr="0">
            <a:noAutofit/>
          </a:bodyPr>
          <a:lstStyle/>
          <a:p>
            <a:pPr marL="457200" lvl="0" indent="-292100" algn="l" rtl="0">
              <a:lnSpc>
                <a:spcPct val="100000"/>
              </a:lnSpc>
              <a:spcBef>
                <a:spcPts val="0"/>
              </a:spcBef>
              <a:spcAft>
                <a:spcPts val="0"/>
              </a:spcAft>
              <a:buClr>
                <a:srgbClr val="0D0D0D"/>
              </a:buClr>
              <a:buSzPts val="1000"/>
              <a:buFont typeface="Roboto"/>
              <a:buChar char="-"/>
            </a:pPr>
            <a:r>
              <a:rPr lang="en-GB" sz="1000">
                <a:solidFill>
                  <a:srgbClr val="0D0D0D"/>
                </a:solidFill>
                <a:highlight>
                  <a:srgbClr val="FFFFFF"/>
                </a:highlight>
                <a:latin typeface="Roboto"/>
                <a:ea typeface="Roboto"/>
                <a:cs typeface="Roboto"/>
                <a:sym typeface="Roboto"/>
              </a:rPr>
              <a:t>In setting up and operating the AWS Glue Crawler, Job, and Data Catalog, we encountered several challenges . we are stilling working on that.</a:t>
            </a:r>
            <a:endParaRPr sz="800"/>
          </a:p>
        </p:txBody>
      </p:sp>
      <p:sp>
        <p:nvSpPr>
          <p:cNvPr id="432" name="Google Shape;432;p61"/>
          <p:cNvSpPr txBox="1"/>
          <p:nvPr/>
        </p:nvSpPr>
        <p:spPr>
          <a:xfrm>
            <a:off x="0" y="0"/>
            <a:ext cx="9144000" cy="493438"/>
          </a:xfrm>
          <a:prstGeom prst="rect">
            <a:avLst/>
          </a:prstGeom>
          <a:no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Clr>
                <a:schemeClr val="dk1"/>
              </a:buClr>
              <a:buSzPts val="3300"/>
              <a:buFont typeface="Calibri"/>
              <a:buNone/>
            </a:pPr>
            <a:r>
              <a:rPr lang="en-GB" sz="3300">
                <a:solidFill>
                  <a:schemeClr val="dk1"/>
                </a:solidFill>
                <a:latin typeface="Calibri"/>
                <a:ea typeface="Calibri"/>
                <a:cs typeface="Calibri"/>
                <a:sym typeface="Calibri"/>
              </a:rPr>
              <a:t>Challenges</a:t>
            </a:r>
            <a:endParaRPr sz="1100"/>
          </a:p>
        </p:txBody>
      </p:sp>
      <p:pic>
        <p:nvPicPr>
          <p:cNvPr id="433" name="Google Shape;433;p61"/>
          <p:cNvPicPr preferRelativeResize="0"/>
          <p:nvPr/>
        </p:nvPicPr>
        <p:blipFill rotWithShape="1">
          <a:blip r:embed="rId3">
            <a:alphaModFix/>
          </a:blip>
          <a:srcRect/>
          <a:stretch/>
        </p:blipFill>
        <p:spPr>
          <a:xfrm>
            <a:off x="1041778" y="1854999"/>
            <a:ext cx="1585919" cy="1585918"/>
          </a:xfrm>
          <a:prstGeom prst="rect">
            <a:avLst/>
          </a:prstGeom>
          <a:noFill/>
          <a:ln>
            <a:noFill/>
          </a:ln>
        </p:spPr>
      </p:pic>
      <p:sp>
        <p:nvSpPr>
          <p:cNvPr id="434" name="Google Shape;434;p61"/>
          <p:cNvSpPr txBox="1"/>
          <p:nvPr/>
        </p:nvSpPr>
        <p:spPr>
          <a:xfrm>
            <a:off x="9343103" y="140110"/>
            <a:ext cx="1482213" cy="1915909"/>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500" i="1">
                <a:solidFill>
                  <a:schemeClr val="lt1"/>
                </a:solidFill>
                <a:latin typeface="Calibri"/>
                <a:ea typeface="Calibri"/>
                <a:cs typeface="Calibri"/>
                <a:sym typeface="Calibri"/>
              </a:rPr>
              <a:t>Instructions: </a:t>
            </a:r>
            <a:endParaRPr sz="1100"/>
          </a:p>
          <a:p>
            <a:pPr marL="215900" marR="0" lvl="0" indent="-209550" algn="l" rtl="0">
              <a:spcBef>
                <a:spcPts val="0"/>
              </a:spcBef>
              <a:spcAft>
                <a:spcPts val="0"/>
              </a:spcAft>
              <a:buClr>
                <a:schemeClr val="lt1"/>
              </a:buClr>
              <a:buSzPts val="1500"/>
              <a:buFont typeface="Arial"/>
              <a:buChar char="•"/>
            </a:pPr>
            <a:r>
              <a:rPr lang="en-GB" sz="1500">
                <a:solidFill>
                  <a:schemeClr val="lt1"/>
                </a:solidFill>
                <a:latin typeface="Calibri"/>
                <a:ea typeface="Calibri"/>
                <a:cs typeface="Calibri"/>
                <a:sym typeface="Calibri"/>
              </a:rPr>
              <a:t>Describe the top 3 challenges of your project and why they were a challenge</a:t>
            </a:r>
            <a:endParaRPr sz="11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62"/>
          <p:cNvSpPr/>
          <p:nvPr/>
        </p:nvSpPr>
        <p:spPr>
          <a:xfrm>
            <a:off x="133585" y="602080"/>
            <a:ext cx="642486" cy="620830"/>
          </a:xfrm>
          <a:prstGeom prst="ellipse">
            <a:avLst/>
          </a:prstGeom>
          <a:solidFill>
            <a:schemeClr val="accent5"/>
          </a:solidFill>
          <a:ln w="12700" cap="flat" cmpd="sng">
            <a:solidFill>
              <a:srgbClr val="617894"/>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440" name="Google Shape;440;p62"/>
          <p:cNvSpPr txBox="1">
            <a:spLocks noGrp="1"/>
          </p:cNvSpPr>
          <p:nvPr>
            <p:ph type="sldNum" idx="12"/>
          </p:nvPr>
        </p:nvSpPr>
        <p:spPr>
          <a:prstGeom prst="rect">
            <a:avLst/>
          </a:prstGeom>
          <a:noFill/>
          <a:ln>
            <a:noFill/>
          </a:ln>
        </p:spPr>
        <p:txBody>
          <a:bodyPr spcFirstLastPara="1" wrap="square" lIns="68575" tIns="34275" rIns="68575" bIns="34275" anchor="t" anchorCtr="0">
            <a:noAutofit/>
          </a:bodyPr>
          <a:lstStyle/>
          <a:p>
            <a:pPr marL="0" lvl="0" indent="0" algn="r" rtl="0">
              <a:spcBef>
                <a:spcPts val="0"/>
              </a:spcBef>
              <a:spcAft>
                <a:spcPts val="0"/>
              </a:spcAft>
              <a:buNone/>
            </a:pPr>
            <a:fld id="{00000000-1234-1234-1234-123412341234}" type="slidenum">
              <a:rPr lang="en-GB"/>
              <a:t>11</a:t>
            </a:fld>
            <a:endParaRPr/>
          </a:p>
        </p:txBody>
      </p:sp>
      <p:sp>
        <p:nvSpPr>
          <p:cNvPr id="441" name="Google Shape;441;p62"/>
          <p:cNvSpPr txBox="1">
            <a:spLocks noGrp="1"/>
          </p:cNvSpPr>
          <p:nvPr>
            <p:ph type="body" idx="1"/>
          </p:nvPr>
        </p:nvSpPr>
        <p:spPr>
          <a:xfrm>
            <a:off x="4859300" y="1917923"/>
            <a:ext cx="1714500" cy="1566300"/>
          </a:xfrm>
          <a:prstGeom prst="rect">
            <a:avLst/>
          </a:prstGeom>
          <a:noFill/>
          <a:ln>
            <a:noFill/>
          </a:ln>
        </p:spPr>
        <p:txBody>
          <a:bodyPr spcFirstLastPara="1" wrap="square" lIns="68575" tIns="34275" rIns="68575" bIns="34275" anchor="t" anchorCtr="0">
            <a:noAutofit/>
          </a:bodyPr>
          <a:lstStyle/>
          <a:p>
            <a:pPr marL="0" lvl="0" indent="0" algn="ctr" rtl="0">
              <a:lnSpc>
                <a:spcPct val="90000"/>
              </a:lnSpc>
              <a:spcBef>
                <a:spcPts val="0"/>
              </a:spcBef>
              <a:spcAft>
                <a:spcPts val="0"/>
              </a:spcAft>
              <a:buClr>
                <a:schemeClr val="lt1"/>
              </a:buClr>
              <a:buSzPts val="800"/>
              <a:buFont typeface="Calibri"/>
              <a:buNone/>
            </a:pPr>
            <a:endParaRPr/>
          </a:p>
          <a:p>
            <a:pPr marL="0" lvl="0" indent="0" algn="ctr" rtl="0">
              <a:lnSpc>
                <a:spcPct val="90000"/>
              </a:lnSpc>
              <a:spcBef>
                <a:spcPts val="0"/>
              </a:spcBef>
              <a:spcAft>
                <a:spcPts val="0"/>
              </a:spcAft>
              <a:buClr>
                <a:schemeClr val="lt1"/>
              </a:buClr>
              <a:buSzPts val="800"/>
              <a:buFont typeface="Calibri"/>
              <a:buNone/>
            </a:pPr>
            <a:r>
              <a:rPr lang="en-GB" sz="1300" b="0">
                <a:solidFill>
                  <a:srgbClr val="000000"/>
                </a:solidFill>
              </a:rPr>
              <a:t>Learned how to automate data </a:t>
            </a:r>
            <a:r>
              <a:rPr lang="en-GB" sz="1300">
                <a:solidFill>
                  <a:srgbClr val="000000"/>
                </a:solidFill>
              </a:rPr>
              <a:t>transfers</a:t>
            </a:r>
            <a:r>
              <a:rPr lang="en-GB" sz="1300" b="0">
                <a:solidFill>
                  <a:srgbClr val="000000"/>
                </a:solidFill>
              </a:rPr>
              <a:t> between </a:t>
            </a:r>
            <a:r>
              <a:rPr lang="en-GB" sz="1300">
                <a:solidFill>
                  <a:srgbClr val="000000"/>
                </a:solidFill>
              </a:rPr>
              <a:t>S3 buckets </a:t>
            </a:r>
            <a:r>
              <a:rPr lang="en-GB" sz="1300" b="0">
                <a:solidFill>
                  <a:srgbClr val="000000"/>
                </a:solidFill>
              </a:rPr>
              <a:t>using the AWS CLI and handle access permissions to ensure security and efficiency.</a:t>
            </a:r>
            <a:endParaRPr sz="1300" b="0">
              <a:solidFill>
                <a:srgbClr val="000000"/>
              </a:solidFill>
            </a:endParaRPr>
          </a:p>
        </p:txBody>
      </p:sp>
      <p:sp>
        <p:nvSpPr>
          <p:cNvPr id="442" name="Google Shape;442;p62"/>
          <p:cNvSpPr txBox="1">
            <a:spLocks noGrp="1"/>
          </p:cNvSpPr>
          <p:nvPr>
            <p:ph type="body" idx="2"/>
          </p:nvPr>
        </p:nvSpPr>
        <p:spPr>
          <a:xfrm>
            <a:off x="7037775" y="1972300"/>
            <a:ext cx="1917300" cy="1566300"/>
          </a:xfrm>
          <a:prstGeom prst="rect">
            <a:avLst/>
          </a:prstGeom>
          <a:noFill/>
          <a:ln>
            <a:noFill/>
          </a:ln>
        </p:spPr>
        <p:txBody>
          <a:bodyPr spcFirstLastPara="1" wrap="square" lIns="68575" tIns="34275" rIns="68575" bIns="34275" anchor="t" anchorCtr="0">
            <a:noAutofit/>
          </a:bodyPr>
          <a:lstStyle/>
          <a:p>
            <a:pPr marL="0" lvl="0" indent="0" algn="ctr" rtl="0">
              <a:lnSpc>
                <a:spcPct val="90000"/>
              </a:lnSpc>
              <a:spcBef>
                <a:spcPts val="0"/>
              </a:spcBef>
              <a:spcAft>
                <a:spcPts val="0"/>
              </a:spcAft>
              <a:buClr>
                <a:schemeClr val="lt1"/>
              </a:buClr>
              <a:buSzPts val="800"/>
              <a:buFont typeface="Calibri"/>
              <a:buNone/>
            </a:pPr>
            <a:r>
              <a:rPr lang="en-GB" sz="1300" b="0">
                <a:solidFill>
                  <a:srgbClr val="212121"/>
                </a:solidFill>
                <a:latin typeface="Roboto"/>
                <a:ea typeface="Roboto"/>
                <a:cs typeface="Roboto"/>
                <a:sym typeface="Roboto"/>
              </a:rPr>
              <a:t>Gained experience in setting up data for </a:t>
            </a:r>
            <a:r>
              <a:rPr lang="en-GB" sz="1300">
                <a:solidFill>
                  <a:srgbClr val="212121"/>
                </a:solidFill>
                <a:latin typeface="Roboto"/>
                <a:ea typeface="Roboto"/>
                <a:cs typeface="Roboto"/>
                <a:sym typeface="Roboto"/>
              </a:rPr>
              <a:t>Tableau visualizations, </a:t>
            </a:r>
            <a:r>
              <a:rPr lang="en-GB" sz="1300" b="0">
                <a:solidFill>
                  <a:srgbClr val="212121"/>
                </a:solidFill>
                <a:latin typeface="Roboto"/>
                <a:ea typeface="Roboto"/>
                <a:cs typeface="Roboto"/>
                <a:sym typeface="Roboto"/>
              </a:rPr>
              <a:t>emphasizing the optimization of data structures and the design of impactful visual displays.</a:t>
            </a:r>
            <a:endParaRPr sz="900" b="0">
              <a:solidFill>
                <a:srgbClr val="212121"/>
              </a:solidFill>
            </a:endParaRPr>
          </a:p>
        </p:txBody>
      </p:sp>
      <p:sp>
        <p:nvSpPr>
          <p:cNvPr id="443" name="Google Shape;443;p62"/>
          <p:cNvSpPr txBox="1">
            <a:spLocks noGrp="1"/>
          </p:cNvSpPr>
          <p:nvPr>
            <p:ph type="body" idx="3"/>
          </p:nvPr>
        </p:nvSpPr>
        <p:spPr>
          <a:xfrm>
            <a:off x="2586800" y="1972298"/>
            <a:ext cx="1714500" cy="16314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Clr>
                <a:schemeClr val="lt1"/>
              </a:buClr>
              <a:buSzPts val="800"/>
              <a:buFont typeface="Calibri"/>
              <a:buNone/>
            </a:pPr>
            <a:r>
              <a:rPr lang="en-GB" sz="1200" b="0">
                <a:solidFill>
                  <a:srgbClr val="212121"/>
                </a:solidFill>
                <a:latin typeface="Roboto"/>
                <a:ea typeface="Roboto"/>
                <a:cs typeface="Roboto"/>
                <a:sym typeface="Roboto"/>
              </a:rPr>
              <a:t>Learned how to manage </a:t>
            </a:r>
            <a:r>
              <a:rPr lang="en-GB" sz="1200">
                <a:solidFill>
                  <a:srgbClr val="212121"/>
                </a:solidFill>
                <a:latin typeface="Roboto"/>
                <a:ea typeface="Roboto"/>
                <a:cs typeface="Roboto"/>
                <a:sym typeface="Roboto"/>
              </a:rPr>
              <a:t>AWS Glue ETL</a:t>
            </a:r>
            <a:r>
              <a:rPr lang="en-GB" sz="1200" b="0">
                <a:solidFill>
                  <a:srgbClr val="212121"/>
                </a:solidFill>
                <a:latin typeface="Roboto"/>
                <a:ea typeface="Roboto"/>
                <a:cs typeface="Roboto"/>
                <a:sym typeface="Roboto"/>
              </a:rPr>
              <a:t> workflows, including setting up Crawlers and Jobs, and fixing any problems that came up.</a:t>
            </a:r>
            <a:endParaRPr>
              <a:solidFill>
                <a:srgbClr val="212121"/>
              </a:solidFill>
            </a:endParaRPr>
          </a:p>
        </p:txBody>
      </p:sp>
      <p:sp>
        <p:nvSpPr>
          <p:cNvPr id="444" name="Google Shape;444;p62"/>
          <p:cNvSpPr txBox="1">
            <a:spLocks noGrp="1"/>
          </p:cNvSpPr>
          <p:nvPr>
            <p:ph type="body" idx="4"/>
          </p:nvPr>
        </p:nvSpPr>
        <p:spPr>
          <a:xfrm>
            <a:off x="259950" y="1972298"/>
            <a:ext cx="1714500" cy="18162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Clr>
                <a:schemeClr val="lt1"/>
              </a:buClr>
              <a:buSzPts val="800"/>
              <a:buFont typeface="Calibri"/>
              <a:buNone/>
            </a:pPr>
            <a:r>
              <a:rPr lang="en-GB" sz="1200" b="0">
                <a:solidFill>
                  <a:srgbClr val="212121"/>
                </a:solidFill>
                <a:latin typeface="Roboto"/>
                <a:ea typeface="Roboto"/>
                <a:cs typeface="Roboto"/>
                <a:sym typeface="Roboto"/>
              </a:rPr>
              <a:t>Learned how to setup and fine-tuning of </a:t>
            </a:r>
            <a:r>
              <a:rPr lang="en-GB" sz="1200">
                <a:solidFill>
                  <a:srgbClr val="212121"/>
                </a:solidFill>
                <a:latin typeface="Roboto"/>
                <a:ea typeface="Roboto"/>
                <a:cs typeface="Roboto"/>
                <a:sym typeface="Roboto"/>
              </a:rPr>
              <a:t>AWS Lambda triggers</a:t>
            </a:r>
            <a:r>
              <a:rPr lang="en-GB" sz="1200" b="0">
                <a:solidFill>
                  <a:srgbClr val="212121"/>
                </a:solidFill>
                <a:latin typeface="Roboto"/>
                <a:ea typeface="Roboto"/>
                <a:cs typeface="Roboto"/>
                <a:sym typeface="Roboto"/>
              </a:rPr>
              <a:t> to boost automation and minimize redundant executions.</a:t>
            </a:r>
            <a:endParaRPr sz="1200" b="0">
              <a:solidFill>
                <a:srgbClr val="212121"/>
              </a:solidFill>
            </a:endParaRPr>
          </a:p>
        </p:txBody>
      </p:sp>
      <p:sp>
        <p:nvSpPr>
          <p:cNvPr id="445" name="Google Shape;445;p62"/>
          <p:cNvSpPr txBox="1"/>
          <p:nvPr/>
        </p:nvSpPr>
        <p:spPr>
          <a:xfrm>
            <a:off x="0" y="0"/>
            <a:ext cx="9144000" cy="493438"/>
          </a:xfrm>
          <a:prstGeom prst="rect">
            <a:avLst/>
          </a:prstGeom>
          <a:no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Clr>
                <a:schemeClr val="dk1"/>
              </a:buClr>
              <a:buSzPts val="3300"/>
              <a:buFont typeface="Calibri"/>
              <a:buNone/>
            </a:pPr>
            <a:r>
              <a:rPr lang="en-GB" sz="3300">
                <a:solidFill>
                  <a:schemeClr val="dk1"/>
                </a:solidFill>
                <a:latin typeface="Calibri"/>
                <a:ea typeface="Calibri"/>
                <a:cs typeface="Calibri"/>
                <a:sym typeface="Calibri"/>
              </a:rPr>
              <a:t>Lessons Learned</a:t>
            </a:r>
            <a:endParaRPr sz="1100"/>
          </a:p>
        </p:txBody>
      </p:sp>
      <p:pic>
        <p:nvPicPr>
          <p:cNvPr id="446" name="Google Shape;446;p62" descr="Head with gears"/>
          <p:cNvPicPr preferRelativeResize="0"/>
          <p:nvPr/>
        </p:nvPicPr>
        <p:blipFill rotWithShape="1">
          <a:blip r:embed="rId3">
            <a:alphaModFix/>
          </a:blip>
          <a:srcRect/>
          <a:stretch/>
        </p:blipFill>
        <p:spPr>
          <a:xfrm>
            <a:off x="180544" y="638210"/>
            <a:ext cx="548569" cy="548569"/>
          </a:xfrm>
          <a:prstGeom prst="rect">
            <a:avLst/>
          </a:prstGeom>
          <a:noFill/>
          <a:ln>
            <a:noFill/>
          </a:ln>
        </p:spPr>
      </p:pic>
      <p:sp>
        <p:nvSpPr>
          <p:cNvPr id="447" name="Google Shape;447;p62"/>
          <p:cNvSpPr txBox="1"/>
          <p:nvPr/>
        </p:nvSpPr>
        <p:spPr>
          <a:xfrm>
            <a:off x="936730" y="721895"/>
            <a:ext cx="5856300" cy="346249"/>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800">
                <a:solidFill>
                  <a:schemeClr val="dk1"/>
                </a:solidFill>
                <a:latin typeface="Calibri"/>
                <a:ea typeface="Calibri"/>
                <a:cs typeface="Calibri"/>
                <a:sym typeface="Calibri"/>
              </a:rPr>
              <a:t>The following are the key lessons learned from the project.</a:t>
            </a:r>
            <a:endParaRPr sz="11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pic>
        <p:nvPicPr>
          <p:cNvPr id="452" name="Google Shape;452;p63"/>
          <p:cNvPicPr preferRelativeResize="0"/>
          <p:nvPr/>
        </p:nvPicPr>
        <p:blipFill>
          <a:blip r:embed="rId3">
            <a:alphaModFix/>
          </a:blip>
          <a:stretch>
            <a:fillRect/>
          </a:stretch>
        </p:blipFill>
        <p:spPr>
          <a:xfrm>
            <a:off x="0" y="39525"/>
            <a:ext cx="9144000" cy="51011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64"/>
          <p:cNvSpPr txBox="1"/>
          <p:nvPr/>
        </p:nvSpPr>
        <p:spPr>
          <a:xfrm>
            <a:off x="3229200" y="4046375"/>
            <a:ext cx="2685600" cy="723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500" b="1">
                <a:solidFill>
                  <a:schemeClr val="lt1"/>
                </a:solidFill>
              </a:rPr>
              <a:t>Thank You!</a:t>
            </a:r>
            <a:endParaRPr sz="3500" b="1">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52"/>
          <p:cNvSpPr/>
          <p:nvPr/>
        </p:nvSpPr>
        <p:spPr>
          <a:xfrm>
            <a:off x="273301" y="1694585"/>
            <a:ext cx="8870699" cy="2798842"/>
          </a:xfrm>
          <a:prstGeom prst="rightArrow">
            <a:avLst>
              <a:gd name="adj1" fmla="val 68930"/>
              <a:gd name="adj2" fmla="val 31700"/>
            </a:avLst>
          </a:prstGeom>
          <a:solidFill>
            <a:srgbClr val="F2F2F2"/>
          </a:solidFill>
          <a:ln w="12700" cap="flat" cmpd="sng">
            <a:solidFill>
              <a:srgbClr val="F2F2F2"/>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267" name="Google Shape;267;p52"/>
          <p:cNvSpPr txBox="1">
            <a:spLocks noGrp="1"/>
          </p:cNvSpPr>
          <p:nvPr>
            <p:ph type="body" idx="4294967295"/>
          </p:nvPr>
        </p:nvSpPr>
        <p:spPr>
          <a:xfrm>
            <a:off x="0" y="576263"/>
            <a:ext cx="9093200" cy="1049337"/>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None/>
            </a:pPr>
            <a:r>
              <a:rPr lang="en-GB" sz="1700"/>
              <a:t>The BnB Trend Insights system aids managers in setting competitive prices and enhancing guest satisfaction by analyzing varied neighborhood demands and room types. It integrates structured and unstructured data, utilizing AWS services like S3, Lambda, Cloud Watch, RDS, and Glue for efficient data management.</a:t>
            </a:r>
            <a:endParaRPr sz="1700"/>
          </a:p>
        </p:txBody>
      </p:sp>
      <p:sp>
        <p:nvSpPr>
          <p:cNvPr id="268" name="Google Shape;268;p52"/>
          <p:cNvSpPr txBox="1">
            <a:spLocks noGrp="1"/>
          </p:cNvSpPr>
          <p:nvPr>
            <p:ph type="title" idx="4294967295"/>
          </p:nvPr>
        </p:nvSpPr>
        <p:spPr>
          <a:xfrm>
            <a:off x="0" y="0"/>
            <a:ext cx="9144000" cy="493713"/>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Clr>
                <a:schemeClr val="dk1"/>
              </a:buClr>
              <a:buSzPts val="3300"/>
              <a:buFont typeface="Calibri"/>
              <a:buNone/>
            </a:pPr>
            <a:r>
              <a:rPr lang="en-GB"/>
              <a:t>Overview</a:t>
            </a:r>
            <a:endParaRPr/>
          </a:p>
        </p:txBody>
      </p:sp>
      <p:cxnSp>
        <p:nvCxnSpPr>
          <p:cNvPr id="269" name="Google Shape;269;p52"/>
          <p:cNvCxnSpPr/>
          <p:nvPr/>
        </p:nvCxnSpPr>
        <p:spPr>
          <a:xfrm>
            <a:off x="0" y="1694585"/>
            <a:ext cx="9144000" cy="0"/>
          </a:xfrm>
          <a:prstGeom prst="straightConnector1">
            <a:avLst/>
          </a:prstGeom>
          <a:noFill/>
          <a:ln w="9525" cap="flat" cmpd="sng">
            <a:solidFill>
              <a:schemeClr val="accent1"/>
            </a:solidFill>
            <a:prstDash val="solid"/>
            <a:miter lim="800000"/>
            <a:headEnd type="none" w="sm" len="sm"/>
            <a:tailEnd type="none" w="sm" len="sm"/>
          </a:ln>
        </p:spPr>
      </p:cxnSp>
      <p:sp>
        <p:nvSpPr>
          <p:cNvPr id="270" name="Google Shape;270;p52"/>
          <p:cNvSpPr/>
          <p:nvPr/>
        </p:nvSpPr>
        <p:spPr>
          <a:xfrm>
            <a:off x="713890" y="2269964"/>
            <a:ext cx="1553705" cy="1347690"/>
          </a:xfrm>
          <a:prstGeom prst="ellipse">
            <a:avLst/>
          </a:prstGeom>
          <a:solidFill>
            <a:schemeClr val="lt1"/>
          </a:solidFill>
          <a:ln w="38100" cap="flat" cmpd="sng">
            <a:solidFill>
              <a:schemeClr val="accent2"/>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271" name="Google Shape;271;p52"/>
          <p:cNvSpPr/>
          <p:nvPr/>
        </p:nvSpPr>
        <p:spPr>
          <a:xfrm>
            <a:off x="3752045" y="2299025"/>
            <a:ext cx="1553705" cy="1347689"/>
          </a:xfrm>
          <a:prstGeom prst="ellipse">
            <a:avLst/>
          </a:prstGeom>
          <a:solidFill>
            <a:schemeClr val="lt1"/>
          </a:solidFill>
          <a:ln w="38100" cap="flat" cmpd="sng">
            <a:solidFill>
              <a:schemeClr val="accent3"/>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272" name="Google Shape;272;p52"/>
          <p:cNvSpPr/>
          <p:nvPr/>
        </p:nvSpPr>
        <p:spPr>
          <a:xfrm>
            <a:off x="6916109" y="2318234"/>
            <a:ext cx="1553705" cy="1331078"/>
          </a:xfrm>
          <a:prstGeom prst="ellipse">
            <a:avLst/>
          </a:prstGeom>
          <a:solidFill>
            <a:schemeClr val="lt1"/>
          </a:solidFill>
          <a:ln w="38100" cap="flat" cmpd="sng">
            <a:solidFill>
              <a:schemeClr val="accent5"/>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273" name="Google Shape;273;p52" descr="Database"/>
          <p:cNvPicPr preferRelativeResize="0"/>
          <p:nvPr/>
        </p:nvPicPr>
        <p:blipFill rotWithShape="1">
          <a:blip r:embed="rId3">
            <a:alphaModFix/>
          </a:blip>
          <a:srcRect/>
          <a:stretch/>
        </p:blipFill>
        <p:spPr>
          <a:xfrm>
            <a:off x="1147843" y="2679269"/>
            <a:ext cx="685800" cy="685800"/>
          </a:xfrm>
          <a:prstGeom prst="rect">
            <a:avLst/>
          </a:prstGeom>
          <a:noFill/>
          <a:ln>
            <a:noFill/>
          </a:ln>
        </p:spPr>
      </p:pic>
      <p:pic>
        <p:nvPicPr>
          <p:cNvPr id="274" name="Google Shape;274;p52" descr="Database"/>
          <p:cNvPicPr preferRelativeResize="0"/>
          <p:nvPr/>
        </p:nvPicPr>
        <p:blipFill rotWithShape="1">
          <a:blip r:embed="rId4">
            <a:alphaModFix/>
          </a:blip>
          <a:srcRect/>
          <a:stretch/>
        </p:blipFill>
        <p:spPr>
          <a:xfrm>
            <a:off x="1331885" y="2600909"/>
            <a:ext cx="685800" cy="685800"/>
          </a:xfrm>
          <a:prstGeom prst="rect">
            <a:avLst/>
          </a:prstGeom>
          <a:noFill/>
          <a:ln>
            <a:noFill/>
          </a:ln>
        </p:spPr>
      </p:pic>
      <p:pic>
        <p:nvPicPr>
          <p:cNvPr id="275" name="Google Shape;275;p52" descr="Database"/>
          <p:cNvPicPr preferRelativeResize="0"/>
          <p:nvPr/>
        </p:nvPicPr>
        <p:blipFill rotWithShape="1">
          <a:blip r:embed="rId4">
            <a:alphaModFix/>
          </a:blip>
          <a:srcRect/>
          <a:stretch/>
        </p:blipFill>
        <p:spPr>
          <a:xfrm>
            <a:off x="963800" y="2534623"/>
            <a:ext cx="685800" cy="685800"/>
          </a:xfrm>
          <a:prstGeom prst="rect">
            <a:avLst/>
          </a:prstGeom>
          <a:noFill/>
          <a:ln>
            <a:noFill/>
          </a:ln>
        </p:spPr>
      </p:pic>
      <p:pic>
        <p:nvPicPr>
          <p:cNvPr id="276" name="Google Shape;276;p52" descr="Gears"/>
          <p:cNvPicPr preferRelativeResize="0"/>
          <p:nvPr/>
        </p:nvPicPr>
        <p:blipFill rotWithShape="1">
          <a:blip r:embed="rId5">
            <a:alphaModFix/>
          </a:blip>
          <a:srcRect/>
          <a:stretch/>
        </p:blipFill>
        <p:spPr>
          <a:xfrm>
            <a:off x="4079930" y="2499709"/>
            <a:ext cx="973488" cy="973488"/>
          </a:xfrm>
          <a:prstGeom prst="rect">
            <a:avLst/>
          </a:prstGeom>
          <a:noFill/>
          <a:ln>
            <a:noFill/>
          </a:ln>
        </p:spPr>
      </p:pic>
      <p:pic>
        <p:nvPicPr>
          <p:cNvPr id="277" name="Google Shape;277;p52" descr="Bar chart"/>
          <p:cNvPicPr preferRelativeResize="0"/>
          <p:nvPr/>
        </p:nvPicPr>
        <p:blipFill rotWithShape="1">
          <a:blip r:embed="rId6">
            <a:alphaModFix/>
          </a:blip>
          <a:srcRect/>
          <a:stretch/>
        </p:blipFill>
        <p:spPr>
          <a:xfrm>
            <a:off x="7284680" y="2540200"/>
            <a:ext cx="816566" cy="816566"/>
          </a:xfrm>
          <a:prstGeom prst="rect">
            <a:avLst/>
          </a:prstGeom>
          <a:noFill/>
          <a:ln>
            <a:noFill/>
          </a:ln>
        </p:spPr>
      </p:pic>
      <p:cxnSp>
        <p:nvCxnSpPr>
          <p:cNvPr id="278" name="Google Shape;278;p52"/>
          <p:cNvCxnSpPr>
            <a:stCxn id="270" idx="4"/>
          </p:cNvCxnSpPr>
          <p:nvPr/>
        </p:nvCxnSpPr>
        <p:spPr>
          <a:xfrm>
            <a:off x="1490742" y="3617654"/>
            <a:ext cx="0" cy="264600"/>
          </a:xfrm>
          <a:prstGeom prst="straightConnector1">
            <a:avLst/>
          </a:prstGeom>
          <a:noFill/>
          <a:ln w="28575" cap="flat" cmpd="sng">
            <a:solidFill>
              <a:schemeClr val="accent2"/>
            </a:solidFill>
            <a:prstDash val="solid"/>
            <a:miter lim="800000"/>
            <a:headEnd type="none" w="sm" len="sm"/>
            <a:tailEnd type="none" w="sm" len="sm"/>
          </a:ln>
        </p:spPr>
      </p:cxnSp>
      <p:sp>
        <p:nvSpPr>
          <p:cNvPr id="279" name="Google Shape;279;p52"/>
          <p:cNvSpPr/>
          <p:nvPr/>
        </p:nvSpPr>
        <p:spPr>
          <a:xfrm>
            <a:off x="598625" y="3923000"/>
            <a:ext cx="1871400" cy="453300"/>
          </a:xfrm>
          <a:prstGeom prst="roundRect">
            <a:avLst>
              <a:gd name="adj" fmla="val 16667"/>
            </a:avLst>
          </a:prstGeom>
          <a:solidFill>
            <a:srgbClr val="D3E6C4"/>
          </a:solidFill>
          <a:ln w="12700" cap="flat" cmpd="sng">
            <a:solidFill>
              <a:schemeClr val="accent2"/>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l" rtl="0">
              <a:lnSpc>
                <a:spcPct val="115000"/>
              </a:lnSpc>
              <a:spcBef>
                <a:spcPts val="0"/>
              </a:spcBef>
              <a:spcAft>
                <a:spcPts val="0"/>
              </a:spcAft>
              <a:buNone/>
            </a:pPr>
            <a:endParaRPr sz="1100">
              <a:solidFill>
                <a:srgbClr val="476C2B"/>
              </a:solidFill>
              <a:latin typeface="Calibri"/>
              <a:ea typeface="Calibri"/>
              <a:cs typeface="Calibri"/>
              <a:sym typeface="Calibri"/>
            </a:endParaRPr>
          </a:p>
          <a:p>
            <a:pPr marL="0" lvl="0" indent="0" algn="l" rtl="0">
              <a:lnSpc>
                <a:spcPct val="115000"/>
              </a:lnSpc>
              <a:spcBef>
                <a:spcPts val="0"/>
              </a:spcBef>
              <a:spcAft>
                <a:spcPts val="0"/>
              </a:spcAft>
              <a:buNone/>
            </a:pPr>
            <a:r>
              <a:rPr lang="en-GB" sz="1300" b="1">
                <a:solidFill>
                  <a:srgbClr val="476C2B"/>
                </a:solidFill>
                <a:latin typeface="Calibri"/>
                <a:ea typeface="Calibri"/>
                <a:cs typeface="Calibri"/>
                <a:sym typeface="Calibri"/>
              </a:rPr>
              <a:t>Data sources</a:t>
            </a:r>
            <a:r>
              <a:rPr lang="en-GB" sz="1300" b="1"/>
              <a:t> : </a:t>
            </a:r>
            <a:r>
              <a:rPr lang="en-GB" sz="1300" b="1">
                <a:solidFill>
                  <a:srgbClr val="476C2B"/>
                </a:solidFill>
                <a:latin typeface="Calibri"/>
                <a:ea typeface="Calibri"/>
                <a:cs typeface="Calibri"/>
                <a:sym typeface="Calibri"/>
              </a:rPr>
              <a:t>CSV file and one from API call</a:t>
            </a:r>
            <a:endParaRPr sz="1300" b="1">
              <a:solidFill>
                <a:srgbClr val="476C2B"/>
              </a:solidFill>
              <a:latin typeface="Calibri"/>
              <a:ea typeface="Calibri"/>
              <a:cs typeface="Calibri"/>
              <a:sym typeface="Calibri"/>
            </a:endParaRPr>
          </a:p>
          <a:p>
            <a:pPr marL="0" marR="0" lvl="0" indent="0" algn="l" rtl="0">
              <a:spcBef>
                <a:spcPts val="0"/>
              </a:spcBef>
              <a:spcAft>
                <a:spcPts val="0"/>
              </a:spcAft>
              <a:buNone/>
            </a:pPr>
            <a:endParaRPr sz="1100">
              <a:solidFill>
                <a:srgbClr val="476C2B"/>
              </a:solidFill>
              <a:latin typeface="Calibri"/>
              <a:ea typeface="Calibri"/>
              <a:cs typeface="Calibri"/>
              <a:sym typeface="Calibri"/>
            </a:endParaRPr>
          </a:p>
        </p:txBody>
      </p:sp>
      <p:sp>
        <p:nvSpPr>
          <p:cNvPr id="280" name="Google Shape;280;p52"/>
          <p:cNvSpPr/>
          <p:nvPr/>
        </p:nvSpPr>
        <p:spPr>
          <a:xfrm>
            <a:off x="1383224" y="3835831"/>
            <a:ext cx="209209" cy="185980"/>
          </a:xfrm>
          <a:prstGeom prst="ellipse">
            <a:avLst/>
          </a:prstGeom>
          <a:solidFill>
            <a:schemeClr val="accent2"/>
          </a:solidFill>
          <a:ln w="12700" cap="flat" cmpd="sng">
            <a:solidFill>
              <a:schemeClr val="accent2"/>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cxnSp>
        <p:nvCxnSpPr>
          <p:cNvPr id="281" name="Google Shape;281;p52"/>
          <p:cNvCxnSpPr/>
          <p:nvPr/>
        </p:nvCxnSpPr>
        <p:spPr>
          <a:xfrm>
            <a:off x="4528411" y="3636505"/>
            <a:ext cx="0" cy="264658"/>
          </a:xfrm>
          <a:prstGeom prst="straightConnector1">
            <a:avLst/>
          </a:prstGeom>
          <a:noFill/>
          <a:ln w="28575" cap="flat" cmpd="sng">
            <a:solidFill>
              <a:schemeClr val="accent3"/>
            </a:solidFill>
            <a:prstDash val="solid"/>
            <a:miter lim="800000"/>
            <a:headEnd type="none" w="sm" len="sm"/>
            <a:tailEnd type="none" w="sm" len="sm"/>
          </a:ln>
        </p:spPr>
      </p:cxnSp>
      <p:sp>
        <p:nvSpPr>
          <p:cNvPr id="282" name="Google Shape;282;p52"/>
          <p:cNvSpPr/>
          <p:nvPr/>
        </p:nvSpPr>
        <p:spPr>
          <a:xfrm>
            <a:off x="3636290" y="3941858"/>
            <a:ext cx="1871420" cy="453322"/>
          </a:xfrm>
          <a:prstGeom prst="roundRect">
            <a:avLst>
              <a:gd name="adj" fmla="val 16667"/>
            </a:avLst>
          </a:prstGeom>
          <a:solidFill>
            <a:srgbClr val="F6BEB3"/>
          </a:solidFill>
          <a:ln w="12700" cap="flat" cmpd="sng">
            <a:solidFill>
              <a:schemeClr val="accent3"/>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GB" b="1">
                <a:solidFill>
                  <a:srgbClr val="87230F"/>
                </a:solidFill>
                <a:latin typeface="Calibri"/>
                <a:ea typeface="Calibri"/>
                <a:cs typeface="Calibri"/>
                <a:sym typeface="Calibri"/>
              </a:rPr>
              <a:t>Performed ETL</a:t>
            </a:r>
            <a:endParaRPr sz="1100" b="1"/>
          </a:p>
        </p:txBody>
      </p:sp>
      <p:sp>
        <p:nvSpPr>
          <p:cNvPr id="283" name="Google Shape;283;p52"/>
          <p:cNvSpPr/>
          <p:nvPr/>
        </p:nvSpPr>
        <p:spPr>
          <a:xfrm>
            <a:off x="4420892" y="3854681"/>
            <a:ext cx="209210" cy="185980"/>
          </a:xfrm>
          <a:prstGeom prst="ellipse">
            <a:avLst/>
          </a:prstGeom>
          <a:solidFill>
            <a:schemeClr val="accent3"/>
          </a:solidFill>
          <a:ln w="12700" cap="flat" cmpd="sng">
            <a:solidFill>
              <a:schemeClr val="accent3"/>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cxnSp>
        <p:nvCxnSpPr>
          <p:cNvPr id="284" name="Google Shape;284;p52"/>
          <p:cNvCxnSpPr/>
          <p:nvPr/>
        </p:nvCxnSpPr>
        <p:spPr>
          <a:xfrm>
            <a:off x="7695878" y="3636505"/>
            <a:ext cx="0" cy="264658"/>
          </a:xfrm>
          <a:prstGeom prst="straightConnector1">
            <a:avLst/>
          </a:prstGeom>
          <a:noFill/>
          <a:ln w="28575" cap="flat" cmpd="sng">
            <a:solidFill>
              <a:schemeClr val="accent5"/>
            </a:solidFill>
            <a:prstDash val="solid"/>
            <a:miter lim="800000"/>
            <a:headEnd type="none" w="sm" len="sm"/>
            <a:tailEnd type="none" w="sm" len="sm"/>
          </a:ln>
        </p:spPr>
      </p:cxnSp>
      <p:sp>
        <p:nvSpPr>
          <p:cNvPr id="285" name="Google Shape;285;p52"/>
          <p:cNvSpPr/>
          <p:nvPr/>
        </p:nvSpPr>
        <p:spPr>
          <a:xfrm>
            <a:off x="6803756" y="3941858"/>
            <a:ext cx="1871420" cy="453322"/>
          </a:xfrm>
          <a:prstGeom prst="roundRect">
            <a:avLst>
              <a:gd name="adj" fmla="val 16667"/>
            </a:avLst>
          </a:prstGeom>
          <a:solidFill>
            <a:srgbClr val="CDDAEA"/>
          </a:solidFill>
          <a:ln w="12700" cap="flat" cmpd="sng">
            <a:solidFill>
              <a:schemeClr val="accent5"/>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GB" b="1">
                <a:solidFill>
                  <a:srgbClr val="315076"/>
                </a:solidFill>
                <a:latin typeface="Calibri"/>
                <a:ea typeface="Calibri"/>
                <a:cs typeface="Calibri"/>
                <a:sym typeface="Calibri"/>
              </a:rPr>
              <a:t>Data Visualization</a:t>
            </a:r>
            <a:endParaRPr b="1">
              <a:solidFill>
                <a:srgbClr val="315076"/>
              </a:solidFill>
              <a:latin typeface="Calibri"/>
              <a:ea typeface="Calibri"/>
              <a:cs typeface="Calibri"/>
              <a:sym typeface="Calibri"/>
            </a:endParaRPr>
          </a:p>
          <a:p>
            <a:pPr marL="0" marR="0" lvl="0" indent="0" algn="ctr" rtl="0">
              <a:spcBef>
                <a:spcPts val="0"/>
              </a:spcBef>
              <a:spcAft>
                <a:spcPts val="0"/>
              </a:spcAft>
              <a:buNone/>
            </a:pPr>
            <a:r>
              <a:rPr lang="en-GB" b="1">
                <a:solidFill>
                  <a:srgbClr val="315076"/>
                </a:solidFill>
                <a:latin typeface="Calibri"/>
                <a:ea typeface="Calibri"/>
                <a:cs typeface="Calibri"/>
                <a:sym typeface="Calibri"/>
              </a:rPr>
              <a:t>(Tableau)</a:t>
            </a:r>
            <a:endParaRPr b="1"/>
          </a:p>
        </p:txBody>
      </p:sp>
      <p:sp>
        <p:nvSpPr>
          <p:cNvPr id="286" name="Google Shape;286;p52"/>
          <p:cNvSpPr/>
          <p:nvPr/>
        </p:nvSpPr>
        <p:spPr>
          <a:xfrm>
            <a:off x="7588359" y="3854681"/>
            <a:ext cx="209210" cy="185980"/>
          </a:xfrm>
          <a:prstGeom prst="ellipse">
            <a:avLst/>
          </a:prstGeom>
          <a:solidFill>
            <a:schemeClr val="accent5"/>
          </a:solidFill>
          <a:ln w="12700" cap="flat" cmpd="sng">
            <a:solidFill>
              <a:schemeClr val="accent5"/>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53"/>
          <p:cNvSpPr txBox="1">
            <a:spLocks noGrp="1"/>
          </p:cNvSpPr>
          <p:nvPr>
            <p:ph type="title"/>
          </p:nvPr>
        </p:nvSpPr>
        <p:spPr>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n-GB"/>
              <a:t>Problem statement</a:t>
            </a:r>
            <a:endParaRPr/>
          </a:p>
        </p:txBody>
      </p:sp>
      <p:sp>
        <p:nvSpPr>
          <p:cNvPr id="292" name="Google Shape;292;p53"/>
          <p:cNvSpPr txBox="1">
            <a:spLocks noGrp="1"/>
          </p:cNvSpPr>
          <p:nvPr>
            <p:ph type="body" idx="1"/>
          </p:nvPr>
        </p:nvSpPr>
        <p:spPr>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GB"/>
              <a:t>Airbnb wants to set the right prices and decide where to grow in New York City. They need to know how prices and customer reviews are related. This helps them understand what customers like and how it affects their booking choices. By looking at these trends over time, Airbnb can make smarter decisions about prices and where to expand in NYC.</a:t>
            </a:r>
            <a:endParaRPr/>
          </a:p>
          <a:p>
            <a:pPr marL="0" lvl="0" indent="0" algn="l" rtl="0">
              <a:spcBef>
                <a:spcPts val="800"/>
              </a:spcBef>
              <a:spcAft>
                <a:spcPts val="0"/>
              </a:spcAft>
              <a:buNone/>
            </a:pPr>
            <a:br>
              <a:rPr lang="en-GB"/>
            </a:br>
            <a:r>
              <a:rPr lang="en-GB" b="1"/>
              <a:t>Stakeholders</a:t>
            </a:r>
            <a:r>
              <a:rPr lang="en-GB"/>
              <a:t> : Airbnb, Customers, Hosts, Investors</a:t>
            </a:r>
            <a:endParaRPr/>
          </a:p>
          <a:p>
            <a:pPr marL="0" lvl="0" indent="0" algn="l" rtl="0">
              <a:spcBef>
                <a:spcPts val="800"/>
              </a:spcBef>
              <a:spcAft>
                <a:spcPts val="0"/>
              </a:spcAft>
              <a:buNone/>
            </a:pPr>
            <a:br>
              <a:rPr lang="en-GB"/>
            </a:br>
            <a:r>
              <a:rPr lang="en-GB" b="1"/>
              <a:t>Goal</a:t>
            </a:r>
            <a:r>
              <a:rPr lang="en-GB"/>
              <a:t> : Airbnb wants to make more money and keep customers happy in New York City. They're trying to figure out how prices and customer reviews are related. By doing this, they can make better decisions about where to grow and how much to charge</a:t>
            </a:r>
            <a:endParaRPr/>
          </a:p>
          <a:p>
            <a:pPr marL="0" lvl="0" indent="0" algn="l" rtl="0">
              <a:spcBef>
                <a:spcPts val="800"/>
              </a:spcBef>
              <a:spcAft>
                <a:spcPts val="0"/>
              </a:spcAft>
              <a:buNone/>
            </a:pPr>
            <a:endParaRPr/>
          </a:p>
          <a:p>
            <a:pPr marL="0" lvl="0" indent="0" algn="l" rtl="0">
              <a:spcBef>
                <a:spcPts val="80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54"/>
          <p:cNvSpPr txBox="1">
            <a:spLocks noGrp="1"/>
          </p:cNvSpPr>
          <p:nvPr>
            <p:ph type="title"/>
          </p:nvPr>
        </p:nvSpPr>
        <p:spPr>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Clr>
                <a:schemeClr val="dk1"/>
              </a:buClr>
              <a:buSzPts val="3300"/>
              <a:buFont typeface="Calibri"/>
              <a:buNone/>
            </a:pPr>
            <a:r>
              <a:rPr lang="en-GB"/>
              <a:t>Project Requirements</a:t>
            </a:r>
            <a:endParaRPr/>
          </a:p>
        </p:txBody>
      </p:sp>
      <p:sp>
        <p:nvSpPr>
          <p:cNvPr id="298" name="Google Shape;298;p54"/>
          <p:cNvSpPr txBox="1">
            <a:spLocks noGrp="1"/>
          </p:cNvSpPr>
          <p:nvPr>
            <p:ph type="sldNum" idx="12"/>
          </p:nvPr>
        </p:nvSpPr>
        <p:spPr>
          <a:prstGeom prst="rect">
            <a:avLst/>
          </a:prstGeom>
          <a:noFill/>
          <a:ln>
            <a:noFill/>
          </a:ln>
        </p:spPr>
        <p:txBody>
          <a:bodyPr spcFirstLastPara="1" wrap="square" lIns="68575" tIns="34275" rIns="68575" bIns="34275" anchor="t" anchorCtr="0">
            <a:noAutofit/>
          </a:bodyPr>
          <a:lstStyle/>
          <a:p>
            <a:pPr marL="0" lvl="0" indent="0" algn="r" rtl="0">
              <a:spcBef>
                <a:spcPts val="0"/>
              </a:spcBef>
              <a:spcAft>
                <a:spcPts val="0"/>
              </a:spcAft>
              <a:buNone/>
            </a:pPr>
            <a:fld id="{00000000-1234-1234-1234-123412341234}" type="slidenum">
              <a:rPr lang="en-GB"/>
              <a:t>4</a:t>
            </a:fld>
            <a:endParaRPr/>
          </a:p>
        </p:txBody>
      </p:sp>
      <p:sp>
        <p:nvSpPr>
          <p:cNvPr id="299" name="Google Shape;299;p54"/>
          <p:cNvSpPr txBox="1"/>
          <p:nvPr/>
        </p:nvSpPr>
        <p:spPr>
          <a:xfrm>
            <a:off x="153481" y="587014"/>
            <a:ext cx="3153844" cy="346249"/>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800" b="1">
                <a:solidFill>
                  <a:schemeClr val="accent4"/>
                </a:solidFill>
                <a:latin typeface="Calibri"/>
                <a:ea typeface="Calibri"/>
                <a:cs typeface="Calibri"/>
                <a:sym typeface="Calibri"/>
              </a:rPr>
              <a:t>1. Design, Document, &amp; Plan </a:t>
            </a:r>
            <a:endParaRPr sz="1100"/>
          </a:p>
        </p:txBody>
      </p:sp>
      <p:sp>
        <p:nvSpPr>
          <p:cNvPr id="300" name="Google Shape;300;p54"/>
          <p:cNvSpPr txBox="1"/>
          <p:nvPr/>
        </p:nvSpPr>
        <p:spPr>
          <a:xfrm>
            <a:off x="222131" y="2513410"/>
            <a:ext cx="2150284" cy="346249"/>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800" b="1">
                <a:solidFill>
                  <a:schemeClr val="accent5"/>
                </a:solidFill>
                <a:latin typeface="Calibri"/>
                <a:ea typeface="Calibri"/>
                <a:cs typeface="Calibri"/>
                <a:sym typeface="Calibri"/>
              </a:rPr>
              <a:t>2. Develop and Build</a:t>
            </a:r>
            <a:endParaRPr sz="1100"/>
          </a:p>
        </p:txBody>
      </p:sp>
      <p:sp>
        <p:nvSpPr>
          <p:cNvPr id="301" name="Google Shape;301;p54"/>
          <p:cNvSpPr txBox="1"/>
          <p:nvPr/>
        </p:nvSpPr>
        <p:spPr>
          <a:xfrm>
            <a:off x="5836676" y="610825"/>
            <a:ext cx="2536989" cy="346249"/>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GB" sz="1800" b="1">
                <a:solidFill>
                  <a:schemeClr val="accent3"/>
                </a:solidFill>
                <a:latin typeface="Calibri"/>
                <a:ea typeface="Calibri"/>
                <a:cs typeface="Calibri"/>
                <a:sym typeface="Calibri"/>
              </a:rPr>
              <a:t>3. Test the Solution</a:t>
            </a:r>
            <a:endParaRPr sz="1100"/>
          </a:p>
        </p:txBody>
      </p:sp>
      <p:sp>
        <p:nvSpPr>
          <p:cNvPr id="302" name="Google Shape;302;p54"/>
          <p:cNvSpPr txBox="1"/>
          <p:nvPr/>
        </p:nvSpPr>
        <p:spPr>
          <a:xfrm>
            <a:off x="6007510" y="2496833"/>
            <a:ext cx="2625479" cy="346249"/>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GB" sz="1800" b="1">
                <a:solidFill>
                  <a:schemeClr val="accent2"/>
                </a:solidFill>
                <a:latin typeface="Calibri"/>
                <a:ea typeface="Calibri"/>
                <a:cs typeface="Calibri"/>
                <a:sym typeface="Calibri"/>
              </a:rPr>
              <a:t>4. Present and Deliver</a:t>
            </a:r>
            <a:endParaRPr sz="1100"/>
          </a:p>
        </p:txBody>
      </p:sp>
      <p:sp>
        <p:nvSpPr>
          <p:cNvPr id="303" name="Google Shape;303;p54"/>
          <p:cNvSpPr txBox="1"/>
          <p:nvPr/>
        </p:nvSpPr>
        <p:spPr>
          <a:xfrm>
            <a:off x="241181" y="918808"/>
            <a:ext cx="2559169" cy="1523494"/>
          </a:xfrm>
          <a:prstGeom prst="rect">
            <a:avLst/>
          </a:prstGeom>
          <a:noFill/>
          <a:ln>
            <a:noFill/>
          </a:ln>
        </p:spPr>
        <p:txBody>
          <a:bodyPr spcFirstLastPara="1" wrap="square" lIns="68575" tIns="34275" rIns="68575" bIns="34275" anchor="t" anchorCtr="0">
            <a:spAutoFit/>
          </a:bodyPr>
          <a:lstStyle/>
          <a:p>
            <a:pPr marL="215900" marR="0" lvl="0" indent="-222250" algn="l" rtl="0">
              <a:spcBef>
                <a:spcPts val="0"/>
              </a:spcBef>
              <a:spcAft>
                <a:spcPts val="0"/>
              </a:spcAft>
              <a:buClr>
                <a:srgbClr val="A5A5A5"/>
              </a:buClr>
              <a:buSzPts val="1100"/>
              <a:buFont typeface="Noto Sans Symbols"/>
              <a:buChar char="✔"/>
            </a:pPr>
            <a:r>
              <a:rPr lang="en-GB" sz="1100">
                <a:solidFill>
                  <a:srgbClr val="A5A5A5"/>
                </a:solidFill>
                <a:latin typeface="Calibri"/>
                <a:ea typeface="Calibri"/>
                <a:cs typeface="Calibri"/>
                <a:sym typeface="Calibri"/>
              </a:rPr>
              <a:t>Develop a conceptual design architectures</a:t>
            </a:r>
            <a:endParaRPr sz="1100"/>
          </a:p>
          <a:p>
            <a:pPr marL="215900" marR="0" lvl="0" indent="-222250" algn="l" rtl="0">
              <a:spcBef>
                <a:spcPts val="0"/>
              </a:spcBef>
              <a:spcAft>
                <a:spcPts val="0"/>
              </a:spcAft>
              <a:buClr>
                <a:srgbClr val="A5A5A5"/>
              </a:buClr>
              <a:buSzPts val="1100"/>
              <a:buFont typeface="Noto Sans Symbols"/>
              <a:buChar char="✔"/>
            </a:pPr>
            <a:r>
              <a:rPr lang="en-GB" sz="1100">
                <a:solidFill>
                  <a:srgbClr val="A5A5A5"/>
                </a:solidFill>
                <a:latin typeface="Calibri"/>
                <a:ea typeface="Calibri"/>
                <a:cs typeface="Calibri"/>
                <a:sym typeface="Calibri"/>
              </a:rPr>
              <a:t>Develop data flow diagrams and data models</a:t>
            </a:r>
            <a:endParaRPr sz="1100"/>
          </a:p>
          <a:p>
            <a:pPr marL="215900" marR="0" lvl="0" indent="-222250" algn="l" rtl="0">
              <a:spcBef>
                <a:spcPts val="0"/>
              </a:spcBef>
              <a:spcAft>
                <a:spcPts val="0"/>
              </a:spcAft>
              <a:buClr>
                <a:srgbClr val="A5A5A5"/>
              </a:buClr>
              <a:buSzPts val="1100"/>
              <a:buFont typeface="Noto Sans Symbols"/>
              <a:buChar char="✔"/>
            </a:pPr>
            <a:r>
              <a:rPr lang="en-GB" sz="1100">
                <a:solidFill>
                  <a:srgbClr val="A5A5A5"/>
                </a:solidFill>
                <a:latin typeface="Calibri"/>
                <a:ea typeface="Calibri"/>
                <a:cs typeface="Calibri"/>
                <a:sym typeface="Calibri"/>
              </a:rPr>
              <a:t>Define analytics concepts with bus matrix</a:t>
            </a:r>
            <a:endParaRPr sz="1100"/>
          </a:p>
          <a:p>
            <a:pPr marL="215900" marR="0" lvl="0" indent="-222250" algn="l" rtl="0">
              <a:spcBef>
                <a:spcPts val="0"/>
              </a:spcBef>
              <a:spcAft>
                <a:spcPts val="0"/>
              </a:spcAft>
              <a:buClr>
                <a:srgbClr val="A5A5A5"/>
              </a:buClr>
              <a:buSzPts val="1100"/>
              <a:buFont typeface="Noto Sans Symbols"/>
              <a:buChar char="✔"/>
            </a:pPr>
            <a:r>
              <a:rPr lang="en-GB" sz="1100">
                <a:solidFill>
                  <a:srgbClr val="A5A5A5"/>
                </a:solidFill>
                <a:latin typeface="Calibri"/>
                <a:ea typeface="Calibri"/>
                <a:cs typeface="Calibri"/>
                <a:sym typeface="Calibri"/>
              </a:rPr>
              <a:t>Define ETL Instructions</a:t>
            </a:r>
            <a:endParaRPr sz="1100"/>
          </a:p>
          <a:p>
            <a:pPr marL="215900" marR="0" lvl="0" indent="-222250" algn="l" rtl="0">
              <a:spcBef>
                <a:spcPts val="0"/>
              </a:spcBef>
              <a:spcAft>
                <a:spcPts val="0"/>
              </a:spcAft>
              <a:buClr>
                <a:srgbClr val="A5A5A5"/>
              </a:buClr>
              <a:buSzPts val="1100"/>
              <a:buFont typeface="Noto Sans Symbols"/>
              <a:buChar char="✔"/>
            </a:pPr>
            <a:r>
              <a:rPr lang="en-GB" sz="1100">
                <a:solidFill>
                  <a:srgbClr val="A5A5A5"/>
                </a:solidFill>
                <a:latin typeface="Calibri"/>
                <a:ea typeface="Calibri"/>
                <a:cs typeface="Calibri"/>
                <a:sym typeface="Calibri"/>
              </a:rPr>
              <a:t>Define data attributes</a:t>
            </a:r>
            <a:endParaRPr sz="1100"/>
          </a:p>
          <a:p>
            <a:pPr marL="215900" marR="0" lvl="0" indent="-152400" algn="l" rtl="0">
              <a:spcBef>
                <a:spcPts val="0"/>
              </a:spcBef>
              <a:spcAft>
                <a:spcPts val="0"/>
              </a:spcAft>
              <a:buClr>
                <a:schemeClr val="dk1"/>
              </a:buClr>
              <a:buSzPts val="1100"/>
              <a:buFont typeface="Noto Sans Symbols"/>
              <a:buNone/>
            </a:pPr>
            <a:endParaRPr sz="1100">
              <a:solidFill>
                <a:srgbClr val="A5A5A5"/>
              </a:solidFill>
              <a:latin typeface="Calibri"/>
              <a:ea typeface="Calibri"/>
              <a:cs typeface="Calibri"/>
              <a:sym typeface="Calibri"/>
            </a:endParaRPr>
          </a:p>
        </p:txBody>
      </p:sp>
      <p:sp>
        <p:nvSpPr>
          <p:cNvPr id="304" name="Google Shape;304;p54"/>
          <p:cNvSpPr txBox="1"/>
          <p:nvPr/>
        </p:nvSpPr>
        <p:spPr>
          <a:xfrm>
            <a:off x="193556" y="2859659"/>
            <a:ext cx="2606700" cy="1623900"/>
          </a:xfrm>
          <a:prstGeom prst="rect">
            <a:avLst/>
          </a:prstGeom>
          <a:noFill/>
          <a:ln>
            <a:noFill/>
          </a:ln>
        </p:spPr>
        <p:txBody>
          <a:bodyPr spcFirstLastPara="1" wrap="square" lIns="68575" tIns="34275" rIns="68575" bIns="34275" anchor="t" anchorCtr="0">
            <a:spAutoFit/>
          </a:bodyPr>
          <a:lstStyle/>
          <a:p>
            <a:pPr marL="215900" marR="0" lvl="0" indent="-222250" algn="l" rtl="0">
              <a:spcBef>
                <a:spcPts val="0"/>
              </a:spcBef>
              <a:spcAft>
                <a:spcPts val="0"/>
              </a:spcAft>
              <a:buClr>
                <a:srgbClr val="A5A5A5"/>
              </a:buClr>
              <a:buSzPts val="1100"/>
              <a:buFont typeface="Noto Sans Symbols"/>
              <a:buChar char="✔"/>
            </a:pPr>
            <a:r>
              <a:rPr lang="en-GB" sz="1100">
                <a:solidFill>
                  <a:srgbClr val="A5A5A5"/>
                </a:solidFill>
                <a:latin typeface="Calibri"/>
                <a:ea typeface="Calibri"/>
                <a:cs typeface="Calibri"/>
                <a:sym typeface="Calibri"/>
              </a:rPr>
              <a:t>Develop the warehouse solution using Amazon Web Services as the platform</a:t>
            </a:r>
            <a:endParaRPr sz="1100"/>
          </a:p>
          <a:p>
            <a:pPr marL="215900" marR="0" lvl="0" indent="-222250" algn="l" rtl="0">
              <a:spcBef>
                <a:spcPts val="0"/>
              </a:spcBef>
              <a:spcAft>
                <a:spcPts val="0"/>
              </a:spcAft>
              <a:buClr>
                <a:srgbClr val="A5A5A5"/>
              </a:buClr>
              <a:buSzPts val="1100"/>
              <a:buFont typeface="Noto Sans Symbols"/>
              <a:buChar char="✔"/>
            </a:pPr>
            <a:r>
              <a:rPr lang="en-GB" sz="1100">
                <a:solidFill>
                  <a:srgbClr val="A5A5A5"/>
                </a:solidFill>
                <a:latin typeface="Calibri"/>
                <a:ea typeface="Calibri"/>
                <a:cs typeface="Calibri"/>
                <a:sym typeface="Calibri"/>
              </a:rPr>
              <a:t>Include two data structures: </a:t>
            </a:r>
            <a:endParaRPr sz="1100"/>
          </a:p>
          <a:p>
            <a:pPr marL="558800" marR="0" lvl="1" indent="-215900" algn="l" rtl="0">
              <a:spcBef>
                <a:spcPts val="0"/>
              </a:spcBef>
              <a:spcAft>
                <a:spcPts val="0"/>
              </a:spcAft>
              <a:buClr>
                <a:srgbClr val="A5A5A5"/>
              </a:buClr>
              <a:buSzPts val="800"/>
              <a:buFont typeface="Arial"/>
              <a:buChar char="•"/>
            </a:pPr>
            <a:r>
              <a:rPr lang="en-GB" sz="800" b="0" i="0" u="none" strike="noStrike" cap="none">
                <a:solidFill>
                  <a:srgbClr val="A5A5A5"/>
                </a:solidFill>
                <a:latin typeface="Calibri"/>
                <a:ea typeface="Calibri"/>
                <a:cs typeface="Calibri"/>
                <a:sym typeface="Calibri"/>
              </a:rPr>
              <a:t>Structured dataset</a:t>
            </a:r>
            <a:endParaRPr sz="1100"/>
          </a:p>
          <a:p>
            <a:pPr marL="558800" marR="0" lvl="1" indent="-215900" algn="l" rtl="0">
              <a:spcBef>
                <a:spcPts val="0"/>
              </a:spcBef>
              <a:spcAft>
                <a:spcPts val="0"/>
              </a:spcAft>
              <a:buClr>
                <a:srgbClr val="A5A5A5"/>
              </a:buClr>
              <a:buSzPts val="800"/>
              <a:buFont typeface="Arial"/>
              <a:buChar char="•"/>
            </a:pPr>
            <a:r>
              <a:rPr lang="en-GB" sz="800" b="0" i="0" u="none" strike="noStrike" cap="none">
                <a:solidFill>
                  <a:srgbClr val="A5A5A5"/>
                </a:solidFill>
                <a:latin typeface="Calibri"/>
                <a:ea typeface="Calibri"/>
                <a:cs typeface="Calibri"/>
                <a:sym typeface="Calibri"/>
              </a:rPr>
              <a:t>Semi/Unstructured dataset</a:t>
            </a:r>
            <a:endParaRPr sz="1100"/>
          </a:p>
          <a:p>
            <a:pPr marL="215900" marR="0" lvl="0" indent="-222250" algn="l" rtl="0">
              <a:spcBef>
                <a:spcPts val="0"/>
              </a:spcBef>
              <a:spcAft>
                <a:spcPts val="0"/>
              </a:spcAft>
              <a:buClr>
                <a:srgbClr val="A5A5A5"/>
              </a:buClr>
              <a:buSzPts val="1100"/>
              <a:buFont typeface="Noto Sans Symbols"/>
              <a:buChar char="✔"/>
            </a:pPr>
            <a:r>
              <a:rPr lang="en-GB" sz="1100">
                <a:solidFill>
                  <a:srgbClr val="A5A5A5"/>
                </a:solidFill>
                <a:latin typeface="Calibri"/>
                <a:ea typeface="Calibri"/>
                <a:cs typeface="Calibri"/>
                <a:sym typeface="Calibri"/>
              </a:rPr>
              <a:t>Integrations:</a:t>
            </a:r>
            <a:endParaRPr sz="1100"/>
          </a:p>
          <a:p>
            <a:pPr marL="558800" marR="0" lvl="1" indent="-215900" algn="l" rtl="0">
              <a:spcBef>
                <a:spcPts val="0"/>
              </a:spcBef>
              <a:spcAft>
                <a:spcPts val="0"/>
              </a:spcAft>
              <a:buClr>
                <a:srgbClr val="A5A5A5"/>
              </a:buClr>
              <a:buSzPts val="800"/>
              <a:buFont typeface="Arial"/>
              <a:buChar char="•"/>
            </a:pPr>
            <a:r>
              <a:rPr lang="en-GB" sz="800" b="0" i="0" u="none" strike="noStrike" cap="none">
                <a:solidFill>
                  <a:srgbClr val="A5A5A5"/>
                </a:solidFill>
                <a:latin typeface="Calibri"/>
                <a:ea typeface="Calibri"/>
                <a:cs typeface="Calibri"/>
                <a:sym typeface="Calibri"/>
              </a:rPr>
              <a:t>Real-time</a:t>
            </a:r>
            <a:endParaRPr sz="1100"/>
          </a:p>
          <a:p>
            <a:pPr marL="215900" marR="0" lvl="0" indent="-222250" algn="l" rtl="0">
              <a:spcBef>
                <a:spcPts val="0"/>
              </a:spcBef>
              <a:spcAft>
                <a:spcPts val="0"/>
              </a:spcAft>
              <a:buClr>
                <a:srgbClr val="A5A5A5"/>
              </a:buClr>
              <a:buSzPts val="1100"/>
              <a:buFont typeface="Noto Sans Symbols"/>
              <a:buChar char="✔"/>
            </a:pPr>
            <a:r>
              <a:rPr lang="en-GB" sz="1100">
                <a:solidFill>
                  <a:srgbClr val="A5A5A5"/>
                </a:solidFill>
                <a:latin typeface="Calibri"/>
                <a:ea typeface="Calibri"/>
                <a:cs typeface="Calibri"/>
                <a:sym typeface="Calibri"/>
              </a:rPr>
              <a:t>Data Visualization</a:t>
            </a:r>
            <a:endParaRPr sz="1100"/>
          </a:p>
          <a:p>
            <a:pPr marL="215900" marR="0" lvl="0" indent="-222250" algn="l" rtl="0">
              <a:spcBef>
                <a:spcPts val="0"/>
              </a:spcBef>
              <a:spcAft>
                <a:spcPts val="0"/>
              </a:spcAft>
              <a:buClr>
                <a:srgbClr val="A5A5A5"/>
              </a:buClr>
              <a:buSzPts val="1100"/>
              <a:buFont typeface="Noto Sans Symbols"/>
              <a:buChar char="✔"/>
            </a:pPr>
            <a:r>
              <a:rPr lang="en-GB" sz="1100">
                <a:solidFill>
                  <a:srgbClr val="A5A5A5"/>
                </a:solidFill>
                <a:latin typeface="Calibri"/>
                <a:ea typeface="Calibri"/>
                <a:cs typeface="Calibri"/>
                <a:sym typeface="Calibri"/>
              </a:rPr>
              <a:t>Code Repository (GitHub)</a:t>
            </a:r>
            <a:endParaRPr sz="1100"/>
          </a:p>
          <a:p>
            <a:pPr marL="558800" marR="0" lvl="1" indent="-152400" algn="l" rtl="0">
              <a:spcBef>
                <a:spcPts val="0"/>
              </a:spcBef>
              <a:spcAft>
                <a:spcPts val="0"/>
              </a:spcAft>
              <a:buClr>
                <a:schemeClr val="dk1"/>
              </a:buClr>
              <a:buSzPts val="1100"/>
              <a:buFont typeface="Arial"/>
              <a:buNone/>
            </a:pPr>
            <a:endParaRPr sz="1100" b="0" i="0" u="none" strike="noStrike" cap="none">
              <a:solidFill>
                <a:srgbClr val="A5A5A5"/>
              </a:solidFill>
              <a:latin typeface="Calibri"/>
              <a:ea typeface="Calibri"/>
              <a:cs typeface="Calibri"/>
              <a:sym typeface="Calibri"/>
            </a:endParaRPr>
          </a:p>
        </p:txBody>
      </p:sp>
      <p:sp>
        <p:nvSpPr>
          <p:cNvPr id="305" name="Google Shape;305;p54"/>
          <p:cNvSpPr txBox="1"/>
          <p:nvPr/>
        </p:nvSpPr>
        <p:spPr>
          <a:xfrm>
            <a:off x="6325251" y="2857442"/>
            <a:ext cx="2763956" cy="715580"/>
          </a:xfrm>
          <a:prstGeom prst="rect">
            <a:avLst/>
          </a:prstGeom>
          <a:noFill/>
          <a:ln>
            <a:noFill/>
          </a:ln>
        </p:spPr>
        <p:txBody>
          <a:bodyPr spcFirstLastPara="1" wrap="square" lIns="68575" tIns="34275" rIns="68575" bIns="34275" anchor="t" anchorCtr="0">
            <a:spAutoFit/>
          </a:bodyPr>
          <a:lstStyle/>
          <a:p>
            <a:pPr marL="558800" marR="0" lvl="1" indent="-222250" algn="l" rtl="0">
              <a:spcBef>
                <a:spcPts val="0"/>
              </a:spcBef>
              <a:spcAft>
                <a:spcPts val="0"/>
              </a:spcAft>
              <a:buClr>
                <a:srgbClr val="A5A5A5"/>
              </a:buClr>
              <a:buSzPts val="1100"/>
              <a:buFont typeface="Noto Sans Symbols"/>
              <a:buChar char="✔"/>
            </a:pPr>
            <a:r>
              <a:rPr lang="en-GB" sz="1100" b="0" i="0" u="none" strike="noStrike" cap="none">
                <a:solidFill>
                  <a:srgbClr val="A5A5A5"/>
                </a:solidFill>
                <a:latin typeface="Calibri"/>
                <a:ea typeface="Calibri"/>
                <a:cs typeface="Calibri"/>
                <a:sym typeface="Calibri"/>
              </a:rPr>
              <a:t>Deliver an executive presentation</a:t>
            </a:r>
            <a:endParaRPr sz="1100"/>
          </a:p>
          <a:p>
            <a:pPr marL="558800" marR="0" lvl="1" indent="-222250" algn="l" rtl="0">
              <a:spcBef>
                <a:spcPts val="0"/>
              </a:spcBef>
              <a:spcAft>
                <a:spcPts val="0"/>
              </a:spcAft>
              <a:buClr>
                <a:srgbClr val="A5A5A5"/>
              </a:buClr>
              <a:buSzPts val="1100"/>
              <a:buFont typeface="Noto Sans Symbols"/>
              <a:buChar char="✔"/>
            </a:pPr>
            <a:r>
              <a:rPr lang="en-GB" sz="1100" b="0" i="0" u="none" strike="noStrike" cap="none">
                <a:solidFill>
                  <a:srgbClr val="A5A5A5"/>
                </a:solidFill>
                <a:latin typeface="Calibri"/>
                <a:ea typeface="Calibri"/>
                <a:cs typeface="Calibri"/>
                <a:sym typeface="Calibri"/>
              </a:rPr>
              <a:t>Demo the architectural components</a:t>
            </a:r>
            <a:endParaRPr sz="1100"/>
          </a:p>
          <a:p>
            <a:pPr marL="558800" marR="0" lvl="1" indent="-222250" algn="l" rtl="0">
              <a:spcBef>
                <a:spcPts val="0"/>
              </a:spcBef>
              <a:spcAft>
                <a:spcPts val="0"/>
              </a:spcAft>
              <a:buClr>
                <a:srgbClr val="A5A5A5"/>
              </a:buClr>
              <a:buSzPts val="1100"/>
              <a:buFont typeface="Noto Sans Symbols"/>
              <a:buChar char="✔"/>
            </a:pPr>
            <a:r>
              <a:rPr lang="en-GB" sz="1100" b="0" i="0" u="none" strike="noStrike" cap="none">
                <a:solidFill>
                  <a:srgbClr val="A5A5A5"/>
                </a:solidFill>
                <a:latin typeface="Calibri"/>
                <a:ea typeface="Calibri"/>
                <a:cs typeface="Calibri"/>
                <a:sym typeface="Calibri"/>
              </a:rPr>
              <a:t>Demo the visualizations in a data visualization platform like Tableau</a:t>
            </a:r>
            <a:endParaRPr sz="1100"/>
          </a:p>
        </p:txBody>
      </p:sp>
      <p:sp>
        <p:nvSpPr>
          <p:cNvPr id="306" name="Google Shape;306;p54"/>
          <p:cNvSpPr txBox="1"/>
          <p:nvPr/>
        </p:nvSpPr>
        <p:spPr>
          <a:xfrm>
            <a:off x="6325250" y="947622"/>
            <a:ext cx="2763956" cy="1038746"/>
          </a:xfrm>
          <a:prstGeom prst="rect">
            <a:avLst/>
          </a:prstGeom>
          <a:noFill/>
          <a:ln>
            <a:noFill/>
          </a:ln>
        </p:spPr>
        <p:txBody>
          <a:bodyPr spcFirstLastPara="1" wrap="square" lIns="68575" tIns="34275" rIns="68575" bIns="34275" anchor="t" anchorCtr="0">
            <a:spAutoFit/>
          </a:bodyPr>
          <a:lstStyle/>
          <a:p>
            <a:pPr marL="558800" marR="0" lvl="1" indent="-222250" algn="l" rtl="0">
              <a:spcBef>
                <a:spcPts val="0"/>
              </a:spcBef>
              <a:spcAft>
                <a:spcPts val="0"/>
              </a:spcAft>
              <a:buClr>
                <a:srgbClr val="A5A5A5"/>
              </a:buClr>
              <a:buSzPts val="1100"/>
              <a:buFont typeface="Noto Sans Symbols"/>
              <a:buChar char="✔"/>
            </a:pPr>
            <a:r>
              <a:rPr lang="en-GB" sz="1100" b="0" i="0" u="none" strike="noStrike" cap="none">
                <a:solidFill>
                  <a:srgbClr val="A5A5A5"/>
                </a:solidFill>
                <a:latin typeface="Calibri"/>
                <a:ea typeface="Calibri"/>
                <a:cs typeface="Calibri"/>
                <a:sym typeface="Calibri"/>
              </a:rPr>
              <a:t>A prototype is to be test</a:t>
            </a:r>
            <a:endParaRPr sz="1100"/>
          </a:p>
          <a:p>
            <a:pPr marL="558800" marR="0" lvl="1" indent="-222250" algn="l" rtl="0">
              <a:spcBef>
                <a:spcPts val="0"/>
              </a:spcBef>
              <a:spcAft>
                <a:spcPts val="0"/>
              </a:spcAft>
              <a:buClr>
                <a:srgbClr val="A5A5A5"/>
              </a:buClr>
              <a:buSzPts val="1100"/>
              <a:buFont typeface="Noto Sans Symbols"/>
              <a:buChar char="✔"/>
            </a:pPr>
            <a:r>
              <a:rPr lang="en-GB" sz="1100" b="0" i="0" u="none" strike="noStrike" cap="none">
                <a:solidFill>
                  <a:srgbClr val="A5A5A5"/>
                </a:solidFill>
                <a:latin typeface="Calibri"/>
                <a:ea typeface="Calibri"/>
                <a:cs typeface="Calibri"/>
                <a:sym typeface="Calibri"/>
              </a:rPr>
              <a:t>Break-testing and optimization of the database may be necessary (use of indexes)</a:t>
            </a:r>
            <a:endParaRPr sz="1100"/>
          </a:p>
          <a:p>
            <a:pPr marL="558800" marR="0" lvl="1" indent="-222250" algn="l" rtl="0">
              <a:spcBef>
                <a:spcPts val="0"/>
              </a:spcBef>
              <a:spcAft>
                <a:spcPts val="0"/>
              </a:spcAft>
              <a:buClr>
                <a:srgbClr val="A5A5A5"/>
              </a:buClr>
              <a:buSzPts val="1100"/>
              <a:buFont typeface="Noto Sans Symbols"/>
              <a:buChar char="✔"/>
            </a:pPr>
            <a:r>
              <a:rPr lang="en-GB" sz="1100" b="0" i="0" u="none" strike="noStrike" cap="none">
                <a:solidFill>
                  <a:srgbClr val="A5A5A5"/>
                </a:solidFill>
                <a:latin typeface="Calibri"/>
                <a:ea typeface="Calibri"/>
                <a:cs typeface="Calibri"/>
                <a:sym typeface="Calibri"/>
              </a:rPr>
              <a:t>Ensure that error-handling scenarios are considered</a:t>
            </a:r>
            <a:endParaRPr sz="1100"/>
          </a:p>
        </p:txBody>
      </p:sp>
      <p:sp>
        <p:nvSpPr>
          <p:cNvPr id="307" name="Google Shape;307;p54"/>
          <p:cNvSpPr txBox="1"/>
          <p:nvPr/>
        </p:nvSpPr>
        <p:spPr>
          <a:xfrm>
            <a:off x="9343103" y="140110"/>
            <a:ext cx="1482213" cy="1685077"/>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500" i="1">
                <a:solidFill>
                  <a:schemeClr val="lt1"/>
                </a:solidFill>
                <a:latin typeface="Calibri"/>
                <a:ea typeface="Calibri"/>
                <a:cs typeface="Calibri"/>
                <a:sym typeface="Calibri"/>
              </a:rPr>
              <a:t>Instructions: </a:t>
            </a:r>
            <a:endParaRPr sz="1100"/>
          </a:p>
          <a:p>
            <a:pPr marL="215900" marR="0" lvl="0" indent="-209550" algn="l" rtl="0">
              <a:spcBef>
                <a:spcPts val="0"/>
              </a:spcBef>
              <a:spcAft>
                <a:spcPts val="0"/>
              </a:spcAft>
              <a:buClr>
                <a:schemeClr val="lt1"/>
              </a:buClr>
              <a:buSzPts val="1500"/>
              <a:buFont typeface="Arial"/>
              <a:buChar char="•"/>
            </a:pPr>
            <a:r>
              <a:rPr lang="en-GB" sz="1500">
                <a:solidFill>
                  <a:schemeClr val="lt1"/>
                </a:solidFill>
                <a:latin typeface="Calibri"/>
                <a:ea typeface="Calibri"/>
                <a:cs typeface="Calibri"/>
                <a:sym typeface="Calibri"/>
              </a:rPr>
              <a:t>You do not need to edit this slide. This is a summary of the project requirements</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55"/>
          <p:cNvSpPr txBox="1">
            <a:spLocks noGrp="1"/>
          </p:cNvSpPr>
          <p:nvPr>
            <p:ph type="sldNum" sz="quarter" idx="12"/>
          </p:nvPr>
        </p:nvSpPr>
        <p:spPr>
          <a:prstGeom prst="rect">
            <a:avLst/>
          </a:prstGeom>
          <a:noFill/>
          <a:ln>
            <a:noFill/>
          </a:ln>
        </p:spPr>
        <p:txBody>
          <a:bodyPr spcFirstLastPara="1" wrap="square" lIns="68575" tIns="34275" rIns="68575" bIns="34275" anchor="t" anchorCtr="0">
            <a:noAutofit/>
          </a:bodyPr>
          <a:lstStyle/>
          <a:p>
            <a:pPr marL="0" lvl="0" indent="0" algn="r" rtl="0">
              <a:spcBef>
                <a:spcPts val="0"/>
              </a:spcBef>
              <a:spcAft>
                <a:spcPts val="0"/>
              </a:spcAft>
              <a:buNone/>
            </a:pPr>
            <a:fld id="{00000000-1234-1234-1234-123412341234}" type="slidenum">
              <a:rPr lang="en-GB"/>
              <a:t>5</a:t>
            </a:fld>
            <a:endParaRPr/>
          </a:p>
        </p:txBody>
      </p:sp>
      <p:sp>
        <p:nvSpPr>
          <p:cNvPr id="313" name="Google Shape;313;p55"/>
          <p:cNvSpPr txBox="1"/>
          <p:nvPr/>
        </p:nvSpPr>
        <p:spPr>
          <a:xfrm>
            <a:off x="0" y="0"/>
            <a:ext cx="9144000" cy="493438"/>
          </a:xfrm>
          <a:prstGeom prst="rect">
            <a:avLst/>
          </a:prstGeom>
          <a:no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Clr>
                <a:schemeClr val="dk1"/>
              </a:buClr>
              <a:buSzPts val="3300"/>
              <a:buFont typeface="Calibri"/>
              <a:buNone/>
            </a:pPr>
            <a:r>
              <a:rPr lang="en-GB" sz="3300">
                <a:solidFill>
                  <a:schemeClr val="dk1"/>
                </a:solidFill>
                <a:latin typeface="Calibri"/>
                <a:ea typeface="Calibri"/>
                <a:cs typeface="Calibri"/>
                <a:sym typeface="Calibri"/>
              </a:rPr>
              <a:t>Data Profile: Final Dataset </a:t>
            </a:r>
            <a:endParaRPr sz="1100"/>
          </a:p>
        </p:txBody>
      </p:sp>
      <p:graphicFrame>
        <p:nvGraphicFramePr>
          <p:cNvPr id="314" name="Google Shape;314;p55"/>
          <p:cNvGraphicFramePr/>
          <p:nvPr/>
        </p:nvGraphicFramePr>
        <p:xfrm>
          <a:off x="376809" y="1169468"/>
          <a:ext cx="3592350" cy="3148575"/>
        </p:xfrm>
        <a:graphic>
          <a:graphicData uri="http://schemas.openxmlformats.org/drawingml/2006/table">
            <a:tbl>
              <a:tblPr firstRow="1" bandRow="1">
                <a:noFill/>
                <a:tableStyleId>{DA14D040-114C-4FC1-939D-2E354AA7E038}</a:tableStyleId>
              </a:tblPr>
              <a:tblGrid>
                <a:gridCol w="1591175">
                  <a:extLst>
                    <a:ext uri="{9D8B030D-6E8A-4147-A177-3AD203B41FA5}">
                      <a16:colId xmlns:a16="http://schemas.microsoft.com/office/drawing/2014/main" val="20000"/>
                    </a:ext>
                  </a:extLst>
                </a:gridCol>
                <a:gridCol w="2001175">
                  <a:extLst>
                    <a:ext uri="{9D8B030D-6E8A-4147-A177-3AD203B41FA5}">
                      <a16:colId xmlns:a16="http://schemas.microsoft.com/office/drawing/2014/main" val="20001"/>
                    </a:ext>
                  </a:extLst>
                </a:gridCol>
              </a:tblGrid>
              <a:tr h="579025">
                <a:tc>
                  <a:txBody>
                    <a:bodyPr/>
                    <a:lstStyle/>
                    <a:p>
                      <a:pPr marL="0" marR="0" lvl="0" indent="0" algn="l" rtl="0">
                        <a:spcBef>
                          <a:spcPts val="0"/>
                        </a:spcBef>
                        <a:spcAft>
                          <a:spcPts val="0"/>
                        </a:spcAft>
                        <a:buNone/>
                      </a:pPr>
                      <a:r>
                        <a:rPr lang="en-GB" sz="1200" b="1" u="none" strike="noStrike" cap="none">
                          <a:solidFill>
                            <a:schemeClr val="accent3"/>
                          </a:solidFill>
                          <a:latin typeface="Calibri"/>
                          <a:ea typeface="Calibri"/>
                          <a:cs typeface="Calibri"/>
                          <a:sym typeface="Calibri"/>
                        </a:rPr>
                        <a:t>Source of Information</a:t>
                      </a:r>
                      <a:endParaRPr sz="1100"/>
                    </a:p>
                  </a:txBody>
                  <a:tcPr marL="68600" marR="68600" marT="34300" marB="34300">
                    <a:lnL w="12700" cap="flat" cmpd="sng">
                      <a:solidFill>
                        <a:srgbClr val="F2F2F2"/>
                      </a:solidFill>
                      <a:prstDash val="solid"/>
                      <a:round/>
                      <a:headEnd type="none" w="sm" len="sm"/>
                      <a:tailEnd type="none" w="sm" len="sm"/>
                    </a:lnL>
                    <a:lnR w="12700" cap="flat" cmpd="sng">
                      <a:solidFill>
                        <a:srgbClr val="F2F2F2"/>
                      </a:solidFill>
                      <a:prstDash val="solid"/>
                      <a:round/>
                      <a:headEnd type="none" w="sm" len="sm"/>
                      <a:tailEnd type="none" w="sm" len="sm"/>
                    </a:lnR>
                    <a:lnT w="12700" cap="flat" cmpd="sng">
                      <a:solidFill>
                        <a:srgbClr val="F2F2F2"/>
                      </a:solidFill>
                      <a:prstDash val="solid"/>
                      <a:round/>
                      <a:headEnd type="none" w="sm" len="sm"/>
                      <a:tailEnd type="none" w="sm" len="sm"/>
                    </a:lnT>
                    <a:lnB w="12700" cap="flat" cmpd="sng">
                      <a:solidFill>
                        <a:srgbClr val="F2F2F2"/>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400" b="1">
                        <a:solidFill>
                          <a:schemeClr val="accent3"/>
                        </a:solidFill>
                        <a:latin typeface="Calibri"/>
                        <a:ea typeface="Calibri"/>
                        <a:cs typeface="Calibri"/>
                        <a:sym typeface="Calibri"/>
                      </a:endParaRPr>
                    </a:p>
                  </a:txBody>
                  <a:tcPr marL="68600" marR="68600" marT="34300" marB="34300">
                    <a:lnL w="12700" cap="flat" cmpd="sng">
                      <a:solidFill>
                        <a:srgbClr val="F2F2F2"/>
                      </a:solidFill>
                      <a:prstDash val="solid"/>
                      <a:round/>
                      <a:headEnd type="none" w="sm" len="sm"/>
                      <a:tailEnd type="none" w="sm" len="sm"/>
                    </a:lnL>
                    <a:lnR w="12700" cap="flat" cmpd="sng">
                      <a:solidFill>
                        <a:srgbClr val="F2F2F2"/>
                      </a:solidFill>
                      <a:prstDash val="solid"/>
                      <a:round/>
                      <a:headEnd type="none" w="sm" len="sm"/>
                      <a:tailEnd type="none" w="sm" len="sm"/>
                    </a:lnR>
                    <a:lnT w="12700" cap="flat" cmpd="sng">
                      <a:solidFill>
                        <a:srgbClr val="F2F2F2"/>
                      </a:solidFill>
                      <a:prstDash val="solid"/>
                      <a:round/>
                      <a:headEnd type="none" w="sm" len="sm"/>
                      <a:tailEnd type="none" w="sm" len="sm"/>
                    </a:lnT>
                    <a:lnB w="12700" cap="flat" cmpd="sng">
                      <a:solidFill>
                        <a:srgbClr val="F2F2F2"/>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519525">
                <a:tc>
                  <a:txBody>
                    <a:bodyPr/>
                    <a:lstStyle/>
                    <a:p>
                      <a:pPr marL="0" marR="0" lvl="0" indent="0" algn="l" rtl="0">
                        <a:spcBef>
                          <a:spcPts val="0"/>
                        </a:spcBef>
                        <a:spcAft>
                          <a:spcPts val="0"/>
                        </a:spcAft>
                        <a:buNone/>
                      </a:pPr>
                      <a:r>
                        <a:rPr lang="en-GB" sz="1200" b="1">
                          <a:solidFill>
                            <a:schemeClr val="accent3"/>
                          </a:solidFill>
                          <a:latin typeface="Calibri"/>
                          <a:ea typeface="Calibri"/>
                          <a:cs typeface="Calibri"/>
                          <a:sym typeface="Calibri"/>
                        </a:rPr>
                        <a:t>Number of Records</a:t>
                      </a:r>
                      <a:endParaRPr sz="1100"/>
                    </a:p>
                  </a:txBody>
                  <a:tcPr marL="68600" marR="68600" marT="34300" marB="34300">
                    <a:lnL w="12700" cap="flat" cmpd="sng">
                      <a:solidFill>
                        <a:srgbClr val="F2F2F2"/>
                      </a:solidFill>
                      <a:prstDash val="solid"/>
                      <a:round/>
                      <a:headEnd type="none" w="sm" len="sm"/>
                      <a:tailEnd type="none" w="sm" len="sm"/>
                    </a:lnL>
                    <a:lnR w="12700" cap="flat" cmpd="sng">
                      <a:solidFill>
                        <a:srgbClr val="F2F2F2"/>
                      </a:solidFill>
                      <a:prstDash val="solid"/>
                      <a:round/>
                      <a:headEnd type="none" w="sm" len="sm"/>
                      <a:tailEnd type="none" w="sm" len="sm"/>
                    </a:lnR>
                    <a:lnT w="12700" cap="flat" cmpd="sng">
                      <a:solidFill>
                        <a:srgbClr val="F2F2F2"/>
                      </a:solidFill>
                      <a:prstDash val="solid"/>
                      <a:round/>
                      <a:headEnd type="none" w="sm" len="sm"/>
                      <a:tailEnd type="none" w="sm" len="sm"/>
                    </a:lnT>
                    <a:lnB w="12700" cap="flat" cmpd="sng">
                      <a:solidFill>
                        <a:srgbClr val="F2F2F2"/>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400" b="1">
                        <a:solidFill>
                          <a:schemeClr val="accent3"/>
                        </a:solidFill>
                        <a:latin typeface="Calibri"/>
                        <a:ea typeface="Calibri"/>
                        <a:cs typeface="Calibri"/>
                        <a:sym typeface="Calibri"/>
                      </a:endParaRPr>
                    </a:p>
                  </a:txBody>
                  <a:tcPr marL="68600" marR="68600" marT="34300" marB="34300">
                    <a:lnL w="12700" cap="flat" cmpd="sng">
                      <a:solidFill>
                        <a:srgbClr val="F2F2F2"/>
                      </a:solidFill>
                      <a:prstDash val="solid"/>
                      <a:round/>
                      <a:headEnd type="none" w="sm" len="sm"/>
                      <a:tailEnd type="none" w="sm" len="sm"/>
                    </a:lnL>
                    <a:lnR w="12700" cap="flat" cmpd="sng">
                      <a:solidFill>
                        <a:srgbClr val="F2F2F2"/>
                      </a:solidFill>
                      <a:prstDash val="solid"/>
                      <a:round/>
                      <a:headEnd type="none" w="sm" len="sm"/>
                      <a:tailEnd type="none" w="sm" len="sm"/>
                    </a:lnR>
                    <a:lnT w="12700" cap="flat" cmpd="sng">
                      <a:solidFill>
                        <a:srgbClr val="F2F2F2"/>
                      </a:solidFill>
                      <a:prstDash val="solid"/>
                      <a:round/>
                      <a:headEnd type="none" w="sm" len="sm"/>
                      <a:tailEnd type="none" w="sm" len="sm"/>
                    </a:lnT>
                    <a:lnB w="12700" cap="flat" cmpd="sng">
                      <a:solidFill>
                        <a:srgbClr val="F2F2F2"/>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593450">
                <a:tc>
                  <a:txBody>
                    <a:bodyPr/>
                    <a:lstStyle/>
                    <a:p>
                      <a:pPr marL="0" marR="0" lvl="0" indent="0" algn="l" rtl="0">
                        <a:spcBef>
                          <a:spcPts val="0"/>
                        </a:spcBef>
                        <a:spcAft>
                          <a:spcPts val="0"/>
                        </a:spcAft>
                        <a:buNone/>
                      </a:pPr>
                      <a:r>
                        <a:rPr lang="en-GB" sz="1200" b="1">
                          <a:solidFill>
                            <a:schemeClr val="accent3"/>
                          </a:solidFill>
                          <a:latin typeface="Calibri"/>
                          <a:ea typeface="Calibri"/>
                          <a:cs typeface="Calibri"/>
                          <a:sym typeface="Calibri"/>
                        </a:rPr>
                        <a:t>Frequency of updates</a:t>
                      </a:r>
                      <a:endParaRPr sz="1100"/>
                    </a:p>
                  </a:txBody>
                  <a:tcPr marL="68600" marR="68600" marT="34300" marB="34300">
                    <a:lnL w="12700" cap="flat" cmpd="sng">
                      <a:solidFill>
                        <a:srgbClr val="F2F2F2"/>
                      </a:solidFill>
                      <a:prstDash val="solid"/>
                      <a:round/>
                      <a:headEnd type="none" w="sm" len="sm"/>
                      <a:tailEnd type="none" w="sm" len="sm"/>
                    </a:lnL>
                    <a:lnR w="12700" cap="flat" cmpd="sng">
                      <a:solidFill>
                        <a:srgbClr val="F2F2F2"/>
                      </a:solidFill>
                      <a:prstDash val="solid"/>
                      <a:round/>
                      <a:headEnd type="none" w="sm" len="sm"/>
                      <a:tailEnd type="none" w="sm" len="sm"/>
                    </a:lnR>
                    <a:lnT w="12700" cap="flat" cmpd="sng">
                      <a:solidFill>
                        <a:srgbClr val="F2F2F2"/>
                      </a:solidFill>
                      <a:prstDash val="solid"/>
                      <a:round/>
                      <a:headEnd type="none" w="sm" len="sm"/>
                      <a:tailEnd type="none" w="sm" len="sm"/>
                    </a:lnT>
                    <a:lnB w="12700" cap="flat" cmpd="sng">
                      <a:solidFill>
                        <a:srgbClr val="F2F2F2"/>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400" b="1">
                        <a:solidFill>
                          <a:schemeClr val="accent3"/>
                        </a:solidFill>
                        <a:latin typeface="Calibri"/>
                        <a:ea typeface="Calibri"/>
                        <a:cs typeface="Calibri"/>
                        <a:sym typeface="Calibri"/>
                      </a:endParaRPr>
                    </a:p>
                  </a:txBody>
                  <a:tcPr marL="68600" marR="68600" marT="34300" marB="34300">
                    <a:lnL w="12700" cap="flat" cmpd="sng">
                      <a:solidFill>
                        <a:srgbClr val="F2F2F2"/>
                      </a:solidFill>
                      <a:prstDash val="solid"/>
                      <a:round/>
                      <a:headEnd type="none" w="sm" len="sm"/>
                      <a:tailEnd type="none" w="sm" len="sm"/>
                    </a:lnL>
                    <a:lnR w="12700" cap="flat" cmpd="sng">
                      <a:solidFill>
                        <a:srgbClr val="F2F2F2"/>
                      </a:solidFill>
                      <a:prstDash val="solid"/>
                      <a:round/>
                      <a:headEnd type="none" w="sm" len="sm"/>
                      <a:tailEnd type="none" w="sm" len="sm"/>
                    </a:lnR>
                    <a:lnT w="12700" cap="flat" cmpd="sng">
                      <a:solidFill>
                        <a:srgbClr val="F2F2F2"/>
                      </a:solidFill>
                      <a:prstDash val="solid"/>
                      <a:round/>
                      <a:headEnd type="none" w="sm" len="sm"/>
                      <a:tailEnd type="none" w="sm" len="sm"/>
                    </a:lnT>
                    <a:lnB w="12700" cap="flat" cmpd="sng">
                      <a:solidFill>
                        <a:srgbClr val="F2F2F2"/>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530525">
                <a:tc>
                  <a:txBody>
                    <a:bodyPr/>
                    <a:lstStyle/>
                    <a:p>
                      <a:pPr marL="0" marR="0" lvl="0" indent="0" algn="l" rtl="0">
                        <a:spcBef>
                          <a:spcPts val="0"/>
                        </a:spcBef>
                        <a:spcAft>
                          <a:spcPts val="0"/>
                        </a:spcAft>
                        <a:buNone/>
                      </a:pPr>
                      <a:r>
                        <a:rPr lang="en-GB" sz="1200" b="1">
                          <a:solidFill>
                            <a:schemeClr val="accent3"/>
                          </a:solidFill>
                          <a:latin typeface="Calibri"/>
                          <a:ea typeface="Calibri"/>
                          <a:cs typeface="Calibri"/>
                          <a:sym typeface="Calibri"/>
                        </a:rPr>
                        <a:t>Data type and structure</a:t>
                      </a:r>
                      <a:endParaRPr sz="1100"/>
                    </a:p>
                  </a:txBody>
                  <a:tcPr marL="68600" marR="68600" marT="34300" marB="34300">
                    <a:lnL w="12700" cap="flat" cmpd="sng">
                      <a:solidFill>
                        <a:srgbClr val="F2F2F2"/>
                      </a:solidFill>
                      <a:prstDash val="solid"/>
                      <a:round/>
                      <a:headEnd type="none" w="sm" len="sm"/>
                      <a:tailEnd type="none" w="sm" len="sm"/>
                    </a:lnL>
                    <a:lnR w="12700" cap="flat" cmpd="sng">
                      <a:solidFill>
                        <a:srgbClr val="F2F2F2"/>
                      </a:solidFill>
                      <a:prstDash val="solid"/>
                      <a:round/>
                      <a:headEnd type="none" w="sm" len="sm"/>
                      <a:tailEnd type="none" w="sm" len="sm"/>
                    </a:lnR>
                    <a:lnT w="12700" cap="flat" cmpd="sng">
                      <a:solidFill>
                        <a:srgbClr val="F2F2F2"/>
                      </a:solidFill>
                      <a:prstDash val="solid"/>
                      <a:round/>
                      <a:headEnd type="none" w="sm" len="sm"/>
                      <a:tailEnd type="none" w="sm" len="sm"/>
                    </a:lnT>
                    <a:lnB w="12700" cap="flat" cmpd="sng">
                      <a:solidFill>
                        <a:srgbClr val="F2F2F2"/>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400" b="1">
                        <a:solidFill>
                          <a:schemeClr val="accent3"/>
                        </a:solidFill>
                        <a:latin typeface="Calibri"/>
                        <a:ea typeface="Calibri"/>
                        <a:cs typeface="Calibri"/>
                        <a:sym typeface="Calibri"/>
                      </a:endParaRPr>
                    </a:p>
                  </a:txBody>
                  <a:tcPr marL="68600" marR="68600" marT="34300" marB="34300">
                    <a:lnL w="12700" cap="flat" cmpd="sng">
                      <a:solidFill>
                        <a:srgbClr val="F2F2F2"/>
                      </a:solidFill>
                      <a:prstDash val="solid"/>
                      <a:round/>
                      <a:headEnd type="none" w="sm" len="sm"/>
                      <a:tailEnd type="none" w="sm" len="sm"/>
                    </a:lnL>
                    <a:lnR w="12700" cap="flat" cmpd="sng">
                      <a:solidFill>
                        <a:srgbClr val="F2F2F2"/>
                      </a:solidFill>
                      <a:prstDash val="solid"/>
                      <a:round/>
                      <a:headEnd type="none" w="sm" len="sm"/>
                      <a:tailEnd type="none" w="sm" len="sm"/>
                    </a:lnR>
                    <a:lnT w="12700" cap="flat" cmpd="sng">
                      <a:solidFill>
                        <a:srgbClr val="F2F2F2"/>
                      </a:solidFill>
                      <a:prstDash val="solid"/>
                      <a:round/>
                      <a:headEnd type="none" w="sm" len="sm"/>
                      <a:tailEnd type="none" w="sm" len="sm"/>
                    </a:lnT>
                    <a:lnB w="12700" cap="flat" cmpd="sng">
                      <a:solidFill>
                        <a:srgbClr val="F2F2F2"/>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584475">
                <a:tc>
                  <a:txBody>
                    <a:bodyPr/>
                    <a:lstStyle/>
                    <a:p>
                      <a:pPr marL="0" marR="0" lvl="0" indent="0" algn="l" rtl="0">
                        <a:spcBef>
                          <a:spcPts val="0"/>
                        </a:spcBef>
                        <a:spcAft>
                          <a:spcPts val="0"/>
                        </a:spcAft>
                        <a:buNone/>
                      </a:pPr>
                      <a:r>
                        <a:rPr lang="en-GB" sz="1200" b="1">
                          <a:solidFill>
                            <a:schemeClr val="accent3"/>
                          </a:solidFill>
                          <a:latin typeface="Calibri"/>
                          <a:ea typeface="Calibri"/>
                          <a:cs typeface="Calibri"/>
                          <a:sym typeface="Calibri"/>
                        </a:rPr>
                        <a:t>Number of columns</a:t>
                      </a:r>
                      <a:endParaRPr sz="1100"/>
                    </a:p>
                  </a:txBody>
                  <a:tcPr marL="68600" marR="68600" marT="34300" marB="34300">
                    <a:lnL w="12700" cap="flat" cmpd="sng">
                      <a:solidFill>
                        <a:srgbClr val="F2F2F2"/>
                      </a:solidFill>
                      <a:prstDash val="solid"/>
                      <a:round/>
                      <a:headEnd type="none" w="sm" len="sm"/>
                      <a:tailEnd type="none" w="sm" len="sm"/>
                    </a:lnL>
                    <a:lnR w="12700" cap="flat" cmpd="sng">
                      <a:solidFill>
                        <a:srgbClr val="F2F2F2"/>
                      </a:solidFill>
                      <a:prstDash val="solid"/>
                      <a:round/>
                      <a:headEnd type="none" w="sm" len="sm"/>
                      <a:tailEnd type="none" w="sm" len="sm"/>
                    </a:lnR>
                    <a:lnT w="12700" cap="flat" cmpd="sng">
                      <a:solidFill>
                        <a:srgbClr val="F2F2F2"/>
                      </a:solidFill>
                      <a:prstDash val="solid"/>
                      <a:round/>
                      <a:headEnd type="none" w="sm" len="sm"/>
                      <a:tailEnd type="none" w="sm" len="sm"/>
                    </a:lnT>
                    <a:lnB w="12700" cap="flat" cmpd="sng">
                      <a:solidFill>
                        <a:srgbClr val="F2F2F2"/>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400" b="1">
                        <a:solidFill>
                          <a:schemeClr val="accent3"/>
                        </a:solidFill>
                        <a:latin typeface="Calibri"/>
                        <a:ea typeface="Calibri"/>
                        <a:cs typeface="Calibri"/>
                        <a:sym typeface="Calibri"/>
                      </a:endParaRPr>
                    </a:p>
                  </a:txBody>
                  <a:tcPr marL="68600" marR="68600" marT="34300" marB="34300">
                    <a:lnL w="12700" cap="flat" cmpd="sng">
                      <a:solidFill>
                        <a:srgbClr val="F2F2F2"/>
                      </a:solidFill>
                      <a:prstDash val="solid"/>
                      <a:round/>
                      <a:headEnd type="none" w="sm" len="sm"/>
                      <a:tailEnd type="none" w="sm" len="sm"/>
                    </a:lnL>
                    <a:lnR w="12700" cap="flat" cmpd="sng">
                      <a:solidFill>
                        <a:srgbClr val="F2F2F2"/>
                      </a:solidFill>
                      <a:prstDash val="solid"/>
                      <a:round/>
                      <a:headEnd type="none" w="sm" len="sm"/>
                      <a:tailEnd type="none" w="sm" len="sm"/>
                    </a:lnR>
                    <a:lnT w="12700" cap="flat" cmpd="sng">
                      <a:solidFill>
                        <a:srgbClr val="F2F2F2"/>
                      </a:solidFill>
                      <a:prstDash val="solid"/>
                      <a:round/>
                      <a:headEnd type="none" w="sm" len="sm"/>
                      <a:tailEnd type="none" w="sm" len="sm"/>
                    </a:lnT>
                    <a:lnB w="12700" cap="flat" cmpd="sng">
                      <a:solidFill>
                        <a:srgbClr val="F2F2F2"/>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41575">
                <a:tc>
                  <a:txBody>
                    <a:bodyPr/>
                    <a:lstStyle/>
                    <a:p>
                      <a:pPr marL="0" marR="0" lvl="0" indent="0" algn="l" rtl="0">
                        <a:spcBef>
                          <a:spcPts val="0"/>
                        </a:spcBef>
                        <a:spcAft>
                          <a:spcPts val="0"/>
                        </a:spcAft>
                        <a:buNone/>
                      </a:pPr>
                      <a:r>
                        <a:rPr lang="en-GB" sz="1200" b="1">
                          <a:solidFill>
                            <a:schemeClr val="accent3"/>
                          </a:solidFill>
                          <a:latin typeface="Calibri"/>
                          <a:ea typeface="Calibri"/>
                          <a:cs typeface="Calibri"/>
                          <a:sym typeface="Calibri"/>
                        </a:rPr>
                        <a:t>Granularity</a:t>
                      </a:r>
                      <a:endParaRPr sz="1100"/>
                    </a:p>
                  </a:txBody>
                  <a:tcPr marL="68600" marR="68600" marT="34300" marB="34300">
                    <a:lnL w="12700" cap="flat" cmpd="sng">
                      <a:solidFill>
                        <a:srgbClr val="F2F2F2"/>
                      </a:solidFill>
                      <a:prstDash val="solid"/>
                      <a:round/>
                      <a:headEnd type="none" w="sm" len="sm"/>
                      <a:tailEnd type="none" w="sm" len="sm"/>
                    </a:lnL>
                    <a:lnR w="12700" cap="flat" cmpd="sng">
                      <a:solidFill>
                        <a:srgbClr val="F2F2F2"/>
                      </a:solidFill>
                      <a:prstDash val="solid"/>
                      <a:round/>
                      <a:headEnd type="none" w="sm" len="sm"/>
                      <a:tailEnd type="none" w="sm" len="sm"/>
                    </a:lnR>
                    <a:lnT w="12700" cap="flat" cmpd="sng">
                      <a:solidFill>
                        <a:srgbClr val="F2F2F2"/>
                      </a:solidFill>
                      <a:prstDash val="solid"/>
                      <a:round/>
                      <a:headEnd type="none" w="sm" len="sm"/>
                      <a:tailEnd type="none" w="sm" len="sm"/>
                    </a:lnT>
                    <a:lnB w="12700" cap="flat" cmpd="sng">
                      <a:solidFill>
                        <a:srgbClr val="F2F2F2"/>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400" b="1">
                        <a:solidFill>
                          <a:schemeClr val="accent3"/>
                        </a:solidFill>
                        <a:latin typeface="Calibri"/>
                        <a:ea typeface="Calibri"/>
                        <a:cs typeface="Calibri"/>
                        <a:sym typeface="Calibri"/>
                      </a:endParaRPr>
                    </a:p>
                  </a:txBody>
                  <a:tcPr marL="68600" marR="68600" marT="34300" marB="34300">
                    <a:lnL w="12700" cap="flat" cmpd="sng">
                      <a:solidFill>
                        <a:srgbClr val="F2F2F2"/>
                      </a:solidFill>
                      <a:prstDash val="solid"/>
                      <a:round/>
                      <a:headEnd type="none" w="sm" len="sm"/>
                      <a:tailEnd type="none" w="sm" len="sm"/>
                    </a:lnL>
                    <a:lnR w="12700" cap="flat" cmpd="sng">
                      <a:solidFill>
                        <a:srgbClr val="F2F2F2"/>
                      </a:solidFill>
                      <a:prstDash val="solid"/>
                      <a:round/>
                      <a:headEnd type="none" w="sm" len="sm"/>
                      <a:tailEnd type="none" w="sm" len="sm"/>
                    </a:lnR>
                    <a:lnT w="12700" cap="flat" cmpd="sng">
                      <a:solidFill>
                        <a:srgbClr val="F2F2F2"/>
                      </a:solidFill>
                      <a:prstDash val="solid"/>
                      <a:round/>
                      <a:headEnd type="none" w="sm" len="sm"/>
                      <a:tailEnd type="none" w="sm" len="sm"/>
                    </a:lnT>
                    <a:lnB w="12700" cap="flat" cmpd="sng">
                      <a:solidFill>
                        <a:srgbClr val="F2F2F2"/>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bl>
          </a:graphicData>
        </a:graphic>
      </p:graphicFrame>
      <p:sp>
        <p:nvSpPr>
          <p:cNvPr id="315" name="Google Shape;315;p55"/>
          <p:cNvSpPr/>
          <p:nvPr/>
        </p:nvSpPr>
        <p:spPr>
          <a:xfrm>
            <a:off x="286080" y="693159"/>
            <a:ext cx="3749312" cy="383053"/>
          </a:xfrm>
          <a:prstGeom prst="round2SameRect">
            <a:avLst>
              <a:gd name="adj1" fmla="val 16667"/>
              <a:gd name="adj2" fmla="val 0"/>
            </a:avLst>
          </a:prstGeom>
          <a:solidFill>
            <a:schemeClr val="accent3"/>
          </a:solidFill>
          <a:ln w="12700" cap="flat" cmpd="sng">
            <a:solidFill>
              <a:schemeClr val="accent3"/>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316" name="Google Shape;316;p55"/>
          <p:cNvSpPr/>
          <p:nvPr/>
        </p:nvSpPr>
        <p:spPr>
          <a:xfrm>
            <a:off x="128326" y="641998"/>
            <a:ext cx="500966" cy="482228"/>
          </a:xfrm>
          <a:prstGeom prst="ellipse">
            <a:avLst/>
          </a:prstGeom>
          <a:solidFill>
            <a:schemeClr val="accent3"/>
          </a:solidFill>
          <a:ln w="3810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317" name="Google Shape;317;p55" descr="Circles with lines"/>
          <p:cNvPicPr preferRelativeResize="0"/>
          <p:nvPr/>
        </p:nvPicPr>
        <p:blipFill rotWithShape="1">
          <a:blip r:embed="rId3">
            <a:alphaModFix/>
          </a:blip>
          <a:srcRect/>
          <a:stretch/>
        </p:blipFill>
        <p:spPr>
          <a:xfrm>
            <a:off x="5819767" y="755639"/>
            <a:ext cx="464363" cy="464363"/>
          </a:xfrm>
          <a:prstGeom prst="rect">
            <a:avLst/>
          </a:prstGeom>
          <a:noFill/>
          <a:ln>
            <a:noFill/>
          </a:ln>
        </p:spPr>
      </p:pic>
      <p:sp>
        <p:nvSpPr>
          <p:cNvPr id="318" name="Google Shape;318;p55"/>
          <p:cNvSpPr/>
          <p:nvPr/>
        </p:nvSpPr>
        <p:spPr>
          <a:xfrm>
            <a:off x="313079" y="1064457"/>
            <a:ext cx="3749400" cy="3413700"/>
          </a:xfrm>
          <a:prstGeom prst="rect">
            <a:avLst/>
          </a:prstGeom>
          <a:noFill/>
          <a:ln w="12700" cap="flat" cmpd="sng">
            <a:solidFill>
              <a:schemeClr val="accent3"/>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319" name="Google Shape;319;p55"/>
          <p:cNvSpPr txBox="1"/>
          <p:nvPr/>
        </p:nvSpPr>
        <p:spPr>
          <a:xfrm>
            <a:off x="641594" y="657681"/>
            <a:ext cx="2207668" cy="407513"/>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2100" b="1">
                <a:solidFill>
                  <a:schemeClr val="lt1"/>
                </a:solidFill>
                <a:latin typeface="Calibri"/>
                <a:ea typeface="Calibri"/>
                <a:cs typeface="Calibri"/>
                <a:sym typeface="Calibri"/>
              </a:rPr>
              <a:t>Dataset Summary</a:t>
            </a:r>
            <a:endParaRPr sz="1100"/>
          </a:p>
        </p:txBody>
      </p:sp>
      <p:pic>
        <p:nvPicPr>
          <p:cNvPr id="320" name="Google Shape;320;p55" descr="User"/>
          <p:cNvPicPr preferRelativeResize="0"/>
          <p:nvPr/>
        </p:nvPicPr>
        <p:blipFill rotWithShape="1">
          <a:blip r:embed="rId4">
            <a:alphaModFix/>
          </a:blip>
          <a:srcRect/>
          <a:stretch/>
        </p:blipFill>
        <p:spPr>
          <a:xfrm>
            <a:off x="167332" y="648818"/>
            <a:ext cx="410598" cy="410598"/>
          </a:xfrm>
          <a:prstGeom prst="rect">
            <a:avLst/>
          </a:prstGeom>
          <a:noFill/>
          <a:ln>
            <a:noFill/>
          </a:ln>
        </p:spPr>
      </p:pic>
      <p:sp>
        <p:nvSpPr>
          <p:cNvPr id="321" name="Google Shape;321;p55"/>
          <p:cNvSpPr/>
          <p:nvPr/>
        </p:nvSpPr>
        <p:spPr>
          <a:xfrm rot="5400000">
            <a:off x="6943349" y="2414682"/>
            <a:ext cx="3783300" cy="339000"/>
          </a:xfrm>
          <a:prstGeom prst="round2SameRect">
            <a:avLst>
              <a:gd name="adj1" fmla="val 16667"/>
              <a:gd name="adj2" fmla="val 0"/>
            </a:avLst>
          </a:prstGeom>
          <a:solidFill>
            <a:schemeClr val="accent5"/>
          </a:solidFill>
          <a:ln w="12700" cap="flat" cmpd="sng">
            <a:solidFill>
              <a:srgbClr val="617894"/>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GB" sz="1400">
                <a:solidFill>
                  <a:schemeClr val="lt1"/>
                </a:solidFill>
                <a:latin typeface="Calibri"/>
                <a:ea typeface="Calibri"/>
                <a:cs typeface="Calibri"/>
                <a:sym typeface="Calibri"/>
              </a:rPr>
              <a:t>Descriptive Statistics</a:t>
            </a:r>
            <a:endParaRPr sz="1100"/>
          </a:p>
        </p:txBody>
      </p:sp>
      <p:sp>
        <p:nvSpPr>
          <p:cNvPr id="322" name="Google Shape;322;p55"/>
          <p:cNvSpPr txBox="1"/>
          <p:nvPr/>
        </p:nvSpPr>
        <p:spPr>
          <a:xfrm>
            <a:off x="9343103" y="140110"/>
            <a:ext cx="1482213" cy="3762569"/>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500" i="1">
                <a:solidFill>
                  <a:schemeClr val="lt1"/>
                </a:solidFill>
                <a:latin typeface="Calibri"/>
                <a:ea typeface="Calibri"/>
                <a:cs typeface="Calibri"/>
                <a:sym typeface="Calibri"/>
              </a:rPr>
              <a:t>Instructions: </a:t>
            </a:r>
            <a:endParaRPr sz="1100"/>
          </a:p>
          <a:p>
            <a:pPr marL="215900" marR="0" lvl="0" indent="-209550" algn="l" rtl="0">
              <a:spcBef>
                <a:spcPts val="0"/>
              </a:spcBef>
              <a:spcAft>
                <a:spcPts val="0"/>
              </a:spcAft>
              <a:buClr>
                <a:schemeClr val="lt1"/>
              </a:buClr>
              <a:buSzPts val="1500"/>
              <a:buFont typeface="Arial"/>
              <a:buChar char="•"/>
            </a:pPr>
            <a:r>
              <a:rPr lang="en-GB" sz="1500">
                <a:solidFill>
                  <a:schemeClr val="lt1"/>
                </a:solidFill>
                <a:latin typeface="Calibri"/>
                <a:ea typeface="Calibri"/>
                <a:cs typeface="Calibri"/>
                <a:sym typeface="Calibri"/>
              </a:rPr>
              <a:t>Use this slide for every dataset you profile. You should summarize your datasets in these slides using basic statistics and information about the source and provenance of the data. </a:t>
            </a:r>
            <a:endParaRPr sz="1100"/>
          </a:p>
        </p:txBody>
      </p:sp>
      <p:graphicFrame>
        <p:nvGraphicFramePr>
          <p:cNvPr id="323" name="Google Shape;323;p55"/>
          <p:cNvGraphicFramePr/>
          <p:nvPr/>
        </p:nvGraphicFramePr>
        <p:xfrm>
          <a:off x="376800" y="1169475"/>
          <a:ext cx="3592350" cy="3205425"/>
        </p:xfrm>
        <a:graphic>
          <a:graphicData uri="http://schemas.openxmlformats.org/drawingml/2006/table">
            <a:tbl>
              <a:tblPr>
                <a:noFill/>
                <a:tableStyleId>{40619506-C62D-402B-9676-379999A67F42}</a:tableStyleId>
              </a:tblPr>
              <a:tblGrid>
                <a:gridCol w="1591175">
                  <a:extLst>
                    <a:ext uri="{9D8B030D-6E8A-4147-A177-3AD203B41FA5}">
                      <a16:colId xmlns:a16="http://schemas.microsoft.com/office/drawing/2014/main" val="20000"/>
                    </a:ext>
                  </a:extLst>
                </a:gridCol>
                <a:gridCol w="2001175">
                  <a:extLst>
                    <a:ext uri="{9D8B030D-6E8A-4147-A177-3AD203B41FA5}">
                      <a16:colId xmlns:a16="http://schemas.microsoft.com/office/drawing/2014/main" val="20001"/>
                    </a:ext>
                  </a:extLst>
                </a:gridCol>
              </a:tblGrid>
              <a:tr h="579025">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lnSpc>
                          <a:spcPct val="115000"/>
                        </a:lnSpc>
                        <a:spcBef>
                          <a:spcPts val="0"/>
                        </a:spcBef>
                        <a:spcAft>
                          <a:spcPts val="0"/>
                        </a:spcAft>
                        <a:buNone/>
                      </a:pPr>
                      <a:r>
                        <a:rPr lang="en-GB" sz="1000" b="1"/>
                        <a:t>Csv (airbnb_dataset)</a:t>
                      </a:r>
                      <a:endParaRPr sz="1000" b="1"/>
                    </a:p>
                    <a:p>
                      <a:pPr marL="0" lvl="0" indent="0" algn="l" rtl="0">
                        <a:lnSpc>
                          <a:spcPct val="115000"/>
                        </a:lnSpc>
                        <a:spcBef>
                          <a:spcPts val="0"/>
                        </a:spcBef>
                        <a:spcAft>
                          <a:spcPts val="0"/>
                        </a:spcAft>
                        <a:buNone/>
                      </a:pPr>
                      <a:r>
                        <a:rPr lang="en-GB" sz="1000" b="1"/>
                        <a:t>API (Reverse geocoding api)</a:t>
                      </a:r>
                      <a:endParaRPr sz="1000" b="1"/>
                    </a:p>
                  </a:txBody>
                  <a:tcPr marL="91425" marR="91425" marT="91425" marB="91425"/>
                </a:tc>
                <a:extLst>
                  <a:ext uri="{0D108BD9-81ED-4DB2-BD59-A6C34878D82A}">
                    <a16:rowId xmlns:a16="http://schemas.microsoft.com/office/drawing/2014/main" val="10000"/>
                  </a:ext>
                </a:extLst>
              </a:tr>
              <a:tr h="540925">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GB" sz="1300" b="1"/>
                        <a:t>42931</a:t>
                      </a:r>
                      <a:endParaRPr sz="1300" b="1"/>
                    </a:p>
                  </a:txBody>
                  <a:tcPr marL="91425" marR="91425" marT="91425" marB="91425"/>
                </a:tc>
                <a:extLst>
                  <a:ext uri="{0D108BD9-81ED-4DB2-BD59-A6C34878D82A}">
                    <a16:rowId xmlns:a16="http://schemas.microsoft.com/office/drawing/2014/main" val="10001"/>
                  </a:ext>
                </a:extLst>
              </a:tr>
              <a:tr h="540925">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GB" sz="1300" b="1"/>
                        <a:t>Every 30 Days </a:t>
                      </a:r>
                      <a:endParaRPr sz="1300" b="1"/>
                    </a:p>
                  </a:txBody>
                  <a:tcPr marL="91425" marR="91425" marT="91425" marB="91425"/>
                </a:tc>
                <a:extLst>
                  <a:ext uri="{0D108BD9-81ED-4DB2-BD59-A6C34878D82A}">
                    <a16:rowId xmlns:a16="http://schemas.microsoft.com/office/drawing/2014/main" val="10002"/>
                  </a:ext>
                </a:extLst>
              </a:tr>
              <a:tr h="540925">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GB" sz="1100" b="1"/>
                        <a:t>Numeric(10), Text(4), Categorical(2), Date(1)</a:t>
                      </a:r>
                      <a:endParaRPr sz="1100" b="1"/>
                    </a:p>
                  </a:txBody>
                  <a:tcPr marL="91425" marR="91425" marT="91425" marB="91425"/>
                </a:tc>
                <a:extLst>
                  <a:ext uri="{0D108BD9-81ED-4DB2-BD59-A6C34878D82A}">
                    <a16:rowId xmlns:a16="http://schemas.microsoft.com/office/drawing/2014/main" val="10003"/>
                  </a:ext>
                </a:extLst>
              </a:tr>
              <a:tr h="6052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GB" sz="1300" b="1"/>
                        <a:t>17</a:t>
                      </a:r>
                      <a:endParaRPr sz="1300" b="1"/>
                    </a:p>
                  </a:txBody>
                  <a:tcPr marL="91425" marR="91425" marT="91425" marB="91425"/>
                </a:tc>
                <a:extLst>
                  <a:ext uri="{0D108BD9-81ED-4DB2-BD59-A6C34878D82A}">
                    <a16:rowId xmlns:a16="http://schemas.microsoft.com/office/drawing/2014/main" val="10004"/>
                  </a:ext>
                </a:extLst>
              </a:tr>
              <a:tr h="398425">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GB" sz="1300" b="1"/>
                        <a:t>1</a:t>
                      </a:r>
                      <a:endParaRPr sz="1300" b="1"/>
                    </a:p>
                  </a:txBody>
                  <a:tcPr marL="91425" marR="91425" marT="91425" marB="91425"/>
                </a:tc>
                <a:extLst>
                  <a:ext uri="{0D108BD9-81ED-4DB2-BD59-A6C34878D82A}">
                    <a16:rowId xmlns:a16="http://schemas.microsoft.com/office/drawing/2014/main" val="10005"/>
                  </a:ext>
                </a:extLst>
              </a:tr>
            </a:tbl>
          </a:graphicData>
        </a:graphic>
      </p:graphicFrame>
      <p:pic>
        <p:nvPicPr>
          <p:cNvPr id="324" name="Google Shape;324;p55"/>
          <p:cNvPicPr preferRelativeResize="0"/>
          <p:nvPr/>
        </p:nvPicPr>
        <p:blipFill>
          <a:blip r:embed="rId5">
            <a:alphaModFix/>
          </a:blip>
          <a:stretch>
            <a:fillRect/>
          </a:stretch>
        </p:blipFill>
        <p:spPr>
          <a:xfrm>
            <a:off x="4355724" y="2999076"/>
            <a:ext cx="4600814" cy="1375825"/>
          </a:xfrm>
          <a:prstGeom prst="rect">
            <a:avLst/>
          </a:prstGeom>
          <a:noFill/>
          <a:ln w="12700" cap="flat" cmpd="sng">
            <a:solidFill>
              <a:schemeClr val="lt1"/>
            </a:solidFill>
            <a:prstDash val="solid"/>
            <a:miter lim="8000"/>
            <a:headEnd type="none" w="sm" len="sm"/>
            <a:tailEnd type="none" w="sm" len="sm"/>
          </a:ln>
        </p:spPr>
      </p:pic>
      <p:sp>
        <p:nvSpPr>
          <p:cNvPr id="325" name="Google Shape;325;p55"/>
          <p:cNvSpPr/>
          <p:nvPr/>
        </p:nvSpPr>
        <p:spPr>
          <a:xfrm>
            <a:off x="8610275" y="692625"/>
            <a:ext cx="410700" cy="3867000"/>
          </a:xfrm>
          <a:prstGeom prst="rect">
            <a:avLst/>
          </a:prstGeom>
          <a:solidFill>
            <a:schemeClr val="lt1"/>
          </a:solidFill>
          <a:ln w="12700"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326" name="Google Shape;326;p55"/>
          <p:cNvPicPr preferRelativeResize="0"/>
          <p:nvPr/>
        </p:nvPicPr>
        <p:blipFill>
          <a:blip r:embed="rId6">
            <a:alphaModFix/>
          </a:blip>
          <a:stretch>
            <a:fillRect/>
          </a:stretch>
        </p:blipFill>
        <p:spPr>
          <a:xfrm>
            <a:off x="4475412" y="1032871"/>
            <a:ext cx="4347287" cy="1674379"/>
          </a:xfrm>
          <a:prstGeom prst="rect">
            <a:avLst/>
          </a:prstGeom>
          <a:noFill/>
          <a:ln w="12700" cap="flat" cmpd="sng">
            <a:solidFill>
              <a:schemeClr val="lt1"/>
            </a:solidFill>
            <a:prstDash val="solid"/>
            <a:miter lim="8000"/>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56"/>
          <p:cNvSpPr txBox="1">
            <a:spLocks noGrp="1"/>
          </p:cNvSpPr>
          <p:nvPr>
            <p:ph type="sldNum" sz="quarter" idx="12"/>
          </p:nvPr>
        </p:nvSpPr>
        <p:spPr>
          <a:prstGeom prst="rect">
            <a:avLst/>
          </a:prstGeom>
          <a:noFill/>
          <a:ln>
            <a:noFill/>
          </a:ln>
        </p:spPr>
        <p:txBody>
          <a:bodyPr spcFirstLastPara="1" wrap="square" lIns="68575" tIns="34275" rIns="68575" bIns="34275" anchor="t" anchorCtr="0">
            <a:noAutofit/>
          </a:bodyPr>
          <a:lstStyle/>
          <a:p>
            <a:pPr marL="0" lvl="0" indent="0" algn="r" rtl="0">
              <a:spcBef>
                <a:spcPts val="0"/>
              </a:spcBef>
              <a:spcAft>
                <a:spcPts val="0"/>
              </a:spcAft>
              <a:buNone/>
            </a:pPr>
            <a:fld id="{00000000-1234-1234-1234-123412341234}" type="slidenum">
              <a:rPr lang="en-GB"/>
              <a:t>6</a:t>
            </a:fld>
            <a:endParaRPr/>
          </a:p>
        </p:txBody>
      </p:sp>
      <p:sp>
        <p:nvSpPr>
          <p:cNvPr id="332" name="Google Shape;332;p56"/>
          <p:cNvSpPr txBox="1"/>
          <p:nvPr/>
        </p:nvSpPr>
        <p:spPr>
          <a:xfrm>
            <a:off x="0" y="0"/>
            <a:ext cx="9144000" cy="493438"/>
          </a:xfrm>
          <a:prstGeom prst="rect">
            <a:avLst/>
          </a:prstGeom>
          <a:no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Clr>
                <a:schemeClr val="dk1"/>
              </a:buClr>
              <a:buSzPts val="3300"/>
              <a:buFont typeface="Calibri"/>
              <a:buNone/>
            </a:pPr>
            <a:r>
              <a:rPr lang="en-GB" sz="3300">
                <a:solidFill>
                  <a:schemeClr val="dk1"/>
                </a:solidFill>
                <a:latin typeface="Calibri"/>
                <a:ea typeface="Calibri"/>
                <a:cs typeface="Calibri"/>
                <a:sym typeface="Calibri"/>
              </a:rPr>
              <a:t>Conceptual Architecture</a:t>
            </a:r>
            <a:endParaRPr sz="1100"/>
          </a:p>
        </p:txBody>
      </p:sp>
      <p:sp>
        <p:nvSpPr>
          <p:cNvPr id="333" name="Google Shape;333;p56"/>
          <p:cNvSpPr txBox="1"/>
          <p:nvPr/>
        </p:nvSpPr>
        <p:spPr>
          <a:xfrm>
            <a:off x="9343103" y="140110"/>
            <a:ext cx="1482213" cy="3762569"/>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500" i="1">
                <a:solidFill>
                  <a:schemeClr val="lt1"/>
                </a:solidFill>
                <a:latin typeface="Calibri"/>
                <a:ea typeface="Calibri"/>
                <a:cs typeface="Calibri"/>
                <a:sym typeface="Calibri"/>
              </a:rPr>
              <a:t>Instructions: </a:t>
            </a:r>
            <a:endParaRPr sz="1100"/>
          </a:p>
          <a:p>
            <a:pPr marL="215900" marR="0" lvl="0" indent="-209550" algn="l" rtl="0">
              <a:spcBef>
                <a:spcPts val="0"/>
              </a:spcBef>
              <a:spcAft>
                <a:spcPts val="0"/>
              </a:spcAft>
              <a:buClr>
                <a:schemeClr val="lt1"/>
              </a:buClr>
              <a:buSzPts val="1500"/>
              <a:buFont typeface="Arial"/>
              <a:buChar char="•"/>
            </a:pPr>
            <a:r>
              <a:rPr lang="en-GB" sz="1500">
                <a:solidFill>
                  <a:schemeClr val="lt1"/>
                </a:solidFill>
                <a:latin typeface="Calibri"/>
                <a:ea typeface="Calibri"/>
                <a:cs typeface="Calibri"/>
                <a:sym typeface="Calibri"/>
              </a:rPr>
              <a:t>Use this slide to provide the conceptual architecture of your solution</a:t>
            </a:r>
            <a:endParaRPr sz="1100"/>
          </a:p>
          <a:p>
            <a:pPr marL="215900" marR="0" lvl="0" indent="-209550" algn="l" rtl="0">
              <a:spcBef>
                <a:spcPts val="0"/>
              </a:spcBef>
              <a:spcAft>
                <a:spcPts val="0"/>
              </a:spcAft>
              <a:buClr>
                <a:schemeClr val="lt1"/>
              </a:buClr>
              <a:buSzPts val="1500"/>
              <a:buFont typeface="Arial"/>
              <a:buChar char="•"/>
            </a:pPr>
            <a:r>
              <a:rPr lang="en-GB" sz="1500">
                <a:solidFill>
                  <a:schemeClr val="lt1"/>
                </a:solidFill>
                <a:latin typeface="Calibri"/>
                <a:ea typeface="Calibri"/>
                <a:cs typeface="Calibri"/>
                <a:sym typeface="Calibri"/>
              </a:rPr>
              <a:t>In class we used Lucid Charts as an option to show the conceptual architecture, but I leave the decision to you</a:t>
            </a:r>
            <a:endParaRPr sz="1100"/>
          </a:p>
        </p:txBody>
      </p:sp>
      <p:sp>
        <p:nvSpPr>
          <p:cNvPr id="334" name="Google Shape;334;p56"/>
          <p:cNvSpPr/>
          <p:nvPr/>
        </p:nvSpPr>
        <p:spPr>
          <a:xfrm>
            <a:off x="125361" y="577031"/>
            <a:ext cx="8947537" cy="3989438"/>
          </a:xfrm>
          <a:prstGeom prst="rect">
            <a:avLst/>
          </a:prstGeom>
          <a:solidFill>
            <a:schemeClr val="lt1"/>
          </a:solidFill>
          <a:ln w="12700" cap="flat" cmpd="sng">
            <a:solidFill>
              <a:srgbClr val="F2F2F2"/>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335" name="Google Shape;335;p56"/>
          <p:cNvPicPr preferRelativeResize="0"/>
          <p:nvPr/>
        </p:nvPicPr>
        <p:blipFill>
          <a:blip r:embed="rId3">
            <a:alphaModFix/>
          </a:blip>
          <a:stretch>
            <a:fillRect/>
          </a:stretch>
        </p:blipFill>
        <p:spPr>
          <a:xfrm>
            <a:off x="0" y="717481"/>
            <a:ext cx="9144001" cy="3708539"/>
          </a:xfrm>
          <a:prstGeom prst="rect">
            <a:avLst/>
          </a:prstGeom>
          <a:solidFill>
            <a:schemeClr val="lt1"/>
          </a:solidFill>
          <a:ln w="12700" cap="flat" cmpd="sng">
            <a:solidFill>
              <a:srgbClr val="F2F2F2"/>
            </a:solidFill>
            <a:prstDash val="solid"/>
            <a:miter lim="8000"/>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57"/>
          <p:cNvSpPr txBox="1"/>
          <p:nvPr/>
        </p:nvSpPr>
        <p:spPr>
          <a:xfrm>
            <a:off x="976979" y="1738948"/>
            <a:ext cx="4258784" cy="1758486"/>
          </a:xfrm>
          <a:prstGeom prst="rect">
            <a:avLst/>
          </a:prstGeom>
          <a:noFill/>
          <a:ln>
            <a:noFill/>
          </a:ln>
        </p:spPr>
        <p:txBody>
          <a:bodyPr spcFirstLastPara="1" wrap="square" lIns="68575" tIns="34275" rIns="68575" bIns="34275" anchor="ctr" anchorCtr="0">
            <a:noAutofit/>
          </a:bodyPr>
          <a:lstStyle/>
          <a:p>
            <a:pPr marL="0" marR="0" lvl="0" indent="0" algn="l" rtl="0">
              <a:lnSpc>
                <a:spcPct val="120000"/>
              </a:lnSpc>
              <a:spcBef>
                <a:spcPts val="0"/>
              </a:spcBef>
              <a:spcAft>
                <a:spcPts val="0"/>
              </a:spcAft>
              <a:buClr>
                <a:schemeClr val="accent6"/>
              </a:buClr>
              <a:buSzPts val="6600"/>
              <a:buFont typeface="Calibri"/>
              <a:buNone/>
            </a:pPr>
            <a:r>
              <a:rPr lang="en-GB" sz="6600" b="1">
                <a:solidFill>
                  <a:schemeClr val="accent6"/>
                </a:solidFill>
                <a:latin typeface="Calibri"/>
                <a:ea typeface="Calibri"/>
                <a:cs typeface="Calibri"/>
                <a:sym typeface="Calibri"/>
              </a:rPr>
              <a:t>DEMO</a:t>
            </a:r>
            <a:endParaRPr sz="1100"/>
          </a:p>
          <a:p>
            <a:pPr marL="0" marR="0" lvl="0" indent="0" algn="l" rtl="0">
              <a:lnSpc>
                <a:spcPct val="120000"/>
              </a:lnSpc>
              <a:spcBef>
                <a:spcPts val="0"/>
              </a:spcBef>
              <a:spcAft>
                <a:spcPts val="0"/>
              </a:spcAft>
              <a:buClr>
                <a:srgbClr val="7F7F7F"/>
              </a:buClr>
              <a:buSzPts val="6600"/>
              <a:buFont typeface="Calibri"/>
              <a:buNone/>
            </a:pPr>
            <a:endParaRPr sz="6600" b="1" i="0" u="none" strike="noStrike" cap="none">
              <a:solidFill>
                <a:schemeClr val="accent1"/>
              </a:solidFill>
              <a:latin typeface="Helvetica Neue"/>
              <a:ea typeface="Helvetica Neue"/>
              <a:cs typeface="Helvetica Neue"/>
              <a:sym typeface="Helvetica Neue"/>
            </a:endParaRPr>
          </a:p>
        </p:txBody>
      </p:sp>
      <p:grpSp>
        <p:nvGrpSpPr>
          <p:cNvPr id="341" name="Google Shape;341;p57"/>
          <p:cNvGrpSpPr/>
          <p:nvPr/>
        </p:nvGrpSpPr>
        <p:grpSpPr>
          <a:xfrm>
            <a:off x="5018406" y="451633"/>
            <a:ext cx="3733699" cy="3664349"/>
            <a:chOff x="6696524" y="1128489"/>
            <a:chExt cx="4978265" cy="4885798"/>
          </a:xfrm>
        </p:grpSpPr>
        <p:pic>
          <p:nvPicPr>
            <p:cNvPr id="342" name="Google Shape;342;p57"/>
            <p:cNvPicPr preferRelativeResize="0"/>
            <p:nvPr/>
          </p:nvPicPr>
          <p:blipFill rotWithShape="1">
            <a:blip r:embed="rId3">
              <a:alphaModFix/>
            </a:blip>
            <a:srcRect/>
            <a:stretch/>
          </p:blipFill>
          <p:spPr>
            <a:xfrm>
              <a:off x="8560051" y="1134507"/>
              <a:ext cx="1371726" cy="1371726"/>
            </a:xfrm>
            <a:prstGeom prst="rect">
              <a:avLst/>
            </a:prstGeom>
            <a:solidFill>
              <a:schemeClr val="lt1">
                <a:alpha val="58823"/>
              </a:schemeClr>
            </a:solidFill>
            <a:ln>
              <a:noFill/>
            </a:ln>
          </p:spPr>
        </p:pic>
        <p:pic>
          <p:nvPicPr>
            <p:cNvPr id="343" name="Google Shape;343;p57"/>
            <p:cNvPicPr preferRelativeResize="0"/>
            <p:nvPr/>
          </p:nvPicPr>
          <p:blipFill rotWithShape="1">
            <a:blip r:embed="rId4">
              <a:alphaModFix/>
            </a:blip>
            <a:srcRect/>
            <a:stretch/>
          </p:blipFill>
          <p:spPr>
            <a:xfrm>
              <a:off x="10338982" y="4688477"/>
              <a:ext cx="1325810" cy="1325810"/>
            </a:xfrm>
            <a:prstGeom prst="rect">
              <a:avLst/>
            </a:prstGeom>
            <a:noFill/>
            <a:ln>
              <a:noFill/>
            </a:ln>
          </p:spPr>
        </p:pic>
        <p:pic>
          <p:nvPicPr>
            <p:cNvPr id="344" name="Google Shape;344;p57"/>
            <p:cNvPicPr preferRelativeResize="0"/>
            <p:nvPr/>
          </p:nvPicPr>
          <p:blipFill rotWithShape="1">
            <a:blip r:embed="rId5">
              <a:alphaModFix/>
            </a:blip>
            <a:srcRect/>
            <a:stretch/>
          </p:blipFill>
          <p:spPr>
            <a:xfrm>
              <a:off x="6770404" y="4688477"/>
              <a:ext cx="1325810" cy="1325810"/>
            </a:xfrm>
            <a:prstGeom prst="rect">
              <a:avLst/>
            </a:prstGeom>
            <a:noFill/>
            <a:ln>
              <a:noFill/>
            </a:ln>
          </p:spPr>
        </p:pic>
        <p:pic>
          <p:nvPicPr>
            <p:cNvPr id="345" name="Google Shape;345;p57"/>
            <p:cNvPicPr preferRelativeResize="0"/>
            <p:nvPr/>
          </p:nvPicPr>
          <p:blipFill rotWithShape="1">
            <a:blip r:embed="rId6">
              <a:alphaModFix/>
            </a:blip>
            <a:srcRect/>
            <a:stretch/>
          </p:blipFill>
          <p:spPr>
            <a:xfrm>
              <a:off x="8610050" y="4688477"/>
              <a:ext cx="1325810" cy="1325810"/>
            </a:xfrm>
            <a:prstGeom prst="rect">
              <a:avLst/>
            </a:prstGeom>
            <a:noFill/>
            <a:ln>
              <a:noFill/>
            </a:ln>
          </p:spPr>
        </p:pic>
        <p:pic>
          <p:nvPicPr>
            <p:cNvPr id="346" name="Google Shape;346;p57"/>
            <p:cNvPicPr preferRelativeResize="0"/>
            <p:nvPr/>
          </p:nvPicPr>
          <p:blipFill rotWithShape="1">
            <a:blip r:embed="rId7">
              <a:alphaModFix/>
            </a:blip>
            <a:srcRect/>
            <a:stretch/>
          </p:blipFill>
          <p:spPr>
            <a:xfrm>
              <a:off x="10315316" y="2957818"/>
              <a:ext cx="1325810" cy="1325810"/>
            </a:xfrm>
            <a:prstGeom prst="rect">
              <a:avLst/>
            </a:prstGeom>
            <a:noFill/>
            <a:ln>
              <a:noFill/>
            </a:ln>
          </p:spPr>
        </p:pic>
        <p:pic>
          <p:nvPicPr>
            <p:cNvPr id="347" name="Google Shape;347;p57"/>
            <p:cNvPicPr preferRelativeResize="0"/>
            <p:nvPr/>
          </p:nvPicPr>
          <p:blipFill rotWithShape="1">
            <a:blip r:embed="rId8">
              <a:alphaModFix/>
            </a:blip>
            <a:srcRect/>
            <a:stretch/>
          </p:blipFill>
          <p:spPr>
            <a:xfrm>
              <a:off x="6771390" y="1132178"/>
              <a:ext cx="1371726" cy="1371726"/>
            </a:xfrm>
            <a:prstGeom prst="rect">
              <a:avLst/>
            </a:prstGeom>
            <a:solidFill>
              <a:schemeClr val="lt1">
                <a:alpha val="58823"/>
              </a:schemeClr>
            </a:solidFill>
            <a:ln>
              <a:noFill/>
            </a:ln>
          </p:spPr>
        </p:pic>
        <p:pic>
          <p:nvPicPr>
            <p:cNvPr id="348" name="Google Shape;348;p57"/>
            <p:cNvPicPr preferRelativeResize="0"/>
            <p:nvPr/>
          </p:nvPicPr>
          <p:blipFill rotWithShape="1">
            <a:blip r:embed="rId9">
              <a:alphaModFix/>
            </a:blip>
            <a:srcRect/>
            <a:stretch/>
          </p:blipFill>
          <p:spPr>
            <a:xfrm>
              <a:off x="10303063" y="1128489"/>
              <a:ext cx="1371726" cy="1371726"/>
            </a:xfrm>
            <a:prstGeom prst="rect">
              <a:avLst/>
            </a:prstGeom>
            <a:noFill/>
            <a:ln>
              <a:noFill/>
            </a:ln>
          </p:spPr>
        </p:pic>
        <p:pic>
          <p:nvPicPr>
            <p:cNvPr id="349" name="Google Shape;349;p57"/>
            <p:cNvPicPr preferRelativeResize="0"/>
            <p:nvPr/>
          </p:nvPicPr>
          <p:blipFill rotWithShape="1">
            <a:blip r:embed="rId10">
              <a:alphaModFix/>
            </a:blip>
            <a:srcRect/>
            <a:stretch/>
          </p:blipFill>
          <p:spPr>
            <a:xfrm>
              <a:off x="6696524" y="2903323"/>
              <a:ext cx="1389642" cy="1389642"/>
            </a:xfrm>
            <a:prstGeom prst="rect">
              <a:avLst/>
            </a:prstGeom>
            <a:noFill/>
            <a:ln>
              <a:noFill/>
            </a:ln>
          </p:spPr>
        </p:pic>
        <p:pic>
          <p:nvPicPr>
            <p:cNvPr id="350" name="Google Shape;350;p57"/>
            <p:cNvPicPr preferRelativeResize="0"/>
            <p:nvPr/>
          </p:nvPicPr>
          <p:blipFill rotWithShape="1">
            <a:blip r:embed="rId11">
              <a:alphaModFix/>
            </a:blip>
            <a:srcRect/>
            <a:stretch/>
          </p:blipFill>
          <p:spPr>
            <a:xfrm>
              <a:off x="7910365" y="2228747"/>
              <a:ext cx="2725180" cy="2725180"/>
            </a:xfrm>
            <a:prstGeom prst="rect">
              <a:avLst/>
            </a:prstGeom>
            <a:noFill/>
            <a:ln>
              <a:noFill/>
            </a:ln>
          </p:spPr>
        </p:pic>
      </p:grpSp>
      <p:sp>
        <p:nvSpPr>
          <p:cNvPr id="351" name="Google Shape;351;p57"/>
          <p:cNvSpPr txBox="1"/>
          <p:nvPr/>
        </p:nvSpPr>
        <p:spPr>
          <a:xfrm>
            <a:off x="9343103" y="140110"/>
            <a:ext cx="1482213" cy="2377574"/>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500" i="1">
                <a:solidFill>
                  <a:srgbClr val="FFFFFF"/>
                </a:solidFill>
                <a:latin typeface="Calibri"/>
                <a:ea typeface="Calibri"/>
                <a:cs typeface="Calibri"/>
                <a:sym typeface="Calibri"/>
              </a:rPr>
              <a:t>Instructions: </a:t>
            </a:r>
            <a:endParaRPr sz="1100"/>
          </a:p>
          <a:p>
            <a:pPr marL="215900" marR="0" lvl="0" indent="-209550" algn="l" rtl="0">
              <a:spcBef>
                <a:spcPts val="0"/>
              </a:spcBef>
              <a:spcAft>
                <a:spcPts val="0"/>
              </a:spcAft>
              <a:buClr>
                <a:srgbClr val="FFFFFF"/>
              </a:buClr>
              <a:buSzPts val="1500"/>
              <a:buFont typeface="Arial"/>
              <a:buChar char="•"/>
            </a:pPr>
            <a:r>
              <a:rPr lang="en-GB" sz="1500">
                <a:solidFill>
                  <a:srgbClr val="FFFFFF"/>
                </a:solidFill>
                <a:latin typeface="Calibri"/>
                <a:ea typeface="Calibri"/>
                <a:cs typeface="Calibri"/>
                <a:sym typeface="Calibri"/>
              </a:rPr>
              <a:t>This is a placeholder. You do not need to edit, but you should plan to demo your solution at this point!</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58"/>
          <p:cNvSpPr txBox="1">
            <a:spLocks noGrp="1"/>
          </p:cNvSpPr>
          <p:nvPr>
            <p:ph type="sldNum" sz="quarter" idx="12"/>
          </p:nvPr>
        </p:nvSpPr>
        <p:spPr>
          <a:prstGeom prst="rect">
            <a:avLst/>
          </a:prstGeom>
          <a:noFill/>
          <a:ln>
            <a:noFill/>
          </a:ln>
        </p:spPr>
        <p:txBody>
          <a:bodyPr spcFirstLastPara="1" wrap="square" lIns="68575" tIns="34275" rIns="68575" bIns="34275" anchor="t" anchorCtr="0">
            <a:noAutofit/>
          </a:bodyPr>
          <a:lstStyle/>
          <a:p>
            <a:pPr marL="0" lvl="0" indent="0" algn="r" rtl="0">
              <a:spcBef>
                <a:spcPts val="0"/>
              </a:spcBef>
              <a:spcAft>
                <a:spcPts val="0"/>
              </a:spcAft>
              <a:buNone/>
            </a:pPr>
            <a:fld id="{00000000-1234-1234-1234-123412341234}" type="slidenum">
              <a:rPr lang="en-GB"/>
              <a:t>8</a:t>
            </a:fld>
            <a:endParaRPr/>
          </a:p>
        </p:txBody>
      </p:sp>
      <p:sp>
        <p:nvSpPr>
          <p:cNvPr id="357" name="Google Shape;357;p58"/>
          <p:cNvSpPr txBox="1"/>
          <p:nvPr/>
        </p:nvSpPr>
        <p:spPr>
          <a:xfrm>
            <a:off x="0" y="0"/>
            <a:ext cx="9144000" cy="493438"/>
          </a:xfrm>
          <a:prstGeom prst="rect">
            <a:avLst/>
          </a:prstGeom>
          <a:no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Clr>
                <a:schemeClr val="dk1"/>
              </a:buClr>
              <a:buSzPts val="3300"/>
              <a:buFont typeface="Calibri"/>
              <a:buNone/>
            </a:pPr>
            <a:r>
              <a:rPr lang="en-GB" sz="3300">
                <a:solidFill>
                  <a:schemeClr val="dk1"/>
                </a:solidFill>
                <a:latin typeface="Calibri"/>
                <a:ea typeface="Calibri"/>
                <a:cs typeface="Calibri"/>
                <a:sym typeface="Calibri"/>
              </a:rPr>
              <a:t>Project Milestones &amp; Timeline</a:t>
            </a:r>
            <a:endParaRPr sz="1100"/>
          </a:p>
        </p:txBody>
      </p:sp>
      <p:cxnSp>
        <p:nvCxnSpPr>
          <p:cNvPr id="358" name="Google Shape;358;p58"/>
          <p:cNvCxnSpPr>
            <a:stCxn id="359" idx="0"/>
            <a:endCxn id="360" idx="4"/>
          </p:cNvCxnSpPr>
          <p:nvPr/>
        </p:nvCxnSpPr>
        <p:spPr>
          <a:xfrm rot="10800000" flipH="1">
            <a:off x="7535494" y="2628185"/>
            <a:ext cx="7500" cy="494400"/>
          </a:xfrm>
          <a:prstGeom prst="straightConnector1">
            <a:avLst/>
          </a:prstGeom>
          <a:noFill/>
          <a:ln w="57150" cap="flat" cmpd="sng">
            <a:solidFill>
              <a:srgbClr val="D8D8D8"/>
            </a:solidFill>
            <a:prstDash val="solid"/>
            <a:miter lim="800000"/>
            <a:headEnd type="none" w="sm" len="sm"/>
            <a:tailEnd type="none" w="sm" len="sm"/>
          </a:ln>
        </p:spPr>
      </p:cxnSp>
      <p:sp>
        <p:nvSpPr>
          <p:cNvPr id="359" name="Google Shape;359;p58"/>
          <p:cNvSpPr/>
          <p:nvPr/>
        </p:nvSpPr>
        <p:spPr>
          <a:xfrm>
            <a:off x="7158304" y="3122585"/>
            <a:ext cx="754380" cy="754380"/>
          </a:xfrm>
          <a:prstGeom prst="ellipse">
            <a:avLst/>
          </a:prstGeom>
          <a:solidFill>
            <a:schemeClr val="lt1"/>
          </a:solidFill>
          <a:ln w="38100" cap="flat" cmpd="sng">
            <a:solidFill>
              <a:srgbClr val="BFBFB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cxnSp>
        <p:nvCxnSpPr>
          <p:cNvPr id="361" name="Google Shape;361;p58"/>
          <p:cNvCxnSpPr/>
          <p:nvPr/>
        </p:nvCxnSpPr>
        <p:spPr>
          <a:xfrm rot="10800000" flipH="1">
            <a:off x="6036209" y="1752611"/>
            <a:ext cx="2372" cy="487183"/>
          </a:xfrm>
          <a:prstGeom prst="straightConnector1">
            <a:avLst/>
          </a:prstGeom>
          <a:noFill/>
          <a:ln w="57150" cap="flat" cmpd="sng">
            <a:solidFill>
              <a:srgbClr val="D8D8D8"/>
            </a:solidFill>
            <a:prstDash val="solid"/>
            <a:miter lim="800000"/>
            <a:headEnd type="none" w="sm" len="sm"/>
            <a:tailEnd type="none" w="sm" len="sm"/>
          </a:ln>
        </p:spPr>
      </p:cxnSp>
      <p:sp>
        <p:nvSpPr>
          <p:cNvPr id="362" name="Google Shape;362;p58"/>
          <p:cNvSpPr/>
          <p:nvPr/>
        </p:nvSpPr>
        <p:spPr>
          <a:xfrm>
            <a:off x="5646512" y="1046766"/>
            <a:ext cx="754380" cy="754380"/>
          </a:xfrm>
          <a:prstGeom prst="ellipse">
            <a:avLst/>
          </a:prstGeom>
          <a:solidFill>
            <a:schemeClr val="lt1"/>
          </a:solidFill>
          <a:ln w="38100" cap="flat" cmpd="sng">
            <a:solidFill>
              <a:srgbClr val="BFBFB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cxnSp>
        <p:nvCxnSpPr>
          <p:cNvPr id="363" name="Google Shape;363;p58"/>
          <p:cNvCxnSpPr>
            <a:stCxn id="364" idx="0"/>
            <a:endCxn id="365" idx="4"/>
          </p:cNvCxnSpPr>
          <p:nvPr/>
        </p:nvCxnSpPr>
        <p:spPr>
          <a:xfrm rot="10800000" flipH="1">
            <a:off x="4532301" y="2628185"/>
            <a:ext cx="5100" cy="494400"/>
          </a:xfrm>
          <a:prstGeom prst="straightConnector1">
            <a:avLst/>
          </a:prstGeom>
          <a:noFill/>
          <a:ln w="57150" cap="flat" cmpd="sng">
            <a:solidFill>
              <a:srgbClr val="D8D8D8"/>
            </a:solidFill>
            <a:prstDash val="solid"/>
            <a:miter lim="800000"/>
            <a:headEnd type="none" w="sm" len="sm"/>
            <a:tailEnd type="none" w="sm" len="sm"/>
          </a:ln>
        </p:spPr>
      </p:cxnSp>
      <p:cxnSp>
        <p:nvCxnSpPr>
          <p:cNvPr id="366" name="Google Shape;366;p58"/>
          <p:cNvCxnSpPr/>
          <p:nvPr/>
        </p:nvCxnSpPr>
        <p:spPr>
          <a:xfrm rot="10800000" flipH="1">
            <a:off x="3034729" y="1771031"/>
            <a:ext cx="2372" cy="487183"/>
          </a:xfrm>
          <a:prstGeom prst="straightConnector1">
            <a:avLst/>
          </a:prstGeom>
          <a:noFill/>
          <a:ln w="57150" cap="flat" cmpd="sng">
            <a:solidFill>
              <a:srgbClr val="D8D8D8"/>
            </a:solidFill>
            <a:prstDash val="solid"/>
            <a:miter lim="800000"/>
            <a:headEnd type="none" w="sm" len="sm"/>
            <a:tailEnd type="none" w="sm" len="sm"/>
          </a:ln>
        </p:spPr>
      </p:cxnSp>
      <p:cxnSp>
        <p:nvCxnSpPr>
          <p:cNvPr id="367" name="Google Shape;367;p58"/>
          <p:cNvCxnSpPr>
            <a:stCxn id="368" idx="0"/>
            <a:endCxn id="369" idx="4"/>
          </p:cNvCxnSpPr>
          <p:nvPr/>
        </p:nvCxnSpPr>
        <p:spPr>
          <a:xfrm rot="10800000" flipH="1">
            <a:off x="1465467" y="2635385"/>
            <a:ext cx="7500" cy="487200"/>
          </a:xfrm>
          <a:prstGeom prst="straightConnector1">
            <a:avLst/>
          </a:prstGeom>
          <a:noFill/>
          <a:ln w="57150" cap="flat" cmpd="sng">
            <a:solidFill>
              <a:srgbClr val="D8D8D8"/>
            </a:solidFill>
            <a:prstDash val="solid"/>
            <a:miter lim="800000"/>
            <a:headEnd type="none" w="sm" len="sm"/>
            <a:tailEnd type="none" w="sm" len="sm"/>
          </a:ln>
        </p:spPr>
      </p:cxnSp>
      <p:grpSp>
        <p:nvGrpSpPr>
          <p:cNvPr id="370" name="Google Shape;370;p58"/>
          <p:cNvGrpSpPr/>
          <p:nvPr/>
        </p:nvGrpSpPr>
        <p:grpSpPr>
          <a:xfrm>
            <a:off x="757790" y="2305646"/>
            <a:ext cx="7589267" cy="266104"/>
            <a:chOff x="2032918" y="3074193"/>
            <a:chExt cx="8126163" cy="709612"/>
          </a:xfrm>
        </p:grpSpPr>
        <p:sp>
          <p:nvSpPr>
            <p:cNvPr id="371" name="Google Shape;371;p58"/>
            <p:cNvSpPr/>
            <p:nvPr/>
          </p:nvSpPr>
          <p:spPr>
            <a:xfrm>
              <a:off x="2032918" y="3074193"/>
              <a:ext cx="1774031" cy="709612"/>
            </a:xfrm>
            <a:prstGeom prst="flowChartAlternateProcess">
              <a:avLst/>
            </a:prstGeom>
            <a:solidFill>
              <a:srgbClr val="92C36B"/>
            </a:solidFill>
            <a:ln w="12700" cap="flat" cmpd="sng">
              <a:solidFill>
                <a:schemeClr val="lt1"/>
              </a:solidFill>
              <a:prstDash val="solid"/>
              <a:miter lim="800000"/>
              <a:headEnd type="none" w="sm" len="sm"/>
              <a:tailEnd type="none" w="sm" len="sm"/>
            </a:ln>
          </p:spPr>
          <p:txBody>
            <a:bodyPr spcFirstLastPara="1" wrap="square" lIns="353100" tIns="29000" rIns="295100" bIns="29000" anchor="ctr" anchorCtr="0">
              <a:noAutofit/>
            </a:bodyPr>
            <a:lstStyle/>
            <a:p>
              <a:pPr marL="0" marR="0" lvl="0" indent="0" algn="ctr" rtl="0">
                <a:lnSpc>
                  <a:spcPct val="90000"/>
                </a:lnSpc>
                <a:spcBef>
                  <a:spcPts val="0"/>
                </a:spcBef>
                <a:spcAft>
                  <a:spcPts val="0"/>
                </a:spcAft>
                <a:buClr>
                  <a:schemeClr val="dk1"/>
                </a:buClr>
                <a:buSzPts val="2200"/>
                <a:buFont typeface="Calibri"/>
                <a:buNone/>
              </a:pPr>
              <a:endParaRPr sz="2200">
                <a:solidFill>
                  <a:schemeClr val="lt1"/>
                </a:solidFill>
                <a:latin typeface="Calibri"/>
                <a:ea typeface="Calibri"/>
                <a:cs typeface="Calibri"/>
                <a:sym typeface="Calibri"/>
              </a:endParaRPr>
            </a:p>
          </p:txBody>
        </p:sp>
        <p:sp>
          <p:nvSpPr>
            <p:cNvPr id="372" name="Google Shape;372;p58"/>
            <p:cNvSpPr/>
            <p:nvPr/>
          </p:nvSpPr>
          <p:spPr>
            <a:xfrm>
              <a:off x="3629546" y="3074193"/>
              <a:ext cx="1774031" cy="709612"/>
            </a:xfrm>
            <a:prstGeom prst="flowChartProcess">
              <a:avLst/>
            </a:prstGeom>
            <a:solidFill>
              <a:srgbClr val="E85F43"/>
            </a:solidFill>
            <a:ln w="12700" cap="flat" cmpd="sng">
              <a:solidFill>
                <a:schemeClr val="lt1"/>
              </a:solidFill>
              <a:prstDash val="solid"/>
              <a:miter lim="800000"/>
              <a:headEnd type="none" w="sm" len="sm"/>
              <a:tailEnd type="none" w="sm" len="sm"/>
            </a:ln>
          </p:spPr>
          <p:txBody>
            <a:bodyPr spcFirstLastPara="1" wrap="square" lIns="353100" tIns="29000" rIns="295100" bIns="29000" anchor="ctr" anchorCtr="0">
              <a:noAutofit/>
            </a:bodyPr>
            <a:lstStyle/>
            <a:p>
              <a:pPr marL="0" marR="0" lvl="0" indent="0" algn="ctr" rtl="0">
                <a:lnSpc>
                  <a:spcPct val="90000"/>
                </a:lnSpc>
                <a:spcBef>
                  <a:spcPts val="0"/>
                </a:spcBef>
                <a:spcAft>
                  <a:spcPts val="0"/>
                </a:spcAft>
                <a:buClr>
                  <a:schemeClr val="dk1"/>
                </a:buClr>
                <a:buSzPts val="2200"/>
                <a:buFont typeface="Calibri"/>
                <a:buNone/>
              </a:pPr>
              <a:endParaRPr sz="2200">
                <a:solidFill>
                  <a:schemeClr val="lt1"/>
                </a:solidFill>
                <a:latin typeface="Calibri"/>
                <a:ea typeface="Calibri"/>
                <a:cs typeface="Calibri"/>
                <a:sym typeface="Calibri"/>
              </a:endParaRPr>
            </a:p>
          </p:txBody>
        </p:sp>
        <p:sp>
          <p:nvSpPr>
            <p:cNvPr id="373" name="Google Shape;373;p58"/>
            <p:cNvSpPr/>
            <p:nvPr/>
          </p:nvSpPr>
          <p:spPr>
            <a:xfrm>
              <a:off x="5226174" y="3074193"/>
              <a:ext cx="1739650" cy="709612"/>
            </a:xfrm>
            <a:prstGeom prst="flowChartProcess">
              <a:avLst/>
            </a:prstGeom>
            <a:solidFill>
              <a:srgbClr val="F0C600"/>
            </a:solidFill>
            <a:ln w="12700" cap="flat" cmpd="sng">
              <a:solidFill>
                <a:schemeClr val="lt1"/>
              </a:solidFill>
              <a:prstDash val="solid"/>
              <a:miter lim="800000"/>
              <a:headEnd type="none" w="sm" len="sm"/>
              <a:tailEnd type="none" w="sm" len="sm"/>
            </a:ln>
          </p:spPr>
          <p:txBody>
            <a:bodyPr spcFirstLastPara="1" wrap="square" lIns="350100" tIns="28000" rIns="294100" bIns="28000" anchor="ctr" anchorCtr="0">
              <a:noAutofit/>
            </a:bodyPr>
            <a:lstStyle/>
            <a:p>
              <a:pPr marL="0" marR="0" lvl="0" indent="0" algn="ctr" rtl="0">
                <a:lnSpc>
                  <a:spcPct val="90000"/>
                </a:lnSpc>
                <a:spcBef>
                  <a:spcPts val="0"/>
                </a:spcBef>
                <a:spcAft>
                  <a:spcPts val="0"/>
                </a:spcAft>
                <a:buClr>
                  <a:schemeClr val="dk1"/>
                </a:buClr>
                <a:buSzPts val="2100"/>
                <a:buFont typeface="Calibri"/>
                <a:buNone/>
              </a:pPr>
              <a:endParaRPr sz="2100">
                <a:solidFill>
                  <a:schemeClr val="lt1"/>
                </a:solidFill>
                <a:latin typeface="Calibri"/>
                <a:ea typeface="Calibri"/>
                <a:cs typeface="Calibri"/>
                <a:sym typeface="Calibri"/>
              </a:endParaRPr>
            </a:p>
          </p:txBody>
        </p:sp>
        <p:sp>
          <p:nvSpPr>
            <p:cNvPr id="374" name="Google Shape;374;p58"/>
            <p:cNvSpPr/>
            <p:nvPr/>
          </p:nvSpPr>
          <p:spPr>
            <a:xfrm>
              <a:off x="8385050" y="3074193"/>
              <a:ext cx="1774031" cy="709612"/>
            </a:xfrm>
            <a:prstGeom prst="roundRect">
              <a:avLst>
                <a:gd name="adj" fmla="val 16667"/>
              </a:avLst>
            </a:prstGeom>
            <a:solidFill>
              <a:srgbClr val="287D7B"/>
            </a:solidFill>
            <a:ln w="12700" cap="flat" cmpd="sng">
              <a:solidFill>
                <a:schemeClr val="lt1"/>
              </a:solidFill>
              <a:prstDash val="solid"/>
              <a:miter lim="800000"/>
              <a:headEnd type="none" w="sm" len="sm"/>
              <a:tailEnd type="none" w="sm" len="sm"/>
            </a:ln>
          </p:spPr>
          <p:txBody>
            <a:bodyPr spcFirstLastPara="1" wrap="square" lIns="398125" tIns="44000" rIns="310100" bIns="44000" anchor="ctr" anchorCtr="0">
              <a:noAutofit/>
            </a:bodyPr>
            <a:lstStyle/>
            <a:p>
              <a:pPr marL="0" marR="0" lvl="0" indent="0" algn="ctr" rtl="0">
                <a:lnSpc>
                  <a:spcPct val="90000"/>
                </a:lnSpc>
                <a:spcBef>
                  <a:spcPts val="0"/>
                </a:spcBef>
                <a:spcAft>
                  <a:spcPts val="0"/>
                </a:spcAft>
                <a:buClr>
                  <a:schemeClr val="dk1"/>
                </a:buClr>
                <a:buSzPts val="3300"/>
                <a:buFont typeface="Calibri"/>
                <a:buNone/>
              </a:pPr>
              <a:endParaRPr sz="3300">
                <a:solidFill>
                  <a:schemeClr val="lt1"/>
                </a:solidFill>
                <a:latin typeface="Calibri"/>
                <a:ea typeface="Calibri"/>
                <a:cs typeface="Calibri"/>
                <a:sym typeface="Calibri"/>
              </a:endParaRPr>
            </a:p>
          </p:txBody>
        </p:sp>
        <p:sp>
          <p:nvSpPr>
            <p:cNvPr id="375" name="Google Shape;375;p58"/>
            <p:cNvSpPr/>
            <p:nvPr/>
          </p:nvSpPr>
          <p:spPr>
            <a:xfrm>
              <a:off x="6788422" y="3074193"/>
              <a:ext cx="1774031" cy="709612"/>
            </a:xfrm>
            <a:prstGeom prst="flowChartProcess">
              <a:avLst/>
            </a:prstGeom>
            <a:solidFill>
              <a:srgbClr val="85A5CB"/>
            </a:solidFill>
            <a:ln w="12700" cap="flat" cmpd="sng">
              <a:solidFill>
                <a:schemeClr val="lt1"/>
              </a:solidFill>
              <a:prstDash val="solid"/>
              <a:miter lim="800000"/>
              <a:headEnd type="none" w="sm" len="sm"/>
              <a:tailEnd type="none" w="sm" len="sm"/>
            </a:ln>
          </p:spPr>
          <p:txBody>
            <a:bodyPr spcFirstLastPara="1" wrap="square" lIns="398125" tIns="44000" rIns="310100" bIns="44000" anchor="ctr" anchorCtr="0">
              <a:noAutofit/>
            </a:bodyPr>
            <a:lstStyle/>
            <a:p>
              <a:pPr marL="0" marR="0" lvl="0" indent="0" algn="ctr" rtl="0">
                <a:lnSpc>
                  <a:spcPct val="90000"/>
                </a:lnSpc>
                <a:spcBef>
                  <a:spcPts val="0"/>
                </a:spcBef>
                <a:spcAft>
                  <a:spcPts val="0"/>
                </a:spcAft>
                <a:buClr>
                  <a:schemeClr val="dk1"/>
                </a:buClr>
                <a:buSzPts val="3300"/>
                <a:buFont typeface="Calibri"/>
                <a:buNone/>
              </a:pPr>
              <a:endParaRPr sz="3300">
                <a:solidFill>
                  <a:schemeClr val="lt1"/>
                </a:solidFill>
                <a:latin typeface="Calibri"/>
                <a:ea typeface="Calibri"/>
                <a:cs typeface="Calibri"/>
                <a:sym typeface="Calibri"/>
              </a:endParaRPr>
            </a:p>
          </p:txBody>
        </p:sp>
      </p:grpSp>
      <p:sp>
        <p:nvSpPr>
          <p:cNvPr id="369" name="Google Shape;369;p58"/>
          <p:cNvSpPr/>
          <p:nvPr/>
        </p:nvSpPr>
        <p:spPr>
          <a:xfrm>
            <a:off x="1284455" y="2258213"/>
            <a:ext cx="377190" cy="377190"/>
          </a:xfrm>
          <a:prstGeom prst="ellipse">
            <a:avLst/>
          </a:prstGeom>
          <a:solidFill>
            <a:schemeClr val="lt1"/>
          </a:solidFill>
          <a:ln w="76200" cap="flat" cmpd="sng">
            <a:solidFill>
              <a:srgbClr val="FFC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376" name="Google Shape;376;p58"/>
          <p:cNvSpPr/>
          <p:nvPr/>
        </p:nvSpPr>
        <p:spPr>
          <a:xfrm>
            <a:off x="2846134" y="2258213"/>
            <a:ext cx="377190" cy="377190"/>
          </a:xfrm>
          <a:prstGeom prst="ellipse">
            <a:avLst/>
          </a:prstGeom>
          <a:solidFill>
            <a:schemeClr val="lt1"/>
          </a:solidFill>
          <a:ln w="76200" cap="flat" cmpd="sng">
            <a:solidFill>
              <a:srgbClr val="FFC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365" name="Google Shape;365;p58"/>
          <p:cNvSpPr/>
          <p:nvPr/>
        </p:nvSpPr>
        <p:spPr>
          <a:xfrm>
            <a:off x="4348916" y="2251143"/>
            <a:ext cx="377190" cy="377190"/>
          </a:xfrm>
          <a:prstGeom prst="ellipse">
            <a:avLst/>
          </a:prstGeom>
          <a:solidFill>
            <a:schemeClr val="lt1"/>
          </a:solidFill>
          <a:ln w="76200" cap="flat" cmpd="sng">
            <a:solidFill>
              <a:srgbClr val="FFC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377" name="Google Shape;377;p58"/>
          <p:cNvSpPr/>
          <p:nvPr/>
        </p:nvSpPr>
        <p:spPr>
          <a:xfrm>
            <a:off x="5851699" y="2258213"/>
            <a:ext cx="377190" cy="377190"/>
          </a:xfrm>
          <a:prstGeom prst="ellipse">
            <a:avLst/>
          </a:prstGeom>
          <a:solidFill>
            <a:schemeClr val="lt1"/>
          </a:solidFill>
          <a:ln w="76200" cap="flat" cmpd="sng">
            <a:solidFill>
              <a:srgbClr val="FFC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360" name="Google Shape;360;p58"/>
          <p:cNvSpPr/>
          <p:nvPr/>
        </p:nvSpPr>
        <p:spPr>
          <a:xfrm>
            <a:off x="7354482" y="2251142"/>
            <a:ext cx="377190" cy="377190"/>
          </a:xfrm>
          <a:prstGeom prst="ellipse">
            <a:avLst/>
          </a:prstGeom>
          <a:solidFill>
            <a:schemeClr val="lt1"/>
          </a:solidFill>
          <a:ln w="76200" cap="flat" cmpd="sng">
            <a:solidFill>
              <a:srgbClr val="FFC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368" name="Google Shape;368;p58"/>
          <p:cNvSpPr/>
          <p:nvPr/>
        </p:nvSpPr>
        <p:spPr>
          <a:xfrm>
            <a:off x="1088277" y="3122585"/>
            <a:ext cx="754380" cy="754380"/>
          </a:xfrm>
          <a:prstGeom prst="ellipse">
            <a:avLst/>
          </a:prstGeom>
          <a:solidFill>
            <a:schemeClr val="lt1"/>
          </a:solidFill>
          <a:ln w="38100" cap="flat" cmpd="sng">
            <a:solidFill>
              <a:srgbClr val="BFBFB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378" name="Google Shape;378;p58"/>
          <p:cNvSpPr txBox="1"/>
          <p:nvPr/>
        </p:nvSpPr>
        <p:spPr>
          <a:xfrm>
            <a:off x="588454" y="1443167"/>
            <a:ext cx="1743000" cy="387300"/>
          </a:xfrm>
          <a:prstGeom prst="rect">
            <a:avLst/>
          </a:prstGeom>
          <a:noFill/>
          <a:ln>
            <a:noFill/>
          </a:ln>
        </p:spPr>
        <p:txBody>
          <a:bodyPr spcFirstLastPara="1" wrap="square" lIns="48200" tIns="24100" rIns="48200" bIns="24100" anchor="t" anchorCtr="0">
            <a:spAutoFit/>
          </a:bodyPr>
          <a:lstStyle/>
          <a:p>
            <a:pPr marL="0" marR="0" lvl="0" indent="0" algn="ctr" rtl="0">
              <a:spcBef>
                <a:spcPts val="0"/>
              </a:spcBef>
              <a:spcAft>
                <a:spcPts val="0"/>
              </a:spcAft>
              <a:buNone/>
            </a:pPr>
            <a:r>
              <a:rPr lang="en-GB" sz="1100" b="1">
                <a:solidFill>
                  <a:schemeClr val="accent1"/>
                </a:solidFill>
                <a:latin typeface="Helvetica Neue"/>
                <a:ea typeface="Helvetica Neue"/>
                <a:cs typeface="Helvetica Neue"/>
                <a:sym typeface="Helvetica Neue"/>
              </a:rPr>
              <a:t>(Data extraction and preparation)</a:t>
            </a:r>
            <a:endParaRPr sz="1100"/>
          </a:p>
        </p:txBody>
      </p:sp>
      <p:sp>
        <p:nvSpPr>
          <p:cNvPr id="379" name="Google Shape;379;p58"/>
          <p:cNvSpPr txBox="1"/>
          <p:nvPr/>
        </p:nvSpPr>
        <p:spPr>
          <a:xfrm>
            <a:off x="599218" y="3927475"/>
            <a:ext cx="1743000" cy="233400"/>
          </a:xfrm>
          <a:prstGeom prst="rect">
            <a:avLst/>
          </a:prstGeom>
          <a:noFill/>
          <a:ln>
            <a:noFill/>
          </a:ln>
        </p:spPr>
        <p:txBody>
          <a:bodyPr spcFirstLastPara="1" wrap="square" lIns="48200" tIns="24100" rIns="48200" bIns="24100" anchor="t" anchorCtr="0">
            <a:spAutoFit/>
          </a:bodyPr>
          <a:lstStyle/>
          <a:p>
            <a:pPr marL="0" marR="0" lvl="0" indent="0" algn="ctr" rtl="0">
              <a:lnSpc>
                <a:spcPct val="150000"/>
              </a:lnSpc>
              <a:spcBef>
                <a:spcPts val="0"/>
              </a:spcBef>
              <a:spcAft>
                <a:spcPts val="0"/>
              </a:spcAft>
              <a:buNone/>
            </a:pPr>
            <a:r>
              <a:rPr lang="en-GB" sz="1200" b="1">
                <a:solidFill>
                  <a:srgbClr val="5978AB"/>
                </a:solidFill>
                <a:latin typeface="Helvetica Neue"/>
                <a:ea typeface="Helvetica Neue"/>
                <a:cs typeface="Helvetica Neue"/>
                <a:sym typeface="Helvetica Neue"/>
              </a:rPr>
              <a:t>(March 18th)</a:t>
            </a:r>
            <a:endParaRPr sz="1100"/>
          </a:p>
        </p:txBody>
      </p:sp>
      <p:sp>
        <p:nvSpPr>
          <p:cNvPr id="380" name="Google Shape;380;p58"/>
          <p:cNvSpPr/>
          <p:nvPr/>
        </p:nvSpPr>
        <p:spPr>
          <a:xfrm>
            <a:off x="2645032" y="1065186"/>
            <a:ext cx="754380" cy="754380"/>
          </a:xfrm>
          <a:prstGeom prst="ellipse">
            <a:avLst/>
          </a:prstGeom>
          <a:solidFill>
            <a:schemeClr val="lt1"/>
          </a:solidFill>
          <a:ln w="38100" cap="flat" cmpd="sng">
            <a:solidFill>
              <a:srgbClr val="BFBFB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381" name="Google Shape;381;p58"/>
          <p:cNvSpPr txBox="1"/>
          <p:nvPr/>
        </p:nvSpPr>
        <p:spPr>
          <a:xfrm>
            <a:off x="2163269" y="687658"/>
            <a:ext cx="1743000" cy="233400"/>
          </a:xfrm>
          <a:prstGeom prst="rect">
            <a:avLst/>
          </a:prstGeom>
          <a:noFill/>
          <a:ln>
            <a:noFill/>
          </a:ln>
        </p:spPr>
        <p:txBody>
          <a:bodyPr spcFirstLastPara="1" wrap="square" lIns="48200" tIns="24100" rIns="48200" bIns="24100" anchor="t" anchorCtr="0">
            <a:spAutoFit/>
          </a:bodyPr>
          <a:lstStyle/>
          <a:p>
            <a:pPr marL="0" marR="0" lvl="0" indent="0" algn="ctr" rtl="0">
              <a:lnSpc>
                <a:spcPct val="150000"/>
              </a:lnSpc>
              <a:spcBef>
                <a:spcPts val="0"/>
              </a:spcBef>
              <a:spcAft>
                <a:spcPts val="0"/>
              </a:spcAft>
              <a:buNone/>
            </a:pPr>
            <a:r>
              <a:rPr lang="en-GB" sz="1200" b="1">
                <a:solidFill>
                  <a:srgbClr val="5978AB"/>
                </a:solidFill>
                <a:latin typeface="Helvetica Neue"/>
                <a:ea typeface="Helvetica Neue"/>
                <a:cs typeface="Helvetica Neue"/>
                <a:sym typeface="Helvetica Neue"/>
              </a:rPr>
              <a:t>(March 28)</a:t>
            </a:r>
            <a:endParaRPr sz="1100"/>
          </a:p>
        </p:txBody>
      </p:sp>
      <p:sp>
        <p:nvSpPr>
          <p:cNvPr id="382" name="Google Shape;382;p58"/>
          <p:cNvSpPr txBox="1"/>
          <p:nvPr/>
        </p:nvSpPr>
        <p:spPr>
          <a:xfrm>
            <a:off x="2171053" y="3179803"/>
            <a:ext cx="1743000" cy="726000"/>
          </a:xfrm>
          <a:prstGeom prst="rect">
            <a:avLst/>
          </a:prstGeom>
          <a:noFill/>
          <a:ln>
            <a:noFill/>
          </a:ln>
        </p:spPr>
        <p:txBody>
          <a:bodyPr spcFirstLastPara="1" wrap="square" lIns="48200" tIns="24100" rIns="48200" bIns="24100" anchor="t" anchorCtr="0">
            <a:spAutoFit/>
          </a:bodyPr>
          <a:lstStyle/>
          <a:p>
            <a:pPr marL="0" marR="0" lvl="0" indent="0" algn="ctr" rtl="0">
              <a:spcBef>
                <a:spcPts val="0"/>
              </a:spcBef>
              <a:spcAft>
                <a:spcPts val="0"/>
              </a:spcAft>
              <a:buNone/>
            </a:pPr>
            <a:r>
              <a:rPr lang="en-GB" sz="1100" b="1">
                <a:solidFill>
                  <a:schemeClr val="accent3"/>
                </a:solidFill>
                <a:latin typeface="Helvetica Neue"/>
                <a:ea typeface="Helvetica Neue"/>
                <a:cs typeface="Helvetica Neue"/>
                <a:sym typeface="Helvetica Neue"/>
              </a:rPr>
              <a:t>(OLTP)</a:t>
            </a:r>
            <a:endParaRPr sz="1100">
              <a:solidFill>
                <a:srgbClr val="7F7F7F"/>
              </a:solidFill>
              <a:latin typeface="Helvetica Neue"/>
              <a:ea typeface="Helvetica Neue"/>
              <a:cs typeface="Helvetica Neue"/>
              <a:sym typeface="Helvetica Neue"/>
            </a:endParaRPr>
          </a:p>
          <a:p>
            <a:pPr marL="0" marR="0" lvl="0" indent="0" algn="ctr" rtl="0">
              <a:spcBef>
                <a:spcPts val="0"/>
              </a:spcBef>
              <a:spcAft>
                <a:spcPts val="0"/>
              </a:spcAft>
              <a:buNone/>
            </a:pPr>
            <a:r>
              <a:rPr lang="en-GB" sz="1100" b="1">
                <a:solidFill>
                  <a:srgbClr val="212121"/>
                </a:solidFill>
                <a:latin typeface="Helvetica Neue"/>
                <a:ea typeface="Helvetica Neue"/>
                <a:cs typeface="Helvetica Neue"/>
                <a:sym typeface="Helvetica Neue"/>
              </a:rPr>
              <a:t>[Created the tables and inserted the data by python script]</a:t>
            </a:r>
            <a:endParaRPr sz="1100" b="1">
              <a:solidFill>
                <a:srgbClr val="212121"/>
              </a:solidFill>
            </a:endParaRPr>
          </a:p>
        </p:txBody>
      </p:sp>
      <p:sp>
        <p:nvSpPr>
          <p:cNvPr id="364" name="Google Shape;364;p58"/>
          <p:cNvSpPr/>
          <p:nvPr/>
        </p:nvSpPr>
        <p:spPr>
          <a:xfrm>
            <a:off x="4155111" y="3122585"/>
            <a:ext cx="754380" cy="754380"/>
          </a:xfrm>
          <a:prstGeom prst="ellipse">
            <a:avLst/>
          </a:prstGeom>
          <a:solidFill>
            <a:schemeClr val="lt1"/>
          </a:solidFill>
          <a:ln w="38100" cap="flat" cmpd="sng">
            <a:solidFill>
              <a:srgbClr val="BFBFB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383" name="Google Shape;383;p58"/>
          <p:cNvSpPr txBox="1"/>
          <p:nvPr/>
        </p:nvSpPr>
        <p:spPr>
          <a:xfrm>
            <a:off x="3671120" y="3898288"/>
            <a:ext cx="1743000" cy="233400"/>
          </a:xfrm>
          <a:prstGeom prst="rect">
            <a:avLst/>
          </a:prstGeom>
          <a:noFill/>
          <a:ln>
            <a:noFill/>
          </a:ln>
        </p:spPr>
        <p:txBody>
          <a:bodyPr spcFirstLastPara="1" wrap="square" lIns="48200" tIns="24100" rIns="48200" bIns="24100" anchor="t" anchorCtr="0">
            <a:spAutoFit/>
          </a:bodyPr>
          <a:lstStyle/>
          <a:p>
            <a:pPr marL="0" marR="0" lvl="0" indent="0" algn="ctr" rtl="0">
              <a:lnSpc>
                <a:spcPct val="150000"/>
              </a:lnSpc>
              <a:spcBef>
                <a:spcPts val="0"/>
              </a:spcBef>
              <a:spcAft>
                <a:spcPts val="0"/>
              </a:spcAft>
              <a:buNone/>
            </a:pPr>
            <a:r>
              <a:rPr lang="en-GB" sz="1200" b="1">
                <a:solidFill>
                  <a:srgbClr val="5978AB"/>
                </a:solidFill>
                <a:latin typeface="Helvetica Neue"/>
                <a:ea typeface="Helvetica Neue"/>
                <a:cs typeface="Helvetica Neue"/>
                <a:sym typeface="Helvetica Neue"/>
              </a:rPr>
              <a:t>(April 30)</a:t>
            </a:r>
            <a:endParaRPr sz="1100"/>
          </a:p>
        </p:txBody>
      </p:sp>
      <p:pic>
        <p:nvPicPr>
          <p:cNvPr id="384" name="Google Shape;384;p58" descr="Bullseye"/>
          <p:cNvPicPr preferRelativeResize="0"/>
          <p:nvPr/>
        </p:nvPicPr>
        <p:blipFill rotWithShape="1">
          <a:blip r:embed="rId3">
            <a:alphaModFix/>
          </a:blip>
          <a:srcRect/>
          <a:stretch/>
        </p:blipFill>
        <p:spPr>
          <a:xfrm>
            <a:off x="4279982" y="3265880"/>
            <a:ext cx="490047" cy="490047"/>
          </a:xfrm>
          <a:prstGeom prst="rect">
            <a:avLst/>
          </a:prstGeom>
          <a:noFill/>
          <a:ln>
            <a:noFill/>
          </a:ln>
        </p:spPr>
      </p:pic>
      <p:pic>
        <p:nvPicPr>
          <p:cNvPr id="385" name="Google Shape;385;p58" descr="Database"/>
          <p:cNvPicPr preferRelativeResize="0"/>
          <p:nvPr/>
        </p:nvPicPr>
        <p:blipFill rotWithShape="1">
          <a:blip r:embed="rId4">
            <a:alphaModFix/>
          </a:blip>
          <a:srcRect/>
          <a:stretch/>
        </p:blipFill>
        <p:spPr>
          <a:xfrm>
            <a:off x="2777552" y="1160934"/>
            <a:ext cx="514350" cy="514350"/>
          </a:xfrm>
          <a:prstGeom prst="rect">
            <a:avLst/>
          </a:prstGeom>
          <a:noFill/>
          <a:ln>
            <a:noFill/>
          </a:ln>
        </p:spPr>
      </p:pic>
      <p:pic>
        <p:nvPicPr>
          <p:cNvPr id="386" name="Google Shape;386;p58" descr="Statistics"/>
          <p:cNvPicPr preferRelativeResize="0"/>
          <p:nvPr/>
        </p:nvPicPr>
        <p:blipFill rotWithShape="1">
          <a:blip r:embed="rId5">
            <a:alphaModFix/>
          </a:blip>
          <a:srcRect/>
          <a:stretch/>
        </p:blipFill>
        <p:spPr>
          <a:xfrm>
            <a:off x="5766527" y="1172874"/>
            <a:ext cx="514350" cy="514350"/>
          </a:xfrm>
          <a:prstGeom prst="rect">
            <a:avLst/>
          </a:prstGeom>
          <a:noFill/>
          <a:ln>
            <a:noFill/>
          </a:ln>
        </p:spPr>
      </p:pic>
      <p:sp>
        <p:nvSpPr>
          <p:cNvPr id="387" name="Google Shape;387;p58"/>
          <p:cNvSpPr txBox="1"/>
          <p:nvPr/>
        </p:nvSpPr>
        <p:spPr>
          <a:xfrm>
            <a:off x="5199098" y="3131720"/>
            <a:ext cx="1743000" cy="802800"/>
          </a:xfrm>
          <a:prstGeom prst="rect">
            <a:avLst/>
          </a:prstGeom>
          <a:noFill/>
          <a:ln>
            <a:noFill/>
          </a:ln>
        </p:spPr>
        <p:txBody>
          <a:bodyPr spcFirstLastPara="1" wrap="square" lIns="48200" tIns="24100" rIns="48200" bIns="24100" anchor="t" anchorCtr="0">
            <a:spAutoFit/>
          </a:bodyPr>
          <a:lstStyle/>
          <a:p>
            <a:pPr marL="0" marR="0" lvl="0" indent="0" algn="ctr" rtl="0">
              <a:spcBef>
                <a:spcPts val="0"/>
              </a:spcBef>
              <a:spcAft>
                <a:spcPts val="0"/>
              </a:spcAft>
              <a:buNone/>
            </a:pPr>
            <a:r>
              <a:rPr lang="en-GB" sz="1300" b="1">
                <a:solidFill>
                  <a:srgbClr val="212121"/>
                </a:solidFill>
                <a:latin typeface="Helvetica Neue"/>
                <a:ea typeface="Helvetica Neue"/>
                <a:cs typeface="Helvetica Neue"/>
                <a:sym typeface="Helvetica Neue"/>
              </a:rPr>
              <a:t>Visualization</a:t>
            </a:r>
            <a:endParaRPr sz="1300" b="1">
              <a:solidFill>
                <a:srgbClr val="212121"/>
              </a:solidFill>
            </a:endParaRPr>
          </a:p>
          <a:p>
            <a:pPr marL="0" marR="0" lvl="0" indent="0" algn="ctr" rtl="0">
              <a:spcBef>
                <a:spcPts val="0"/>
              </a:spcBef>
              <a:spcAft>
                <a:spcPts val="0"/>
              </a:spcAft>
              <a:buNone/>
            </a:pPr>
            <a:r>
              <a:rPr lang="en-GB" sz="1300" b="1"/>
              <a:t>[Using Tableau]</a:t>
            </a:r>
            <a:endParaRPr sz="1300" b="1"/>
          </a:p>
          <a:p>
            <a:pPr marL="0" marR="0" lvl="0" indent="0" algn="ctr" rtl="0">
              <a:spcBef>
                <a:spcPts val="0"/>
              </a:spcBef>
              <a:spcAft>
                <a:spcPts val="0"/>
              </a:spcAft>
              <a:buNone/>
            </a:pPr>
            <a:endParaRPr sz="1100">
              <a:solidFill>
                <a:srgbClr val="7F7F7F"/>
              </a:solidFill>
              <a:latin typeface="Helvetica Neue"/>
              <a:ea typeface="Helvetica Neue"/>
              <a:cs typeface="Helvetica Neue"/>
              <a:sym typeface="Helvetica Neue"/>
            </a:endParaRPr>
          </a:p>
          <a:p>
            <a:pPr marL="0" marR="0" lvl="0" indent="0" algn="ctr" rtl="0">
              <a:spcBef>
                <a:spcPts val="0"/>
              </a:spcBef>
              <a:spcAft>
                <a:spcPts val="0"/>
              </a:spcAft>
              <a:buNone/>
            </a:pPr>
            <a:endParaRPr sz="1200">
              <a:solidFill>
                <a:srgbClr val="7F7F7F"/>
              </a:solidFill>
              <a:latin typeface="Helvetica Neue"/>
              <a:ea typeface="Helvetica Neue"/>
              <a:cs typeface="Helvetica Neue"/>
              <a:sym typeface="Helvetica Neue"/>
            </a:endParaRPr>
          </a:p>
        </p:txBody>
      </p:sp>
      <p:sp>
        <p:nvSpPr>
          <p:cNvPr id="388" name="Google Shape;388;p58"/>
          <p:cNvSpPr txBox="1"/>
          <p:nvPr/>
        </p:nvSpPr>
        <p:spPr>
          <a:xfrm>
            <a:off x="3713010" y="1318717"/>
            <a:ext cx="1743000" cy="556500"/>
          </a:xfrm>
          <a:prstGeom prst="rect">
            <a:avLst/>
          </a:prstGeom>
          <a:noFill/>
          <a:ln>
            <a:noFill/>
          </a:ln>
        </p:spPr>
        <p:txBody>
          <a:bodyPr spcFirstLastPara="1" wrap="square" lIns="48200" tIns="24100" rIns="48200" bIns="24100" anchor="t" anchorCtr="0">
            <a:spAutoFit/>
          </a:bodyPr>
          <a:lstStyle/>
          <a:p>
            <a:pPr marL="0" marR="0" lvl="0" indent="0" algn="ctr" rtl="0">
              <a:spcBef>
                <a:spcPts val="0"/>
              </a:spcBef>
              <a:spcAft>
                <a:spcPts val="0"/>
              </a:spcAft>
              <a:buNone/>
            </a:pPr>
            <a:r>
              <a:rPr lang="en-GB" sz="1100" b="1">
                <a:solidFill>
                  <a:schemeClr val="accent4"/>
                </a:solidFill>
                <a:latin typeface="Helvetica Neue"/>
                <a:ea typeface="Helvetica Neue"/>
                <a:cs typeface="Helvetica Neue"/>
                <a:sym typeface="Helvetica Neue"/>
              </a:rPr>
              <a:t>(OLAP)</a:t>
            </a:r>
            <a:endParaRPr sz="1100" b="1">
              <a:solidFill>
                <a:schemeClr val="accent4"/>
              </a:solidFill>
              <a:latin typeface="Helvetica Neue"/>
              <a:ea typeface="Helvetica Neue"/>
              <a:cs typeface="Helvetica Neue"/>
              <a:sym typeface="Helvetica Neue"/>
            </a:endParaRPr>
          </a:p>
          <a:p>
            <a:pPr marL="0" marR="0" lvl="0" indent="0" algn="ctr" rtl="0">
              <a:spcBef>
                <a:spcPts val="0"/>
              </a:spcBef>
              <a:spcAft>
                <a:spcPts val="0"/>
              </a:spcAft>
              <a:buNone/>
            </a:pPr>
            <a:r>
              <a:rPr lang="en-GB" sz="1100" b="1">
                <a:solidFill>
                  <a:srgbClr val="212121"/>
                </a:solidFill>
                <a:latin typeface="Helvetica Neue"/>
                <a:ea typeface="Helvetica Neue"/>
                <a:cs typeface="Helvetica Neue"/>
                <a:sym typeface="Helvetica Neue"/>
              </a:rPr>
              <a:t>[Designed the dimension model]</a:t>
            </a:r>
            <a:endParaRPr sz="1100" b="1">
              <a:solidFill>
                <a:srgbClr val="212121"/>
              </a:solidFill>
              <a:latin typeface="Helvetica Neue"/>
              <a:ea typeface="Helvetica Neue"/>
              <a:cs typeface="Helvetica Neue"/>
              <a:sym typeface="Helvetica Neue"/>
            </a:endParaRPr>
          </a:p>
        </p:txBody>
      </p:sp>
      <p:sp>
        <p:nvSpPr>
          <p:cNvPr id="389" name="Google Shape;389;p58"/>
          <p:cNvSpPr txBox="1"/>
          <p:nvPr/>
        </p:nvSpPr>
        <p:spPr>
          <a:xfrm>
            <a:off x="5348250" y="701013"/>
            <a:ext cx="1350900" cy="264300"/>
          </a:xfrm>
          <a:prstGeom prst="rect">
            <a:avLst/>
          </a:prstGeom>
          <a:noFill/>
          <a:ln>
            <a:noFill/>
          </a:ln>
        </p:spPr>
        <p:txBody>
          <a:bodyPr spcFirstLastPara="1" wrap="square" lIns="48200" tIns="24100" rIns="48200" bIns="24100" anchor="t" anchorCtr="0">
            <a:spAutoFit/>
          </a:bodyPr>
          <a:lstStyle/>
          <a:p>
            <a:pPr marL="0" marR="0" lvl="0" indent="0" algn="ctr" rtl="0">
              <a:lnSpc>
                <a:spcPct val="150000"/>
              </a:lnSpc>
              <a:spcBef>
                <a:spcPts val="0"/>
              </a:spcBef>
              <a:spcAft>
                <a:spcPts val="0"/>
              </a:spcAft>
              <a:buNone/>
            </a:pPr>
            <a:r>
              <a:rPr lang="en-GB" b="1">
                <a:solidFill>
                  <a:srgbClr val="5978AB"/>
                </a:solidFill>
                <a:latin typeface="Helvetica Neue"/>
                <a:ea typeface="Helvetica Neue"/>
                <a:cs typeface="Helvetica Neue"/>
                <a:sym typeface="Helvetica Neue"/>
              </a:rPr>
              <a:t>  (May 1)</a:t>
            </a:r>
            <a:endParaRPr sz="1300" b="1"/>
          </a:p>
        </p:txBody>
      </p:sp>
      <p:sp>
        <p:nvSpPr>
          <p:cNvPr id="390" name="Google Shape;390;p58"/>
          <p:cNvSpPr txBox="1"/>
          <p:nvPr/>
        </p:nvSpPr>
        <p:spPr>
          <a:xfrm>
            <a:off x="6647188" y="3881541"/>
            <a:ext cx="1742917" cy="291450"/>
          </a:xfrm>
          <a:prstGeom prst="rect">
            <a:avLst/>
          </a:prstGeom>
          <a:noFill/>
          <a:ln>
            <a:noFill/>
          </a:ln>
        </p:spPr>
        <p:txBody>
          <a:bodyPr spcFirstLastPara="1" wrap="square" lIns="48200" tIns="24100" rIns="48200" bIns="24100" anchor="t" anchorCtr="0">
            <a:spAutoFit/>
          </a:bodyPr>
          <a:lstStyle/>
          <a:p>
            <a:pPr marL="0" marR="0" lvl="0" indent="0" algn="ctr" rtl="0">
              <a:lnSpc>
                <a:spcPct val="150000"/>
              </a:lnSpc>
              <a:spcBef>
                <a:spcPts val="0"/>
              </a:spcBef>
              <a:spcAft>
                <a:spcPts val="0"/>
              </a:spcAft>
              <a:buNone/>
            </a:pPr>
            <a:r>
              <a:rPr lang="en-GB" sz="1200" b="1">
                <a:solidFill>
                  <a:srgbClr val="5978AB"/>
                </a:solidFill>
                <a:latin typeface="Helvetica Neue"/>
                <a:ea typeface="Helvetica Neue"/>
                <a:cs typeface="Helvetica Neue"/>
                <a:sym typeface="Helvetica Neue"/>
              </a:rPr>
              <a:t>Week 16</a:t>
            </a:r>
            <a:endParaRPr sz="1100"/>
          </a:p>
        </p:txBody>
      </p:sp>
      <p:pic>
        <p:nvPicPr>
          <p:cNvPr id="391" name="Google Shape;391;p58" descr="Connections"/>
          <p:cNvPicPr preferRelativeResize="0"/>
          <p:nvPr/>
        </p:nvPicPr>
        <p:blipFill rotWithShape="1">
          <a:blip r:embed="rId6">
            <a:alphaModFix/>
          </a:blip>
          <a:srcRect/>
          <a:stretch/>
        </p:blipFill>
        <p:spPr>
          <a:xfrm>
            <a:off x="1166855" y="3202329"/>
            <a:ext cx="578836" cy="578836"/>
          </a:xfrm>
          <a:prstGeom prst="rect">
            <a:avLst/>
          </a:prstGeom>
          <a:noFill/>
          <a:ln>
            <a:noFill/>
          </a:ln>
        </p:spPr>
      </p:pic>
      <p:sp>
        <p:nvSpPr>
          <p:cNvPr id="392" name="Google Shape;392;p58"/>
          <p:cNvSpPr txBox="1"/>
          <p:nvPr/>
        </p:nvSpPr>
        <p:spPr>
          <a:xfrm>
            <a:off x="6715408" y="1317551"/>
            <a:ext cx="1742917" cy="1041271"/>
          </a:xfrm>
          <a:prstGeom prst="rect">
            <a:avLst/>
          </a:prstGeom>
          <a:noFill/>
          <a:ln>
            <a:noFill/>
          </a:ln>
        </p:spPr>
        <p:txBody>
          <a:bodyPr spcFirstLastPara="1" wrap="square" lIns="48200" tIns="24100" rIns="48200" bIns="24100" anchor="t" anchorCtr="0">
            <a:spAutoFit/>
          </a:bodyPr>
          <a:lstStyle/>
          <a:p>
            <a:pPr marL="0" marR="0" lvl="0" indent="0" algn="ctr" rtl="0">
              <a:spcBef>
                <a:spcPts val="0"/>
              </a:spcBef>
              <a:spcAft>
                <a:spcPts val="0"/>
              </a:spcAft>
              <a:buNone/>
            </a:pPr>
            <a:r>
              <a:rPr lang="en-GB" sz="1100" b="1">
                <a:solidFill>
                  <a:schemeClr val="accent6"/>
                </a:solidFill>
                <a:latin typeface="Helvetica Neue"/>
                <a:ea typeface="Helvetica Neue"/>
                <a:cs typeface="Helvetica Neue"/>
                <a:sym typeface="Helvetica Neue"/>
              </a:rPr>
              <a:t>Deliver &amp; Present</a:t>
            </a:r>
            <a:endParaRPr sz="1100"/>
          </a:p>
          <a:p>
            <a:pPr marL="0" marR="0" lvl="0" indent="0" algn="ctr" rtl="0">
              <a:spcBef>
                <a:spcPts val="0"/>
              </a:spcBef>
              <a:spcAft>
                <a:spcPts val="0"/>
              </a:spcAft>
              <a:buNone/>
            </a:pPr>
            <a:r>
              <a:rPr lang="en-GB" sz="1100">
                <a:solidFill>
                  <a:srgbClr val="7F7F7F"/>
                </a:solidFill>
                <a:latin typeface="Helvetica Neue"/>
                <a:ea typeface="Helvetica Neue"/>
                <a:cs typeface="Helvetica Neue"/>
                <a:sym typeface="Helvetica Neue"/>
              </a:rPr>
              <a:t>Present final solution to class</a:t>
            </a:r>
            <a:endParaRPr sz="1100"/>
          </a:p>
          <a:p>
            <a:pPr marL="0" marR="0" lvl="0" indent="0" algn="ctr" rtl="0">
              <a:spcBef>
                <a:spcPts val="0"/>
              </a:spcBef>
              <a:spcAft>
                <a:spcPts val="0"/>
              </a:spcAft>
              <a:buNone/>
            </a:pPr>
            <a:r>
              <a:rPr lang="en-GB" sz="1100">
                <a:solidFill>
                  <a:srgbClr val="7F7F7F"/>
                </a:solidFill>
                <a:latin typeface="Helvetica Neue"/>
                <a:ea typeface="Helvetica Neue"/>
                <a:cs typeface="Helvetica Neue"/>
                <a:sym typeface="Helvetica Neue"/>
              </a:rPr>
              <a:t>Determine peer score </a:t>
            </a:r>
            <a:endParaRPr sz="1100"/>
          </a:p>
          <a:p>
            <a:pPr marL="0" marR="0" lvl="0" indent="0" algn="ctr" rtl="0">
              <a:spcBef>
                <a:spcPts val="0"/>
              </a:spcBef>
              <a:spcAft>
                <a:spcPts val="0"/>
              </a:spcAft>
              <a:buNone/>
            </a:pPr>
            <a:endParaRPr sz="1100">
              <a:solidFill>
                <a:srgbClr val="7F7F7F"/>
              </a:solidFill>
              <a:latin typeface="Helvetica Neue"/>
              <a:ea typeface="Helvetica Neue"/>
              <a:cs typeface="Helvetica Neue"/>
              <a:sym typeface="Helvetica Neue"/>
            </a:endParaRPr>
          </a:p>
          <a:p>
            <a:pPr marL="0" marR="0" lvl="0" indent="0" algn="ctr" rtl="0">
              <a:spcBef>
                <a:spcPts val="0"/>
              </a:spcBef>
              <a:spcAft>
                <a:spcPts val="0"/>
              </a:spcAft>
              <a:buNone/>
            </a:pPr>
            <a:endParaRPr sz="1200">
              <a:solidFill>
                <a:srgbClr val="7F7F7F"/>
              </a:solidFill>
              <a:latin typeface="Helvetica Neue"/>
              <a:ea typeface="Helvetica Neue"/>
              <a:cs typeface="Helvetica Neue"/>
              <a:sym typeface="Helvetica Neue"/>
            </a:endParaRPr>
          </a:p>
        </p:txBody>
      </p:sp>
      <p:pic>
        <p:nvPicPr>
          <p:cNvPr id="393" name="Google Shape;393;p58"/>
          <p:cNvPicPr preferRelativeResize="0"/>
          <p:nvPr/>
        </p:nvPicPr>
        <p:blipFill rotWithShape="1">
          <a:blip r:embed="rId7">
            <a:alphaModFix/>
          </a:blip>
          <a:srcRect/>
          <a:stretch/>
        </p:blipFill>
        <p:spPr>
          <a:xfrm>
            <a:off x="7305421" y="3270077"/>
            <a:ext cx="433537" cy="43353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60"/>
          <p:cNvSpPr/>
          <p:nvPr/>
        </p:nvSpPr>
        <p:spPr>
          <a:xfrm>
            <a:off x="542908" y="1137490"/>
            <a:ext cx="2451900" cy="991800"/>
          </a:xfrm>
          <a:prstGeom prst="rect">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405" name="Google Shape;405;p60"/>
          <p:cNvSpPr txBox="1">
            <a:spLocks noGrp="1"/>
          </p:cNvSpPr>
          <p:nvPr>
            <p:ph type="sldNum" idx="4294967295"/>
          </p:nvPr>
        </p:nvSpPr>
        <p:spPr>
          <a:xfrm>
            <a:off x="7086600" y="4767263"/>
            <a:ext cx="2057400" cy="274637"/>
          </a:xfrm>
          <a:prstGeom prst="rect">
            <a:avLst/>
          </a:prstGeom>
          <a:noFill/>
          <a:ln>
            <a:noFill/>
          </a:ln>
        </p:spPr>
        <p:txBody>
          <a:bodyPr spcFirstLastPara="1" wrap="square" lIns="68575" tIns="34275" rIns="68575" bIns="34275" anchor="t" anchorCtr="0">
            <a:noAutofit/>
          </a:bodyPr>
          <a:lstStyle/>
          <a:p>
            <a:pPr marL="0" lvl="0" indent="0" algn="r" rtl="0">
              <a:spcBef>
                <a:spcPts val="0"/>
              </a:spcBef>
              <a:spcAft>
                <a:spcPts val="0"/>
              </a:spcAft>
              <a:buNone/>
            </a:pPr>
            <a:fld id="{00000000-1234-1234-1234-123412341234}" type="slidenum">
              <a:rPr lang="en-GB"/>
              <a:t>9</a:t>
            </a:fld>
            <a:endParaRPr/>
          </a:p>
        </p:txBody>
      </p:sp>
      <p:sp>
        <p:nvSpPr>
          <p:cNvPr id="406" name="Google Shape;406;p60"/>
          <p:cNvSpPr txBox="1"/>
          <p:nvPr/>
        </p:nvSpPr>
        <p:spPr>
          <a:xfrm>
            <a:off x="0" y="0"/>
            <a:ext cx="9144000" cy="493438"/>
          </a:xfrm>
          <a:prstGeom prst="rect">
            <a:avLst/>
          </a:prstGeom>
          <a:no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Clr>
                <a:schemeClr val="dk1"/>
              </a:buClr>
              <a:buSzPts val="3300"/>
              <a:buFont typeface="Calibri"/>
              <a:buNone/>
            </a:pPr>
            <a:r>
              <a:rPr lang="en-GB" sz="3300">
                <a:solidFill>
                  <a:schemeClr val="dk1"/>
                </a:solidFill>
                <a:latin typeface="Calibri"/>
                <a:ea typeface="Calibri"/>
                <a:cs typeface="Calibri"/>
                <a:sym typeface="Calibri"/>
              </a:rPr>
              <a:t>Assumptions</a:t>
            </a:r>
            <a:endParaRPr sz="1100"/>
          </a:p>
        </p:txBody>
      </p:sp>
      <p:pic>
        <p:nvPicPr>
          <p:cNvPr id="407" name="Google Shape;407;p60" descr="Compass"/>
          <p:cNvPicPr preferRelativeResize="0"/>
          <p:nvPr/>
        </p:nvPicPr>
        <p:blipFill rotWithShape="1">
          <a:blip r:embed="rId3">
            <a:alphaModFix/>
          </a:blip>
          <a:srcRect/>
          <a:stretch/>
        </p:blipFill>
        <p:spPr>
          <a:xfrm>
            <a:off x="4093745" y="2057400"/>
            <a:ext cx="1028700" cy="1028700"/>
          </a:xfrm>
          <a:prstGeom prst="rect">
            <a:avLst/>
          </a:prstGeom>
          <a:noFill/>
          <a:ln>
            <a:noFill/>
          </a:ln>
        </p:spPr>
      </p:pic>
      <p:sp>
        <p:nvSpPr>
          <p:cNvPr id="408" name="Google Shape;408;p60"/>
          <p:cNvSpPr/>
          <p:nvPr/>
        </p:nvSpPr>
        <p:spPr>
          <a:xfrm rot="10800000">
            <a:off x="542898" y="1144994"/>
            <a:ext cx="676200" cy="340200"/>
          </a:xfrm>
          <a:prstGeom prst="round2SameRect">
            <a:avLst>
              <a:gd name="adj1" fmla="val 16667"/>
              <a:gd name="adj2" fmla="val 0"/>
            </a:avLst>
          </a:prstGeom>
          <a:solidFill>
            <a:schemeClr val="accent3"/>
          </a:solidFill>
          <a:ln w="12700" cap="flat" cmpd="sng">
            <a:solidFill>
              <a:schemeClr val="accent3"/>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409" name="Google Shape;409;p60"/>
          <p:cNvSpPr txBox="1"/>
          <p:nvPr/>
        </p:nvSpPr>
        <p:spPr>
          <a:xfrm>
            <a:off x="542908" y="1106014"/>
            <a:ext cx="676200" cy="3924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GB" sz="2100" b="1">
                <a:solidFill>
                  <a:schemeClr val="lt1"/>
                </a:solidFill>
                <a:latin typeface="Calibri"/>
                <a:ea typeface="Calibri"/>
                <a:cs typeface="Calibri"/>
                <a:sym typeface="Calibri"/>
              </a:rPr>
              <a:t>1</a:t>
            </a:r>
            <a:endParaRPr sz="1100"/>
          </a:p>
        </p:txBody>
      </p:sp>
      <p:sp>
        <p:nvSpPr>
          <p:cNvPr id="410" name="Google Shape;410;p60"/>
          <p:cNvSpPr/>
          <p:nvPr/>
        </p:nvSpPr>
        <p:spPr>
          <a:xfrm>
            <a:off x="174456" y="2989461"/>
            <a:ext cx="2451900" cy="991800"/>
          </a:xfrm>
          <a:prstGeom prst="rect">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411" name="Google Shape;411;p60"/>
          <p:cNvSpPr/>
          <p:nvPr/>
        </p:nvSpPr>
        <p:spPr>
          <a:xfrm rot="10800000">
            <a:off x="174445" y="2984152"/>
            <a:ext cx="676200" cy="340200"/>
          </a:xfrm>
          <a:prstGeom prst="round2SameRect">
            <a:avLst>
              <a:gd name="adj1" fmla="val 16667"/>
              <a:gd name="adj2" fmla="val 0"/>
            </a:avLst>
          </a:prstGeom>
          <a:solidFill>
            <a:schemeClr val="accent3"/>
          </a:solidFill>
          <a:ln w="12700" cap="flat" cmpd="sng">
            <a:solidFill>
              <a:schemeClr val="accent3"/>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412" name="Google Shape;412;p60"/>
          <p:cNvSpPr txBox="1"/>
          <p:nvPr/>
        </p:nvSpPr>
        <p:spPr>
          <a:xfrm>
            <a:off x="174456" y="2957985"/>
            <a:ext cx="676200" cy="3924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GB" sz="2100" b="1">
                <a:solidFill>
                  <a:schemeClr val="lt1"/>
                </a:solidFill>
                <a:latin typeface="Calibri"/>
                <a:ea typeface="Calibri"/>
                <a:cs typeface="Calibri"/>
                <a:sym typeface="Calibri"/>
              </a:rPr>
              <a:t>2</a:t>
            </a:r>
            <a:endParaRPr sz="1100"/>
          </a:p>
        </p:txBody>
      </p:sp>
      <p:sp>
        <p:nvSpPr>
          <p:cNvPr id="413" name="Google Shape;413;p60"/>
          <p:cNvSpPr/>
          <p:nvPr/>
        </p:nvSpPr>
        <p:spPr>
          <a:xfrm>
            <a:off x="6305970" y="765690"/>
            <a:ext cx="2451900" cy="991800"/>
          </a:xfrm>
          <a:prstGeom prst="rect">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414" name="Google Shape;414;p60"/>
          <p:cNvSpPr/>
          <p:nvPr/>
        </p:nvSpPr>
        <p:spPr>
          <a:xfrm rot="10800000">
            <a:off x="8095070" y="765831"/>
            <a:ext cx="676200" cy="340200"/>
          </a:xfrm>
          <a:prstGeom prst="round2SameRect">
            <a:avLst>
              <a:gd name="adj1" fmla="val 16667"/>
              <a:gd name="adj2" fmla="val 0"/>
            </a:avLst>
          </a:prstGeom>
          <a:solidFill>
            <a:schemeClr val="accent3"/>
          </a:solidFill>
          <a:ln w="12700" cap="flat" cmpd="sng">
            <a:solidFill>
              <a:schemeClr val="accent3"/>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415" name="Google Shape;415;p60"/>
          <p:cNvSpPr txBox="1"/>
          <p:nvPr/>
        </p:nvSpPr>
        <p:spPr>
          <a:xfrm>
            <a:off x="8095066" y="713616"/>
            <a:ext cx="676200" cy="3924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GB" sz="2100" b="1">
                <a:solidFill>
                  <a:schemeClr val="lt1"/>
                </a:solidFill>
                <a:latin typeface="Calibri"/>
                <a:ea typeface="Calibri"/>
                <a:cs typeface="Calibri"/>
                <a:sym typeface="Calibri"/>
              </a:rPr>
              <a:t>3</a:t>
            </a:r>
            <a:endParaRPr sz="1100"/>
          </a:p>
        </p:txBody>
      </p:sp>
      <p:sp>
        <p:nvSpPr>
          <p:cNvPr id="416" name="Google Shape;416;p60"/>
          <p:cNvSpPr/>
          <p:nvPr/>
        </p:nvSpPr>
        <p:spPr>
          <a:xfrm>
            <a:off x="6457958" y="3195703"/>
            <a:ext cx="2451900" cy="991800"/>
          </a:xfrm>
          <a:prstGeom prst="rect">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417" name="Google Shape;417;p60"/>
          <p:cNvSpPr/>
          <p:nvPr/>
        </p:nvSpPr>
        <p:spPr>
          <a:xfrm rot="10800000">
            <a:off x="8233796" y="3195844"/>
            <a:ext cx="676200" cy="340200"/>
          </a:xfrm>
          <a:prstGeom prst="round2SameRect">
            <a:avLst>
              <a:gd name="adj1" fmla="val 16667"/>
              <a:gd name="adj2" fmla="val 0"/>
            </a:avLst>
          </a:prstGeom>
          <a:solidFill>
            <a:schemeClr val="accent3"/>
          </a:solidFill>
          <a:ln w="12700" cap="flat" cmpd="sng">
            <a:solidFill>
              <a:schemeClr val="accent3"/>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418" name="Google Shape;418;p60"/>
          <p:cNvSpPr txBox="1"/>
          <p:nvPr/>
        </p:nvSpPr>
        <p:spPr>
          <a:xfrm>
            <a:off x="8247054" y="3143629"/>
            <a:ext cx="676200" cy="3924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GB" sz="2100" b="1">
                <a:solidFill>
                  <a:schemeClr val="lt1"/>
                </a:solidFill>
                <a:latin typeface="Calibri"/>
                <a:ea typeface="Calibri"/>
                <a:cs typeface="Calibri"/>
                <a:sym typeface="Calibri"/>
              </a:rPr>
              <a:t>4</a:t>
            </a:r>
            <a:endParaRPr sz="1100"/>
          </a:p>
        </p:txBody>
      </p:sp>
      <p:sp>
        <p:nvSpPr>
          <p:cNvPr id="419" name="Google Shape;419;p60"/>
          <p:cNvSpPr txBox="1"/>
          <p:nvPr/>
        </p:nvSpPr>
        <p:spPr>
          <a:xfrm>
            <a:off x="1223200" y="1306425"/>
            <a:ext cx="1871100" cy="654000"/>
          </a:xfrm>
          <a:prstGeom prst="rect">
            <a:avLst/>
          </a:prstGeom>
          <a:noFill/>
          <a:ln>
            <a:noFill/>
          </a:ln>
        </p:spPr>
        <p:txBody>
          <a:bodyPr spcFirstLastPara="1" wrap="square" lIns="68575" tIns="34275" rIns="68575" bIns="34275" anchor="t" anchorCtr="0">
            <a:spAutoFit/>
          </a:bodyPr>
          <a:lstStyle/>
          <a:p>
            <a:pPr marL="0" lvl="0" indent="0" algn="l" rtl="0">
              <a:spcBef>
                <a:spcPts val="0"/>
              </a:spcBef>
              <a:spcAft>
                <a:spcPts val="0"/>
              </a:spcAft>
              <a:buNone/>
            </a:pPr>
            <a:r>
              <a:rPr lang="en-GB" b="1"/>
              <a:t>Data Availability</a:t>
            </a:r>
            <a:endParaRPr b="1"/>
          </a:p>
          <a:p>
            <a:pPr marL="0" lvl="0" indent="0" algn="l" rtl="0">
              <a:spcBef>
                <a:spcPts val="0"/>
              </a:spcBef>
              <a:spcAft>
                <a:spcPts val="0"/>
              </a:spcAft>
              <a:buNone/>
            </a:pPr>
            <a:r>
              <a:rPr lang="en-GB" sz="1200" i="1">
                <a:solidFill>
                  <a:srgbClr val="0D0D0D"/>
                </a:solidFill>
                <a:highlight>
                  <a:srgbClr val="FFFFFF"/>
                </a:highlight>
                <a:latin typeface="Roboto"/>
                <a:ea typeface="Roboto"/>
                <a:cs typeface="Roboto"/>
                <a:sym typeface="Roboto"/>
              </a:rPr>
              <a:t>Having data ready helps make good decisions.</a:t>
            </a:r>
            <a:endParaRPr i="1"/>
          </a:p>
        </p:txBody>
      </p:sp>
      <p:sp>
        <p:nvSpPr>
          <p:cNvPr id="420" name="Google Shape;420;p60"/>
          <p:cNvSpPr txBox="1"/>
          <p:nvPr/>
        </p:nvSpPr>
        <p:spPr>
          <a:xfrm>
            <a:off x="1010699" y="3083588"/>
            <a:ext cx="1615800" cy="838800"/>
          </a:xfrm>
          <a:prstGeom prst="rect">
            <a:avLst/>
          </a:prstGeom>
          <a:noFill/>
          <a:ln>
            <a:noFill/>
          </a:ln>
        </p:spPr>
        <p:txBody>
          <a:bodyPr spcFirstLastPara="1" wrap="square" lIns="68575" tIns="34275" rIns="68575" bIns="34275" anchor="t" anchorCtr="0">
            <a:spAutoFit/>
          </a:bodyPr>
          <a:lstStyle/>
          <a:p>
            <a:pPr marL="0" lvl="0" indent="0" algn="l" rtl="0">
              <a:spcBef>
                <a:spcPts val="0"/>
              </a:spcBef>
              <a:spcAft>
                <a:spcPts val="0"/>
              </a:spcAft>
              <a:buNone/>
            </a:pPr>
            <a:r>
              <a:rPr lang="en-GB" b="1"/>
              <a:t>API Integration</a:t>
            </a:r>
            <a:endParaRPr b="1" i="1"/>
          </a:p>
          <a:p>
            <a:pPr marL="0" lvl="0" indent="0" algn="l" rtl="0">
              <a:spcBef>
                <a:spcPts val="0"/>
              </a:spcBef>
              <a:spcAft>
                <a:spcPts val="0"/>
              </a:spcAft>
              <a:buNone/>
            </a:pPr>
            <a:r>
              <a:rPr lang="en-GB" sz="1200" i="1">
                <a:solidFill>
                  <a:srgbClr val="0D0D0D"/>
                </a:solidFill>
                <a:highlight>
                  <a:srgbClr val="FFFFFF"/>
                </a:highlight>
                <a:latin typeface="Roboto"/>
                <a:ea typeface="Roboto"/>
                <a:cs typeface="Roboto"/>
                <a:sym typeface="Roboto"/>
              </a:rPr>
              <a:t>Connecting other data easily makes them work together</a:t>
            </a:r>
            <a:endParaRPr i="1"/>
          </a:p>
        </p:txBody>
      </p:sp>
      <p:sp>
        <p:nvSpPr>
          <p:cNvPr id="421" name="Google Shape;421;p60"/>
          <p:cNvSpPr txBox="1"/>
          <p:nvPr/>
        </p:nvSpPr>
        <p:spPr>
          <a:xfrm>
            <a:off x="6457947" y="988025"/>
            <a:ext cx="1951200" cy="654000"/>
          </a:xfrm>
          <a:prstGeom prst="rect">
            <a:avLst/>
          </a:prstGeom>
          <a:noFill/>
          <a:ln>
            <a:noFill/>
          </a:ln>
        </p:spPr>
        <p:txBody>
          <a:bodyPr spcFirstLastPara="1" wrap="square" lIns="68575" tIns="34275" rIns="68575" bIns="34275" anchor="t" anchorCtr="0">
            <a:spAutoFit/>
          </a:bodyPr>
          <a:lstStyle/>
          <a:p>
            <a:pPr marL="0" lvl="0" indent="0" algn="l" rtl="0">
              <a:spcBef>
                <a:spcPts val="0"/>
              </a:spcBef>
              <a:spcAft>
                <a:spcPts val="0"/>
              </a:spcAft>
              <a:buNone/>
            </a:pPr>
            <a:r>
              <a:rPr lang="en-GB" b="1"/>
              <a:t>Data Consistency</a:t>
            </a:r>
            <a:endParaRPr b="1"/>
          </a:p>
          <a:p>
            <a:pPr marL="0" lvl="0" indent="0" algn="l" rtl="0">
              <a:spcBef>
                <a:spcPts val="0"/>
              </a:spcBef>
              <a:spcAft>
                <a:spcPts val="0"/>
              </a:spcAft>
              <a:buNone/>
            </a:pPr>
            <a:r>
              <a:rPr lang="en-GB" sz="1200" i="1">
                <a:solidFill>
                  <a:srgbClr val="0D0D0D"/>
                </a:solidFill>
                <a:highlight>
                  <a:srgbClr val="FFFFFF"/>
                </a:highlight>
                <a:latin typeface="Roboto"/>
                <a:ea typeface="Roboto"/>
                <a:cs typeface="Roboto"/>
                <a:sym typeface="Roboto"/>
              </a:rPr>
              <a:t>When data stays the consistent, we trust it more</a:t>
            </a:r>
            <a:endParaRPr i="1"/>
          </a:p>
        </p:txBody>
      </p:sp>
      <p:sp>
        <p:nvSpPr>
          <p:cNvPr id="422" name="Google Shape;422;p60"/>
          <p:cNvSpPr txBox="1"/>
          <p:nvPr/>
        </p:nvSpPr>
        <p:spPr>
          <a:xfrm>
            <a:off x="6530150" y="3309063"/>
            <a:ext cx="2109900" cy="838800"/>
          </a:xfrm>
          <a:prstGeom prst="rect">
            <a:avLst/>
          </a:prstGeom>
          <a:noFill/>
          <a:ln>
            <a:noFill/>
          </a:ln>
        </p:spPr>
        <p:txBody>
          <a:bodyPr spcFirstLastPara="1" wrap="square" lIns="68575" tIns="34275" rIns="68575" bIns="34275" anchor="t" anchorCtr="0">
            <a:spAutoFit/>
          </a:bodyPr>
          <a:lstStyle/>
          <a:p>
            <a:pPr marL="0" lvl="0" indent="0" algn="l" rtl="0">
              <a:spcBef>
                <a:spcPts val="0"/>
              </a:spcBef>
              <a:spcAft>
                <a:spcPts val="0"/>
              </a:spcAft>
              <a:buNone/>
            </a:pPr>
            <a:r>
              <a:rPr lang="en-GB" sz="1300" b="1"/>
              <a:t>Business Alignment Requirements</a:t>
            </a:r>
            <a:endParaRPr sz="1300" b="1"/>
          </a:p>
          <a:p>
            <a:pPr marL="0" lvl="0" indent="0" algn="l" rtl="0">
              <a:spcBef>
                <a:spcPts val="0"/>
              </a:spcBef>
              <a:spcAft>
                <a:spcPts val="0"/>
              </a:spcAft>
              <a:buNone/>
            </a:pPr>
            <a:r>
              <a:rPr lang="en-GB" sz="1200" i="1">
                <a:solidFill>
                  <a:srgbClr val="0D0D0D"/>
                </a:solidFill>
                <a:highlight>
                  <a:srgbClr val="FFFFFF"/>
                </a:highlight>
                <a:latin typeface="Roboto"/>
                <a:ea typeface="Roboto"/>
                <a:cs typeface="Roboto"/>
                <a:sym typeface="Roboto"/>
              </a:rPr>
              <a:t>Making sure data is aligned with the business problem</a:t>
            </a:r>
            <a:endParaRPr b="1" i="1"/>
          </a:p>
        </p:txBody>
      </p:sp>
      <p:sp>
        <p:nvSpPr>
          <p:cNvPr id="423" name="Google Shape;423;p60"/>
          <p:cNvSpPr txBox="1"/>
          <p:nvPr/>
        </p:nvSpPr>
        <p:spPr>
          <a:xfrm>
            <a:off x="6175209" y="3609528"/>
            <a:ext cx="1501500" cy="2385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1100"/>
          </a:p>
        </p:txBody>
      </p:sp>
    </p:spTree>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2013 - 2022 Theme</Template>
  <TotalTime>1</TotalTime>
  <Words>858</Words>
  <Application>Microsoft Office PowerPoint</Application>
  <PresentationFormat>On-screen Show (16:9)</PresentationFormat>
  <Paragraphs>124</Paragraphs>
  <Slides>13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Corbel</vt:lpstr>
      <vt:lpstr>Helvetica Neue</vt:lpstr>
      <vt:lpstr>Calibri Light</vt:lpstr>
      <vt:lpstr>Roboto</vt:lpstr>
      <vt:lpstr>Arial</vt:lpstr>
      <vt:lpstr>Noto Sans Symbols</vt:lpstr>
      <vt:lpstr>Calibri</vt:lpstr>
      <vt:lpstr>Office 2013 - 2022 Theme</vt:lpstr>
      <vt:lpstr>Agenda</vt:lpstr>
      <vt:lpstr>Overview</vt:lpstr>
      <vt:lpstr>Problem statement</vt:lpstr>
      <vt:lpstr>Project Requirements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rakesh goud</dc:creator>
  <cp:lastModifiedBy>rakesh goud</cp:lastModifiedBy>
  <cp:revision>1</cp:revision>
  <dcterms:modified xsi:type="dcterms:W3CDTF">2025-03-19T17:48:50Z</dcterms:modified>
</cp:coreProperties>
</file>