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2061-F560-1891-1C09-2AD4CF066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E5785-7218-C016-C210-F1913C80D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DDE9-B0F6-E549-44F8-2AE4D485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DCD5-2B82-4D20-85CF-992EA875ACA0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83A8E-BB7F-AEA7-2809-72342D77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A0021-B7D6-6886-BE3B-719FED3C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E4DE-4D06-4595-A549-91BCEF1CA1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070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6B95-DABF-4B81-2A92-7A8BB143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801BC-B180-661D-9DA8-B4D0DBF3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92FB-10D7-A974-BC59-29EBF215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DCD5-2B82-4D20-85CF-992EA875ACA0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5B23-12E7-D6A5-FF20-E5B2CC8E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2E86F-F378-D964-5022-6CC69F8C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E4DE-4D06-4595-A549-91BCEF1CA1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06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9015E-5153-258B-56FB-D22A706D1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D3D3E-31DB-7835-84EC-DAC2D6767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2B59D-5B5C-079C-096A-777F409A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DCD5-2B82-4D20-85CF-992EA875ACA0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803A0-5E43-58A5-7211-041E29E2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76A1E-B164-4852-A139-9275AC36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E4DE-4D06-4595-A549-91BCEF1CA1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91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D49A-1D1F-A1B4-35AC-EBF1F79E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CDA4-5935-E950-426D-CF35E3D7C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A1350-6557-FFA3-6BC8-C69D37FE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DCD5-2B82-4D20-85CF-992EA875ACA0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7AFEA-C9AD-AEA4-7AC6-FF6BF1CA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13EA2-0572-0BB9-1988-1104AEE8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E4DE-4D06-4595-A549-91BCEF1CA1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888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7E5-26B8-735E-4665-07AA9B2E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EF26D-329F-3B11-90B8-8EFAF2FE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C879C-C428-7871-5E7E-903467B8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DCD5-2B82-4D20-85CF-992EA875ACA0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75853-C531-7411-4E67-761FF44A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BC915-C6CC-10E3-8037-1A6235CD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E4DE-4D06-4595-A549-91BCEF1CA1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17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F2AE-55D3-381D-2406-2A2161C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A0D05-80D3-EDCB-5D87-7CF70F8F7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58BA6-9F78-A6AA-0478-1E9F1E291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C1298-4236-6EFC-9526-637FE041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DCD5-2B82-4D20-85CF-992EA875ACA0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FF82D-3682-3901-4E3B-CD28DCD0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F8FA5-9B73-AE2C-99D5-E68A5443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E4DE-4D06-4595-A549-91BCEF1CA1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44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1F0C-D6EC-C08E-BBA0-6CFB18D4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D7F88-69E2-363A-80AF-69458E12F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AAA09-60EF-A77F-E8DF-5DBE85C1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9447F-B2A8-425F-CBE5-05C8FEEB3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16B33-A41A-E972-637A-0156DFD87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4EACE-BBC3-E3CA-9F9F-4456C0E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DCD5-2B82-4D20-85CF-992EA875ACA0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7F7E6-EA1C-E59E-660A-468FC281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1B518-2796-4F54-7389-DFCDE960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E4DE-4D06-4595-A549-91BCEF1CA1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661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122A-3185-7BA3-1B8C-6414D3BB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DEED6-1CE0-5446-10AA-8985C356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DCD5-2B82-4D20-85CF-992EA875ACA0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4BE97-9774-20B3-2674-D5549A49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F0015-B183-CD30-C307-80754AC4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E4DE-4D06-4595-A549-91BCEF1CA1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97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A97F4-DF05-29D6-8B61-C0D06145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DCD5-2B82-4D20-85CF-992EA875ACA0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5779C-7B25-658B-1515-885CFC88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02EC4-C4D1-7898-3BC6-34462286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E4DE-4D06-4595-A549-91BCEF1CA1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54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BF20-C99F-D586-D1F0-732FA211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0F32-8821-E4CA-E2AA-D4A7B4AC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FFF4F-1360-58E3-1306-B6D72AF1A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BAE94-AD62-2F70-B264-481D253D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DCD5-2B82-4D20-85CF-992EA875ACA0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DC1A2-CFE9-8A7F-79D5-389F5F6A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403FF-B67C-099D-8486-3C5B4D15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E4DE-4D06-4595-A549-91BCEF1CA1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30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F5D8-6DD8-8988-2A73-68548B0F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7AA4E-554B-D83F-B6EA-EE22DE8AC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7E160-DD85-09F0-2C7D-C16180C74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DF372-6886-A900-DC55-5DC29089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DCD5-2B82-4D20-85CF-992EA875ACA0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0587F-2759-A9E2-8923-E7B85ADD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FAF61-4CFE-E283-2B1F-A2934A82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E4DE-4D06-4595-A549-91BCEF1CA1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94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F1A14-A363-BCC1-5EDA-CDF89600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D2540-467A-C6F9-2823-DD21ADC09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B39E-ED58-EA5D-2FB1-AFB20FDFD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2DCD5-2B82-4D20-85CF-992EA875ACA0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F943-5051-62D1-2C1B-847724710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1D25-4E62-596F-81BE-C6D56A9DA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3FE4DE-4D06-4595-A549-91BCEF1CA1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422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36DA-A183-D77A-C3C8-39EBE965D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BA5DF-ED76-FACC-E484-3B62AA3CA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888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5D8615-A52C-821D-8A63-73BD8C14E777}"/>
              </a:ext>
            </a:extLst>
          </p:cNvPr>
          <p:cNvSpPr/>
          <p:nvPr/>
        </p:nvSpPr>
        <p:spPr>
          <a:xfrm>
            <a:off x="4524374" y="1087451"/>
            <a:ext cx="1249680" cy="590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System Instructions</a:t>
            </a:r>
            <a:endParaRPr lang="en-AU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B4C143-17C1-E959-0D99-2B6297D6F036}"/>
              </a:ext>
            </a:extLst>
          </p:cNvPr>
          <p:cNvSpPr/>
          <p:nvPr/>
        </p:nvSpPr>
        <p:spPr>
          <a:xfrm>
            <a:off x="3954075" y="1910411"/>
            <a:ext cx="1857375" cy="98679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Primary Content</a:t>
            </a:r>
            <a:endParaRPr lang="en-A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FA3FC-A3A1-3DB4-4B65-37C7D5FEA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42" y="2230450"/>
            <a:ext cx="1596150" cy="16100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151CED-F2E0-C26D-EC35-1338B0ADF27E}"/>
              </a:ext>
            </a:extLst>
          </p:cNvPr>
          <p:cNvCxnSpPr>
            <a:cxnSpLocks/>
          </p:cNvCxnSpPr>
          <p:nvPr/>
        </p:nvCxnSpPr>
        <p:spPr>
          <a:xfrm>
            <a:off x="6400800" y="621792"/>
            <a:ext cx="0" cy="5559552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E6D86-F300-3C99-7864-B18FF1FED4A7}"/>
              </a:ext>
            </a:extLst>
          </p:cNvPr>
          <p:cNvCxnSpPr/>
          <p:nvPr/>
        </p:nvCxnSpPr>
        <p:spPr>
          <a:xfrm>
            <a:off x="5811450" y="1371600"/>
            <a:ext cx="5070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4B4E21-BCCF-730A-026D-C91EC97083F2}"/>
              </a:ext>
            </a:extLst>
          </p:cNvPr>
          <p:cNvCxnSpPr/>
          <p:nvPr/>
        </p:nvCxnSpPr>
        <p:spPr>
          <a:xfrm>
            <a:off x="5811450" y="2374392"/>
            <a:ext cx="5070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9BF86C-F23D-F49D-7A87-96403DDDD373}"/>
              </a:ext>
            </a:extLst>
          </p:cNvPr>
          <p:cNvCxnSpPr/>
          <p:nvPr/>
        </p:nvCxnSpPr>
        <p:spPr>
          <a:xfrm>
            <a:off x="5811450" y="3437420"/>
            <a:ext cx="5070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8C137-40A5-4549-903A-59BC3D940F4D}"/>
              </a:ext>
            </a:extLst>
          </p:cNvPr>
          <p:cNvSpPr/>
          <p:nvPr/>
        </p:nvSpPr>
        <p:spPr>
          <a:xfrm>
            <a:off x="4520240" y="3145193"/>
            <a:ext cx="1249680" cy="590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Tools</a:t>
            </a:r>
            <a:endParaRPr lang="en-AU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E8DF0E-90E2-E0B6-EE64-952F821D897E}"/>
              </a:ext>
            </a:extLst>
          </p:cNvPr>
          <p:cNvSpPr/>
          <p:nvPr/>
        </p:nvSpPr>
        <p:spPr>
          <a:xfrm>
            <a:off x="4087372" y="4202849"/>
            <a:ext cx="1682548" cy="590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Input &amp; Output Samples</a:t>
            </a:r>
            <a:endParaRPr lang="en-AU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AFF604-6C34-00E2-9991-834C6BD5A249}"/>
              </a:ext>
            </a:extLst>
          </p:cNvPr>
          <p:cNvSpPr/>
          <p:nvPr/>
        </p:nvSpPr>
        <p:spPr>
          <a:xfrm>
            <a:off x="4128902" y="5148757"/>
            <a:ext cx="1682548" cy="590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Supporting Data</a:t>
            </a:r>
            <a:endParaRPr lang="en-AU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B849F6-20B2-72AC-0C55-EFE8EB545CAA}"/>
              </a:ext>
            </a:extLst>
          </p:cNvPr>
          <p:cNvCxnSpPr/>
          <p:nvPr/>
        </p:nvCxnSpPr>
        <p:spPr>
          <a:xfrm>
            <a:off x="5811450" y="4503496"/>
            <a:ext cx="5070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7B846-7257-D46D-B320-4CC56D95DCF8}"/>
              </a:ext>
            </a:extLst>
          </p:cNvPr>
          <p:cNvCxnSpPr/>
          <p:nvPr/>
        </p:nvCxnSpPr>
        <p:spPr>
          <a:xfrm>
            <a:off x="5893746" y="5418200"/>
            <a:ext cx="5070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F06518-3B92-E682-1D12-8928DA417679}"/>
              </a:ext>
            </a:extLst>
          </p:cNvPr>
          <p:cNvSpPr/>
          <p:nvPr/>
        </p:nvSpPr>
        <p:spPr>
          <a:xfrm>
            <a:off x="1591054" y="2079117"/>
            <a:ext cx="1249680" cy="590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User Prompt</a:t>
            </a:r>
            <a:endParaRPr lang="en-AU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EE13336-B4C9-E537-6908-CCE3FDE8554F}"/>
              </a:ext>
            </a:extLst>
          </p:cNvPr>
          <p:cNvSpPr/>
          <p:nvPr/>
        </p:nvSpPr>
        <p:spPr>
          <a:xfrm>
            <a:off x="3035808" y="2230450"/>
            <a:ext cx="667512" cy="3207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B99D5DB-C6DC-D871-6FC9-10ADEF7B4A47}"/>
              </a:ext>
            </a:extLst>
          </p:cNvPr>
          <p:cNvSpPr/>
          <p:nvPr/>
        </p:nvSpPr>
        <p:spPr>
          <a:xfrm>
            <a:off x="6693791" y="2897201"/>
            <a:ext cx="667512" cy="3207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1C420B-C650-D4E6-5F0C-6937E6ED8FD7}"/>
              </a:ext>
            </a:extLst>
          </p:cNvPr>
          <p:cNvSpPr/>
          <p:nvPr/>
        </p:nvSpPr>
        <p:spPr>
          <a:xfrm>
            <a:off x="9596246" y="2762289"/>
            <a:ext cx="1249680" cy="590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LLM Response</a:t>
            </a:r>
            <a:endParaRPr lang="en-AU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81954-F936-730A-F88F-8057409E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7792F3-D64D-03C7-BFCC-EE36E74F4012}"/>
              </a:ext>
            </a:extLst>
          </p:cNvPr>
          <p:cNvSpPr/>
          <p:nvPr/>
        </p:nvSpPr>
        <p:spPr>
          <a:xfrm>
            <a:off x="4524374" y="1087451"/>
            <a:ext cx="1249680" cy="590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System Instructions</a:t>
            </a:r>
            <a:endParaRPr lang="en-AU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91871F-50B3-22D2-EC01-F424783993E6}"/>
              </a:ext>
            </a:extLst>
          </p:cNvPr>
          <p:cNvSpPr/>
          <p:nvPr/>
        </p:nvSpPr>
        <p:spPr>
          <a:xfrm>
            <a:off x="3954075" y="1910411"/>
            <a:ext cx="1857375" cy="98679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Primary Content</a:t>
            </a:r>
            <a:endParaRPr lang="en-A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926FC-B01A-B1F3-80B9-43D7F7F9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42" y="2230450"/>
            <a:ext cx="1596150" cy="16100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9C881-5B22-275B-2746-94D4E30DEF03}"/>
              </a:ext>
            </a:extLst>
          </p:cNvPr>
          <p:cNvCxnSpPr>
            <a:cxnSpLocks/>
          </p:cNvCxnSpPr>
          <p:nvPr/>
        </p:nvCxnSpPr>
        <p:spPr>
          <a:xfrm>
            <a:off x="6400800" y="621792"/>
            <a:ext cx="0" cy="5365407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6FCEA5-5E49-90A2-7B5F-10CE7A803434}"/>
              </a:ext>
            </a:extLst>
          </p:cNvPr>
          <p:cNvCxnSpPr/>
          <p:nvPr/>
        </p:nvCxnSpPr>
        <p:spPr>
          <a:xfrm>
            <a:off x="5811450" y="1371600"/>
            <a:ext cx="5070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1BE203-16E5-C19F-4F87-91D1FB5C9CBF}"/>
              </a:ext>
            </a:extLst>
          </p:cNvPr>
          <p:cNvCxnSpPr/>
          <p:nvPr/>
        </p:nvCxnSpPr>
        <p:spPr>
          <a:xfrm>
            <a:off x="5811450" y="2374392"/>
            <a:ext cx="5070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05C65-7DFF-D9DD-1BA4-064D2846FAF3}"/>
              </a:ext>
            </a:extLst>
          </p:cNvPr>
          <p:cNvCxnSpPr/>
          <p:nvPr/>
        </p:nvCxnSpPr>
        <p:spPr>
          <a:xfrm>
            <a:off x="5811450" y="3437420"/>
            <a:ext cx="5070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FB88087-6423-8A73-428E-8BB250DDCE46}"/>
              </a:ext>
            </a:extLst>
          </p:cNvPr>
          <p:cNvSpPr/>
          <p:nvPr/>
        </p:nvSpPr>
        <p:spPr>
          <a:xfrm>
            <a:off x="4520240" y="3145193"/>
            <a:ext cx="1249680" cy="590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Tools</a:t>
            </a:r>
            <a:endParaRPr lang="en-AU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CC5314-3BAE-C097-8F96-2F7D411C0B9B}"/>
              </a:ext>
            </a:extLst>
          </p:cNvPr>
          <p:cNvSpPr/>
          <p:nvPr/>
        </p:nvSpPr>
        <p:spPr>
          <a:xfrm>
            <a:off x="4087372" y="4202849"/>
            <a:ext cx="1682548" cy="590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Input &amp; Output Samples</a:t>
            </a:r>
            <a:endParaRPr lang="en-AU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662F1D-7FE0-BCC9-228A-C4F225DBE855}"/>
              </a:ext>
            </a:extLst>
          </p:cNvPr>
          <p:cNvSpPr/>
          <p:nvPr/>
        </p:nvSpPr>
        <p:spPr>
          <a:xfrm>
            <a:off x="4128902" y="5148757"/>
            <a:ext cx="1682548" cy="590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Supporting Data</a:t>
            </a:r>
            <a:endParaRPr lang="en-AU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2A933A-C212-43B3-1FD1-AB6867EEE1C3}"/>
              </a:ext>
            </a:extLst>
          </p:cNvPr>
          <p:cNvCxnSpPr/>
          <p:nvPr/>
        </p:nvCxnSpPr>
        <p:spPr>
          <a:xfrm>
            <a:off x="5811450" y="4503496"/>
            <a:ext cx="5070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1E2BC9-71AD-02F5-A114-E9198D7B6E2A}"/>
              </a:ext>
            </a:extLst>
          </p:cNvPr>
          <p:cNvCxnSpPr/>
          <p:nvPr/>
        </p:nvCxnSpPr>
        <p:spPr>
          <a:xfrm>
            <a:off x="5893746" y="5418200"/>
            <a:ext cx="5070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E64F43C-6F8D-9792-5D7E-245227465220}"/>
              </a:ext>
            </a:extLst>
          </p:cNvPr>
          <p:cNvSpPr/>
          <p:nvPr/>
        </p:nvSpPr>
        <p:spPr>
          <a:xfrm>
            <a:off x="1591054" y="2079117"/>
            <a:ext cx="1249680" cy="590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User Prompt</a:t>
            </a:r>
            <a:endParaRPr lang="en-AU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8BCFE8F-0004-8751-57FE-4BB97ABB6DFC}"/>
              </a:ext>
            </a:extLst>
          </p:cNvPr>
          <p:cNvSpPr/>
          <p:nvPr/>
        </p:nvSpPr>
        <p:spPr>
          <a:xfrm>
            <a:off x="3035808" y="2230450"/>
            <a:ext cx="667512" cy="3207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3C2F393-51C0-C799-97EE-35CD5F9E6450}"/>
              </a:ext>
            </a:extLst>
          </p:cNvPr>
          <p:cNvSpPr/>
          <p:nvPr/>
        </p:nvSpPr>
        <p:spPr>
          <a:xfrm>
            <a:off x="6693791" y="2897201"/>
            <a:ext cx="667512" cy="3207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E7629A-3AAA-4AA2-C132-07C92916085F}"/>
              </a:ext>
            </a:extLst>
          </p:cNvPr>
          <p:cNvSpPr/>
          <p:nvPr/>
        </p:nvSpPr>
        <p:spPr>
          <a:xfrm>
            <a:off x="10111122" y="2713945"/>
            <a:ext cx="1249680" cy="590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LLM Response</a:t>
            </a:r>
            <a:endParaRPr lang="en-AU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611FF6B5-6A24-680D-BF14-99717ED2229D}"/>
              </a:ext>
            </a:extLst>
          </p:cNvPr>
          <p:cNvSpPr/>
          <p:nvPr/>
        </p:nvSpPr>
        <p:spPr>
          <a:xfrm>
            <a:off x="8127998" y="4844199"/>
            <a:ext cx="1596149" cy="11430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Tool Call ?</a:t>
            </a:r>
            <a:endParaRPr lang="en-AU" dirty="0">
              <a:latin typeface="Comic Sans MS" panose="030F0702030302020204" pitchFamily="66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07194BD-F327-1538-08B1-ECD90D4C951D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9174454" y="3854191"/>
            <a:ext cx="2111205" cy="1011813"/>
          </a:xfrm>
          <a:prstGeom prst="curvedConnector3">
            <a:avLst>
              <a:gd name="adj1" fmla="val 9872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D8BED507-CFAA-BED2-7CB1-B0A7EB665613}"/>
              </a:ext>
            </a:extLst>
          </p:cNvPr>
          <p:cNvCxnSpPr>
            <a:cxnSpLocks/>
            <a:stCxn id="6" idx="1"/>
            <a:endCxn id="14" idx="2"/>
          </p:cNvCxnSpPr>
          <p:nvPr/>
        </p:nvCxnSpPr>
        <p:spPr>
          <a:xfrm rot="10800000" flipV="1">
            <a:off x="4970176" y="5415699"/>
            <a:ext cx="3157822" cy="323608"/>
          </a:xfrm>
          <a:prstGeom prst="curvedConnector4">
            <a:avLst>
              <a:gd name="adj1" fmla="val 36680"/>
              <a:gd name="adj2" fmla="val 24724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D388698-6B47-5B61-D85C-56FFFFEFB163}"/>
              </a:ext>
            </a:extLst>
          </p:cNvPr>
          <p:cNvSpPr/>
          <p:nvPr/>
        </p:nvSpPr>
        <p:spPr>
          <a:xfrm>
            <a:off x="9126666" y="2902028"/>
            <a:ext cx="667512" cy="3207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3F8DBF-6E83-A505-A05A-DF80943F4DF3}"/>
              </a:ext>
            </a:extLst>
          </p:cNvPr>
          <p:cNvSpPr/>
          <p:nvPr/>
        </p:nvSpPr>
        <p:spPr>
          <a:xfrm>
            <a:off x="8212412" y="6060960"/>
            <a:ext cx="2379388" cy="590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Trigger tool and return results to LLM</a:t>
            </a:r>
            <a:endParaRPr lang="en-AU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1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Comic Sans MS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Rakesh Lakshminarayana (Agile Insights)</dc:creator>
  <cp:lastModifiedBy>Rakesh Lakshminarayana (Agile Insights)</cp:lastModifiedBy>
  <cp:revision>4</cp:revision>
  <dcterms:created xsi:type="dcterms:W3CDTF">2025-05-13T01:45:44Z</dcterms:created>
  <dcterms:modified xsi:type="dcterms:W3CDTF">2025-05-13T02:26:11Z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283520-1c8e-42d2-9694-49d7ad25ef82_Enabled">
    <vt:lpwstr>true</vt:lpwstr>
  </property>
  <property fmtid="{D5CDD505-2E9C-101B-9397-08002B2CF9AE}" pid="3" name="MSIP_Label_19283520-1c8e-42d2-9694-49d7ad25ef82_SetDate">
    <vt:lpwstr>2025-05-13T01:45:47Z</vt:lpwstr>
  </property>
  <property fmtid="{D5CDD505-2E9C-101B-9397-08002B2CF9AE}" pid="4" name="MSIP_Label_19283520-1c8e-42d2-9694-49d7ad25ef82_Method">
    <vt:lpwstr>Standard</vt:lpwstr>
  </property>
  <property fmtid="{D5CDD505-2E9C-101B-9397-08002B2CF9AE}" pid="5" name="MSIP_Label_19283520-1c8e-42d2-9694-49d7ad25ef82_Name">
    <vt:lpwstr>Official</vt:lpwstr>
  </property>
  <property fmtid="{D5CDD505-2E9C-101B-9397-08002B2CF9AE}" pid="6" name="MSIP_Label_19283520-1c8e-42d2-9694-49d7ad25ef82_SiteId">
    <vt:lpwstr>036f815c-3d92-42f2-a595-d69e17a03194</vt:lpwstr>
  </property>
  <property fmtid="{D5CDD505-2E9C-101B-9397-08002B2CF9AE}" pid="7" name="MSIP_Label_19283520-1c8e-42d2-9694-49d7ad25ef82_ActionId">
    <vt:lpwstr>8d5f06c2-b587-44ae-816e-081185d0860d</vt:lpwstr>
  </property>
  <property fmtid="{D5CDD505-2E9C-101B-9397-08002B2CF9AE}" pid="8" name="MSIP_Label_19283520-1c8e-42d2-9694-49d7ad25ef82_ContentBits">
    <vt:lpwstr>0</vt:lpwstr>
  </property>
  <property fmtid="{D5CDD505-2E9C-101B-9397-08002B2CF9AE}" pid="9" name="MSIP_Label_19283520-1c8e-42d2-9694-49d7ad25ef82_Tag">
    <vt:lpwstr>10, 3, 0, 1</vt:lpwstr>
  </property>
</Properties>
</file>