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1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2" autoAdjust="0"/>
    <p:restoredTop sz="94652" autoAdjust="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1CF06-4EDC-4A8D-8B51-D8FD8553DF42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0F5B0-10F0-4ADE-8886-F21C3456E6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424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0F5B0-10F0-4ADE-8886-F21C3456E6E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350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89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199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6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035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42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230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29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305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16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801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074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CD9E-914B-4652-8647-668C59F5D163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21FB-8D8B-44E7-B509-EED5531C5E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770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584176"/>
          </a:xfrm>
        </p:spPr>
        <p:txBody>
          <a:bodyPr>
            <a:normAutofit/>
          </a:bodyPr>
          <a:lstStyle/>
          <a:p>
            <a:r>
              <a:rPr lang="en-IN" dirty="0" smtClean="0"/>
              <a:t>Fitting a Line to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650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21196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23186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8981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34391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20892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31166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9995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24326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9779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68413"/>
            <a:ext cx="8045450" cy="4525962"/>
          </a:xfrm>
        </p:spPr>
      </p:pic>
    </p:spTree>
    <p:extLst>
      <p:ext uri="{BB962C8B-B14F-4D97-AF65-F5344CB8AC3E}">
        <p14:creationId xmlns:p14="http://schemas.microsoft.com/office/powerpoint/2010/main" xmlns="" val="13343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713" y="908050"/>
            <a:ext cx="8650287" cy="4968875"/>
          </a:xfrm>
        </p:spPr>
      </p:pic>
    </p:spTree>
    <p:extLst>
      <p:ext uri="{BB962C8B-B14F-4D97-AF65-F5344CB8AC3E}">
        <p14:creationId xmlns:p14="http://schemas.microsoft.com/office/powerpoint/2010/main" xmlns="" val="26120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41742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34781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3450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19619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34920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30270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27054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16880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xmlns="" val="1184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</Words>
  <Application>Microsoft Office PowerPoint</Application>
  <PresentationFormat>On-screen Show (4:3)</PresentationFormat>
  <Paragraphs>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Fitting a Line to Data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</dc:creator>
  <cp:lastModifiedBy>Rakesh</cp:lastModifiedBy>
  <cp:revision>8</cp:revision>
  <dcterms:created xsi:type="dcterms:W3CDTF">2022-09-12T06:49:54Z</dcterms:created>
  <dcterms:modified xsi:type="dcterms:W3CDTF">2022-09-26T05:07:30Z</dcterms:modified>
</cp:coreProperties>
</file>