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ROTE" userId="1eb12730ee5ba8c8" providerId="LiveId" clId="{F5C7BAA3-E408-4D35-91DE-2BE66077381A}"/>
    <pc:docChg chg="undo custSel addSld delSld modSld">
      <pc:chgData name="ABHISHEK ROTE" userId="1eb12730ee5ba8c8" providerId="LiveId" clId="{F5C7BAA3-E408-4D35-91DE-2BE66077381A}" dt="2023-02-25T18:06:27.666" v="1436" actId="1076"/>
      <pc:docMkLst>
        <pc:docMk/>
      </pc:docMkLst>
      <pc:sldChg chg="modSp mod">
        <pc:chgData name="ABHISHEK ROTE" userId="1eb12730ee5ba8c8" providerId="LiveId" clId="{F5C7BAA3-E408-4D35-91DE-2BE66077381A}" dt="2023-02-22T17:19:15.599" v="695" actId="20577"/>
        <pc:sldMkLst>
          <pc:docMk/>
          <pc:sldMk cId="2543433457" sldId="256"/>
        </pc:sldMkLst>
        <pc:spChg chg="mod">
          <ac:chgData name="ABHISHEK ROTE" userId="1eb12730ee5ba8c8" providerId="LiveId" clId="{F5C7BAA3-E408-4D35-91DE-2BE66077381A}" dt="2023-02-22T17:19:15.599" v="695" actId="20577"/>
          <ac:spMkLst>
            <pc:docMk/>
            <pc:sldMk cId="2543433457" sldId="256"/>
            <ac:spMk id="3" creationId="{403B4457-995F-B7B6-2E61-E836CB54F9AA}"/>
          </ac:spMkLst>
        </pc:spChg>
        <pc:spChg chg="mod">
          <ac:chgData name="ABHISHEK ROTE" userId="1eb12730ee5ba8c8" providerId="LiveId" clId="{F5C7BAA3-E408-4D35-91DE-2BE66077381A}" dt="2023-02-19T19:11:37.988" v="107" actId="1076"/>
          <ac:spMkLst>
            <pc:docMk/>
            <pc:sldMk cId="2543433457" sldId="256"/>
            <ac:spMk id="5" creationId="{2E776614-8F81-95AA-4012-B479D24CB65D}"/>
          </ac:spMkLst>
        </pc:spChg>
      </pc:sldChg>
      <pc:sldChg chg="addSp delSp modSp new mod">
        <pc:chgData name="ABHISHEK ROTE" userId="1eb12730ee5ba8c8" providerId="LiveId" clId="{F5C7BAA3-E408-4D35-91DE-2BE66077381A}" dt="2023-02-22T17:32:21.778" v="734" actId="1076"/>
        <pc:sldMkLst>
          <pc:docMk/>
          <pc:sldMk cId="3160936574" sldId="257"/>
        </pc:sldMkLst>
        <pc:spChg chg="add del mod">
          <ac:chgData name="ABHISHEK ROTE" userId="1eb12730ee5ba8c8" providerId="LiveId" clId="{F5C7BAA3-E408-4D35-91DE-2BE66077381A}" dt="2023-02-19T18:56:48.082" v="3" actId="21"/>
          <ac:spMkLst>
            <pc:docMk/>
            <pc:sldMk cId="3160936574" sldId="257"/>
            <ac:spMk id="2" creationId="{A143265C-1FB1-D81A-669C-E5EC414E62C9}"/>
          </ac:spMkLst>
        </pc:spChg>
        <pc:spChg chg="add del mod">
          <ac:chgData name="ABHISHEK ROTE" userId="1eb12730ee5ba8c8" providerId="LiveId" clId="{F5C7BAA3-E408-4D35-91DE-2BE66077381A}" dt="2023-02-19T19:00:28.447" v="10"/>
          <ac:spMkLst>
            <pc:docMk/>
            <pc:sldMk cId="3160936574" sldId="257"/>
            <ac:spMk id="3" creationId="{2CAC8845-9271-4581-50E8-DBE44DF2D0DA}"/>
          </ac:spMkLst>
        </pc:spChg>
        <pc:spChg chg="add del mod">
          <ac:chgData name="ABHISHEK ROTE" userId="1eb12730ee5ba8c8" providerId="LiveId" clId="{F5C7BAA3-E408-4D35-91DE-2BE66077381A}" dt="2023-02-19T19:01:06.802" v="12" actId="21"/>
          <ac:spMkLst>
            <pc:docMk/>
            <pc:sldMk cId="3160936574" sldId="257"/>
            <ac:spMk id="4" creationId="{279614EA-3DB4-5073-E598-93A8E22223C1}"/>
          </ac:spMkLst>
        </pc:spChg>
        <pc:spChg chg="add del mod">
          <ac:chgData name="ABHISHEK ROTE" userId="1eb12730ee5ba8c8" providerId="LiveId" clId="{F5C7BAA3-E408-4D35-91DE-2BE66077381A}" dt="2023-02-19T19:02:57.556" v="25"/>
          <ac:spMkLst>
            <pc:docMk/>
            <pc:sldMk cId="3160936574" sldId="257"/>
            <ac:spMk id="5" creationId="{947247D6-7404-FA0C-CF2A-CAE36DDF4E4C}"/>
          </ac:spMkLst>
        </pc:spChg>
        <pc:spChg chg="add mod">
          <ac:chgData name="ABHISHEK ROTE" userId="1eb12730ee5ba8c8" providerId="LiveId" clId="{F5C7BAA3-E408-4D35-91DE-2BE66077381A}" dt="2023-02-19T19:01:19.624" v="14"/>
          <ac:spMkLst>
            <pc:docMk/>
            <pc:sldMk cId="3160936574" sldId="257"/>
            <ac:spMk id="6" creationId="{E49FFB0A-7CE0-8548-61C8-AAC9F29075A0}"/>
          </ac:spMkLst>
        </pc:spChg>
        <pc:spChg chg="add del mod">
          <ac:chgData name="ABHISHEK ROTE" userId="1eb12730ee5ba8c8" providerId="LiveId" clId="{F5C7BAA3-E408-4D35-91DE-2BE66077381A}" dt="2023-02-19T19:02:57.559" v="27"/>
          <ac:spMkLst>
            <pc:docMk/>
            <pc:sldMk cId="3160936574" sldId="257"/>
            <ac:spMk id="7" creationId="{801E324E-6D3D-A5FE-39C2-C343A89CC727}"/>
          </ac:spMkLst>
        </pc:spChg>
        <pc:spChg chg="add mod">
          <ac:chgData name="ABHISHEK ROTE" userId="1eb12730ee5ba8c8" providerId="LiveId" clId="{F5C7BAA3-E408-4D35-91DE-2BE66077381A}" dt="2023-02-22T17:32:21.778" v="734" actId="1076"/>
          <ac:spMkLst>
            <pc:docMk/>
            <pc:sldMk cId="3160936574" sldId="257"/>
            <ac:spMk id="8" creationId="{CB5C62B5-D7EA-FE1D-F152-F483B027BE41}"/>
          </ac:spMkLst>
        </pc:spChg>
        <pc:spChg chg="add mod">
          <ac:chgData name="ABHISHEK ROTE" userId="1eb12730ee5ba8c8" providerId="LiveId" clId="{F5C7BAA3-E408-4D35-91DE-2BE66077381A}" dt="2023-02-19T20:17:11.278" v="683" actId="1076"/>
          <ac:spMkLst>
            <pc:docMk/>
            <pc:sldMk cId="3160936574" sldId="257"/>
            <ac:spMk id="9" creationId="{B56315B0-8F0B-A956-E2C6-D55E9D973CD3}"/>
          </ac:spMkLst>
        </pc:spChg>
      </pc:sldChg>
      <pc:sldChg chg="addSp delSp modSp new mod">
        <pc:chgData name="ABHISHEK ROTE" userId="1eb12730ee5ba8c8" providerId="LiveId" clId="{F5C7BAA3-E408-4D35-91DE-2BE66077381A}" dt="2023-02-25T14:33:16.642" v="1299" actId="5793"/>
        <pc:sldMkLst>
          <pc:docMk/>
          <pc:sldMk cId="3540651272" sldId="258"/>
        </pc:sldMkLst>
        <pc:spChg chg="add del mod">
          <ac:chgData name="ABHISHEK ROTE" userId="1eb12730ee5ba8c8" providerId="LiveId" clId="{F5C7BAA3-E408-4D35-91DE-2BE66077381A}" dt="2023-02-19T19:26:26.922" v="123" actId="478"/>
          <ac:spMkLst>
            <pc:docMk/>
            <pc:sldMk cId="3540651272" sldId="258"/>
            <ac:spMk id="2" creationId="{08F3F1A6-1BB8-49FB-2534-54DB4DFB9EE4}"/>
          </ac:spMkLst>
        </pc:spChg>
        <pc:spChg chg="add mod">
          <ac:chgData name="ABHISHEK ROTE" userId="1eb12730ee5ba8c8" providerId="LiveId" clId="{F5C7BAA3-E408-4D35-91DE-2BE66077381A}" dt="2023-02-25T14:06:34.726" v="1230" actId="1076"/>
          <ac:spMkLst>
            <pc:docMk/>
            <pc:sldMk cId="3540651272" sldId="258"/>
            <ac:spMk id="2" creationId="{AE88E658-6D71-7F1D-8945-D6A1A6ED51D1}"/>
          </ac:spMkLst>
        </pc:spChg>
        <pc:spChg chg="add mod">
          <ac:chgData name="ABHISHEK ROTE" userId="1eb12730ee5ba8c8" providerId="LiveId" clId="{F5C7BAA3-E408-4D35-91DE-2BE66077381A}" dt="2023-02-25T14:30:05.732" v="1295" actId="1076"/>
          <ac:spMkLst>
            <pc:docMk/>
            <pc:sldMk cId="3540651272" sldId="258"/>
            <ac:spMk id="3" creationId="{A46D2C46-4D85-1AD8-1EB6-63BBB8636173}"/>
          </ac:spMkLst>
        </pc:spChg>
        <pc:spChg chg="add del mod">
          <ac:chgData name="ABHISHEK ROTE" userId="1eb12730ee5ba8c8" providerId="LiveId" clId="{F5C7BAA3-E408-4D35-91DE-2BE66077381A}" dt="2023-02-22T18:09:47.651" v="1183" actId="21"/>
          <ac:spMkLst>
            <pc:docMk/>
            <pc:sldMk cId="3540651272" sldId="258"/>
            <ac:spMk id="4" creationId="{83530487-73AE-2C18-127D-768F001F939F}"/>
          </ac:spMkLst>
        </pc:spChg>
        <pc:spChg chg="add mod">
          <ac:chgData name="ABHISHEK ROTE" userId="1eb12730ee5ba8c8" providerId="LiveId" clId="{F5C7BAA3-E408-4D35-91DE-2BE66077381A}" dt="2023-02-25T14:33:16.642" v="1299" actId="5793"/>
          <ac:spMkLst>
            <pc:docMk/>
            <pc:sldMk cId="3540651272" sldId="258"/>
            <ac:spMk id="5" creationId="{C35341F6-3B85-753F-3E17-7825EF6844EB}"/>
          </ac:spMkLst>
        </pc:spChg>
      </pc:sldChg>
      <pc:sldChg chg="addSp modSp new mod">
        <pc:chgData name="ABHISHEK ROTE" userId="1eb12730ee5ba8c8" providerId="LiveId" clId="{F5C7BAA3-E408-4D35-91DE-2BE66077381A}" dt="2023-02-25T17:11:31.759" v="1357" actId="1076"/>
        <pc:sldMkLst>
          <pc:docMk/>
          <pc:sldMk cId="4085648192" sldId="259"/>
        </pc:sldMkLst>
        <pc:spChg chg="add mod">
          <ac:chgData name="ABHISHEK ROTE" userId="1eb12730ee5ba8c8" providerId="LiveId" clId="{F5C7BAA3-E408-4D35-91DE-2BE66077381A}" dt="2023-02-25T17:11:31.759" v="1357" actId="1076"/>
          <ac:spMkLst>
            <pc:docMk/>
            <pc:sldMk cId="4085648192" sldId="259"/>
            <ac:spMk id="2" creationId="{EB1E833A-E2D7-ECBC-0ED9-79E737CABB63}"/>
          </ac:spMkLst>
        </pc:spChg>
        <pc:spChg chg="add mod">
          <ac:chgData name="ABHISHEK ROTE" userId="1eb12730ee5ba8c8" providerId="LiveId" clId="{F5C7BAA3-E408-4D35-91DE-2BE66077381A}" dt="2023-02-19T19:36:43.097" v="240" actId="1076"/>
          <ac:spMkLst>
            <pc:docMk/>
            <pc:sldMk cId="4085648192" sldId="259"/>
            <ac:spMk id="3" creationId="{C16018A5-EA90-3F75-8625-186AAC9C6321}"/>
          </ac:spMkLst>
        </pc:spChg>
      </pc:sldChg>
      <pc:sldChg chg="new del">
        <pc:chgData name="ABHISHEK ROTE" userId="1eb12730ee5ba8c8" providerId="LiveId" clId="{F5C7BAA3-E408-4D35-91DE-2BE66077381A}" dt="2023-02-19T19:39:38.812" v="252" actId="2696"/>
        <pc:sldMkLst>
          <pc:docMk/>
          <pc:sldMk cId="335389369" sldId="260"/>
        </pc:sldMkLst>
      </pc:sldChg>
      <pc:sldChg chg="addSp delSp modSp new mod">
        <pc:chgData name="ABHISHEK ROTE" userId="1eb12730ee5ba8c8" providerId="LiveId" clId="{F5C7BAA3-E408-4D35-91DE-2BE66077381A}" dt="2023-02-25T17:12:10.778" v="1366" actId="1076"/>
        <pc:sldMkLst>
          <pc:docMk/>
          <pc:sldMk cId="3599192551" sldId="260"/>
        </pc:sldMkLst>
        <pc:spChg chg="add del mod">
          <ac:chgData name="ABHISHEK ROTE" userId="1eb12730ee5ba8c8" providerId="LiveId" clId="{F5C7BAA3-E408-4D35-91DE-2BE66077381A}" dt="2023-02-19T20:16:11.977" v="679"/>
          <ac:spMkLst>
            <pc:docMk/>
            <pc:sldMk cId="3599192551" sldId="260"/>
            <ac:spMk id="4" creationId="{3926270A-AAEE-7E19-0DC1-1CCD9CE7E712}"/>
          </ac:spMkLst>
        </pc:spChg>
        <pc:spChg chg="add del mod">
          <ac:chgData name="ABHISHEK ROTE" userId="1eb12730ee5ba8c8" providerId="LiveId" clId="{F5C7BAA3-E408-4D35-91DE-2BE66077381A}" dt="2023-02-19T19:40:59.165" v="258" actId="21"/>
          <ac:spMkLst>
            <pc:docMk/>
            <pc:sldMk cId="3599192551" sldId="260"/>
            <ac:spMk id="7" creationId="{31D0497C-6083-DCEA-A924-38F9C6584A69}"/>
          </ac:spMkLst>
        </pc:spChg>
        <pc:spChg chg="add del mod">
          <ac:chgData name="ABHISHEK ROTE" userId="1eb12730ee5ba8c8" providerId="LiveId" clId="{F5C7BAA3-E408-4D35-91DE-2BE66077381A}" dt="2023-02-19T19:43:47.581" v="335"/>
          <ac:spMkLst>
            <pc:docMk/>
            <pc:sldMk cId="3599192551" sldId="260"/>
            <ac:spMk id="10" creationId="{94985077-A33F-F4E9-93ED-7FA1F2D9B061}"/>
          </ac:spMkLst>
        </pc:spChg>
        <pc:picChg chg="add mod">
          <ac:chgData name="ABHISHEK ROTE" userId="1eb12730ee5ba8c8" providerId="LiveId" clId="{F5C7BAA3-E408-4D35-91DE-2BE66077381A}" dt="2023-02-25T17:12:10.778" v="1366" actId="1076"/>
          <ac:picMkLst>
            <pc:docMk/>
            <pc:sldMk cId="3599192551" sldId="260"/>
            <ac:picMk id="3" creationId="{FB19EB1C-7F6B-F96E-E08B-37A7DA74839A}"/>
          </ac:picMkLst>
        </pc:picChg>
        <pc:picChg chg="add del mod">
          <ac:chgData name="ABHISHEK ROTE" userId="1eb12730ee5ba8c8" providerId="LiveId" clId="{F5C7BAA3-E408-4D35-91DE-2BE66077381A}" dt="2023-02-19T19:40:59.165" v="258" actId="21"/>
          <ac:picMkLst>
            <pc:docMk/>
            <pc:sldMk cId="3599192551" sldId="260"/>
            <ac:picMk id="6" creationId="{631671F9-437D-1212-3C3D-57404AF6E78E}"/>
          </ac:picMkLst>
        </pc:picChg>
        <pc:picChg chg="add mod">
          <ac:chgData name="ABHISHEK ROTE" userId="1eb12730ee5ba8c8" providerId="LiveId" clId="{F5C7BAA3-E408-4D35-91DE-2BE66077381A}" dt="2023-02-25T17:11:57.288" v="1361" actId="1076"/>
          <ac:picMkLst>
            <pc:docMk/>
            <pc:sldMk cId="3599192551" sldId="260"/>
            <ac:picMk id="9" creationId="{BBF968EC-DB87-6282-6D14-57A55B3F900E}"/>
          </ac:picMkLst>
        </pc:picChg>
      </pc:sldChg>
      <pc:sldChg chg="addSp delSp modSp new mod">
        <pc:chgData name="ABHISHEK ROTE" userId="1eb12730ee5ba8c8" providerId="LiveId" clId="{F5C7BAA3-E408-4D35-91DE-2BE66077381A}" dt="2023-02-25T18:01:04.107" v="1413" actId="1076"/>
        <pc:sldMkLst>
          <pc:docMk/>
          <pc:sldMk cId="1492893113" sldId="261"/>
        </pc:sldMkLst>
        <pc:spChg chg="add mod">
          <ac:chgData name="ABHISHEK ROTE" userId="1eb12730ee5ba8c8" providerId="LiveId" clId="{F5C7BAA3-E408-4D35-91DE-2BE66077381A}" dt="2023-02-19T19:54:44.526" v="396" actId="113"/>
          <ac:spMkLst>
            <pc:docMk/>
            <pc:sldMk cId="1492893113" sldId="261"/>
            <ac:spMk id="2" creationId="{9EEAB4A1-4888-3BA9-F431-A20E2AB2F875}"/>
          </ac:spMkLst>
        </pc:spChg>
        <pc:spChg chg="add mod">
          <ac:chgData name="ABHISHEK ROTE" userId="1eb12730ee5ba8c8" providerId="LiveId" clId="{F5C7BAA3-E408-4D35-91DE-2BE66077381A}" dt="2023-02-25T18:01:04.107" v="1413" actId="1076"/>
          <ac:spMkLst>
            <pc:docMk/>
            <pc:sldMk cId="1492893113" sldId="261"/>
            <ac:spMk id="3" creationId="{E4AD62FB-9949-5527-7F7C-3160B2645F3B}"/>
          </ac:spMkLst>
        </pc:spChg>
        <pc:spChg chg="add mod">
          <ac:chgData name="ABHISHEK ROTE" userId="1eb12730ee5ba8c8" providerId="LiveId" clId="{F5C7BAA3-E408-4D35-91DE-2BE66077381A}" dt="2023-02-25T18:00:55.747" v="1412" actId="1076"/>
          <ac:spMkLst>
            <pc:docMk/>
            <pc:sldMk cId="1492893113" sldId="261"/>
            <ac:spMk id="4" creationId="{A7D64126-F4FB-710C-5DA4-D6B9F5413ECB}"/>
          </ac:spMkLst>
        </pc:spChg>
        <pc:spChg chg="add del mod">
          <ac:chgData name="ABHISHEK ROTE" userId="1eb12730ee5ba8c8" providerId="LiveId" clId="{F5C7BAA3-E408-4D35-91DE-2BE66077381A}" dt="2023-02-25T17:48:11.319" v="1391"/>
          <ac:spMkLst>
            <pc:docMk/>
            <pc:sldMk cId="1492893113" sldId="261"/>
            <ac:spMk id="5" creationId="{0E169BD4-EB27-9534-E824-B44938332E29}"/>
          </ac:spMkLst>
        </pc:spChg>
      </pc:sldChg>
      <pc:sldChg chg="addSp delSp modSp new mod">
        <pc:chgData name="ABHISHEK ROTE" userId="1eb12730ee5ba8c8" providerId="LiveId" clId="{F5C7BAA3-E408-4D35-91DE-2BE66077381A}" dt="2023-02-25T18:00:39.366" v="1411" actId="1076"/>
        <pc:sldMkLst>
          <pc:docMk/>
          <pc:sldMk cId="3350744836" sldId="262"/>
        </pc:sldMkLst>
        <pc:spChg chg="add mod">
          <ac:chgData name="ABHISHEK ROTE" userId="1eb12730ee5ba8c8" providerId="LiveId" clId="{F5C7BAA3-E408-4D35-91DE-2BE66077381A}" dt="2023-02-25T17:59:59.395" v="1406" actId="1076"/>
          <ac:spMkLst>
            <pc:docMk/>
            <pc:sldMk cId="3350744836" sldId="262"/>
            <ac:spMk id="2" creationId="{DFFE49E6-7C54-F22F-8BCE-5DB7328562BE}"/>
          </ac:spMkLst>
        </pc:spChg>
        <pc:spChg chg="add mod">
          <ac:chgData name="ABHISHEK ROTE" userId="1eb12730ee5ba8c8" providerId="LiveId" clId="{F5C7BAA3-E408-4D35-91DE-2BE66077381A}" dt="2023-02-25T18:00:06.186" v="1407" actId="1076"/>
          <ac:spMkLst>
            <pc:docMk/>
            <pc:sldMk cId="3350744836" sldId="262"/>
            <ac:spMk id="3" creationId="{07ABCC20-F8AE-E6B9-5AF4-06FC9A3E1077}"/>
          </ac:spMkLst>
        </pc:spChg>
        <pc:spChg chg="add del mod">
          <ac:chgData name="ABHISHEK ROTE" userId="1eb12730ee5ba8c8" providerId="LiveId" clId="{F5C7BAA3-E408-4D35-91DE-2BE66077381A}" dt="2023-02-19T19:56:36.694" v="402" actId="21"/>
          <ac:spMkLst>
            <pc:docMk/>
            <pc:sldMk cId="3350744836" sldId="262"/>
            <ac:spMk id="4" creationId="{8481C840-83DA-5BB9-033B-F0BB53A3A401}"/>
          </ac:spMkLst>
        </pc:spChg>
        <pc:spChg chg="add mod">
          <ac:chgData name="ABHISHEK ROTE" userId="1eb12730ee5ba8c8" providerId="LiveId" clId="{F5C7BAA3-E408-4D35-91DE-2BE66077381A}" dt="2023-02-25T18:00:33.204" v="1410" actId="1076"/>
          <ac:spMkLst>
            <pc:docMk/>
            <pc:sldMk cId="3350744836" sldId="262"/>
            <ac:spMk id="5" creationId="{79FDDE88-0430-2357-7669-7E6B4B432C0C}"/>
          </ac:spMkLst>
        </pc:spChg>
        <pc:spChg chg="add del mod">
          <ac:chgData name="ABHISHEK ROTE" userId="1eb12730ee5ba8c8" providerId="LiveId" clId="{F5C7BAA3-E408-4D35-91DE-2BE66077381A}" dt="2023-02-19T19:57:22.621" v="409"/>
          <ac:spMkLst>
            <pc:docMk/>
            <pc:sldMk cId="3350744836" sldId="262"/>
            <ac:spMk id="6" creationId="{8F489CEF-444B-A6C4-FCD2-6DCB9E7979E5}"/>
          </ac:spMkLst>
        </pc:spChg>
        <pc:spChg chg="add mod">
          <ac:chgData name="ABHISHEK ROTE" userId="1eb12730ee5ba8c8" providerId="LiveId" clId="{F5C7BAA3-E408-4D35-91DE-2BE66077381A}" dt="2023-02-25T18:00:39.366" v="1411" actId="1076"/>
          <ac:spMkLst>
            <pc:docMk/>
            <pc:sldMk cId="3350744836" sldId="262"/>
            <ac:spMk id="7" creationId="{CA56431F-66EE-3D97-BC8E-871FFCB88C1A}"/>
          </ac:spMkLst>
        </pc:spChg>
      </pc:sldChg>
      <pc:sldChg chg="addSp delSp modSp new mod">
        <pc:chgData name="ABHISHEK ROTE" userId="1eb12730ee5ba8c8" providerId="LiveId" clId="{F5C7BAA3-E408-4D35-91DE-2BE66077381A}" dt="2023-02-25T18:05:57.618" v="1434" actId="1076"/>
        <pc:sldMkLst>
          <pc:docMk/>
          <pc:sldMk cId="2944774471" sldId="263"/>
        </pc:sldMkLst>
        <pc:spChg chg="add mod">
          <ac:chgData name="ABHISHEK ROTE" userId="1eb12730ee5ba8c8" providerId="LiveId" clId="{F5C7BAA3-E408-4D35-91DE-2BE66077381A}" dt="2023-02-25T18:05:57.618" v="1434" actId="1076"/>
          <ac:spMkLst>
            <pc:docMk/>
            <pc:sldMk cId="2944774471" sldId="263"/>
            <ac:spMk id="2" creationId="{2B2EC48B-8C38-9851-E986-34D684627040}"/>
          </ac:spMkLst>
        </pc:spChg>
        <pc:spChg chg="add del mod">
          <ac:chgData name="ABHISHEK ROTE" userId="1eb12730ee5ba8c8" providerId="LiveId" clId="{F5C7BAA3-E408-4D35-91DE-2BE66077381A}" dt="2023-02-19T20:03:24.667" v="435" actId="21"/>
          <ac:spMkLst>
            <pc:docMk/>
            <pc:sldMk cId="2944774471" sldId="263"/>
            <ac:spMk id="3" creationId="{D95D57E4-48ED-F46A-CE91-087E08F6151C}"/>
          </ac:spMkLst>
        </pc:spChg>
        <pc:spChg chg="add del mod">
          <ac:chgData name="ABHISHEK ROTE" userId="1eb12730ee5ba8c8" providerId="LiveId" clId="{F5C7BAA3-E408-4D35-91DE-2BE66077381A}" dt="2023-02-19T20:03:33.242" v="437" actId="21"/>
          <ac:spMkLst>
            <pc:docMk/>
            <pc:sldMk cId="2944774471" sldId="263"/>
            <ac:spMk id="4" creationId="{8CDB82E6-7EAC-9708-F790-5B6A6C4644FA}"/>
          </ac:spMkLst>
        </pc:spChg>
        <pc:spChg chg="add mod">
          <ac:chgData name="ABHISHEK ROTE" userId="1eb12730ee5ba8c8" providerId="LiveId" clId="{F5C7BAA3-E408-4D35-91DE-2BE66077381A}" dt="2023-02-25T18:05:46.234" v="1432" actId="1076"/>
          <ac:spMkLst>
            <pc:docMk/>
            <pc:sldMk cId="2944774471" sldId="263"/>
            <ac:spMk id="5" creationId="{E8C9ABB2-2E1C-3FCA-0449-72EDC54DB7BB}"/>
          </ac:spMkLst>
        </pc:spChg>
      </pc:sldChg>
      <pc:sldChg chg="addSp delSp modSp new mod">
        <pc:chgData name="ABHISHEK ROTE" userId="1eb12730ee5ba8c8" providerId="LiveId" clId="{F5C7BAA3-E408-4D35-91DE-2BE66077381A}" dt="2023-02-25T18:01:44.706" v="1422" actId="14100"/>
        <pc:sldMkLst>
          <pc:docMk/>
          <pc:sldMk cId="3765708491" sldId="264"/>
        </pc:sldMkLst>
        <pc:spChg chg="add del mod">
          <ac:chgData name="ABHISHEK ROTE" userId="1eb12730ee5ba8c8" providerId="LiveId" clId="{F5C7BAA3-E408-4D35-91DE-2BE66077381A}" dt="2023-02-19T20:07:34.951" v="541"/>
          <ac:spMkLst>
            <pc:docMk/>
            <pc:sldMk cId="3765708491" sldId="264"/>
            <ac:spMk id="4" creationId="{105DBBE0-E992-4367-5097-9DCABCA3766D}"/>
          </ac:spMkLst>
        </pc:spChg>
        <pc:spChg chg="add del mod">
          <ac:chgData name="ABHISHEK ROTE" userId="1eb12730ee5ba8c8" providerId="LiveId" clId="{F5C7BAA3-E408-4D35-91DE-2BE66077381A}" dt="2023-02-19T20:08:35.930" v="543" actId="21"/>
          <ac:spMkLst>
            <pc:docMk/>
            <pc:sldMk cId="3765708491" sldId="264"/>
            <ac:spMk id="7" creationId="{E6A0438A-D1A7-8A25-8D5F-C752A7185AB8}"/>
          </ac:spMkLst>
        </pc:spChg>
        <pc:spChg chg="add del mod">
          <ac:chgData name="ABHISHEK ROTE" userId="1eb12730ee5ba8c8" providerId="LiveId" clId="{F5C7BAA3-E408-4D35-91DE-2BE66077381A}" dt="2023-02-19T20:10:09.586" v="612"/>
          <ac:spMkLst>
            <pc:docMk/>
            <pc:sldMk cId="3765708491" sldId="264"/>
            <ac:spMk id="10" creationId="{D8049BED-3D54-A7C8-7C1A-D1FD7D2B140D}"/>
          </ac:spMkLst>
        </pc:spChg>
        <pc:picChg chg="add mod">
          <ac:chgData name="ABHISHEK ROTE" userId="1eb12730ee5ba8c8" providerId="LiveId" clId="{F5C7BAA3-E408-4D35-91DE-2BE66077381A}" dt="2023-02-25T18:01:44.706" v="1422" actId="14100"/>
          <ac:picMkLst>
            <pc:docMk/>
            <pc:sldMk cId="3765708491" sldId="264"/>
            <ac:picMk id="3" creationId="{71B59901-2D0D-1417-5B81-291F74929887}"/>
          </ac:picMkLst>
        </pc:picChg>
        <pc:picChg chg="add del mod">
          <ac:chgData name="ABHISHEK ROTE" userId="1eb12730ee5ba8c8" providerId="LiveId" clId="{F5C7BAA3-E408-4D35-91DE-2BE66077381A}" dt="2023-02-19T20:08:35.930" v="543" actId="21"/>
          <ac:picMkLst>
            <pc:docMk/>
            <pc:sldMk cId="3765708491" sldId="264"/>
            <ac:picMk id="6" creationId="{880CA3F1-9772-71EF-B852-846015FBD751}"/>
          </ac:picMkLst>
        </pc:picChg>
        <pc:picChg chg="add mod">
          <ac:chgData name="ABHISHEK ROTE" userId="1eb12730ee5ba8c8" providerId="LiveId" clId="{F5C7BAA3-E408-4D35-91DE-2BE66077381A}" dt="2023-02-25T18:01:39.261" v="1421" actId="1076"/>
          <ac:picMkLst>
            <pc:docMk/>
            <pc:sldMk cId="3765708491" sldId="264"/>
            <ac:picMk id="9" creationId="{B59125CD-E099-144E-9204-5B72ED0B98B0}"/>
          </ac:picMkLst>
        </pc:picChg>
      </pc:sldChg>
      <pc:sldChg chg="addSp delSp modSp new mod">
        <pc:chgData name="ABHISHEK ROTE" userId="1eb12730ee5ba8c8" providerId="LiveId" clId="{F5C7BAA3-E408-4D35-91DE-2BE66077381A}" dt="2023-02-25T13:37:03.435" v="1197" actId="255"/>
        <pc:sldMkLst>
          <pc:docMk/>
          <pc:sldMk cId="1525384434" sldId="265"/>
        </pc:sldMkLst>
        <pc:spChg chg="add del mod">
          <ac:chgData name="ABHISHEK ROTE" userId="1eb12730ee5ba8c8" providerId="LiveId" clId="{F5C7BAA3-E408-4D35-91DE-2BE66077381A}" dt="2023-02-22T17:32:49.188" v="738"/>
          <ac:spMkLst>
            <pc:docMk/>
            <pc:sldMk cId="1525384434" sldId="265"/>
            <ac:spMk id="2" creationId="{382B21C6-A2FF-AAF7-4C74-D98F757A7874}"/>
          </ac:spMkLst>
        </pc:spChg>
        <pc:spChg chg="add mod">
          <ac:chgData name="ABHISHEK ROTE" userId="1eb12730ee5ba8c8" providerId="LiveId" clId="{F5C7BAA3-E408-4D35-91DE-2BE66077381A}" dt="2023-02-25T13:35:41.331" v="1190" actId="1076"/>
          <ac:spMkLst>
            <pc:docMk/>
            <pc:sldMk cId="1525384434" sldId="265"/>
            <ac:spMk id="3" creationId="{E86150BD-4788-2882-D6EA-BC7A4D0C1037}"/>
          </ac:spMkLst>
        </pc:spChg>
        <pc:spChg chg="add mod">
          <ac:chgData name="ABHISHEK ROTE" userId="1eb12730ee5ba8c8" providerId="LiveId" clId="{F5C7BAA3-E408-4D35-91DE-2BE66077381A}" dt="2023-02-25T13:36:27.546" v="1196" actId="1076"/>
          <ac:spMkLst>
            <pc:docMk/>
            <pc:sldMk cId="1525384434" sldId="265"/>
            <ac:spMk id="18" creationId="{A4E896A1-F944-1CAC-6503-491859D7397E}"/>
          </ac:spMkLst>
        </pc:spChg>
        <pc:spChg chg="add del mod">
          <ac:chgData name="ABHISHEK ROTE" userId="1eb12730ee5ba8c8" providerId="LiveId" clId="{F5C7BAA3-E408-4D35-91DE-2BE66077381A}" dt="2023-02-22T17:36:58.757" v="788" actId="21"/>
          <ac:spMkLst>
            <pc:docMk/>
            <pc:sldMk cId="1525384434" sldId="265"/>
            <ac:spMk id="19" creationId="{707ACECE-71CA-0EC1-8EC1-E4C97A73E849}"/>
          </ac:spMkLst>
        </pc:spChg>
        <pc:spChg chg="add mod">
          <ac:chgData name="ABHISHEK ROTE" userId="1eb12730ee5ba8c8" providerId="LiveId" clId="{F5C7BAA3-E408-4D35-91DE-2BE66077381A}" dt="2023-02-25T13:37:03.435" v="1197" actId="255"/>
          <ac:spMkLst>
            <pc:docMk/>
            <pc:sldMk cId="1525384434" sldId="265"/>
            <ac:spMk id="20" creationId="{D16C7F74-700E-89D8-A76E-E8BBE2A83F8B}"/>
          </ac:spMkLst>
        </pc:spChg>
        <pc:cxnChg chg="add mod">
          <ac:chgData name="ABHISHEK ROTE" userId="1eb12730ee5ba8c8" providerId="LiveId" clId="{F5C7BAA3-E408-4D35-91DE-2BE66077381A}" dt="2023-02-25T13:35:53.633" v="1191" actId="1076"/>
          <ac:cxnSpMkLst>
            <pc:docMk/>
            <pc:sldMk cId="1525384434" sldId="265"/>
            <ac:cxnSpMk id="5" creationId="{46B37E32-7BD3-DC96-B6C9-7D683DD100DA}"/>
          </ac:cxnSpMkLst>
        </pc:cxnChg>
        <pc:cxnChg chg="add mod">
          <ac:chgData name="ABHISHEK ROTE" userId="1eb12730ee5ba8c8" providerId="LiveId" clId="{F5C7BAA3-E408-4D35-91DE-2BE66077381A}" dt="2023-02-25T13:36:00.385" v="1192" actId="1076"/>
          <ac:cxnSpMkLst>
            <pc:docMk/>
            <pc:sldMk cId="1525384434" sldId="265"/>
            <ac:cxnSpMk id="7" creationId="{4978DFEA-B1A6-984F-FA65-AE747FA2AF32}"/>
          </ac:cxnSpMkLst>
        </pc:cxnChg>
        <pc:cxnChg chg="add mod">
          <ac:chgData name="ABHISHEK ROTE" userId="1eb12730ee5ba8c8" providerId="LiveId" clId="{F5C7BAA3-E408-4D35-91DE-2BE66077381A}" dt="2023-02-25T13:36:19.170" v="1195" actId="1076"/>
          <ac:cxnSpMkLst>
            <pc:docMk/>
            <pc:sldMk cId="1525384434" sldId="265"/>
            <ac:cxnSpMk id="10" creationId="{24A84534-CE11-1EFB-A53A-ACF242CBF0DD}"/>
          </ac:cxnSpMkLst>
        </pc:cxnChg>
        <pc:cxnChg chg="add mod">
          <ac:chgData name="ABHISHEK ROTE" userId="1eb12730ee5ba8c8" providerId="LiveId" clId="{F5C7BAA3-E408-4D35-91DE-2BE66077381A}" dt="2023-02-25T13:36:06.777" v="1193" actId="1076"/>
          <ac:cxnSpMkLst>
            <pc:docMk/>
            <pc:sldMk cId="1525384434" sldId="265"/>
            <ac:cxnSpMk id="12" creationId="{B656CE00-05CC-4E4F-36E5-7E4A6ECAAC61}"/>
          </ac:cxnSpMkLst>
        </pc:cxnChg>
      </pc:sldChg>
      <pc:sldChg chg="addSp delSp modSp new mod">
        <pc:chgData name="ABHISHEK ROTE" userId="1eb12730ee5ba8c8" providerId="LiveId" clId="{F5C7BAA3-E408-4D35-91DE-2BE66077381A}" dt="2023-02-25T18:06:27.666" v="1436" actId="1076"/>
        <pc:sldMkLst>
          <pc:docMk/>
          <pc:sldMk cId="3987402356" sldId="266"/>
        </pc:sldMkLst>
        <pc:spChg chg="add del mod">
          <ac:chgData name="ABHISHEK ROTE" userId="1eb12730ee5ba8c8" providerId="LiveId" clId="{F5C7BAA3-E408-4D35-91DE-2BE66077381A}" dt="2023-02-22T17:44:50.093" v="840"/>
          <ac:spMkLst>
            <pc:docMk/>
            <pc:sldMk cId="3987402356" sldId="266"/>
            <ac:spMk id="2" creationId="{30832264-33EC-9DA2-F47C-3690EBE9F822}"/>
          </ac:spMkLst>
        </pc:spChg>
        <pc:spChg chg="add mod">
          <ac:chgData name="ABHISHEK ROTE" userId="1eb12730ee5ba8c8" providerId="LiveId" clId="{F5C7BAA3-E408-4D35-91DE-2BE66077381A}" dt="2023-02-25T18:06:23.242" v="1435" actId="1076"/>
          <ac:spMkLst>
            <pc:docMk/>
            <pc:sldMk cId="3987402356" sldId="266"/>
            <ac:spMk id="3" creationId="{71ED4B67-C508-744C-3953-D723314C48F1}"/>
          </ac:spMkLst>
        </pc:spChg>
        <pc:spChg chg="add mod">
          <ac:chgData name="ABHISHEK ROTE" userId="1eb12730ee5ba8c8" providerId="LiveId" clId="{F5C7BAA3-E408-4D35-91DE-2BE66077381A}" dt="2023-02-25T18:06:27.666" v="1436" actId="1076"/>
          <ac:spMkLst>
            <pc:docMk/>
            <pc:sldMk cId="3987402356" sldId="266"/>
            <ac:spMk id="4" creationId="{DA0BF00F-B7F5-669F-2535-21AC408499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67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4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78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1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6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0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2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7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7274-EF4F-494E-BA4F-78161406C905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D9FBBAB-5C0E-4610-A160-9F1CD0612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9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hrtoolkit.com/blog/what-to-do-when-an-employee-leaves-the-business" TargetMode="External"/><Relationship Id="rId2" Type="http://schemas.openxmlformats.org/officeDocument/2006/relationships/hyperlink" Target="https://www.hrreview.co.uk/hr-news/recruitment/it-costs-over-30k-to-replace-a-staff-member/50677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bartender.com/2019/recruiting/turnover-2019-employees-leav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enceforwork.com/blog/evidence-based-employee-turnover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rcompany.com/3-steps-to-build-purpose-into-your-work-cultur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70300/whats-the-best-chart-layout-for-displaying-profit-cost-revenue-turnov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ichaeltoth.me/detailed-guide-to-the-bar-chart-in-r-with-ggplot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7037-3F58-D9E5-EE99-5EDBAC9F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6816" y="51326"/>
            <a:ext cx="7766936" cy="98412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Arial Nova" panose="020B0504020202020204" pitchFamily="34" charset="0"/>
              </a:rPr>
              <a:t>AI MINI PROJECT </a:t>
            </a:r>
            <a:endParaRPr lang="en-IN" sz="2000" b="1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B4457-995F-B7B6-2E61-E836CB54F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37524" y="3651834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GROUP MEMBERS: </a:t>
            </a:r>
          </a:p>
          <a:p>
            <a:r>
              <a:rPr lang="en-US" sz="8000" dirty="0">
                <a:solidFill>
                  <a:schemeClr val="tx1"/>
                </a:solidFill>
              </a:rPr>
              <a:t>1]AYUSH NAIK</a:t>
            </a:r>
          </a:p>
          <a:p>
            <a:r>
              <a:rPr lang="en-US" sz="8000" dirty="0">
                <a:solidFill>
                  <a:schemeClr val="tx1"/>
                </a:solidFill>
              </a:rPr>
              <a:t>    2]RAKESH MALI </a:t>
            </a:r>
          </a:p>
          <a:p>
            <a:r>
              <a:rPr lang="en-US" sz="8000" dirty="0">
                <a:solidFill>
                  <a:schemeClr val="tx1"/>
                </a:solidFill>
              </a:rPr>
              <a:t>3]MITALI ROTE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56D55-58FC-03CA-D795-5903C479E752}"/>
              </a:ext>
            </a:extLst>
          </p:cNvPr>
          <p:cNvSpPr txBox="1"/>
          <p:nvPr/>
        </p:nvSpPr>
        <p:spPr>
          <a:xfrm>
            <a:off x="4930602" y="1058540"/>
            <a:ext cx="287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76614-8F81-95AA-4012-B479D24CB65D}"/>
              </a:ext>
            </a:extLst>
          </p:cNvPr>
          <p:cNvSpPr txBox="1"/>
          <p:nvPr/>
        </p:nvSpPr>
        <p:spPr>
          <a:xfrm>
            <a:off x="1866908" y="1899510"/>
            <a:ext cx="9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EMPLOYEE TURNOVER PREDICTION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5434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E49E6-7C54-F22F-8BCE-5DB7328562BE}"/>
              </a:ext>
            </a:extLst>
          </p:cNvPr>
          <p:cNvSpPr txBox="1"/>
          <p:nvPr/>
        </p:nvSpPr>
        <p:spPr>
          <a:xfrm>
            <a:off x="3325906" y="2958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DISADVANTAGES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BCC20-F8AE-E6B9-5AF4-06FC9A3E1077}"/>
              </a:ext>
            </a:extLst>
          </p:cNvPr>
          <p:cNvSpPr txBox="1"/>
          <p:nvPr/>
        </p:nvSpPr>
        <p:spPr>
          <a:xfrm>
            <a:off x="457198" y="1284257"/>
            <a:ext cx="9188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b="1" i="0" dirty="0">
                <a:solidFill>
                  <a:srgbClr val="C84B61"/>
                </a:solidFill>
                <a:effectLst/>
                <a:latin typeface="Montserrat" panose="020B0604020202020204" pitchFamily="2" charset="0"/>
              </a:rPr>
              <a:t>The cost of high staff turnover</a:t>
            </a:r>
          </a:p>
          <a:p>
            <a:pPr algn="l"/>
            <a:endParaRPr lang="en-US" b="1" i="0" dirty="0">
              <a:solidFill>
                <a:srgbClr val="C84B61"/>
              </a:solidFill>
              <a:effectLst/>
              <a:latin typeface="Montserrat" panose="020B0604020202020204" pitchFamily="2" charset="0"/>
            </a:endParaRPr>
          </a:p>
          <a:p>
            <a:pPr algn="l"/>
            <a:r>
              <a:rPr lang="en-US" b="0" i="0" dirty="0">
                <a:solidFill>
                  <a:srgbClr val="807976"/>
                </a:solidFill>
                <a:effectLst/>
                <a:latin typeface="PT Sans" panose="020B0604020202020204" pitchFamily="34" charset="0"/>
              </a:rPr>
              <a:t>Replacing staff is an expensive process for businesses. According to an Oxford Economics study from 2014, </a:t>
            </a:r>
            <a:r>
              <a:rPr lang="en-US" b="0" i="0" u="none" strike="noStrike" dirty="0">
                <a:solidFill>
                  <a:srgbClr val="516E86"/>
                </a:solidFill>
                <a:effectLst/>
                <a:latin typeface="PT Sans" panose="020B0604020202020204" pitchFamily="34" charset="0"/>
                <a:hlinkClick r:id="rId2"/>
              </a:rPr>
              <a:t>replacing an employee costs an average of £30,614 per employee</a:t>
            </a:r>
            <a:r>
              <a:rPr lang="en-US" b="0" i="0" dirty="0">
                <a:solidFill>
                  <a:srgbClr val="807976"/>
                </a:solidFill>
                <a:effectLst/>
                <a:latin typeface="PT Sans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DDE88-0430-2357-7669-7E6B4B432C0C}"/>
              </a:ext>
            </a:extLst>
          </p:cNvPr>
          <p:cNvSpPr txBox="1"/>
          <p:nvPr/>
        </p:nvSpPr>
        <p:spPr>
          <a:xfrm>
            <a:off x="457198" y="3165231"/>
            <a:ext cx="8901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84B61"/>
                </a:solidFill>
                <a:latin typeface="Montserrat" panose="00000500000000000000" pitchFamily="2" charset="0"/>
              </a:rPr>
              <a:t>2</a:t>
            </a:r>
            <a:r>
              <a:rPr lang="en-US" b="1" i="0" dirty="0">
                <a:solidFill>
                  <a:srgbClr val="C84B61"/>
                </a:solidFill>
                <a:effectLst/>
                <a:latin typeface="Montserrat" panose="00000500000000000000" pitchFamily="2" charset="0"/>
              </a:rPr>
              <a:t>. Quality and productivity</a:t>
            </a:r>
          </a:p>
          <a:p>
            <a:pPr algn="l"/>
            <a:endParaRPr lang="en-US" b="1" i="0" dirty="0">
              <a:solidFill>
                <a:srgbClr val="C84B61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With gaps in staffing and new staff needing time to learn, the quality of your products or services can </a:t>
            </a:r>
            <a:r>
              <a:rPr lang="en-US" b="0" i="0" dirty="0" err="1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suffer.or</a:t>
            </a:r>
            <a:r>
              <a:rPr lang="en-US" b="0" i="0" dirty="0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 vice versa.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431F-66EE-3D97-BC8E-871FFCB88C1A}"/>
              </a:ext>
            </a:extLst>
          </p:cNvPr>
          <p:cNvSpPr txBox="1"/>
          <p:nvPr/>
        </p:nvSpPr>
        <p:spPr>
          <a:xfrm>
            <a:off x="457198" y="5046205"/>
            <a:ext cx="869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84B61"/>
                </a:solidFill>
                <a:latin typeface="Montserrat" panose="00000500000000000000" pitchFamily="2" charset="0"/>
              </a:rPr>
              <a:t>3</a:t>
            </a:r>
            <a:r>
              <a:rPr lang="en-US" b="1" i="0" dirty="0">
                <a:solidFill>
                  <a:srgbClr val="C84B61"/>
                </a:solidFill>
                <a:effectLst/>
                <a:latin typeface="Montserrat" panose="00000500000000000000" pitchFamily="2" charset="0"/>
              </a:rPr>
              <a:t>. Morale</a:t>
            </a:r>
          </a:p>
          <a:p>
            <a:pPr algn="l"/>
            <a:endParaRPr lang="en-US" b="1" i="0" dirty="0">
              <a:solidFill>
                <a:srgbClr val="C84B61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When employees are </a:t>
            </a:r>
            <a:r>
              <a:rPr lang="en-US" b="0" i="0" u="none" strike="noStrike" dirty="0">
                <a:solidFill>
                  <a:srgbClr val="516E86"/>
                </a:solidFill>
                <a:effectLst/>
                <a:latin typeface="PT Sans" panose="020B0503020203020204" pitchFamily="34" charset="0"/>
                <a:hlinkClick r:id="rId3"/>
              </a:rPr>
              <a:t>leaving your </a:t>
            </a:r>
            <a:r>
              <a:rPr lang="en-US" b="0" i="0" u="none" strike="noStrike" dirty="0" err="1">
                <a:solidFill>
                  <a:srgbClr val="516E86"/>
                </a:solidFill>
                <a:effectLst/>
                <a:latin typeface="PT Sans" panose="020B0503020203020204" pitchFamily="34" charset="0"/>
                <a:hlinkClick r:id="rId3"/>
              </a:rPr>
              <a:t>organisation</a:t>
            </a:r>
            <a:r>
              <a:rPr lang="en-US" b="0" i="0" dirty="0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, this can cause other staff members to feel </a:t>
            </a:r>
            <a:r>
              <a:rPr lang="en-US" b="0" i="0" dirty="0" err="1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demoralised</a:t>
            </a:r>
            <a:r>
              <a:rPr lang="en-US" b="0" i="0" dirty="0">
                <a:solidFill>
                  <a:srgbClr val="807976"/>
                </a:solidFill>
                <a:effectLst/>
                <a:latin typeface="PT Sans" panose="020B0503020203020204" pitchFamily="34" charset="0"/>
              </a:rPr>
              <a:t> and even become more likely to leave themselves.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74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EC48B-8C38-9851-E986-34D684627040}"/>
              </a:ext>
            </a:extLst>
          </p:cNvPr>
          <p:cNvSpPr txBox="1"/>
          <p:nvPr/>
        </p:nvSpPr>
        <p:spPr>
          <a:xfrm>
            <a:off x="3325905" y="663387"/>
            <a:ext cx="476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9ABB2-2E1C-3FCA-0449-72EDC54DB7BB}"/>
              </a:ext>
            </a:extLst>
          </p:cNvPr>
          <p:cNvSpPr txBox="1"/>
          <p:nvPr/>
        </p:nvSpPr>
        <p:spPr>
          <a:xfrm>
            <a:off x="690282" y="2052917"/>
            <a:ext cx="883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turnover has been identified as a pivotal factor to curb the growth of organizations.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statistical analysis, a number of data mining techniques were introduced and used in this study, including data scaling, parameter searching and cross validation.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numerical experiment results indicate that for small HR datasets, the key is to try different algorithms as Hughes phenomenon may result in overoptimistic results.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77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9FFB0A-7CE0-8548-61C8-AAC9F29075A0}"/>
              </a:ext>
            </a:extLst>
          </p:cNvPr>
          <p:cNvSpPr txBox="1"/>
          <p:nvPr/>
        </p:nvSpPr>
        <p:spPr>
          <a:xfrm>
            <a:off x="322729" y="663388"/>
            <a:ext cx="4087906" cy="86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C62B5-D7EA-FE1D-F152-F483B027BE41}"/>
              </a:ext>
            </a:extLst>
          </p:cNvPr>
          <p:cNvSpPr txBox="1"/>
          <p:nvPr/>
        </p:nvSpPr>
        <p:spPr>
          <a:xfrm>
            <a:off x="322729" y="2723073"/>
            <a:ext cx="9843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Employee turnover</a:t>
            </a:r>
            <a:r>
              <a:rPr lang="en-US" dirty="0"/>
              <a:t> is one of the most significant problems an organization can encounter throughout its lifecycle, as it is difficult to predict and often introduces noticeable voids in an organization’s skilled workforce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The term Employee turnover refers to the total number of workers who leave a company over a certain time period. 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315B0-8F0B-A956-E2C6-D55E9D973CD3}"/>
              </a:ext>
            </a:extLst>
          </p:cNvPr>
          <p:cNvSpPr txBox="1"/>
          <p:nvPr/>
        </p:nvSpPr>
        <p:spPr>
          <a:xfrm>
            <a:off x="2855256" y="941020"/>
            <a:ext cx="5154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 DEFINATION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93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6150BD-4788-2882-D6EA-BC7A4D0C1037}"/>
              </a:ext>
            </a:extLst>
          </p:cNvPr>
          <p:cNvSpPr/>
          <p:nvPr/>
        </p:nvSpPr>
        <p:spPr>
          <a:xfrm>
            <a:off x="4383741" y="313773"/>
            <a:ext cx="2850771" cy="1093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Types of Turnover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37E32-7BD3-DC96-B6C9-7D683DD100DA}"/>
              </a:ext>
            </a:extLst>
          </p:cNvPr>
          <p:cNvCxnSpPr>
            <a:cxnSpLocks/>
          </p:cNvCxnSpPr>
          <p:nvPr/>
        </p:nvCxnSpPr>
        <p:spPr>
          <a:xfrm>
            <a:off x="5809126" y="1407457"/>
            <a:ext cx="0" cy="757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78DFEA-B1A6-984F-FA65-AE747FA2AF32}"/>
              </a:ext>
            </a:extLst>
          </p:cNvPr>
          <p:cNvCxnSpPr>
            <a:cxnSpLocks/>
          </p:cNvCxnSpPr>
          <p:nvPr/>
        </p:nvCxnSpPr>
        <p:spPr>
          <a:xfrm>
            <a:off x="3290047" y="2173940"/>
            <a:ext cx="4885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84534-CE11-1EFB-A53A-ACF242CBF0DD}"/>
              </a:ext>
            </a:extLst>
          </p:cNvPr>
          <p:cNvCxnSpPr>
            <a:cxnSpLocks/>
          </p:cNvCxnSpPr>
          <p:nvPr/>
        </p:nvCxnSpPr>
        <p:spPr>
          <a:xfrm>
            <a:off x="3290047" y="2173940"/>
            <a:ext cx="0" cy="869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56CE00-05CC-4E4F-36E5-7E4A6ECAAC61}"/>
              </a:ext>
            </a:extLst>
          </p:cNvPr>
          <p:cNvCxnSpPr>
            <a:cxnSpLocks/>
          </p:cNvCxnSpPr>
          <p:nvPr/>
        </p:nvCxnSpPr>
        <p:spPr>
          <a:xfrm flipH="1">
            <a:off x="8166846" y="2160495"/>
            <a:ext cx="8965" cy="779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E896A1-F944-1CAC-6503-491859D7397E}"/>
              </a:ext>
            </a:extLst>
          </p:cNvPr>
          <p:cNvSpPr/>
          <p:nvPr/>
        </p:nvSpPr>
        <p:spPr>
          <a:xfrm>
            <a:off x="2402543" y="2983008"/>
            <a:ext cx="1981198" cy="166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Voluntary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6C7F74-700E-89D8-A76E-E8BBE2A83F8B}"/>
              </a:ext>
            </a:extLst>
          </p:cNvPr>
          <p:cNvSpPr/>
          <p:nvPr/>
        </p:nvSpPr>
        <p:spPr>
          <a:xfrm>
            <a:off x="7212107" y="2949389"/>
            <a:ext cx="1909477" cy="1577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Involuntary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8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D4B67-C508-744C-3953-D723314C48F1}"/>
              </a:ext>
            </a:extLst>
          </p:cNvPr>
          <p:cNvSpPr txBox="1"/>
          <p:nvPr/>
        </p:nvSpPr>
        <p:spPr>
          <a:xfrm>
            <a:off x="331693" y="941295"/>
            <a:ext cx="9251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1] </a:t>
            </a:r>
            <a:r>
              <a:rPr lang="en-US" b="1" i="1" dirty="0"/>
              <a:t>Voluntary Turnover</a:t>
            </a:r>
            <a:r>
              <a:rPr lang="en-US" dirty="0"/>
              <a:t>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ira Sans" panose="020B0604020202020204" pitchFamily="34" charset="0"/>
              </a:rPr>
              <a:t>This type of turnover is when an employee decides to voluntarily leave the organization. </a:t>
            </a:r>
          </a:p>
          <a:p>
            <a:endParaRPr lang="en-US" dirty="0">
              <a:latin typeface="Fira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ira Sans" panose="020B0604020202020204" pitchFamily="34" charset="0"/>
              </a:rPr>
              <a:t>It is the </a:t>
            </a:r>
            <a:r>
              <a:rPr lang="en-US" b="0" i="1" dirty="0">
                <a:effectLst/>
                <a:latin typeface="Fira Sans" panose="020B0604020202020204" pitchFamily="34" charset="0"/>
              </a:rPr>
              <a:t>employee’s choice</a:t>
            </a:r>
            <a:r>
              <a:rPr lang="en-US" b="0" i="0" dirty="0">
                <a:effectLst/>
                <a:latin typeface="Fira Sans" panose="020B0604020202020204" pitchFamily="34" charset="0"/>
              </a:rPr>
              <a:t> to disassociate from the organization, without pressure from any external forces.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BF00F-B7F5-669F-2535-21AC40849960}"/>
              </a:ext>
            </a:extLst>
          </p:cNvPr>
          <p:cNvSpPr txBox="1"/>
          <p:nvPr/>
        </p:nvSpPr>
        <p:spPr>
          <a:xfrm>
            <a:off x="528916" y="4110318"/>
            <a:ext cx="8857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Fira Sans" panose="020B0503050000020004" pitchFamily="34" charset="0"/>
              </a:rPr>
              <a:t>2] </a:t>
            </a:r>
            <a:r>
              <a:rPr lang="en-US" b="1" i="1" dirty="0"/>
              <a:t>Involuntary Turnover</a:t>
            </a:r>
            <a:r>
              <a:rPr lang="en-US" b="1" i="1" dirty="0">
                <a:latin typeface="Fira Sans" panose="020B0503050000020004" pitchFamily="34" charset="0"/>
              </a:rPr>
              <a:t>:-</a:t>
            </a:r>
          </a:p>
          <a:p>
            <a:endParaRPr lang="en-US" b="1" i="1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ira Sans" panose="020B0503050000020004" pitchFamily="34" charset="0"/>
              </a:rPr>
              <a:t>This type of turnover is when an employee is </a:t>
            </a:r>
            <a:r>
              <a:rPr lang="en-US" b="0" i="1" dirty="0">
                <a:effectLst/>
                <a:latin typeface="Fira Sans" panose="020B0503050000020004" pitchFamily="34" charset="0"/>
              </a:rPr>
              <a:t>fired, </a:t>
            </a:r>
            <a:r>
              <a:rPr lang="en-US" b="0" i="0" dirty="0">
                <a:effectLst/>
                <a:latin typeface="Fira Sans" panose="020B0503050000020004" pitchFamily="34" charset="0"/>
              </a:rPr>
              <a:t>or asked to leave the organization due to various factors (which cannot always be pinpointed). </a:t>
            </a:r>
            <a:endParaRPr lang="en-US" b="0" i="1" dirty="0"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D2C46-4D85-1AD8-1EB6-63BBB8636173}"/>
              </a:ext>
            </a:extLst>
          </p:cNvPr>
          <p:cNvSpPr txBox="1"/>
          <p:nvPr/>
        </p:nvSpPr>
        <p:spPr>
          <a:xfrm>
            <a:off x="3541058" y="44153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METHODOLOGY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341F6-3B85-753F-3E17-7825EF6844EB}"/>
              </a:ext>
            </a:extLst>
          </p:cNvPr>
          <p:cNvSpPr txBox="1"/>
          <p:nvPr/>
        </p:nvSpPr>
        <p:spPr>
          <a:xfrm>
            <a:off x="502025" y="2743200"/>
            <a:ext cx="9027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is a supervised method which builds classification or regression models in a tree-like structure.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decision tree method is: (1) conceptually easy yet powerful ; (2) intuitive for interpretation; (3) capable of handling missing values and mixed features ; and (4) able to select variables automatically 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8E658-6D71-7F1D-8945-D6A1A6ED51D1}"/>
              </a:ext>
            </a:extLst>
          </p:cNvPr>
          <p:cNvSpPr txBox="1"/>
          <p:nvPr/>
        </p:nvSpPr>
        <p:spPr>
          <a:xfrm>
            <a:off x="600635" y="1629245"/>
            <a:ext cx="294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Tree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4065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E833A-E2D7-ECBC-0ED9-79E737CABB63}"/>
              </a:ext>
            </a:extLst>
          </p:cNvPr>
          <p:cNvSpPr txBox="1"/>
          <p:nvPr/>
        </p:nvSpPr>
        <p:spPr>
          <a:xfrm>
            <a:off x="726142" y="1973282"/>
            <a:ext cx="879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(LR) is a traditional classification algorithm involving linear discriminants, as originally proposed in 1958 by Cox 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goal of any type of regression is to predict an outcome using one or more other factors.</a:t>
            </a:r>
          </a:p>
          <a:p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n basic terms, Logistic Regression is a form of regression that is used when the outcome you're trying to predict is either a 1 or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This is the case for predicting turnover; people either quit or they don't.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018A5-EA90-3F75-8625-186AAC9C6321}"/>
              </a:ext>
            </a:extLst>
          </p:cNvPr>
          <p:cNvSpPr txBox="1"/>
          <p:nvPr/>
        </p:nvSpPr>
        <p:spPr>
          <a:xfrm>
            <a:off x="726142" y="914400"/>
            <a:ext cx="260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Regression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8564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9EB1C-7F6B-F96E-E08B-37A7DA74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018" y="896470"/>
            <a:ext cx="3681699" cy="316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968EC-DB87-6282-6D14-57A55B3F9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08494" y="3429000"/>
            <a:ext cx="3567953" cy="29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AB4A1-4888-3BA9-F431-A20E2AB2F875}"/>
              </a:ext>
            </a:extLst>
          </p:cNvPr>
          <p:cNvSpPr txBox="1"/>
          <p:nvPr/>
        </p:nvSpPr>
        <p:spPr>
          <a:xfrm>
            <a:off x="3505201" y="295835"/>
            <a:ext cx="702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ADVANTAGES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D62FB-9949-5527-7F7C-3160B2645F3B}"/>
              </a:ext>
            </a:extLst>
          </p:cNvPr>
          <p:cNvSpPr txBox="1"/>
          <p:nvPr/>
        </p:nvSpPr>
        <p:spPr>
          <a:xfrm>
            <a:off x="833717" y="1827157"/>
            <a:ext cx="917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85C1"/>
                </a:solidFill>
                <a:effectLst/>
                <a:latin typeface="Open Sans" panose="020B0606030504020204" pitchFamily="34" charset="0"/>
              </a:rPr>
              <a:t>Turnover Can Create Talent Success</a:t>
            </a:r>
          </a:p>
          <a:p>
            <a:pPr algn="l"/>
            <a:endParaRPr lang="en-US" b="0" i="0" dirty="0">
              <a:solidFill>
                <a:srgbClr val="494A4B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494A4B"/>
                </a:solidFill>
                <a:effectLst/>
                <a:latin typeface="Open Sans" panose="020B0606030504020204" pitchFamily="34" charset="0"/>
              </a:rPr>
              <a:t>On the other hand, if you are consistently seeing B or C players leave on their own accord, it may be a sign that your </a:t>
            </a:r>
            <a:r>
              <a:rPr lang="en-US" b="0" i="0" u="none" strike="noStrike" dirty="0">
                <a:solidFill>
                  <a:srgbClr val="5585C1"/>
                </a:solidFill>
                <a:effectLst/>
                <a:latin typeface="Open Sans" panose="020B0606030504020204" pitchFamily="34" charset="0"/>
                <a:hlinkClick r:id="rId2"/>
              </a:rPr>
              <a:t>performance-driven culture</a:t>
            </a:r>
            <a:r>
              <a:rPr lang="en-US" b="0" i="0" dirty="0">
                <a:solidFill>
                  <a:srgbClr val="494A4B"/>
                </a:solidFill>
                <a:effectLst/>
                <a:latin typeface="Open Sans" panose="020B0606030504020204" pitchFamily="34" charset="0"/>
              </a:rPr>
              <a:t> or compensation plan is accomplishing its intended mission: retaining and engaging the best of the best.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64126-F4FB-710C-5DA4-D6B9F5413ECB}"/>
              </a:ext>
            </a:extLst>
          </p:cNvPr>
          <p:cNvSpPr txBox="1"/>
          <p:nvPr/>
        </p:nvSpPr>
        <p:spPr>
          <a:xfrm>
            <a:off x="833717" y="4528030"/>
            <a:ext cx="835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85C1"/>
                </a:solidFill>
                <a:effectLst/>
                <a:latin typeface="Open Sans" panose="020B0606030504020204" pitchFamily="34" charset="0"/>
              </a:rPr>
              <a:t>Improves Talent Potential</a:t>
            </a:r>
          </a:p>
          <a:p>
            <a:pPr algn="l"/>
            <a:r>
              <a:rPr lang="en-US" b="0" i="0" dirty="0">
                <a:solidFill>
                  <a:srgbClr val="494A4B"/>
                </a:solidFill>
                <a:effectLst/>
                <a:latin typeface="Open Sans" panose="020B0606030504020204" pitchFamily="34" charset="0"/>
              </a:rPr>
              <a:t>Employee turnover can sometimes be an indicator of moving towards success at an organization. When an organization fosters continual growth, there’s a give and take.</a:t>
            </a:r>
          </a:p>
        </p:txBody>
      </p:sp>
    </p:spTree>
    <p:extLst>
      <p:ext uri="{BB962C8B-B14F-4D97-AF65-F5344CB8AC3E}">
        <p14:creationId xmlns:p14="http://schemas.microsoft.com/office/powerpoint/2010/main" val="14928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59901-2D0D-1417-5B81-291F7492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26" y="672353"/>
            <a:ext cx="3814842" cy="2463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125CD-E099-144E-9204-5B72ED0B9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42064" y="3261003"/>
            <a:ext cx="3665444" cy="28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8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563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Nova</vt:lpstr>
      <vt:lpstr>Fira Sans</vt:lpstr>
      <vt:lpstr>Montserrat</vt:lpstr>
      <vt:lpstr>Open Sans</vt:lpstr>
      <vt:lpstr>PT Sans</vt:lpstr>
      <vt:lpstr>Trebuchet MS</vt:lpstr>
      <vt:lpstr>Wingdings 3</vt:lpstr>
      <vt:lpstr>Facet</vt:lpstr>
      <vt:lpstr>AI MINI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MINI PROJECT </dc:title>
  <dc:creator>147 Mitali Rote</dc:creator>
  <cp:lastModifiedBy>147 Mitali Rote</cp:lastModifiedBy>
  <cp:revision>2</cp:revision>
  <dcterms:created xsi:type="dcterms:W3CDTF">2023-02-19T18:44:04Z</dcterms:created>
  <dcterms:modified xsi:type="dcterms:W3CDTF">2023-02-25T18:06:31Z</dcterms:modified>
</cp:coreProperties>
</file>