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7DBF-80E7-4737-9325-D9654EEF7DB0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39FF-2922-4CF8-B9C2-F0DB382BD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7DBF-80E7-4737-9325-D9654EEF7DB0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39FF-2922-4CF8-B9C2-F0DB382BD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7DBF-80E7-4737-9325-D9654EEF7DB0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39FF-2922-4CF8-B9C2-F0DB382BD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7DBF-80E7-4737-9325-D9654EEF7DB0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39FF-2922-4CF8-B9C2-F0DB382BD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7DBF-80E7-4737-9325-D9654EEF7DB0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39FF-2922-4CF8-B9C2-F0DB382BD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7DBF-80E7-4737-9325-D9654EEF7DB0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39FF-2922-4CF8-B9C2-F0DB382BD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7DBF-80E7-4737-9325-D9654EEF7DB0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39FF-2922-4CF8-B9C2-F0DB382BD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7DBF-80E7-4737-9325-D9654EEF7DB0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39FF-2922-4CF8-B9C2-F0DB382BD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7DBF-80E7-4737-9325-D9654EEF7DB0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39FF-2922-4CF8-B9C2-F0DB382BD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7DBF-80E7-4737-9325-D9654EEF7DB0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39FF-2922-4CF8-B9C2-F0DB382BD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7DBF-80E7-4737-9325-D9654EEF7DB0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39FF-2922-4CF8-B9C2-F0DB382BD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47DBF-80E7-4737-9325-D9654EEF7DB0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A39FF-2922-4CF8-B9C2-F0DB382BD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75899" y="2325096"/>
            <a:ext cx="1851328" cy="3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Remove Staff-lines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31254" y="1838351"/>
            <a:ext cx="1340617" cy="3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Extract Lines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48221" y="2811841"/>
            <a:ext cx="2106684" cy="3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Symbol Segmentation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39738" y="3715797"/>
            <a:ext cx="1723650" cy="556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Extract Feature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0" y="1143000"/>
            <a:ext cx="159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Music Document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6987" y="2026960"/>
            <a:ext cx="1723650" cy="3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Extract Feature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66987" y="2513705"/>
            <a:ext cx="1723650" cy="3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Classification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631" y="1609750"/>
            <a:ext cx="2298200" cy="16688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292865" y="1629746"/>
            <a:ext cx="2681234" cy="17383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190629" y="2270233"/>
            <a:ext cx="1147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CODEBOOK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5409003" y="2314892"/>
            <a:ext cx="156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PREPROCESSING</a:t>
            </a:r>
          </a:p>
        </p:txBody>
      </p:sp>
      <p:cxnSp>
        <p:nvCxnSpPr>
          <p:cNvPr id="24" name="Straight Arrow Connector 23"/>
          <p:cNvCxnSpPr>
            <a:stCxn id="15" idx="2"/>
            <a:endCxn id="11" idx="0"/>
          </p:cNvCxnSpPr>
          <p:nvPr/>
        </p:nvCxnSpPr>
        <p:spPr>
          <a:xfrm rot="5400000">
            <a:off x="4426532" y="1656586"/>
            <a:ext cx="356796" cy="6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0" idx="0"/>
          </p:cNvCxnSpPr>
          <p:nvPr/>
        </p:nvCxnSpPr>
        <p:spPr>
          <a:xfrm rot="5400000">
            <a:off x="4532028" y="2255620"/>
            <a:ext cx="139070" cy="1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2" idx="0"/>
          </p:cNvCxnSpPr>
          <p:nvPr/>
        </p:nvCxnSpPr>
        <p:spPr>
          <a:xfrm rot="5400000">
            <a:off x="4532028" y="2742366"/>
            <a:ext cx="139070" cy="1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3" idx="0"/>
          </p:cNvCxnSpPr>
          <p:nvPr/>
        </p:nvCxnSpPr>
        <p:spPr>
          <a:xfrm rot="5400000">
            <a:off x="4323423" y="3437716"/>
            <a:ext cx="556280" cy="1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7" idx="0"/>
          </p:cNvCxnSpPr>
          <p:nvPr/>
        </p:nvCxnSpPr>
        <p:spPr>
          <a:xfrm rot="5400000">
            <a:off x="1659277" y="2444230"/>
            <a:ext cx="139070" cy="1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7" idx="2"/>
            <a:endCxn id="44" idx="1"/>
          </p:cNvCxnSpPr>
          <p:nvPr/>
        </p:nvCxnSpPr>
        <p:spPr>
          <a:xfrm rot="16200000" flipH="1">
            <a:off x="1713450" y="2876742"/>
            <a:ext cx="2041651" cy="2010926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739738" y="4624891"/>
            <a:ext cx="1723650" cy="556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</a:p>
        </p:txBody>
      </p:sp>
      <p:cxnSp>
        <p:nvCxnSpPr>
          <p:cNvPr id="46" name="Straight Arrow Connector 45"/>
          <p:cNvCxnSpPr>
            <a:stCxn id="13" idx="2"/>
            <a:endCxn id="44" idx="0"/>
          </p:cNvCxnSpPr>
          <p:nvPr/>
        </p:nvCxnSpPr>
        <p:spPr>
          <a:xfrm rot="5400000">
            <a:off x="4425156" y="4448484"/>
            <a:ext cx="3528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37355" y="5528846"/>
            <a:ext cx="715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Match</a:t>
            </a:r>
          </a:p>
        </p:txBody>
      </p:sp>
      <p:cxnSp>
        <p:nvCxnSpPr>
          <p:cNvPr id="54" name="Straight Arrow Connector 53"/>
          <p:cNvCxnSpPr>
            <a:stCxn id="44" idx="2"/>
            <a:endCxn id="50" idx="0"/>
          </p:cNvCxnSpPr>
          <p:nvPr/>
        </p:nvCxnSpPr>
        <p:spPr>
          <a:xfrm rot="5400000">
            <a:off x="4424533" y="5351816"/>
            <a:ext cx="347675" cy="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14400" y="914400"/>
            <a:ext cx="1607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Musical  Symbols</a:t>
            </a:r>
          </a:p>
        </p:txBody>
      </p:sp>
      <p:cxnSp>
        <p:nvCxnSpPr>
          <p:cNvPr id="61" name="Straight Arrow Connector 60"/>
          <p:cNvCxnSpPr>
            <a:stCxn id="60" idx="2"/>
            <a:endCxn id="16" idx="0"/>
          </p:cNvCxnSpPr>
          <p:nvPr/>
        </p:nvCxnSpPr>
        <p:spPr>
          <a:xfrm rot="16200000" flipH="1">
            <a:off x="1336380" y="1634527"/>
            <a:ext cx="774007" cy="10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740168" y="1865819"/>
            <a:ext cx="1851328" cy="3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Remove Staff-lines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12491" y="2352564"/>
            <a:ext cx="2106684" cy="3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Symbol Segmentation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15200" y="1111581"/>
            <a:ext cx="698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Query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60494" y="1643969"/>
            <a:ext cx="2425878" cy="12516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cxnSp>
        <p:nvCxnSpPr>
          <p:cNvPr id="39" name="Straight Arrow Connector 38"/>
          <p:cNvCxnSpPr>
            <a:stCxn id="33" idx="2"/>
            <a:endCxn id="29" idx="0"/>
          </p:cNvCxnSpPr>
          <p:nvPr/>
        </p:nvCxnSpPr>
        <p:spPr>
          <a:xfrm rot="16200000" flipH="1">
            <a:off x="7457337" y="1657324"/>
            <a:ext cx="415684" cy="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2"/>
            <a:endCxn id="32" idx="0"/>
          </p:cNvCxnSpPr>
          <p:nvPr/>
        </p:nvCxnSpPr>
        <p:spPr>
          <a:xfrm rot="16200000" flipH="1">
            <a:off x="7596297" y="2283028"/>
            <a:ext cx="1390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35" idx="2"/>
            <a:endCxn id="13" idx="3"/>
          </p:cNvCxnSpPr>
          <p:nvPr/>
        </p:nvCxnSpPr>
        <p:spPr>
          <a:xfrm rot="5400000">
            <a:off x="6019242" y="2339745"/>
            <a:ext cx="1098336" cy="22100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76400" y="4843046"/>
            <a:ext cx="1962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List of coded symbols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28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Rakesh</dc:creator>
  <cp:lastModifiedBy>Rakesh</cp:lastModifiedBy>
  <cp:revision>27</cp:revision>
  <dcterms:created xsi:type="dcterms:W3CDTF">2012-07-30T13:35:57Z</dcterms:created>
  <dcterms:modified xsi:type="dcterms:W3CDTF">2012-08-03T13:27:00Z</dcterms:modified>
</cp:coreProperties>
</file>