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ags/tag1.xml" ContentType="application/vnd.openxmlformats-officedocument.presentationml.tags+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6" r:id="rId1"/>
    <p:sldMasterId id="2147483686" r:id="rId2"/>
  </p:sldMasterIdLst>
  <p:notesMasterIdLst>
    <p:notesMasterId r:id="rId16"/>
  </p:notesMasterIdLst>
  <p:sldIdLst>
    <p:sldId id="2076136747" r:id="rId3"/>
    <p:sldId id="2076137280" r:id="rId4"/>
    <p:sldId id="2076137209" r:id="rId5"/>
    <p:sldId id="2076137288" r:id="rId6"/>
    <p:sldId id="2076137287" r:id="rId7"/>
    <p:sldId id="2076137289" r:id="rId8"/>
    <p:sldId id="2076137210" r:id="rId9"/>
    <p:sldId id="3192" r:id="rId10"/>
    <p:sldId id="2076137283" r:id="rId11"/>
    <p:sldId id="2076137284" r:id="rId12"/>
    <p:sldId id="2076137211" r:id="rId13"/>
    <p:sldId id="301" r:id="rId14"/>
    <p:sldId id="2076137125"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BA62D72-EE66-6506-A448-89DA9D32A1F6}" name="sunil jaiswal" initials="sj" userId="S::suniljaiswal@saviyntcloud.onmicrosoft.com::0e14a5e8-8ed5-47db-95c4-9e505c5d0112" providerId="AD"/>
  <p188:author id="{463EBFD5-83E0-4328-8BCB-615BCFD54CC5}" name="Kapil Bareja" initials="KB" userId="Kapil Bareja" providerId="Non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ABD2F"/>
    <a:srgbClr val="14385F"/>
    <a:srgbClr val="00A3E0"/>
    <a:srgbClr val="C4D600"/>
    <a:srgbClr val="FDD300"/>
    <a:srgbClr val="FFDC69"/>
    <a:srgbClr val="84F8FE"/>
    <a:srgbClr val="E5E8EC"/>
    <a:srgbClr val="FFFFFF"/>
    <a:srgbClr val="A0D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77" autoAdjust="0"/>
    <p:restoredTop sz="96357" autoAdjust="0"/>
  </p:normalViewPr>
  <p:slideViewPr>
    <p:cSldViewPr snapToGrid="0">
      <p:cViewPr varScale="1">
        <p:scale>
          <a:sx n="111" d="100"/>
          <a:sy n="111" d="100"/>
        </p:scale>
        <p:origin x="156" y="96"/>
      </p:cViewPr>
      <p:guideLst/>
    </p:cSldViewPr>
  </p:slideViewPr>
  <p:notesTextViewPr>
    <p:cViewPr>
      <p:scale>
        <a:sx n="3" d="2"/>
        <a:sy n="3" d="2"/>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8/10/relationships/authors" Target="author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31B9AF-0BA8-495C-878A-25A739773F78}" type="datetimeFigureOut">
              <a:rPr lang="en-US" smtClean="0"/>
              <a:t>11/3/2024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22C9D62-C27F-4B09-863A-3EA3FAC2304E}" type="slidenum">
              <a:rPr lang="en-US" smtClean="0"/>
              <a:t>‹#›</a:t>
            </a:fld>
            <a:endParaRPr lang="en-US"/>
          </a:p>
        </p:txBody>
      </p:sp>
    </p:spTree>
    <p:extLst>
      <p:ext uri="{BB962C8B-B14F-4D97-AF65-F5344CB8AC3E}">
        <p14:creationId xmlns:p14="http://schemas.microsoft.com/office/powerpoint/2010/main" val="35999622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idx="12"/>
          </p:nvPr>
        </p:nvSpPr>
        <p:spPr/>
        <p:txBody>
          <a:bodyPr/>
          <a:lstStyle/>
          <a:p>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fld id="{00000000-1234-1234-1234-123412341234}" type="slidenum">
              <a:rPr kumimoji="0" lang="en-US" sz="1200" b="0" i="0" u="none" strike="noStrike" kern="0" cap="none" spc="0" normalizeH="0" baseline="0" noProof="0" smtClean="0">
                <a:ln>
                  <a:noFill/>
                </a:ln>
                <a:solidFill>
                  <a:srgbClr val="000000"/>
                </a:solidFill>
                <a:effectLst/>
                <a:uLnTx/>
                <a:uFillTx/>
                <a:latin typeface="Calibri"/>
                <a:ea typeface="Calibri"/>
                <a:cs typeface="Calibri"/>
                <a:sym typeface="Calibri"/>
              </a:rPr>
              <a:pPr marL="0" marR="0" lvl="0" indent="0" algn="r" defTabSz="914400" rtl="0" eaLnBrk="1" fontAlgn="auto" latinLnBrk="0" hangingPunct="1">
                <a:lnSpc>
                  <a:spcPct val="100000"/>
                </a:lnSpc>
                <a:spcBef>
                  <a:spcPts val="0"/>
                </a:spcBef>
                <a:spcAft>
                  <a:spcPts val="0"/>
                </a:spcAft>
                <a:buClr>
                  <a:srgbClr val="000000"/>
                </a:buClr>
                <a:buSzTx/>
                <a:buFont typeface="Arial"/>
                <a:buNone/>
                <a:tabLst/>
                <a:defRPr/>
              </a:pPr>
              <a:t>1</a:t>
            </a:fld>
            <a:endParaRPr kumimoji="0" lang="en-US" sz="1200" b="0" i="0" u="none" strike="noStrike" kern="0" cap="none" spc="0" normalizeH="0" baseline="0" noProof="0" dirty="0">
              <a:ln>
                <a:noFill/>
              </a:ln>
              <a:solidFill>
                <a:srgbClr val="000000"/>
              </a:solidFill>
              <a:effectLst/>
              <a:uLnTx/>
              <a:uFillTx/>
              <a:latin typeface="Calibri"/>
              <a:ea typeface="Calibri"/>
              <a:cs typeface="Calibri"/>
              <a:sym typeface="Calibri"/>
            </a:endParaRPr>
          </a:p>
        </p:txBody>
      </p:sp>
    </p:spTree>
    <p:extLst>
      <p:ext uri="{BB962C8B-B14F-4D97-AF65-F5344CB8AC3E}">
        <p14:creationId xmlns:p14="http://schemas.microsoft.com/office/powerpoint/2010/main" val="4157700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C9D62-C27F-4B09-863A-3EA3FAC2304E}" type="slidenum">
              <a:rPr lang="en-US" smtClean="0"/>
              <a:t>2</a:t>
            </a:fld>
            <a:endParaRPr lang="en-US" dirty="0"/>
          </a:p>
        </p:txBody>
      </p:sp>
    </p:spTree>
    <p:extLst>
      <p:ext uri="{BB962C8B-B14F-4D97-AF65-F5344CB8AC3E}">
        <p14:creationId xmlns:p14="http://schemas.microsoft.com/office/powerpoint/2010/main" val="17032524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C9D62-C27F-4B09-863A-3EA3FAC2304E}" type="slidenum">
              <a:rPr lang="en-US" smtClean="0"/>
              <a:t>3</a:t>
            </a:fld>
            <a:endParaRPr lang="en-US" dirty="0"/>
          </a:p>
        </p:txBody>
      </p:sp>
    </p:spTree>
    <p:extLst>
      <p:ext uri="{BB962C8B-B14F-4D97-AF65-F5344CB8AC3E}">
        <p14:creationId xmlns:p14="http://schemas.microsoft.com/office/powerpoint/2010/main" val="11974823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22C9D62-C27F-4B09-863A-3EA3FAC2304E}" type="slidenum">
              <a:rPr lang="en-US" smtClean="0"/>
              <a:t>7</a:t>
            </a:fld>
            <a:endParaRPr lang="en-US" dirty="0"/>
          </a:p>
        </p:txBody>
      </p:sp>
    </p:spTree>
    <p:extLst>
      <p:ext uri="{BB962C8B-B14F-4D97-AF65-F5344CB8AC3E}">
        <p14:creationId xmlns:p14="http://schemas.microsoft.com/office/powerpoint/2010/main" val="199649545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7C3D0-EE61-4423-A6D0-5E39E18136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928801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a:p>
            <a:endParaRPr lang="en-US"/>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487C3D0-EE61-4423-A6D0-5E39E18136BC}"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4113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0"/>
        <p:cNvGrpSpPr/>
        <p:nvPr/>
      </p:nvGrpSpPr>
      <p:grpSpPr>
        <a:xfrm>
          <a:off x="0" y="0"/>
          <a:ext cx="0" cy="0"/>
          <a:chOff x="0" y="0"/>
          <a:chExt cx="0" cy="0"/>
        </a:xfrm>
      </p:grpSpPr>
      <p:sp>
        <p:nvSpPr>
          <p:cNvPr id="2411" name="Google Shape;2411;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2412" name="Google Shape;2412;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xfrm>
            <a:off x="11151326" y="6304610"/>
            <a:ext cx="838200" cy="365760"/>
          </a:xfrm>
          <a:solidFill>
            <a:srgbClr val="14385F"/>
          </a:solidFill>
        </p:spPr>
        <p:txBody>
          <a:bodyPr/>
          <a:lstStyle/>
          <a:p>
            <a:fld id="{6BBD9B5C-EF45-4DCF-9BF4-C71DB32B8341}" type="slidenum">
              <a:rPr lang="en-US" smtClean="0"/>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14385F"/>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p:nvCxnSpPr>
        <p:spPr>
          <a:xfrm>
            <a:off x="11121390" y="6296303"/>
            <a:ext cx="127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127012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3_Title and Content">
    <p:bg>
      <p:bgPr>
        <a:solidFill>
          <a:srgbClr val="0F2446"/>
        </a:solidFill>
        <a:effectLst/>
      </p:bgPr>
    </p:bg>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2F978568-2C0A-44E7-8F72-7772DD8A9198}"/>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10" name="Picture 9" descr="A picture containing object, clock&#10;&#10;Description automatically generated">
            <a:extLst>
              <a:ext uri="{FF2B5EF4-FFF2-40B4-BE49-F238E27FC236}">
                <a16:creationId xmlns:a16="http://schemas.microsoft.com/office/drawing/2014/main" id="{B8EDFCA2-2B40-4B2C-88E2-7ADEF2ED0713}"/>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48389812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14_Title and Content">
    <p:bg>
      <p:bgPr>
        <a:solidFill>
          <a:srgbClr val="0F2446"/>
        </a:solidFill>
        <a:effectLst/>
      </p:bgPr>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3141E97F-B434-4D4E-9141-CEED2B1780C0}"/>
              </a:ext>
            </a:extLst>
          </p:cNvPr>
          <p:cNvSpPr>
            <a:spLocks noGrp="1"/>
          </p:cNvSpPr>
          <p:nvPr>
            <p:ph type="sldNum" sz="quarter" idx="4"/>
          </p:nvPr>
        </p:nvSpPr>
        <p:spPr>
          <a:xfrm>
            <a:off x="11125200" y="6304610"/>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3" name="Footer Placeholder 13">
            <a:extLst>
              <a:ext uri="{FF2B5EF4-FFF2-40B4-BE49-F238E27FC236}">
                <a16:creationId xmlns:a16="http://schemas.microsoft.com/office/drawing/2014/main" id="{B5426AEB-655C-4D16-B4A3-475AA5A39CB1}"/>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4" name="Straight Connector 3">
            <a:extLst>
              <a:ext uri="{FF2B5EF4-FFF2-40B4-BE49-F238E27FC236}">
                <a16:creationId xmlns:a16="http://schemas.microsoft.com/office/drawing/2014/main" id="{4B516F2E-435B-4C19-A4BF-0842E9B58606}"/>
              </a:ext>
            </a:extLst>
          </p:cNvPr>
          <p:cNvCxnSpPr>
            <a:cxnSpLocks/>
          </p:cNvCxnSpPr>
          <p:nvPr userDrawn="1"/>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143573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obj" preserve="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rgbClr val="445469"/>
                </a:solidFill>
              </a:defRPr>
            </a:lvl1p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rgbClr val="445469"/>
                </a:solidFill>
                <a:latin typeface="Rubik" panose="00000500000000000000" pitchFamily="2" charset="-79"/>
                <a:cs typeface="Rubik" panose="00000500000000000000" pitchFamily="2" charset="-79"/>
              </a:defRPr>
            </a:lvl1pPr>
          </a:lstStyle>
          <a:p>
            <a:r>
              <a:rPr lang="en-US"/>
              <a:t>Confidential</a:t>
            </a:r>
          </a:p>
        </p:txBody>
      </p:sp>
      <p:cxnSp>
        <p:nvCxnSpPr>
          <p:cNvPr id="8" name="Straight Connector 7">
            <a:extLst>
              <a:ext uri="{FF2B5EF4-FFF2-40B4-BE49-F238E27FC236}">
                <a16:creationId xmlns:a16="http://schemas.microsoft.com/office/drawing/2014/main" id="{7D5979B5-A28C-44F2-99DD-60269431C251}"/>
              </a:ext>
            </a:extLst>
          </p:cNvPr>
          <p:cNvCxnSpPr>
            <a:cxnSpLocks/>
          </p:cNvCxnSpPr>
          <p:nvPr/>
        </p:nvCxnSpPr>
        <p:spPr>
          <a:xfrm>
            <a:off x="11122660" y="6304610"/>
            <a:ext cx="0" cy="365760"/>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lock&#10;&#10;Description automatically generated">
            <a:extLst>
              <a:ext uri="{FF2B5EF4-FFF2-40B4-BE49-F238E27FC236}">
                <a16:creationId xmlns:a16="http://schemas.microsoft.com/office/drawing/2014/main" id="{F213910E-6B2D-4D3B-A30B-3097C5F6801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1938137473"/>
      </p:ext>
    </p:extLst>
  </p:cSld>
  <p:clrMapOvr>
    <a:overrideClrMapping bg1="lt1" tx1="dk1" bg2="lt2" tx2="dk2" accent1="accent1" accent2="accent2" accent3="accent3" accent4="accent4" accent5="accent5" accent6="accent6" hlink="hlink" folHlink="folHlink"/>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5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rgbClr val="445469"/>
                </a:solidFill>
              </a:defRPr>
            </a:lvl1p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rgbClr val="445469"/>
                </a:solidFill>
                <a:latin typeface="Rubik" panose="00000500000000000000" pitchFamily="2" charset="-79"/>
                <a:cs typeface="Rubik" panose="00000500000000000000" pitchFamily="2" charset="-79"/>
              </a:defRPr>
            </a:lvl1pPr>
          </a:lstStyle>
          <a:p>
            <a:r>
              <a:rPr lang="en-US"/>
              <a:t>Confidential</a:t>
            </a:r>
          </a:p>
        </p:txBody>
      </p:sp>
      <p:cxnSp>
        <p:nvCxnSpPr>
          <p:cNvPr id="11" name="Straight Connector 10">
            <a:extLst>
              <a:ext uri="{FF2B5EF4-FFF2-40B4-BE49-F238E27FC236}">
                <a16:creationId xmlns:a16="http://schemas.microsoft.com/office/drawing/2014/main" id="{4C244D1A-6748-40E9-BF72-C3A12046AE57}"/>
              </a:ext>
            </a:extLst>
          </p:cNvPr>
          <p:cNvCxnSpPr>
            <a:cxnSpLocks/>
          </p:cNvCxnSpPr>
          <p:nvPr/>
        </p:nvCxnSpPr>
        <p:spPr>
          <a:xfrm>
            <a:off x="11122660" y="6304610"/>
            <a:ext cx="0" cy="365760"/>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sp>
        <p:nvSpPr>
          <p:cNvPr id="12" name="Subtitle 2">
            <a:extLst>
              <a:ext uri="{FF2B5EF4-FFF2-40B4-BE49-F238E27FC236}">
                <a16:creationId xmlns:a16="http://schemas.microsoft.com/office/drawing/2014/main" id="{A02F32F1-F917-4B55-B968-7E3E89A11CF4}"/>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solidFill>
                  <a:srgbClr val="445469"/>
                </a:solidFill>
              </a:defRPr>
            </a:lvl1pPr>
          </a:lstStyle>
          <a:p>
            <a:pPr marL="0" lvl="0" indent="0">
              <a:spcBef>
                <a:spcPts val="0"/>
              </a:spcBef>
              <a:buNone/>
            </a:pPr>
            <a:r>
              <a:rPr lang="en-US"/>
              <a:t>Click to edit Master subtitle style</a:t>
            </a:r>
            <a:endParaRPr lang="en-US" dirty="0"/>
          </a:p>
        </p:txBody>
      </p:sp>
      <p:pic>
        <p:nvPicPr>
          <p:cNvPr id="9" name="Picture 8" descr="A picture containing object, clock&#10;&#10;Description automatically generated">
            <a:extLst>
              <a:ext uri="{FF2B5EF4-FFF2-40B4-BE49-F238E27FC236}">
                <a16:creationId xmlns:a16="http://schemas.microsoft.com/office/drawing/2014/main" id="{705F9D65-F63E-4E18-B2D1-CA6D4A82A0F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14661588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obj" preserve="1">
  <p:cSld name="6_Title and Content">
    <p:bg>
      <p:bgRef idx="1001">
        <a:schemeClr val="bg1"/>
      </p:bgRef>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84C38E-BD81-481B-8269-F659A7FEFC3E}"/>
              </a:ext>
            </a:extLst>
          </p:cNvPr>
          <p:cNvSpPr/>
          <p:nvPr/>
        </p:nvSpPr>
        <p:spPr>
          <a:xfrm>
            <a:off x="0" y="6112932"/>
            <a:ext cx="12192000" cy="745067"/>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 name="Title 1"/>
          <p:cNvSpPr>
            <a:spLocks noGrp="1"/>
          </p:cNvSpPr>
          <p:nvPr>
            <p:ph type="title"/>
          </p:nvPr>
        </p:nvSpPr>
        <p:spPr/>
        <p:txBody>
          <a:bodyPr/>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lvl1pPr>
              <a:defRPr>
                <a:solidFill>
                  <a:schemeClr val="bg1"/>
                </a:solidFill>
              </a:defRPr>
            </a:lvl1p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8" name="Straight Connector 7">
            <a:extLst>
              <a:ext uri="{FF2B5EF4-FFF2-40B4-BE49-F238E27FC236}">
                <a16:creationId xmlns:a16="http://schemas.microsoft.com/office/drawing/2014/main" id="{7D5979B5-A28C-44F2-99DD-60269431C251}"/>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9" name="Picture 8" descr="A picture containing object, clock&#10;&#10;Description automatically generated">
            <a:extLst>
              <a:ext uri="{FF2B5EF4-FFF2-40B4-BE49-F238E27FC236}">
                <a16:creationId xmlns:a16="http://schemas.microsoft.com/office/drawing/2014/main" id="{CD78EB2D-D370-49C1-847C-C4010C035E9D}"/>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156781911"/>
      </p:ext>
    </p:extLst>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9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lvl1pPr>
              <a:defRPr>
                <a:solidFill>
                  <a:srgbClr val="0F2446"/>
                </a:solidFill>
              </a:defRPr>
            </a:lvl1pPr>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lvl1pPr>
              <a:defRPr>
                <a:solidFill>
                  <a:srgbClr val="445469"/>
                </a:solidFill>
              </a:defRPr>
            </a:lvl1pPr>
            <a:lvl2pPr>
              <a:defRPr>
                <a:solidFill>
                  <a:srgbClr val="445469"/>
                </a:solidFill>
              </a:defRPr>
            </a:lvl2pPr>
            <a:lvl3pPr>
              <a:defRPr>
                <a:solidFill>
                  <a:srgbClr val="445469"/>
                </a:solidFill>
              </a:defRPr>
            </a:lvl3pPr>
            <a:lvl4pPr>
              <a:defRPr>
                <a:solidFill>
                  <a:srgbClr val="445469"/>
                </a:solidFill>
              </a:defRPr>
            </a:lvl4pPr>
            <a:lvl5pPr>
              <a:defRPr>
                <a:solidFill>
                  <a:srgbClr val="445469"/>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9">
            <a:extLst>
              <a:ext uri="{FF2B5EF4-FFF2-40B4-BE49-F238E27FC236}">
                <a16:creationId xmlns:a16="http://schemas.microsoft.com/office/drawing/2014/main" id="{6EDBD4BC-343D-4895-A154-A754A6B247DA}"/>
              </a:ext>
            </a:extLst>
          </p:cNvPr>
          <p:cNvSpPr/>
          <p:nvPr/>
        </p:nvSpPr>
        <p:spPr>
          <a:xfrm>
            <a:off x="0" y="6112932"/>
            <a:ext cx="12192000" cy="745067"/>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Slide Number Placeholder 5">
            <a:extLst>
              <a:ext uri="{FF2B5EF4-FFF2-40B4-BE49-F238E27FC236}">
                <a16:creationId xmlns:a16="http://schemas.microsoft.com/office/drawing/2014/main" id="{A7896979-4A26-4174-B920-9A0FB88E9AA9}"/>
              </a:ext>
            </a:extLst>
          </p:cNvPr>
          <p:cNvSpPr>
            <a:spLocks noGrp="1"/>
          </p:cNvSpPr>
          <p:nvPr>
            <p:ph type="sldNum" sz="quarter" idx="12"/>
          </p:nvPr>
        </p:nvSpPr>
        <p:spPr>
          <a:xfrm>
            <a:off x="11125200" y="6304610"/>
            <a:ext cx="838200" cy="365760"/>
          </a:xfrm>
        </p:spPr>
        <p:txBody>
          <a:bodyPr/>
          <a:lstStyle>
            <a:lvl1pPr>
              <a:defRPr>
                <a:solidFill>
                  <a:schemeClr val="bg1"/>
                </a:solidFill>
              </a:defRPr>
            </a:lvl1pPr>
          </a:lstStyle>
          <a:p>
            <a:fld id="{6BBD9B5C-EF45-4DCF-9BF4-C71DB32B8341}" type="slidenum">
              <a:rPr lang="en-US" smtClean="0"/>
              <a:pPr/>
              <a:t>‹#›</a:t>
            </a:fld>
            <a:endParaRPr lang="en-US"/>
          </a:p>
        </p:txBody>
      </p:sp>
      <p:sp>
        <p:nvSpPr>
          <p:cNvPr id="13" name="Footer Placeholder 13">
            <a:extLst>
              <a:ext uri="{FF2B5EF4-FFF2-40B4-BE49-F238E27FC236}">
                <a16:creationId xmlns:a16="http://schemas.microsoft.com/office/drawing/2014/main" id="{8E05DE76-EFAA-48F3-9672-09439BD7F19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14" name="Straight Connector 13">
            <a:extLst>
              <a:ext uri="{FF2B5EF4-FFF2-40B4-BE49-F238E27FC236}">
                <a16:creationId xmlns:a16="http://schemas.microsoft.com/office/drawing/2014/main" id="{1848C30C-03AB-4E07-9236-E2EBC28712C6}"/>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9B29D0B9-CEB7-4312-9F0C-231D842D6F27}"/>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solidFill>
                  <a:srgbClr val="445469"/>
                </a:solidFill>
              </a:defRPr>
            </a:lvl1pPr>
          </a:lstStyle>
          <a:p>
            <a:pPr marL="0" lvl="0" indent="0">
              <a:spcBef>
                <a:spcPts val="0"/>
              </a:spcBef>
              <a:buNone/>
            </a:pPr>
            <a:r>
              <a:rPr lang="en-US"/>
              <a:t>Click to edit Master subtitle style</a:t>
            </a:r>
            <a:endParaRPr lang="en-US" dirty="0"/>
          </a:p>
        </p:txBody>
      </p:sp>
      <p:pic>
        <p:nvPicPr>
          <p:cNvPr id="15" name="Picture 14" descr="A picture containing object, clock&#10;&#10;Description automatically generated">
            <a:extLst>
              <a:ext uri="{FF2B5EF4-FFF2-40B4-BE49-F238E27FC236}">
                <a16:creationId xmlns:a16="http://schemas.microsoft.com/office/drawing/2014/main" id="{8322C6F8-6DAE-4095-9BEF-B15065A856AF}"/>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281981947"/>
      </p:ext>
    </p:extLst>
  </p:cSld>
  <p:clrMapOvr>
    <a:overrideClrMapping bg1="lt1" tx1="dk1" bg2="lt2" tx2="dk2" accent1="accent1" accent2="accent2" accent3="accent3" accent4="accent4" accent5="accent5" accent6="accent6" hlink="hlink" folHlink="folHlink"/>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10_Title and Content">
    <p:bg>
      <p:bgRef idx="1001">
        <a:schemeClr val="bg1"/>
      </p:bgRef>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EDBD4BC-343D-4895-A154-A754A6B247DA}"/>
              </a:ext>
            </a:extLst>
          </p:cNvPr>
          <p:cNvSpPr/>
          <p:nvPr/>
        </p:nvSpPr>
        <p:spPr>
          <a:xfrm>
            <a:off x="0" y="6112932"/>
            <a:ext cx="12192000" cy="745067"/>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12" name="Slide Number Placeholder 5">
            <a:extLst>
              <a:ext uri="{FF2B5EF4-FFF2-40B4-BE49-F238E27FC236}">
                <a16:creationId xmlns:a16="http://schemas.microsoft.com/office/drawing/2014/main" id="{A7896979-4A26-4174-B920-9A0FB88E9AA9}"/>
              </a:ext>
            </a:extLst>
          </p:cNvPr>
          <p:cNvSpPr>
            <a:spLocks noGrp="1"/>
          </p:cNvSpPr>
          <p:nvPr>
            <p:ph type="sldNum" sz="quarter" idx="12"/>
          </p:nvPr>
        </p:nvSpPr>
        <p:spPr>
          <a:xfrm>
            <a:off x="11125200" y="6304610"/>
            <a:ext cx="838200" cy="365760"/>
          </a:xfrm>
        </p:spPr>
        <p:txBody>
          <a:bodyPr/>
          <a:lstStyle>
            <a:lvl1pPr>
              <a:defRPr>
                <a:solidFill>
                  <a:schemeClr val="bg1"/>
                </a:solidFill>
              </a:defRPr>
            </a:lvl1pPr>
          </a:lstStyle>
          <a:p>
            <a:fld id="{6BBD9B5C-EF45-4DCF-9BF4-C71DB32B8341}" type="slidenum">
              <a:rPr lang="en-US" smtClean="0"/>
              <a:pPr/>
              <a:t>‹#›</a:t>
            </a:fld>
            <a:endParaRPr lang="en-US"/>
          </a:p>
        </p:txBody>
      </p:sp>
      <p:sp>
        <p:nvSpPr>
          <p:cNvPr id="13" name="Footer Placeholder 13">
            <a:extLst>
              <a:ext uri="{FF2B5EF4-FFF2-40B4-BE49-F238E27FC236}">
                <a16:creationId xmlns:a16="http://schemas.microsoft.com/office/drawing/2014/main" id="{8E05DE76-EFAA-48F3-9672-09439BD7F19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14" name="Straight Connector 13">
            <a:extLst>
              <a:ext uri="{FF2B5EF4-FFF2-40B4-BE49-F238E27FC236}">
                <a16:creationId xmlns:a16="http://schemas.microsoft.com/office/drawing/2014/main" id="{1848C30C-03AB-4E07-9236-E2EBC28712C6}"/>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7" name="Picture 6" descr="A picture containing object, clock&#10;&#10;Description automatically generated">
            <a:extLst>
              <a:ext uri="{FF2B5EF4-FFF2-40B4-BE49-F238E27FC236}">
                <a16:creationId xmlns:a16="http://schemas.microsoft.com/office/drawing/2014/main" id="{316A7B46-A085-41EF-9569-7DD233928482}"/>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56658010"/>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p:cSld name="15_Title and Content">
    <p:bg>
      <p:bgRef idx="1001">
        <a:schemeClr val="bg1"/>
      </p:bgRef>
    </p:bg>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6C376878-FD56-47AB-BB01-1854645C5EC9}"/>
              </a:ext>
            </a:extLst>
          </p:cNvPr>
          <p:cNvSpPr>
            <a:spLocks noGrp="1"/>
          </p:cNvSpPr>
          <p:nvPr>
            <p:ph type="sldNum" sz="quarter" idx="12"/>
          </p:nvPr>
        </p:nvSpPr>
        <p:spPr>
          <a:xfrm>
            <a:off x="11125200" y="6317673"/>
            <a:ext cx="838200" cy="365760"/>
          </a:xfrm>
        </p:spPr>
        <p:txBody>
          <a:bodyPr/>
          <a:lstStyle>
            <a:lvl1pPr>
              <a:defRPr>
                <a:solidFill>
                  <a:srgbClr val="445469"/>
                </a:solidFill>
              </a:defRPr>
            </a:lvl1pPr>
          </a:lstStyle>
          <a:p>
            <a:fld id="{6BBD9B5C-EF45-4DCF-9BF4-C71DB32B8341}" type="slidenum">
              <a:rPr lang="en-US" smtClean="0"/>
              <a:pPr/>
              <a:t>‹#›</a:t>
            </a:fld>
            <a:endParaRPr lang="en-US"/>
          </a:p>
        </p:txBody>
      </p:sp>
      <p:sp>
        <p:nvSpPr>
          <p:cNvPr id="3" name="Footer Placeholder 13">
            <a:extLst>
              <a:ext uri="{FF2B5EF4-FFF2-40B4-BE49-F238E27FC236}">
                <a16:creationId xmlns:a16="http://schemas.microsoft.com/office/drawing/2014/main" id="{04DE3A45-DE66-468F-AF22-AD8F04E24549}"/>
              </a:ext>
            </a:extLst>
          </p:cNvPr>
          <p:cNvSpPr>
            <a:spLocks noGrp="1"/>
          </p:cNvSpPr>
          <p:nvPr>
            <p:ph type="ftr" sz="quarter" idx="3"/>
          </p:nvPr>
        </p:nvSpPr>
        <p:spPr>
          <a:xfrm>
            <a:off x="8388349" y="6317991"/>
            <a:ext cx="2733041" cy="365125"/>
          </a:xfrm>
          <a:prstGeom prst="rect">
            <a:avLst/>
          </a:prstGeom>
        </p:spPr>
        <p:txBody>
          <a:bodyPr vert="horz" lIns="182880" tIns="45720" rIns="182880" bIns="45720" rtlCol="0" anchor="ctr"/>
          <a:lstStyle>
            <a:lvl1pPr algn="r">
              <a:defRPr lang="en-US" sz="1200">
                <a:solidFill>
                  <a:srgbClr val="445469"/>
                </a:solidFill>
                <a:latin typeface="Rubik" panose="00000500000000000000" pitchFamily="2" charset="-79"/>
                <a:cs typeface="Rubik" panose="00000500000000000000" pitchFamily="2" charset="-79"/>
              </a:defRPr>
            </a:lvl1pPr>
          </a:lstStyle>
          <a:p>
            <a:r>
              <a:rPr lang="en-US"/>
              <a:t>Confidential</a:t>
            </a:r>
          </a:p>
        </p:txBody>
      </p:sp>
      <p:cxnSp>
        <p:nvCxnSpPr>
          <p:cNvPr id="4" name="Straight Connector 3">
            <a:extLst>
              <a:ext uri="{FF2B5EF4-FFF2-40B4-BE49-F238E27FC236}">
                <a16:creationId xmlns:a16="http://schemas.microsoft.com/office/drawing/2014/main" id="{37557179-1A6F-47A1-BF4A-D176711A4FD3}"/>
              </a:ext>
            </a:extLst>
          </p:cNvPr>
          <p:cNvCxnSpPr>
            <a:cxnSpLocks/>
          </p:cNvCxnSpPr>
          <p:nvPr userDrawn="1"/>
        </p:nvCxnSpPr>
        <p:spPr>
          <a:xfrm>
            <a:off x="11122660" y="6317673"/>
            <a:ext cx="0" cy="365760"/>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60629585"/>
      </p:ext>
    </p:extLst>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title" preserve="1">
  <p:cSld name="Section Header-1">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rgbClr val="143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C3F42789-AC54-49A7-9D07-3984981B514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954" r="86556" b="41261"/>
          <a:stretch/>
        </p:blipFill>
        <p:spPr>
          <a:xfrm>
            <a:off x="4511499" y="1"/>
            <a:ext cx="7680501" cy="6858000"/>
          </a:xfrm>
          <a:prstGeom prst="rect">
            <a:avLst/>
          </a:prstGeom>
          <a:effectLst>
            <a:innerShdw blurRad="635000" dist="50800" dir="8100000">
              <a:prstClr val="black">
                <a:alpha val="40000"/>
              </a:prstClr>
            </a:innerShdw>
          </a:effectLst>
        </p:spPr>
      </p:pic>
      <p:sp>
        <p:nvSpPr>
          <p:cNvPr id="2" name="Title 1"/>
          <p:cNvSpPr>
            <a:spLocks noGrp="1"/>
          </p:cNvSpPr>
          <p:nvPr>
            <p:ph type="ctrTitle"/>
          </p:nvPr>
        </p:nvSpPr>
        <p:spPr>
          <a:xfrm>
            <a:off x="965200" y="2396064"/>
            <a:ext cx="7479553" cy="1498595"/>
          </a:xfrm>
        </p:spPr>
        <p:txBody>
          <a:bodyPr lIns="91440" tIns="45720" bIns="45720" anchor="b">
            <a:noAutofit/>
          </a:bodyPr>
          <a:lstStyle>
            <a:lvl1pPr algn="l">
              <a:lnSpc>
                <a:spcPct val="83000"/>
              </a:lnSpc>
              <a:defRPr lang="en-US" sz="4800" b="0" kern="1200" cap="none" spc="-100" baseline="0" dirty="0">
                <a:solidFill>
                  <a:srgbClr val="F7941D"/>
                </a:solidFill>
                <a:effectLst/>
                <a:latin typeface="Rubik Light" panose="00000400000000000000" pitchFamily="2" charset="-79"/>
                <a:ea typeface="+mn-ea"/>
                <a:cs typeface="Rubik Light" panose="00000400000000000000" pitchFamily="2" charset="-79"/>
              </a:defRPr>
            </a:lvl1pPr>
          </a:lstStyle>
          <a:p>
            <a:r>
              <a:rPr lang="en-US"/>
              <a:t>Click to edit Master title style</a:t>
            </a:r>
            <a:endParaRPr lang="en-US" dirty="0"/>
          </a:p>
        </p:txBody>
      </p:sp>
      <p:sp>
        <p:nvSpPr>
          <p:cNvPr id="3" name="Subtitle 2"/>
          <p:cNvSpPr>
            <a:spLocks noGrp="1"/>
          </p:cNvSpPr>
          <p:nvPr>
            <p:ph type="subTitle" idx="1"/>
          </p:nvPr>
        </p:nvSpPr>
        <p:spPr>
          <a:xfrm>
            <a:off x="965200" y="3894660"/>
            <a:ext cx="7482107" cy="457201"/>
          </a:xfrm>
        </p:spPr>
        <p:txBody>
          <a:bodyPr lIns="91440">
            <a:noAutofit/>
          </a:bodyPr>
          <a:lstStyle>
            <a:lvl1pPr marL="0" indent="0" algn="l">
              <a:spcBef>
                <a:spcPts val="0"/>
              </a:spcBef>
              <a:buNone/>
              <a:defRPr sz="1800" b="1" spc="80" baseline="0">
                <a:solidFill>
                  <a:schemeClr val="bg1"/>
                </a:solidFill>
                <a:latin typeface="Rubik" panose="00000500000000000000" pitchFamily="2" charset="-79"/>
                <a:cs typeface="Rubik" panose="00000500000000000000" pitchFamily="2" charset="-79"/>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6" name="Rectangle 15">
            <a:extLst>
              <a:ext uri="{FF2B5EF4-FFF2-40B4-BE49-F238E27FC236}">
                <a16:creationId xmlns:a16="http://schemas.microsoft.com/office/drawing/2014/main" id="{079111EA-F651-4C33-9691-56304EEBC6A8}"/>
              </a:ext>
            </a:extLst>
          </p:cNvPr>
          <p:cNvSpPr/>
          <p:nvPr/>
        </p:nvSpPr>
        <p:spPr>
          <a:xfrm>
            <a:off x="1061720" y="3838786"/>
            <a:ext cx="605155" cy="50792"/>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Freeform: Shape 7">
            <a:extLst>
              <a:ext uri="{FF2B5EF4-FFF2-40B4-BE49-F238E27FC236}">
                <a16:creationId xmlns:a16="http://schemas.microsoft.com/office/drawing/2014/main" id="{25361632-9559-4C37-98D7-E111E67EDB51}"/>
              </a:ext>
            </a:extLst>
          </p:cNvPr>
          <p:cNvSpPr/>
          <p:nvPr/>
        </p:nvSpPr>
        <p:spPr>
          <a:xfrm>
            <a:off x="7990842" y="1544627"/>
            <a:ext cx="1008432" cy="993292"/>
          </a:xfrm>
          <a:custGeom>
            <a:avLst/>
            <a:gdLst>
              <a:gd name="connsiteX0" fmla="*/ 1554329 w 1554329"/>
              <a:gd name="connsiteY0" fmla="*/ 1232524 h 1530991"/>
              <a:gd name="connsiteX1" fmla="*/ 1554329 w 1554329"/>
              <a:gd name="connsiteY1" fmla="*/ 1457856 h 1530991"/>
              <a:gd name="connsiteX2" fmla="*/ 1481194 w 1554329"/>
              <a:gd name="connsiteY2" fmla="*/ 1530991 h 1530991"/>
              <a:gd name="connsiteX3" fmla="*/ 1255862 w 1554329"/>
              <a:gd name="connsiteY3" fmla="*/ 1530991 h 1530991"/>
              <a:gd name="connsiteX4" fmla="*/ 1554329 w 1554329"/>
              <a:gd name="connsiteY4" fmla="*/ 780647 h 1530991"/>
              <a:gd name="connsiteX5" fmla="*/ 1554329 w 1554329"/>
              <a:gd name="connsiteY5" fmla="*/ 1003534 h 1530991"/>
              <a:gd name="connsiteX6" fmla="*/ 1026872 w 1554329"/>
              <a:gd name="connsiteY6" fmla="*/ 1530991 h 1530991"/>
              <a:gd name="connsiteX7" fmla="*/ 803985 w 1554329"/>
              <a:gd name="connsiteY7" fmla="*/ 1530991 h 1530991"/>
              <a:gd name="connsiteX8" fmla="*/ 1554329 w 1554329"/>
              <a:gd name="connsiteY8" fmla="*/ 328768 h 1530991"/>
              <a:gd name="connsiteX9" fmla="*/ 1554329 w 1554329"/>
              <a:gd name="connsiteY9" fmla="*/ 551657 h 1530991"/>
              <a:gd name="connsiteX10" fmla="*/ 574996 w 1554329"/>
              <a:gd name="connsiteY10" fmla="*/ 1530991 h 1530991"/>
              <a:gd name="connsiteX11" fmla="*/ 352106 w 1554329"/>
              <a:gd name="connsiteY11" fmla="*/ 1530991 h 1530991"/>
              <a:gd name="connsiteX12" fmla="*/ 1431216 w 1554329"/>
              <a:gd name="connsiteY12" fmla="*/ 0 h 1530991"/>
              <a:gd name="connsiteX13" fmla="*/ 1481194 w 1554329"/>
              <a:gd name="connsiteY13" fmla="*/ 0 h 1530991"/>
              <a:gd name="connsiteX14" fmla="*/ 1554329 w 1554329"/>
              <a:gd name="connsiteY14" fmla="*/ 73135 h 1530991"/>
              <a:gd name="connsiteX15" fmla="*/ 1554329 w 1554329"/>
              <a:gd name="connsiteY15" fmla="*/ 99778 h 1530991"/>
              <a:gd name="connsiteX16" fmla="*/ 123117 w 1554329"/>
              <a:gd name="connsiteY16" fmla="*/ 1530991 h 1530991"/>
              <a:gd name="connsiteX17" fmla="*/ 73135 w 1554329"/>
              <a:gd name="connsiteY17" fmla="*/ 1530991 h 1530991"/>
              <a:gd name="connsiteX18" fmla="*/ 0 w 1554329"/>
              <a:gd name="connsiteY18" fmla="*/ 1457856 h 1530991"/>
              <a:gd name="connsiteX19" fmla="*/ 0 w 1554329"/>
              <a:gd name="connsiteY19" fmla="*/ 1431217 h 1530991"/>
              <a:gd name="connsiteX20" fmla="*/ 979338 w 1554329"/>
              <a:gd name="connsiteY20" fmla="*/ 0 h 1530991"/>
              <a:gd name="connsiteX21" fmla="*/ 1202227 w 1554329"/>
              <a:gd name="connsiteY21" fmla="*/ 0 h 1530991"/>
              <a:gd name="connsiteX22" fmla="*/ 0 w 1554329"/>
              <a:gd name="connsiteY22" fmla="*/ 1202228 h 1530991"/>
              <a:gd name="connsiteX23" fmla="*/ 0 w 1554329"/>
              <a:gd name="connsiteY23" fmla="*/ 979338 h 1530991"/>
              <a:gd name="connsiteX24" fmla="*/ 527458 w 1554329"/>
              <a:gd name="connsiteY24" fmla="*/ 0 h 1530991"/>
              <a:gd name="connsiteX25" fmla="*/ 750348 w 1554329"/>
              <a:gd name="connsiteY25" fmla="*/ 0 h 1530991"/>
              <a:gd name="connsiteX26" fmla="*/ 0 w 1554329"/>
              <a:gd name="connsiteY26" fmla="*/ 750349 h 1530991"/>
              <a:gd name="connsiteX27" fmla="*/ 0 w 1554329"/>
              <a:gd name="connsiteY27" fmla="*/ 527458 h 1530991"/>
              <a:gd name="connsiteX28" fmla="*/ 73135 w 1554329"/>
              <a:gd name="connsiteY28" fmla="*/ 0 h 1530991"/>
              <a:gd name="connsiteX29" fmla="*/ 298469 w 1554329"/>
              <a:gd name="connsiteY29" fmla="*/ 0 h 1530991"/>
              <a:gd name="connsiteX30" fmla="*/ 0 w 1554329"/>
              <a:gd name="connsiteY30" fmla="*/ 298469 h 1530991"/>
              <a:gd name="connsiteX31" fmla="*/ 0 w 1554329"/>
              <a:gd name="connsiteY31" fmla="*/ 73135 h 1530991"/>
              <a:gd name="connsiteX32" fmla="*/ 73135 w 1554329"/>
              <a:gd name="connsiteY32" fmla="*/ 0 h 1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4329" h="1530991">
                <a:moveTo>
                  <a:pt x="1554329" y="1232524"/>
                </a:moveTo>
                <a:lnTo>
                  <a:pt x="1554329" y="1457856"/>
                </a:lnTo>
                <a:cubicBezTo>
                  <a:pt x="1554329" y="1498247"/>
                  <a:pt x="1521585" y="1530991"/>
                  <a:pt x="1481194" y="1530991"/>
                </a:cubicBezTo>
                <a:lnTo>
                  <a:pt x="1255862" y="1530991"/>
                </a:lnTo>
                <a:close/>
                <a:moveTo>
                  <a:pt x="1554329" y="780647"/>
                </a:moveTo>
                <a:lnTo>
                  <a:pt x="1554329" y="1003534"/>
                </a:lnTo>
                <a:lnTo>
                  <a:pt x="1026872" y="1530991"/>
                </a:lnTo>
                <a:lnTo>
                  <a:pt x="803985" y="1530991"/>
                </a:lnTo>
                <a:close/>
                <a:moveTo>
                  <a:pt x="1554329" y="328768"/>
                </a:moveTo>
                <a:lnTo>
                  <a:pt x="1554329" y="551657"/>
                </a:lnTo>
                <a:lnTo>
                  <a:pt x="574996" y="1530991"/>
                </a:lnTo>
                <a:lnTo>
                  <a:pt x="352106" y="1530991"/>
                </a:lnTo>
                <a:close/>
                <a:moveTo>
                  <a:pt x="1431216" y="0"/>
                </a:moveTo>
                <a:lnTo>
                  <a:pt x="1481194" y="0"/>
                </a:lnTo>
                <a:cubicBezTo>
                  <a:pt x="1521585" y="0"/>
                  <a:pt x="1554329" y="32744"/>
                  <a:pt x="1554329" y="73135"/>
                </a:cubicBezTo>
                <a:lnTo>
                  <a:pt x="1554329" y="99778"/>
                </a:lnTo>
                <a:lnTo>
                  <a:pt x="123117" y="1530991"/>
                </a:lnTo>
                <a:lnTo>
                  <a:pt x="73135" y="1530991"/>
                </a:lnTo>
                <a:cubicBezTo>
                  <a:pt x="32744" y="1530991"/>
                  <a:pt x="0" y="1498247"/>
                  <a:pt x="0" y="1457856"/>
                </a:cubicBezTo>
                <a:lnTo>
                  <a:pt x="0" y="1431217"/>
                </a:lnTo>
                <a:close/>
                <a:moveTo>
                  <a:pt x="979338" y="0"/>
                </a:moveTo>
                <a:lnTo>
                  <a:pt x="1202227" y="0"/>
                </a:lnTo>
                <a:lnTo>
                  <a:pt x="0" y="1202228"/>
                </a:lnTo>
                <a:lnTo>
                  <a:pt x="0" y="979338"/>
                </a:lnTo>
                <a:close/>
                <a:moveTo>
                  <a:pt x="527458" y="0"/>
                </a:moveTo>
                <a:lnTo>
                  <a:pt x="750348" y="0"/>
                </a:lnTo>
                <a:lnTo>
                  <a:pt x="0" y="750349"/>
                </a:lnTo>
                <a:lnTo>
                  <a:pt x="0" y="527458"/>
                </a:lnTo>
                <a:close/>
                <a:moveTo>
                  <a:pt x="73135" y="0"/>
                </a:moveTo>
                <a:lnTo>
                  <a:pt x="298469" y="0"/>
                </a:lnTo>
                <a:lnTo>
                  <a:pt x="0" y="298469"/>
                </a:lnTo>
                <a:lnTo>
                  <a:pt x="0" y="73135"/>
                </a:lnTo>
                <a:cubicBezTo>
                  <a:pt x="0" y="32744"/>
                  <a:pt x="32744" y="0"/>
                  <a:pt x="73135" y="0"/>
                </a:cubicBezTo>
                <a:close/>
              </a:path>
            </a:pathLst>
          </a:custGeom>
          <a:solidFill>
            <a:srgbClr val="14385F"/>
          </a:solidFill>
          <a:ln w="6761"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0" name="Picture 9" descr="A picture containing object, clock&#10;&#10;Description automatically generated">
            <a:extLst>
              <a:ext uri="{FF2B5EF4-FFF2-40B4-BE49-F238E27FC236}">
                <a16:creationId xmlns:a16="http://schemas.microsoft.com/office/drawing/2014/main" id="{A43E55B7-D43E-4EDC-87EB-D8D081A81244}"/>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65200" y="1073141"/>
            <a:ext cx="2181595" cy="605756"/>
          </a:xfrm>
          <a:prstGeom prst="rect">
            <a:avLst/>
          </a:prstGeom>
        </p:spPr>
      </p:pic>
    </p:spTree>
    <p:extLst>
      <p:ext uri="{BB962C8B-B14F-4D97-AF65-F5344CB8AC3E}">
        <p14:creationId xmlns:p14="http://schemas.microsoft.com/office/powerpoint/2010/main" val="278266369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16_Title and Content">
    <p:bg>
      <p:bgRef idx="1001">
        <a:schemeClr val="bg1"/>
      </p:bgRef>
    </p:bg>
    <p:spTree>
      <p:nvGrpSpPr>
        <p:cNvPr id="1" name=""/>
        <p:cNvGrpSpPr/>
        <p:nvPr/>
      </p:nvGrpSpPr>
      <p:grpSpPr>
        <a:xfrm>
          <a:off x="0" y="0"/>
          <a:ext cx="0" cy="0"/>
          <a:chOff x="0" y="0"/>
          <a:chExt cx="0" cy="0"/>
        </a:xfrm>
      </p:grpSpPr>
      <p:sp>
        <p:nvSpPr>
          <p:cNvPr id="4" name="Rectangle: Rounded Corners 3">
            <a:extLst>
              <a:ext uri="{FF2B5EF4-FFF2-40B4-BE49-F238E27FC236}">
                <a16:creationId xmlns:a16="http://schemas.microsoft.com/office/drawing/2014/main" id="{87D54C86-59D3-4F0D-B5BC-793B9F4F630D}"/>
              </a:ext>
            </a:extLst>
          </p:cNvPr>
          <p:cNvSpPr/>
          <p:nvPr/>
        </p:nvSpPr>
        <p:spPr>
          <a:xfrm>
            <a:off x="5161840" y="1037442"/>
            <a:ext cx="369757" cy="369757"/>
          </a:xfrm>
          <a:prstGeom prst="roundRect">
            <a:avLst>
              <a:gd name="adj" fmla="val 4301"/>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Rounded Corners 7">
            <a:extLst>
              <a:ext uri="{FF2B5EF4-FFF2-40B4-BE49-F238E27FC236}">
                <a16:creationId xmlns:a16="http://schemas.microsoft.com/office/drawing/2014/main" id="{5F8C40DA-CBDD-4796-BCFB-47DB1C861DDA}"/>
              </a:ext>
            </a:extLst>
          </p:cNvPr>
          <p:cNvSpPr/>
          <p:nvPr/>
        </p:nvSpPr>
        <p:spPr>
          <a:xfrm>
            <a:off x="5161839" y="1450947"/>
            <a:ext cx="369757" cy="369757"/>
          </a:xfrm>
          <a:prstGeom prst="roundRect">
            <a:avLst>
              <a:gd name="adj" fmla="val 4301"/>
            </a:avLst>
          </a:prstGeom>
          <a:solidFill>
            <a:srgbClr val="143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Rounded Corners 8">
            <a:extLst>
              <a:ext uri="{FF2B5EF4-FFF2-40B4-BE49-F238E27FC236}">
                <a16:creationId xmlns:a16="http://schemas.microsoft.com/office/drawing/2014/main" id="{0CFAA43D-215E-449D-9A6F-E90C69BCE052}"/>
              </a:ext>
            </a:extLst>
          </p:cNvPr>
          <p:cNvSpPr/>
          <p:nvPr/>
        </p:nvSpPr>
        <p:spPr>
          <a:xfrm>
            <a:off x="5161838" y="1864452"/>
            <a:ext cx="369757" cy="369757"/>
          </a:xfrm>
          <a:prstGeom prst="roundRect">
            <a:avLst>
              <a:gd name="adj" fmla="val 4301"/>
            </a:avLst>
          </a:prstGeom>
          <a:solidFill>
            <a:srgbClr val="00549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Rounded Corners 9">
            <a:extLst>
              <a:ext uri="{FF2B5EF4-FFF2-40B4-BE49-F238E27FC236}">
                <a16:creationId xmlns:a16="http://schemas.microsoft.com/office/drawing/2014/main" id="{13160EBF-8669-4241-A518-7602F5F12654}"/>
              </a:ext>
            </a:extLst>
          </p:cNvPr>
          <p:cNvSpPr/>
          <p:nvPr/>
        </p:nvSpPr>
        <p:spPr>
          <a:xfrm>
            <a:off x="5161838" y="3104967"/>
            <a:ext cx="369757" cy="369757"/>
          </a:xfrm>
          <a:prstGeom prst="roundRect">
            <a:avLst>
              <a:gd name="adj" fmla="val 4301"/>
            </a:avLst>
          </a:prstGeom>
          <a:solidFill>
            <a:srgbClr val="5CA9D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Rounded Corners 10">
            <a:extLst>
              <a:ext uri="{FF2B5EF4-FFF2-40B4-BE49-F238E27FC236}">
                <a16:creationId xmlns:a16="http://schemas.microsoft.com/office/drawing/2014/main" id="{754E5000-5B84-40A5-B5A3-830BA022B883}"/>
              </a:ext>
            </a:extLst>
          </p:cNvPr>
          <p:cNvSpPr/>
          <p:nvPr/>
        </p:nvSpPr>
        <p:spPr>
          <a:xfrm>
            <a:off x="5161835" y="3518471"/>
            <a:ext cx="369757" cy="369757"/>
          </a:xfrm>
          <a:prstGeom prst="roundRect">
            <a:avLst>
              <a:gd name="adj" fmla="val 4301"/>
            </a:avLst>
          </a:prstGeom>
          <a:solidFill>
            <a:srgbClr val="8AC8E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Rounded Corners 11">
            <a:extLst>
              <a:ext uri="{FF2B5EF4-FFF2-40B4-BE49-F238E27FC236}">
                <a16:creationId xmlns:a16="http://schemas.microsoft.com/office/drawing/2014/main" id="{41E1FAE7-7587-4F6E-A3C6-8613EDD8B382}"/>
              </a:ext>
            </a:extLst>
          </p:cNvPr>
          <p:cNvSpPr/>
          <p:nvPr/>
        </p:nvSpPr>
        <p:spPr>
          <a:xfrm>
            <a:off x="5161838" y="2277957"/>
            <a:ext cx="369757" cy="369757"/>
          </a:xfrm>
          <a:prstGeom prst="roundRect">
            <a:avLst>
              <a:gd name="adj" fmla="val 4301"/>
            </a:avLst>
          </a:prstGeom>
          <a:solidFill>
            <a:srgbClr val="1371B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409B6A84-76DF-414E-BCC8-F6F8D8305D24}"/>
              </a:ext>
            </a:extLst>
          </p:cNvPr>
          <p:cNvSpPr/>
          <p:nvPr/>
        </p:nvSpPr>
        <p:spPr>
          <a:xfrm>
            <a:off x="5161838" y="2691462"/>
            <a:ext cx="369757" cy="369757"/>
          </a:xfrm>
          <a:prstGeom prst="roundRect">
            <a:avLst>
              <a:gd name="adj" fmla="val 4301"/>
            </a:avLst>
          </a:prstGeom>
          <a:solidFill>
            <a:srgbClr val="4B8BC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241ABE12-11E5-4689-B5F8-E6CD97EAA648}"/>
              </a:ext>
            </a:extLst>
          </p:cNvPr>
          <p:cNvSpPr/>
          <p:nvPr/>
        </p:nvSpPr>
        <p:spPr>
          <a:xfrm>
            <a:off x="7520027" y="1037442"/>
            <a:ext cx="369757" cy="369757"/>
          </a:xfrm>
          <a:prstGeom prst="roundRect">
            <a:avLst>
              <a:gd name="adj" fmla="val 4301"/>
            </a:avLst>
          </a:prstGeom>
          <a:solidFill>
            <a:srgbClr val="4454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Rounded Corners 15">
            <a:extLst>
              <a:ext uri="{FF2B5EF4-FFF2-40B4-BE49-F238E27FC236}">
                <a16:creationId xmlns:a16="http://schemas.microsoft.com/office/drawing/2014/main" id="{4B39046D-8FDB-4F64-B4E3-C01D95144B1B}"/>
              </a:ext>
            </a:extLst>
          </p:cNvPr>
          <p:cNvSpPr/>
          <p:nvPr/>
        </p:nvSpPr>
        <p:spPr>
          <a:xfrm>
            <a:off x="7520027" y="1440184"/>
            <a:ext cx="369757" cy="369757"/>
          </a:xfrm>
          <a:prstGeom prst="roundRect">
            <a:avLst>
              <a:gd name="adj" fmla="val 4301"/>
            </a:avLst>
          </a:prstGeom>
          <a:solidFill>
            <a:srgbClr val="BF3B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Rounded Corners 16">
            <a:extLst>
              <a:ext uri="{FF2B5EF4-FFF2-40B4-BE49-F238E27FC236}">
                <a16:creationId xmlns:a16="http://schemas.microsoft.com/office/drawing/2014/main" id="{B6786011-3D7A-4764-8E31-8FEBC7EBA1EF}"/>
              </a:ext>
            </a:extLst>
          </p:cNvPr>
          <p:cNvSpPr/>
          <p:nvPr/>
        </p:nvSpPr>
        <p:spPr>
          <a:xfrm>
            <a:off x="7520026" y="1842926"/>
            <a:ext cx="369757" cy="369757"/>
          </a:xfrm>
          <a:prstGeom prst="roundRect">
            <a:avLst>
              <a:gd name="adj" fmla="val 4301"/>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20" name="Rectangle: Rounded Corners 19">
            <a:extLst>
              <a:ext uri="{FF2B5EF4-FFF2-40B4-BE49-F238E27FC236}">
                <a16:creationId xmlns:a16="http://schemas.microsoft.com/office/drawing/2014/main" id="{7D93A8B7-209B-4301-827C-E2B61886DA25}"/>
              </a:ext>
            </a:extLst>
          </p:cNvPr>
          <p:cNvSpPr/>
          <p:nvPr/>
        </p:nvSpPr>
        <p:spPr>
          <a:xfrm>
            <a:off x="7520026" y="2245668"/>
            <a:ext cx="369757" cy="369757"/>
          </a:xfrm>
          <a:prstGeom prst="roundRect">
            <a:avLst>
              <a:gd name="adj" fmla="val 4301"/>
            </a:avLst>
          </a:prstGeom>
          <a:solidFill>
            <a:srgbClr val="9CB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Rounded Corners 20">
            <a:extLst>
              <a:ext uri="{FF2B5EF4-FFF2-40B4-BE49-F238E27FC236}">
                <a16:creationId xmlns:a16="http://schemas.microsoft.com/office/drawing/2014/main" id="{7F6AF3C4-A811-45F5-8655-709FF0676AA5}"/>
              </a:ext>
            </a:extLst>
          </p:cNvPr>
          <p:cNvSpPr/>
          <p:nvPr/>
        </p:nvSpPr>
        <p:spPr>
          <a:xfrm>
            <a:off x="7520026" y="2648409"/>
            <a:ext cx="369757" cy="369757"/>
          </a:xfrm>
          <a:prstGeom prst="roundRect">
            <a:avLst>
              <a:gd name="adj" fmla="val 4301"/>
            </a:avLst>
          </a:prstGeom>
          <a:solidFill>
            <a:srgbClr val="07A2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TextBox 21">
            <a:extLst>
              <a:ext uri="{FF2B5EF4-FFF2-40B4-BE49-F238E27FC236}">
                <a16:creationId xmlns:a16="http://schemas.microsoft.com/office/drawing/2014/main" id="{AAC49F64-C7C3-47CA-AD82-9F698E04DD55}"/>
              </a:ext>
            </a:extLst>
          </p:cNvPr>
          <p:cNvSpPr txBox="1"/>
          <p:nvPr/>
        </p:nvSpPr>
        <p:spPr>
          <a:xfrm>
            <a:off x="4611255" y="580189"/>
            <a:ext cx="1470915" cy="369332"/>
          </a:xfrm>
          <a:prstGeom prst="rect">
            <a:avLst/>
          </a:prstGeom>
          <a:noFill/>
        </p:spPr>
        <p:txBody>
          <a:bodyPr wrap="none" rtlCol="0">
            <a:spAutoFit/>
          </a:bodyPr>
          <a:lstStyle/>
          <a:p>
            <a:pPr algn="ctr"/>
            <a:r>
              <a:rPr lang="en-US">
                <a:latin typeface="Rubik" panose="00000500000000000000" pitchFamily="2" charset="-79"/>
                <a:cs typeface="Rubik" panose="00000500000000000000" pitchFamily="2" charset="-79"/>
              </a:rPr>
              <a:t>Background</a:t>
            </a:r>
          </a:p>
        </p:txBody>
      </p:sp>
      <p:sp>
        <p:nvSpPr>
          <p:cNvPr id="23" name="TextBox 22">
            <a:extLst>
              <a:ext uri="{FF2B5EF4-FFF2-40B4-BE49-F238E27FC236}">
                <a16:creationId xmlns:a16="http://schemas.microsoft.com/office/drawing/2014/main" id="{BCE9EDF9-3873-4F15-98C2-5112FE57A499}"/>
              </a:ext>
            </a:extLst>
          </p:cNvPr>
          <p:cNvSpPr txBox="1"/>
          <p:nvPr/>
        </p:nvSpPr>
        <p:spPr>
          <a:xfrm>
            <a:off x="7095222" y="580189"/>
            <a:ext cx="1330814" cy="369332"/>
          </a:xfrm>
          <a:prstGeom prst="rect">
            <a:avLst/>
          </a:prstGeom>
          <a:noFill/>
        </p:spPr>
        <p:txBody>
          <a:bodyPr wrap="none" rtlCol="0">
            <a:spAutoFit/>
          </a:bodyPr>
          <a:lstStyle/>
          <a:p>
            <a:r>
              <a:rPr lang="en-US">
                <a:latin typeface="Rubik" panose="00000500000000000000" pitchFamily="2" charset="-79"/>
                <a:cs typeface="Rubik" panose="00000500000000000000" pitchFamily="2" charset="-79"/>
              </a:rPr>
              <a:t>Secondary</a:t>
            </a:r>
          </a:p>
        </p:txBody>
      </p:sp>
      <p:sp>
        <p:nvSpPr>
          <p:cNvPr id="24" name="Rectangle: Rounded Corners 23">
            <a:extLst>
              <a:ext uri="{FF2B5EF4-FFF2-40B4-BE49-F238E27FC236}">
                <a16:creationId xmlns:a16="http://schemas.microsoft.com/office/drawing/2014/main" id="{A5A230E8-2982-41CE-A8C7-DA2CB6841877}"/>
              </a:ext>
            </a:extLst>
          </p:cNvPr>
          <p:cNvSpPr/>
          <p:nvPr/>
        </p:nvSpPr>
        <p:spPr>
          <a:xfrm>
            <a:off x="1677496" y="2647714"/>
            <a:ext cx="602019" cy="602019"/>
          </a:xfrm>
          <a:prstGeom prst="roundRect">
            <a:avLst>
              <a:gd name="adj" fmla="val 430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445469"/>
                </a:solidFill>
                <a:latin typeface="Rubik" panose="00000500000000000000" pitchFamily="2" charset="-79"/>
                <a:cs typeface="Rubik" panose="00000500000000000000" pitchFamily="2" charset="-79"/>
              </a:rPr>
              <a:t>A</a:t>
            </a:r>
          </a:p>
        </p:txBody>
      </p:sp>
      <p:sp>
        <p:nvSpPr>
          <p:cNvPr id="25" name="Rectangle: Rounded Corners 24">
            <a:extLst>
              <a:ext uri="{FF2B5EF4-FFF2-40B4-BE49-F238E27FC236}">
                <a16:creationId xmlns:a16="http://schemas.microsoft.com/office/drawing/2014/main" id="{5DE6D3EA-7C85-4DBE-9766-346EE8DE3FAA}"/>
              </a:ext>
            </a:extLst>
          </p:cNvPr>
          <p:cNvSpPr/>
          <p:nvPr/>
        </p:nvSpPr>
        <p:spPr>
          <a:xfrm>
            <a:off x="2301813" y="2647714"/>
            <a:ext cx="602019" cy="602019"/>
          </a:xfrm>
          <a:prstGeom prst="roundRect">
            <a:avLst>
              <a:gd name="adj" fmla="val 4301"/>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rgbClr val="0F2446"/>
                </a:solidFill>
                <a:latin typeface="Rubik" panose="00000500000000000000" pitchFamily="2" charset="-79"/>
                <a:cs typeface="Rubik" panose="00000500000000000000" pitchFamily="2" charset="-79"/>
              </a:rPr>
              <a:t>A</a:t>
            </a:r>
          </a:p>
        </p:txBody>
      </p:sp>
      <p:sp>
        <p:nvSpPr>
          <p:cNvPr id="26" name="Rectangle: Rounded Corners 25">
            <a:extLst>
              <a:ext uri="{FF2B5EF4-FFF2-40B4-BE49-F238E27FC236}">
                <a16:creationId xmlns:a16="http://schemas.microsoft.com/office/drawing/2014/main" id="{C4B52349-3DF9-40E8-8096-98790B2A238D}"/>
              </a:ext>
            </a:extLst>
          </p:cNvPr>
          <p:cNvSpPr/>
          <p:nvPr/>
        </p:nvSpPr>
        <p:spPr>
          <a:xfrm>
            <a:off x="2926129" y="2647714"/>
            <a:ext cx="602019" cy="602019"/>
          </a:xfrm>
          <a:prstGeom prst="roundRect">
            <a:avLst>
              <a:gd name="adj" fmla="val 4301"/>
            </a:avLst>
          </a:prstGeom>
          <a:solidFill>
            <a:srgbClr val="F7941D"/>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r>
              <a:rPr lang="en-US" b="1">
                <a:solidFill>
                  <a:schemeClr val="bg1"/>
                </a:solidFill>
                <a:latin typeface="Rubik" panose="00000500000000000000" pitchFamily="2" charset="-79"/>
                <a:cs typeface="Rubik" panose="00000500000000000000" pitchFamily="2" charset="-79"/>
              </a:rPr>
              <a:t>A</a:t>
            </a:r>
          </a:p>
        </p:txBody>
      </p:sp>
      <p:sp>
        <p:nvSpPr>
          <p:cNvPr id="27" name="Rectangle: Rounded Corners 26">
            <a:extLst>
              <a:ext uri="{FF2B5EF4-FFF2-40B4-BE49-F238E27FC236}">
                <a16:creationId xmlns:a16="http://schemas.microsoft.com/office/drawing/2014/main" id="{1BD5E3BE-ACB8-4888-8A2C-C819BD0B9680}"/>
              </a:ext>
            </a:extLst>
          </p:cNvPr>
          <p:cNvSpPr/>
          <p:nvPr/>
        </p:nvSpPr>
        <p:spPr>
          <a:xfrm>
            <a:off x="3550446" y="2647714"/>
            <a:ext cx="602019" cy="602019"/>
          </a:xfrm>
          <a:prstGeom prst="roundRect">
            <a:avLst>
              <a:gd name="adj" fmla="val 4301"/>
            </a:avLst>
          </a:prstGeom>
          <a:solidFill>
            <a:srgbClr val="9CBB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a:solidFill>
                  <a:schemeClr val="tx1"/>
                </a:solidFill>
                <a:latin typeface="Rubik" panose="00000500000000000000" pitchFamily="2" charset="-79"/>
                <a:cs typeface="Rubik" panose="00000500000000000000" pitchFamily="2" charset="-79"/>
              </a:rPr>
              <a:t>A</a:t>
            </a:r>
          </a:p>
        </p:txBody>
      </p:sp>
      <p:sp>
        <p:nvSpPr>
          <p:cNvPr id="29" name="TextBox 28">
            <a:extLst>
              <a:ext uri="{FF2B5EF4-FFF2-40B4-BE49-F238E27FC236}">
                <a16:creationId xmlns:a16="http://schemas.microsoft.com/office/drawing/2014/main" id="{CEFAC12F-99A1-47E8-A53D-86836BC6C798}"/>
              </a:ext>
            </a:extLst>
          </p:cNvPr>
          <p:cNvSpPr txBox="1"/>
          <p:nvPr/>
        </p:nvSpPr>
        <p:spPr>
          <a:xfrm>
            <a:off x="184283" y="2764057"/>
            <a:ext cx="659155" cy="369332"/>
          </a:xfrm>
          <a:prstGeom prst="rect">
            <a:avLst/>
          </a:prstGeom>
          <a:noFill/>
        </p:spPr>
        <p:txBody>
          <a:bodyPr wrap="none" rtlCol="0">
            <a:spAutoFit/>
          </a:bodyPr>
          <a:lstStyle/>
          <a:p>
            <a:r>
              <a:rPr lang="en-US">
                <a:latin typeface="Rubik" panose="00000500000000000000" pitchFamily="2" charset="-79"/>
                <a:cs typeface="Rubik" panose="00000500000000000000" pitchFamily="2" charset="-79"/>
              </a:rPr>
              <a:t>Text</a:t>
            </a:r>
          </a:p>
        </p:txBody>
      </p:sp>
      <p:sp>
        <p:nvSpPr>
          <p:cNvPr id="2" name="Rectangle 1">
            <a:extLst>
              <a:ext uri="{FF2B5EF4-FFF2-40B4-BE49-F238E27FC236}">
                <a16:creationId xmlns:a16="http://schemas.microsoft.com/office/drawing/2014/main" id="{33AF79CC-B890-4BEB-8AA7-AC6C4F6FE070}"/>
              </a:ext>
            </a:extLst>
          </p:cNvPr>
          <p:cNvSpPr/>
          <p:nvPr userDrawn="1"/>
        </p:nvSpPr>
        <p:spPr>
          <a:xfrm>
            <a:off x="5699919" y="1451372"/>
            <a:ext cx="1116011" cy="369332"/>
          </a:xfrm>
          <a:prstGeom prst="rect">
            <a:avLst/>
          </a:prstGeom>
        </p:spPr>
        <p:txBody>
          <a:bodyPr wrap="none">
            <a:spAutoFit/>
          </a:bodyPr>
          <a:lstStyle/>
          <a:p>
            <a:r>
              <a:rPr lang="en-US"/>
              <a:t>#14385F</a:t>
            </a:r>
          </a:p>
        </p:txBody>
      </p:sp>
    </p:spTree>
    <p:extLst>
      <p:ext uri="{BB962C8B-B14F-4D97-AF65-F5344CB8AC3E}">
        <p14:creationId xmlns:p14="http://schemas.microsoft.com/office/powerpoint/2010/main" val="78297475"/>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solidFill>
            <a:srgbClr val="14385F"/>
          </a:solidFill>
        </p:spPr>
        <p:txBody>
          <a:bodyPr/>
          <a:lstStyle/>
          <a:p>
            <a:fld id="{6BBD9B5C-EF45-4DCF-9BF4-C71DB32B8341}" type="slidenum">
              <a:rPr lang="en-US" smtClean="0"/>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14385F"/>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userDrawn="1"/>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47371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xt, Large Graphic">
    <p:spTree>
      <p:nvGrpSpPr>
        <p:cNvPr id="1" name=""/>
        <p:cNvGrpSpPr/>
        <p:nvPr/>
      </p:nvGrpSpPr>
      <p:grpSpPr>
        <a:xfrm>
          <a:off x="0" y="0"/>
          <a:ext cx="0" cy="0"/>
          <a:chOff x="0" y="0"/>
          <a:chExt cx="0" cy="0"/>
        </a:xfrm>
      </p:grpSpPr>
      <p:sp>
        <p:nvSpPr>
          <p:cNvPr id="5" name="Picture Placeholder 9"/>
          <p:cNvSpPr>
            <a:spLocks noGrp="1"/>
          </p:cNvSpPr>
          <p:nvPr>
            <p:ph type="pic" sz="quarter" idx="15"/>
          </p:nvPr>
        </p:nvSpPr>
        <p:spPr>
          <a:xfrm>
            <a:off x="5604867" y="1700213"/>
            <a:ext cx="6117233" cy="4598988"/>
          </a:xfrm>
        </p:spPr>
        <p:txBody>
          <a:bodyPr/>
          <a:lstStyle/>
          <a:p>
            <a:r>
              <a:rPr lang="en-US" noProof="0"/>
              <a:t>Click icon to add picture</a:t>
            </a:r>
          </a:p>
        </p:txBody>
      </p:sp>
      <p:sp>
        <p:nvSpPr>
          <p:cNvPr id="6" name="Content Placeholder 3"/>
          <p:cNvSpPr>
            <a:spLocks noGrp="1"/>
          </p:cNvSpPr>
          <p:nvPr>
            <p:ph sz="quarter" idx="10"/>
          </p:nvPr>
        </p:nvSpPr>
        <p:spPr>
          <a:xfrm>
            <a:off x="469900" y="1665290"/>
            <a:ext cx="4333663" cy="4633911"/>
          </a:xfrm>
          <a:prstGeom prst="rect">
            <a:avLst/>
          </a:prstGeom>
        </p:spPr>
        <p:txBody>
          <a:bodyPr vert="horz" lIns="0" tIns="0" rIns="0" bIns="0" rtlCol="0">
            <a:noAutofit/>
          </a:bodyPr>
          <a:lstStyle>
            <a:lvl1pPr>
              <a:defRPr lang="en-US" sz="1600" noProof="0" smtClean="0"/>
            </a:lvl1pPr>
            <a:lvl2pPr>
              <a:defRPr lang="en-US" sz="1600" noProof="0" smtClean="0"/>
            </a:lvl2pPr>
            <a:lvl3pPr>
              <a:defRPr lang="en-US" sz="1600" noProof="0" smtClean="0"/>
            </a:lvl3pPr>
            <a:lvl4pPr>
              <a:defRPr lang="en-US" sz="1600" noProof="0" smtClean="0"/>
            </a:lvl4pPr>
            <a:lvl5pPr>
              <a:defRPr lang="en-US" sz="1600" noProof="0" dirty="0"/>
            </a:lvl5pPr>
          </a:lstStyle>
          <a:p>
            <a:pPr lvl="0">
              <a:tabLst>
                <a:tab pos="8972326" algn="r"/>
              </a:tabLst>
            </a:pPr>
            <a:r>
              <a:rPr lang="en-US" noProof="0"/>
              <a:t>Edit Master text styles</a:t>
            </a:r>
          </a:p>
          <a:p>
            <a:pPr lvl="1">
              <a:tabLst>
                <a:tab pos="8972326" algn="r"/>
              </a:tabLst>
            </a:pPr>
            <a:r>
              <a:rPr lang="en-US" noProof="0"/>
              <a:t>Second level</a:t>
            </a:r>
          </a:p>
          <a:p>
            <a:pPr lvl="2">
              <a:tabLst>
                <a:tab pos="8972326" algn="r"/>
              </a:tabLst>
            </a:pPr>
            <a:r>
              <a:rPr lang="en-US" noProof="0"/>
              <a:t>Third level</a:t>
            </a:r>
          </a:p>
          <a:p>
            <a:pPr lvl="3">
              <a:tabLst>
                <a:tab pos="8972326" algn="r"/>
              </a:tabLst>
            </a:pPr>
            <a:r>
              <a:rPr lang="en-US" noProof="0"/>
              <a:t>Fourth level</a:t>
            </a:r>
          </a:p>
          <a:p>
            <a:pPr lvl="4">
              <a:tabLst>
                <a:tab pos="6705432" algn="r"/>
              </a:tabLst>
            </a:pPr>
            <a:r>
              <a:rPr lang="en-US" noProof="0"/>
              <a:t>Fifth level</a:t>
            </a:r>
            <a:endParaRPr lang="en-US" noProof="0" dirty="0"/>
          </a:p>
        </p:txBody>
      </p:sp>
      <p:sp>
        <p:nvSpPr>
          <p:cNvPr id="8" name="Text Placeholder 8"/>
          <p:cNvSpPr>
            <a:spLocks noGrp="1"/>
          </p:cNvSpPr>
          <p:nvPr>
            <p:ph type="body" sz="quarter" idx="13" hasCustomPrompt="1"/>
          </p:nvPr>
        </p:nvSpPr>
        <p:spPr>
          <a:xfrm>
            <a:off x="469900" y="736688"/>
            <a:ext cx="11252200" cy="757255"/>
          </a:xfrm>
          <a:prstGeom prst="rect">
            <a:avLst/>
          </a:prstGeom>
        </p:spPr>
        <p:txBody>
          <a:bodyPr vert="horz" lIns="0" tIns="0" rIns="0" bIns="0" rtlCol="0">
            <a:noAutofit/>
          </a:bodyPr>
          <a:lstStyle>
            <a:lvl1pPr>
              <a:defRPr lang="en-US" sz="2000" noProof="0" dirty="0">
                <a:solidFill>
                  <a:schemeClr val="bg1">
                    <a:lumMod val="85000"/>
                  </a:schemeClr>
                </a:solidFill>
              </a:defRPr>
            </a:lvl1pPr>
          </a:lstStyle>
          <a:p>
            <a:pPr lvl="0"/>
            <a:r>
              <a:rPr lang="en-US" noProof="0" dirty="0"/>
              <a:t>Click to add subtitle</a:t>
            </a:r>
          </a:p>
        </p:txBody>
      </p:sp>
      <p:sp>
        <p:nvSpPr>
          <p:cNvPr id="9"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custDataLst>
      <p:tags r:id="rId1"/>
    </p:custDataLst>
    <p:extLst>
      <p:ext uri="{BB962C8B-B14F-4D97-AF65-F5344CB8AC3E}">
        <p14:creationId xmlns:p14="http://schemas.microsoft.com/office/powerpoint/2010/main" val="1088181942"/>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2_Title and Vertical Text">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BCFD65C5-0E84-4FAE-9989-F96A7B4D9AB9}"/>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 y="0"/>
            <a:ext cx="12192001" cy="6868976"/>
          </a:xfrm>
          <a:prstGeom prst="rect">
            <a:avLst/>
          </a:prstGeom>
        </p:spPr>
      </p:pic>
    </p:spTree>
    <p:extLst>
      <p:ext uri="{BB962C8B-B14F-4D97-AF65-F5344CB8AC3E}">
        <p14:creationId xmlns:p14="http://schemas.microsoft.com/office/powerpoint/2010/main" val="3477861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userDrawn="1">
  <p:cSld name="18_Title and Content">
    <p:bg>
      <p:bgPr>
        <a:solidFill>
          <a:srgbClr val="0F2446"/>
        </a:solidFill>
        <a:effectLst/>
      </p:bgPr>
    </p:bg>
    <p:spTree>
      <p:nvGrpSpPr>
        <p:cNvPr id="1" name=""/>
        <p:cNvGrpSpPr/>
        <p:nvPr/>
      </p:nvGrpSpPr>
      <p:grpSpPr>
        <a:xfrm>
          <a:off x="0" y="0"/>
          <a:ext cx="0" cy="0"/>
          <a:chOff x="0" y="0"/>
          <a:chExt cx="0" cy="0"/>
        </a:xfrm>
      </p:grpSpPr>
      <p:pic>
        <p:nvPicPr>
          <p:cNvPr id="4" name="Picture 3" descr="Background pattern&#10;&#10;Description automatically generated with medium confidence">
            <a:extLst>
              <a:ext uri="{FF2B5EF4-FFF2-40B4-BE49-F238E27FC236}">
                <a16:creationId xmlns:a16="http://schemas.microsoft.com/office/drawing/2014/main" id="{4963BF86-01F3-C24B-B04D-42B8A9BB6B1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6350"/>
            <a:ext cx="12192000" cy="6845300"/>
          </a:xfrm>
          <a:prstGeom prst="rect">
            <a:avLst/>
          </a:prstGeom>
        </p:spPr>
      </p:pic>
      <p:cxnSp>
        <p:nvCxnSpPr>
          <p:cNvPr id="8" name="Straight Connector 7">
            <a:extLst>
              <a:ext uri="{FF2B5EF4-FFF2-40B4-BE49-F238E27FC236}">
                <a16:creationId xmlns:a16="http://schemas.microsoft.com/office/drawing/2014/main" id="{BB09E54D-0BCB-8749-8015-6E88D76F8E6C}"/>
              </a:ext>
            </a:extLst>
          </p:cNvPr>
          <p:cNvCxnSpPr>
            <a:cxnSpLocks/>
          </p:cNvCxnSpPr>
          <p:nvPr userDrawn="1"/>
        </p:nvCxnSpPr>
        <p:spPr>
          <a:xfrm>
            <a:off x="11452003" y="6266510"/>
            <a:ext cx="0" cy="36576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9" name="Footer Placeholder 13">
            <a:extLst>
              <a:ext uri="{FF2B5EF4-FFF2-40B4-BE49-F238E27FC236}">
                <a16:creationId xmlns:a16="http://schemas.microsoft.com/office/drawing/2014/main" id="{43B21D95-4026-C443-B3B9-1619AAEDC675}"/>
              </a:ext>
            </a:extLst>
          </p:cNvPr>
          <p:cNvSpPr txBox="1">
            <a:spLocks/>
          </p:cNvSpPr>
          <p:nvPr userDrawn="1"/>
        </p:nvSpPr>
        <p:spPr>
          <a:xfrm>
            <a:off x="11334191" y="6266828"/>
            <a:ext cx="596146" cy="365125"/>
          </a:xfrm>
          <a:prstGeom prst="rect">
            <a:avLst/>
          </a:prstGeom>
        </p:spPr>
        <p:txBody>
          <a:bodyPr vert="horz" lIns="182880" tIns="45720" rIns="182880" bIns="45720" rtlCol="0" anchor="ctr"/>
          <a:lstStyle>
            <a:defPPr>
              <a:defRPr lang="en-US"/>
            </a:defPPr>
            <a:lvl1pPr marL="0" algn="r" defTabSz="914400" rtl="0" eaLnBrk="1" latinLnBrk="0" hangingPunct="1">
              <a:defRPr lang="en-US" sz="1200" kern="1200">
                <a:solidFill>
                  <a:srgbClr val="445469"/>
                </a:solidFill>
                <a:latin typeface="Rubik" panose="00000500000000000000" pitchFamily="2" charset="-79"/>
                <a:ea typeface="+mn-ea"/>
                <a:cs typeface="Rubik" panose="00000500000000000000" pitchFamily="2"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2F4BC334-0C8F-CE44-A7B7-DF43538712AC}" type="slidenum">
              <a:rPr lang="en-US" sz="950" baseline="0" smtClean="0">
                <a:solidFill>
                  <a:schemeClr val="bg1"/>
                </a:solidFill>
                <a:latin typeface="Montserrat Light" pitchFamily="2" charset="77"/>
              </a:rPr>
              <a:t>‹#›</a:t>
            </a:fld>
            <a:endParaRPr lang="en-US" sz="950" baseline="0">
              <a:solidFill>
                <a:schemeClr val="bg1"/>
              </a:solidFill>
              <a:latin typeface="Montserrat Light" pitchFamily="2" charset="77"/>
            </a:endParaRPr>
          </a:p>
        </p:txBody>
      </p:sp>
      <p:sp>
        <p:nvSpPr>
          <p:cNvPr id="10" name="Footer Placeholder 13">
            <a:extLst>
              <a:ext uri="{FF2B5EF4-FFF2-40B4-BE49-F238E27FC236}">
                <a16:creationId xmlns:a16="http://schemas.microsoft.com/office/drawing/2014/main" id="{657F3814-81E0-6C4E-A849-43E622358557}"/>
              </a:ext>
            </a:extLst>
          </p:cNvPr>
          <p:cNvSpPr txBox="1">
            <a:spLocks/>
          </p:cNvSpPr>
          <p:nvPr userDrawn="1"/>
        </p:nvSpPr>
        <p:spPr>
          <a:xfrm>
            <a:off x="9985642" y="6266828"/>
            <a:ext cx="1466361" cy="365125"/>
          </a:xfrm>
          <a:prstGeom prst="rect">
            <a:avLst/>
          </a:prstGeom>
        </p:spPr>
        <p:txBody>
          <a:bodyPr vert="horz" lIns="182880" tIns="45720" rIns="182880" bIns="45720" rtlCol="0" anchor="ctr"/>
          <a:lstStyle>
            <a:defPPr>
              <a:defRPr lang="en-US"/>
            </a:defPPr>
            <a:lvl1pPr marL="0" algn="r" defTabSz="914400" rtl="0" eaLnBrk="1" latinLnBrk="0" hangingPunct="1">
              <a:defRPr lang="en-US" sz="1200" kern="1200">
                <a:solidFill>
                  <a:srgbClr val="445469"/>
                </a:solidFill>
                <a:latin typeface="Rubik" panose="00000500000000000000" pitchFamily="2" charset="-79"/>
                <a:ea typeface="+mn-ea"/>
                <a:cs typeface="Rubik" panose="00000500000000000000" pitchFamily="2" charset="-79"/>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50" baseline="0">
                <a:solidFill>
                  <a:schemeClr val="bg1"/>
                </a:solidFill>
                <a:latin typeface="Montserrat Light" pitchFamily="2" charset="77"/>
              </a:rPr>
              <a:t>Confidential</a:t>
            </a:r>
          </a:p>
        </p:txBody>
      </p:sp>
      <p:pic>
        <p:nvPicPr>
          <p:cNvPr id="11" name="Picture 10" descr="A picture containing object, clock&#10;&#10;Description automatically generated">
            <a:extLst>
              <a:ext uri="{FF2B5EF4-FFF2-40B4-BE49-F238E27FC236}">
                <a16:creationId xmlns:a16="http://schemas.microsoft.com/office/drawing/2014/main" id="{A4501679-B294-BC47-B4C7-64F43D9861DA}"/>
              </a:ext>
            </a:extLst>
          </p:cNvPr>
          <p:cNvPicPr>
            <a:picLocks noChangeAspect="1"/>
          </p:cNvPicPr>
          <p:nvPr userDrawn="1"/>
        </p:nvPicPr>
        <p:blipFill rotWithShape="1">
          <a:blip r:embed="rId3">
            <a:biLevel thresh="25000"/>
            <a:extLst>
              <a:ext uri="{28A0092B-C50C-407E-A947-70E740481C1C}">
                <a14:useLocalDpi xmlns:a14="http://schemas.microsoft.com/office/drawing/2010/main" val="0"/>
              </a:ext>
            </a:extLst>
          </a:blip>
          <a:srcRect l="4372"/>
          <a:stretch/>
        </p:blipFill>
        <p:spPr>
          <a:xfrm>
            <a:off x="422572" y="6298180"/>
            <a:ext cx="1041544" cy="302421"/>
          </a:xfrm>
          <a:prstGeom prst="rect">
            <a:avLst/>
          </a:prstGeom>
        </p:spPr>
      </p:pic>
      <p:sp>
        <p:nvSpPr>
          <p:cNvPr id="2" name="Title 1">
            <a:extLst>
              <a:ext uri="{FF2B5EF4-FFF2-40B4-BE49-F238E27FC236}">
                <a16:creationId xmlns:a16="http://schemas.microsoft.com/office/drawing/2014/main" id="{3F1E4273-CF26-4C45-BBBB-F8749265C63C}"/>
              </a:ext>
            </a:extLst>
          </p:cNvPr>
          <p:cNvSpPr>
            <a:spLocks noGrp="1"/>
          </p:cNvSpPr>
          <p:nvPr>
            <p:ph type="title"/>
          </p:nvPr>
        </p:nvSpPr>
        <p:spPr>
          <a:xfrm>
            <a:off x="422572" y="434278"/>
            <a:ext cx="11346857" cy="443198"/>
          </a:xfrm>
          <a:prstGeom prst="rect">
            <a:avLst/>
          </a:prstGeom>
        </p:spPr>
        <p:txBody>
          <a:bodyPr lIns="0" tIns="0" rIns="0" bIns="0">
            <a:noAutofit/>
          </a:bodyPr>
          <a:lstStyle>
            <a:lvl1pPr>
              <a:defRPr sz="3200">
                <a:solidFill>
                  <a:schemeClr val="bg1"/>
                </a:solidFill>
                <a:latin typeface="Montserrat SemiBold" panose="00000700000000000000" pitchFamily="2" charset="0"/>
              </a:defRPr>
            </a:lvl1pPr>
          </a:lstStyle>
          <a:p>
            <a:r>
              <a:rPr lang="en-US" dirty="0"/>
              <a:t>Click to edit Master title style</a:t>
            </a:r>
            <a:endParaRPr lang="en-IN" dirty="0"/>
          </a:p>
        </p:txBody>
      </p:sp>
    </p:spTree>
    <p:extLst>
      <p:ext uri="{BB962C8B-B14F-4D97-AF65-F5344CB8AC3E}">
        <p14:creationId xmlns:p14="http://schemas.microsoft.com/office/powerpoint/2010/main" val="2390021086"/>
      </p:ext>
    </p:extLst>
  </p:cSld>
  <p:clrMapOvr>
    <a:masterClrMapping/>
  </p:clrMapOvr>
  <p:extLst>
    <p:ext uri="{DCECCB84-F9BA-43D5-87BE-67443E8EF086}">
      <p15:sldGuideLst xmlns:p15="http://schemas.microsoft.com/office/powerpoint/2012/main">
        <p15:guide id="1" orient="horz" pos="2160">
          <p15:clr>
            <a:srgbClr val="FBAE40"/>
          </p15:clr>
        </p15:guide>
        <p15:guide id="2" pos="7404">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4_Title and Content">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309562" y="308039"/>
            <a:ext cx="11572876" cy="492443"/>
          </a:xfrm>
        </p:spPr>
        <p:txBody>
          <a:bodyPr wrap="square" lIns="0" tIns="0" rIns="0" bIns="0" anchor="t" anchorCtr="0">
            <a:spAutoFit/>
          </a:bodyPr>
          <a:lstStyle>
            <a:lvl1pPr algn="l">
              <a:defRPr sz="3200" b="0">
                <a:solidFill>
                  <a:schemeClr val="tx1"/>
                </a:solidFill>
                <a:latin typeface="Rubik SemiBold" pitchFamily="2" charset="-79"/>
                <a:cs typeface="Rubik SemiBold" pitchFamily="2" charset="-79"/>
              </a:defRPr>
            </a:lvl1pPr>
          </a:lstStyle>
          <a:p>
            <a:r>
              <a:rPr lang="en-US" dirty="0"/>
              <a:t>Click to edit Master title style</a:t>
            </a:r>
          </a:p>
        </p:txBody>
      </p:sp>
      <p:pic>
        <p:nvPicPr>
          <p:cNvPr id="9" name="Picture 8" descr="A picture containing object, clock&#10;&#10;Description automatically generated">
            <a:extLst>
              <a:ext uri="{FF2B5EF4-FFF2-40B4-BE49-F238E27FC236}">
                <a16:creationId xmlns:a16="http://schemas.microsoft.com/office/drawing/2014/main" id="{F213910E-6B2D-4D3B-A30B-3097C5F6801C}"/>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228600" y="6262333"/>
            <a:ext cx="1600484" cy="444401"/>
          </a:xfrm>
          <a:prstGeom prst="rect">
            <a:avLst/>
          </a:prstGeom>
        </p:spPr>
      </p:pic>
      <p:cxnSp>
        <p:nvCxnSpPr>
          <p:cNvPr id="8" name="Straight Connector 7">
            <a:extLst>
              <a:ext uri="{FF2B5EF4-FFF2-40B4-BE49-F238E27FC236}">
                <a16:creationId xmlns:a16="http://schemas.microsoft.com/office/drawing/2014/main" id="{7D5979B5-A28C-44F2-99DD-60269431C251}"/>
              </a:ext>
            </a:extLst>
          </p:cNvPr>
          <p:cNvCxnSpPr>
            <a:cxnSpLocks/>
          </p:cNvCxnSpPr>
          <p:nvPr/>
        </p:nvCxnSpPr>
        <p:spPr>
          <a:xfrm>
            <a:off x="11439379" y="6354145"/>
            <a:ext cx="0" cy="260776"/>
          </a:xfrm>
          <a:prstGeom prst="line">
            <a:avLst/>
          </a:prstGeom>
          <a:ln w="12700">
            <a:solidFill>
              <a:srgbClr val="445469"/>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6B127FE6-4B43-4629-8E3A-B41F5243896E}"/>
              </a:ext>
            </a:extLst>
          </p:cNvPr>
          <p:cNvSpPr txBox="1"/>
          <p:nvPr userDrawn="1"/>
        </p:nvSpPr>
        <p:spPr>
          <a:xfrm>
            <a:off x="10479881" y="6407589"/>
            <a:ext cx="815194" cy="153888"/>
          </a:xfrm>
          <a:prstGeom prst="rect">
            <a:avLst/>
          </a:prstGeom>
          <a:noFill/>
        </p:spPr>
        <p:txBody>
          <a:bodyPr wrap="square" lIns="0" tIns="0" rIns="0" bIns="0" rtlCol="0">
            <a:spAutoFit/>
          </a:bodyPr>
          <a:lstStyle/>
          <a:p>
            <a:pPr algn="l">
              <a:spcAft>
                <a:spcPts val="600"/>
              </a:spcAft>
            </a:pPr>
            <a:r>
              <a:rPr lang="en-IN" sz="1000">
                <a:latin typeface="Rubik" panose="00000500000000000000" pitchFamily="2" charset="-79"/>
                <a:cs typeface="Rubik" panose="00000500000000000000" pitchFamily="2" charset="-79"/>
              </a:rPr>
              <a:t>Confidential</a:t>
            </a:r>
          </a:p>
        </p:txBody>
      </p:sp>
      <p:sp>
        <p:nvSpPr>
          <p:cNvPr id="12" name="TextBox 11">
            <a:extLst>
              <a:ext uri="{FF2B5EF4-FFF2-40B4-BE49-F238E27FC236}">
                <a16:creationId xmlns:a16="http://schemas.microsoft.com/office/drawing/2014/main" id="{578B78DD-5C95-433C-833E-081AE242FF25}"/>
              </a:ext>
            </a:extLst>
          </p:cNvPr>
          <p:cNvSpPr txBox="1"/>
          <p:nvPr userDrawn="1"/>
        </p:nvSpPr>
        <p:spPr>
          <a:xfrm>
            <a:off x="11590349" y="6407589"/>
            <a:ext cx="292089" cy="153888"/>
          </a:xfrm>
          <a:prstGeom prst="rect">
            <a:avLst/>
          </a:prstGeom>
          <a:noFill/>
        </p:spPr>
        <p:txBody>
          <a:bodyPr wrap="square" lIns="0" tIns="0" rIns="0" bIns="0" rtlCol="0">
            <a:spAutoFit/>
          </a:bodyPr>
          <a:lstStyle/>
          <a:p>
            <a:pPr algn="ctr">
              <a:spcAft>
                <a:spcPts val="600"/>
              </a:spcAft>
            </a:pPr>
            <a:fld id="{6BBD9B5C-EF45-4DCF-9BF4-C71DB32B8341}" type="slidenum">
              <a:rPr lang="en-US" sz="1000" smtClean="0"/>
              <a:pPr algn="ctr">
                <a:spcAft>
                  <a:spcPts val="600"/>
                </a:spcAft>
              </a:pPr>
              <a:t>‹#›</a:t>
            </a:fld>
            <a:endParaRPr lang="en-IN" sz="1200">
              <a:latin typeface="Rubik" panose="00000500000000000000" pitchFamily="2" charset="-79"/>
              <a:cs typeface="Rubik" panose="00000500000000000000" pitchFamily="2" charset="-79"/>
            </a:endParaRPr>
          </a:p>
        </p:txBody>
      </p:sp>
    </p:spTree>
    <p:extLst>
      <p:ext uri="{BB962C8B-B14F-4D97-AF65-F5344CB8AC3E}">
        <p14:creationId xmlns:p14="http://schemas.microsoft.com/office/powerpoint/2010/main" val="2546445509"/>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5_Title and Content">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031127"/>
      </p:ext>
    </p:extLst>
  </p:cSld>
  <p:clrMapOvr>
    <a:overrideClrMapping bg1="lt1" tx1="dk1" bg2="lt2" tx2="dk2" accent1="accent1" accent2="accent2" accent3="accent3" accent4="accent4" accent5="accent5" accent6="accent6" hlink="hlink" folHlink="folHlink"/>
  </p:clrMapOvr>
  <p:extLst>
    <p:ext uri="{DCECCB84-F9BA-43D5-87BE-67443E8EF086}">
      <p15:sldGuideLst xmlns:p15="http://schemas.microsoft.com/office/powerpoint/2012/main"/>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userDrawn="1">
  <p:cSld name="Blank">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4D8F646-DD64-40E2-9DD2-EAB57ED833CB}"/>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25120" y="6356090"/>
            <a:ext cx="1559560" cy="360042"/>
          </a:xfrm>
          <a:prstGeom prst="rect">
            <a:avLst/>
          </a:prstGeom>
        </p:spPr>
      </p:pic>
      <p:sp>
        <p:nvSpPr>
          <p:cNvPr id="6" name="Title 5">
            <a:extLst>
              <a:ext uri="{FF2B5EF4-FFF2-40B4-BE49-F238E27FC236}">
                <a16:creationId xmlns:a16="http://schemas.microsoft.com/office/drawing/2014/main" id="{D0A0BB71-4B10-4059-AB40-F00D010DC09E}"/>
              </a:ext>
            </a:extLst>
          </p:cNvPr>
          <p:cNvSpPr>
            <a:spLocks noGrp="1"/>
          </p:cNvSpPr>
          <p:nvPr>
            <p:ph type="title"/>
          </p:nvPr>
        </p:nvSpPr>
        <p:spPr>
          <a:xfrm>
            <a:off x="325120" y="399907"/>
            <a:ext cx="11541760" cy="443198"/>
          </a:xfrm>
        </p:spPr>
        <p:txBody>
          <a:bodyPr lIns="0" tIns="0" rIns="0" bIns="0" anchor="t" anchorCtr="0">
            <a:noAutofit/>
          </a:bodyPr>
          <a:lstStyle>
            <a:lvl1pPr>
              <a:defRPr sz="3600" b="1">
                <a:latin typeface="Montserrat ExtraBold" panose="00000900000000000000" pitchFamily="2" charset="0"/>
              </a:defRPr>
            </a:lvl1pPr>
          </a:lstStyle>
          <a:p>
            <a:r>
              <a:rPr lang="en-US" dirty="0"/>
              <a:t>Click to edit Master title style</a:t>
            </a:r>
            <a:endParaRPr lang="en-IN" dirty="0"/>
          </a:p>
        </p:txBody>
      </p:sp>
      <p:sp>
        <p:nvSpPr>
          <p:cNvPr id="7" name="TextBox 6">
            <a:extLst>
              <a:ext uri="{FF2B5EF4-FFF2-40B4-BE49-F238E27FC236}">
                <a16:creationId xmlns:a16="http://schemas.microsoft.com/office/drawing/2014/main" id="{B896B99E-860A-4183-A684-6BF3311C0705}"/>
              </a:ext>
            </a:extLst>
          </p:cNvPr>
          <p:cNvSpPr txBox="1"/>
          <p:nvPr userDrawn="1"/>
        </p:nvSpPr>
        <p:spPr>
          <a:xfrm>
            <a:off x="11535410" y="6466862"/>
            <a:ext cx="304800" cy="138499"/>
          </a:xfrm>
          <a:prstGeom prst="rect">
            <a:avLst/>
          </a:prstGeom>
          <a:noFill/>
        </p:spPr>
        <p:txBody>
          <a:bodyPr vert="horz" wrap="square" lIns="0" tIns="0" rIns="0" bIns="0" rtlCol="0" anchor="ctr">
            <a:spAutoFit/>
          </a:bodyPr>
          <a:lstStyle>
            <a:defPPr>
              <a:defRPr lang="en-US"/>
            </a:defPPr>
            <a:lvl1pPr algn="r">
              <a:defRPr sz="1000">
                <a:solidFill>
                  <a:schemeClr val="bg1">
                    <a:lumMod val="65000"/>
                  </a:schemeClr>
                </a:solidFill>
                <a:latin typeface="Arial" panose="020B0604020202020204" pitchFamily="34" charset="0"/>
                <a:cs typeface="Arial" panose="020B0604020202020204" pitchFamily="34" charset="0"/>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fld id="{303F5E57-A000-4F99-B03A-454A51AEB9B5}" type="slidenum">
              <a:rPr lang="en-US" sz="900" smtClean="0">
                <a:solidFill>
                  <a:sysClr val="windowText" lastClr="000000"/>
                </a:solidFill>
                <a:latin typeface="+mn-lt"/>
                <a:ea typeface="Open Sans" panose="020B0606030504020204" pitchFamily="34" charset="0"/>
                <a:cs typeface="Open Sans" panose="020B0606030504020204" pitchFamily="34" charset="0"/>
              </a:rPr>
              <a:pPr marL="0" marR="0" lvl="0" indent="0" algn="ctr" defTabSz="914400" rtl="0" eaLnBrk="1" fontAlgn="auto" latinLnBrk="0" hangingPunct="1">
                <a:lnSpc>
                  <a:spcPct val="100000"/>
                </a:lnSpc>
                <a:spcBef>
                  <a:spcPts val="0"/>
                </a:spcBef>
                <a:spcAft>
                  <a:spcPts val="0"/>
                </a:spcAft>
                <a:buClrTx/>
                <a:buSzTx/>
                <a:buFontTx/>
                <a:buNone/>
                <a:tabLst/>
                <a:defRPr/>
              </a:pPr>
              <a:t>‹#›</a:t>
            </a:fld>
            <a:endParaRPr lang="en-US" sz="900">
              <a:solidFill>
                <a:sysClr val="windowText" lastClr="000000"/>
              </a:solidFill>
              <a:latin typeface="+mn-lt"/>
              <a:ea typeface="Open Sans" panose="020B0606030504020204" pitchFamily="34" charset="0"/>
              <a:cs typeface="Open Sans" panose="020B0606030504020204" pitchFamily="34" charset="0"/>
            </a:endParaRPr>
          </a:p>
        </p:txBody>
      </p:sp>
      <p:cxnSp>
        <p:nvCxnSpPr>
          <p:cNvPr id="4" name="Straight Connector 3">
            <a:extLst>
              <a:ext uri="{FF2B5EF4-FFF2-40B4-BE49-F238E27FC236}">
                <a16:creationId xmlns:a16="http://schemas.microsoft.com/office/drawing/2014/main" id="{5BD0057F-A16A-4180-A020-15A88C6D0D6B}"/>
              </a:ext>
            </a:extLst>
          </p:cNvPr>
          <p:cNvCxnSpPr>
            <a:cxnSpLocks/>
          </p:cNvCxnSpPr>
          <p:nvPr userDrawn="1"/>
        </p:nvCxnSpPr>
        <p:spPr>
          <a:xfrm>
            <a:off x="2032635" y="6536111"/>
            <a:ext cx="9397365"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289310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4"/>
          <p:cNvSpPr>
            <a:spLocks noChangeArrowheads="1"/>
          </p:cNvSpPr>
          <p:nvPr userDrawn="1"/>
        </p:nvSpPr>
        <p:spPr bwMode="gray">
          <a:xfrm>
            <a:off x="11415184" y="6443663"/>
            <a:ext cx="745067" cy="381000"/>
          </a:xfrm>
          <a:prstGeom prst="rect">
            <a:avLst/>
          </a:prstGeom>
          <a:noFill/>
          <a:ln w="9525">
            <a:noFill/>
            <a:miter lim="800000"/>
            <a:headEnd/>
            <a:tailEnd/>
          </a:ln>
        </p:spPr>
        <p:txBody>
          <a:bodyPr wrap="none" lIns="0" tIns="0" rIns="0" bIns="0" anchor="ctr"/>
          <a:lstStyle/>
          <a:p>
            <a:pPr algn="ctr">
              <a:defRPr/>
            </a:pPr>
            <a:fld id="{87B9BCDA-0A73-46F0-A252-21B717EAD35C}" type="slidenum">
              <a:rPr lang="en-US" sz="1050">
                <a:solidFill>
                  <a:srgbClr val="FFFFFF"/>
                </a:solidFill>
                <a:latin typeface="Dax-Regular"/>
              </a:rPr>
              <a:pPr algn="ctr">
                <a:defRPr/>
              </a:pPr>
              <a:t>‹#›</a:t>
            </a:fld>
            <a:endParaRPr lang="en-US" sz="1050">
              <a:solidFill>
                <a:srgbClr val="FFFFFF"/>
              </a:solidFill>
              <a:latin typeface="Dax-Regular"/>
            </a:endParaRPr>
          </a:p>
        </p:txBody>
      </p:sp>
      <p:sp>
        <p:nvSpPr>
          <p:cNvPr id="5" name="Line 4"/>
          <p:cNvSpPr>
            <a:spLocks noChangeShapeType="1"/>
          </p:cNvSpPr>
          <p:nvPr userDrawn="1"/>
        </p:nvSpPr>
        <p:spPr bwMode="gray">
          <a:xfrm>
            <a:off x="11355917" y="6369050"/>
            <a:ext cx="0" cy="484632"/>
          </a:xfrm>
          <a:prstGeom prst="line">
            <a:avLst/>
          </a:prstGeom>
          <a:noFill/>
          <a:ln w="9525">
            <a:solidFill>
              <a:schemeClr val="bg1"/>
            </a:solidFill>
            <a:round/>
            <a:headEnd/>
            <a:tailEnd/>
          </a:ln>
        </p:spPr>
        <p:txBody>
          <a:bodyPr/>
          <a:lstStyle/>
          <a:p>
            <a:pPr>
              <a:defRPr/>
            </a:pPr>
            <a:endParaRPr lang="en-CA" sz="1800"/>
          </a:p>
        </p:txBody>
      </p:sp>
    </p:spTree>
    <p:extLst>
      <p:ext uri="{BB962C8B-B14F-4D97-AF65-F5344CB8AC3E}">
        <p14:creationId xmlns:p14="http://schemas.microsoft.com/office/powerpoint/2010/main" val="212622039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4"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5"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882227082"/>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Title, subtitle &amp; 1 column text">
    <p:spTree>
      <p:nvGrpSpPr>
        <p:cNvPr id="1" name=""/>
        <p:cNvGrpSpPr/>
        <p:nvPr/>
      </p:nvGrpSpPr>
      <p:grpSpPr>
        <a:xfrm>
          <a:off x="0" y="0"/>
          <a:ext cx="0" cy="0"/>
          <a:chOff x="0" y="0"/>
          <a:chExt cx="0" cy="0"/>
        </a:xfrm>
      </p:grpSpPr>
      <p:sp>
        <p:nvSpPr>
          <p:cNvPr id="9"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4"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
        <p:nvSpPr>
          <p:cNvPr id="8" name="Text Placeholder 18"/>
          <p:cNvSpPr>
            <a:spLocks noGrp="1"/>
          </p:cNvSpPr>
          <p:nvPr>
            <p:ph idx="1"/>
          </p:nvPr>
        </p:nvSpPr>
        <p:spPr>
          <a:xfrm>
            <a:off x="469900" y="1665818"/>
            <a:ext cx="11252200" cy="4633383"/>
          </a:xfrm>
          <a:prstGeom prst="rect">
            <a:avLst/>
          </a:prstGeom>
        </p:spPr>
        <p:txBody>
          <a:bodyPr vert="horz" lIns="0" tIns="0" rIns="0" bIns="0" rtlCol="0">
            <a:noAutofit/>
          </a:bodyPr>
          <a:lstStyle>
            <a:lvl1pPr marL="0" indent="0" algn="l">
              <a:buFontTx/>
              <a:buNone/>
              <a:defRPr/>
            </a:lvl1pPr>
            <a:lvl2pPr marL="127000" indent="-127000" algn="l">
              <a:buClrTx/>
              <a:buSzPct val="100000"/>
              <a:buFont typeface="Arial" panose="020B0604020202020204" pitchFamily="34" charset="0"/>
              <a:buChar char="•"/>
              <a:defRPr/>
            </a:lvl2pPr>
            <a:lvl3pPr marL="279400" indent="-127000" algn="l">
              <a:buClrTx/>
              <a:buSzPct val="100000"/>
              <a:buFont typeface="Arial" panose="020B0604020202020204" pitchFamily="34" charset="0"/>
              <a:buChar char="−"/>
              <a:defRPr/>
            </a:lvl3pPr>
            <a:lvl4pPr marL="431800" indent="-127000" algn="l">
              <a:buClrTx/>
              <a:buSzPct val="100000"/>
              <a:buFont typeface="Arial" panose="020B0604020202020204" pitchFamily="34" charset="0"/>
              <a:buChar char="◦"/>
              <a:defRPr/>
            </a:lvl4pPr>
            <a:lvl5pPr marL="584200" indent="-127000" algn="l">
              <a:buClrTx/>
              <a:buSzPct val="100000"/>
              <a:buFont typeface="Arial" panose="020B0604020202020204" pitchFamily="34" charset="0"/>
              <a:buChar char="−"/>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Tree>
    <p:extLst>
      <p:ext uri="{BB962C8B-B14F-4D97-AF65-F5344CB8AC3E}">
        <p14:creationId xmlns:p14="http://schemas.microsoft.com/office/powerpoint/2010/main" val="126801959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userDrawn="1">
  <p:cSld name="2 content with quote ">
    <p:spTree>
      <p:nvGrpSpPr>
        <p:cNvPr id="1" name=""/>
        <p:cNvGrpSpPr/>
        <p:nvPr/>
      </p:nvGrpSpPr>
      <p:grpSpPr>
        <a:xfrm>
          <a:off x="0" y="0"/>
          <a:ext cx="0" cy="0"/>
          <a:chOff x="0" y="0"/>
          <a:chExt cx="0" cy="0"/>
        </a:xfrm>
      </p:grpSpPr>
      <p:sp>
        <p:nvSpPr>
          <p:cNvPr id="6" name="Content Placeholder 3"/>
          <p:cNvSpPr>
            <a:spLocks noGrp="1"/>
          </p:cNvSpPr>
          <p:nvPr>
            <p:ph sz="quarter" idx="10"/>
          </p:nvPr>
        </p:nvSpPr>
        <p:spPr>
          <a:xfrm>
            <a:off x="7455116" y="1626099"/>
            <a:ext cx="4266983" cy="4673101"/>
          </a:xfrm>
          <a:prstGeom prst="rect">
            <a:avLst/>
          </a:prstGeom>
        </p:spPr>
        <p:txBody>
          <a:bodyPr>
            <a:noAutofit/>
          </a:bodyPr>
          <a:lstStyle>
            <a:lvl1pPr>
              <a:tabLst>
                <a:tab pos="6705432" algn="r"/>
              </a:tabLst>
              <a:defRPr sz="2400">
                <a:solidFill>
                  <a:schemeClr val="accent3"/>
                </a:solidFill>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p:txBody>
      </p:sp>
      <p:sp>
        <p:nvSpPr>
          <p:cNvPr id="8" name="Content Placeholder 3"/>
          <p:cNvSpPr>
            <a:spLocks noGrp="1"/>
          </p:cNvSpPr>
          <p:nvPr>
            <p:ph sz="quarter" idx="16"/>
          </p:nvPr>
        </p:nvSpPr>
        <p:spPr>
          <a:xfrm>
            <a:off x="469900" y="1665288"/>
            <a:ext cx="6660866" cy="4633913"/>
          </a:xfrm>
          <a:prstGeom prst="rect">
            <a:avLst/>
          </a:prstGeom>
        </p:spPr>
        <p:txBody>
          <a:bodyPr>
            <a:noAutofit/>
          </a:bodyPr>
          <a:lstStyle>
            <a:lvl1pPr>
              <a:tabLst>
                <a:tab pos="6705432" algn="r"/>
              </a:tabLst>
              <a:defRPr/>
            </a:lvl1pPr>
            <a:lvl2pPr>
              <a:tabLst>
                <a:tab pos="6705432" algn="r"/>
              </a:tabLst>
              <a:defRPr/>
            </a:lvl2pPr>
            <a:lvl3pPr>
              <a:tabLst>
                <a:tab pos="6705432" algn="r"/>
              </a:tabLst>
              <a:defRPr/>
            </a:lvl3pPr>
            <a:lvl4pPr>
              <a:tabLst>
                <a:tab pos="6705432" algn="r"/>
              </a:tabLst>
              <a:defRPr/>
            </a:lvl4pPr>
            <a:lvl5pPr>
              <a:tabLst>
                <a:tab pos="6705432" algn="r"/>
              </a:tabLst>
              <a:defRPr baseline="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US" noProof="0" dirty="0"/>
          </a:p>
        </p:txBody>
      </p:sp>
      <p:sp>
        <p:nvSpPr>
          <p:cNvPr id="10" name="Text Placeholder 8"/>
          <p:cNvSpPr>
            <a:spLocks noGrp="1"/>
          </p:cNvSpPr>
          <p:nvPr>
            <p:ph type="body" sz="quarter" idx="13" hasCustomPrompt="1"/>
          </p:nvPr>
        </p:nvSpPr>
        <p:spPr>
          <a:xfrm>
            <a:off x="469900" y="736688"/>
            <a:ext cx="11252200" cy="757255"/>
          </a:xfrm>
          <a:prstGeom prst="rect">
            <a:avLst/>
          </a:prstGeom>
        </p:spPr>
        <p:txBody>
          <a:bodyPr lIns="0" tIns="0" rIns="0" bIns="0">
            <a:noAutofit/>
          </a:bodyPr>
          <a:lstStyle>
            <a:lvl1pPr marL="0" indent="0">
              <a:buNone/>
              <a:defRPr sz="2000" b="0">
                <a:solidFill>
                  <a:srgbClr val="575757"/>
                </a:solidFill>
              </a:defRPr>
            </a:lvl1pPr>
          </a:lstStyle>
          <a:p>
            <a:pPr lvl="0"/>
            <a:r>
              <a:rPr lang="en-US" noProof="0" dirty="0"/>
              <a:t>Click to add subtitle</a:t>
            </a:r>
          </a:p>
        </p:txBody>
      </p:sp>
      <p:sp>
        <p:nvSpPr>
          <p:cNvPr id="11" name="Title Placeholder 1"/>
          <p:cNvSpPr>
            <a:spLocks noGrp="1"/>
          </p:cNvSpPr>
          <p:nvPr>
            <p:ph type="title"/>
          </p:nvPr>
        </p:nvSpPr>
        <p:spPr>
          <a:xfrm>
            <a:off x="469900" y="402587"/>
            <a:ext cx="11252200" cy="334102"/>
          </a:xfrm>
          <a:prstGeom prst="rect">
            <a:avLst/>
          </a:prstGeom>
        </p:spPr>
        <p:txBody>
          <a:bodyPr vert="horz" lIns="0" tIns="0" rIns="0" bIns="0" rtlCol="0" anchor="t" anchorCtr="0">
            <a:noAutofit/>
          </a:bodyPr>
          <a:lstStyle>
            <a:lvl1pPr>
              <a:defRPr sz="2000"/>
            </a:lvl1pPr>
          </a:lstStyle>
          <a:p>
            <a:r>
              <a:rPr lang="en-US" noProof="0"/>
              <a:t>Click to edit Master title style</a:t>
            </a:r>
            <a:endParaRPr lang="en-US" noProof="0" dirty="0"/>
          </a:p>
        </p:txBody>
      </p:sp>
    </p:spTree>
    <p:extLst>
      <p:ext uri="{BB962C8B-B14F-4D97-AF65-F5344CB8AC3E}">
        <p14:creationId xmlns:p14="http://schemas.microsoft.com/office/powerpoint/2010/main" val="330207275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04DB13E-F722-4ED6-BB00-556651E95281}"/>
              </a:ext>
            </a:extLst>
          </p:cNvPr>
          <p:cNvSpPr/>
          <p:nvPr/>
        </p:nvSpPr>
        <p:spPr>
          <a:xfrm>
            <a:off x="0" y="0"/>
            <a:ext cx="12192000" cy="6858000"/>
          </a:xfrm>
          <a:prstGeom prst="rect">
            <a:avLst/>
          </a:prstGeom>
          <a:solidFill>
            <a:srgbClr val="14385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Graphic 8">
            <a:extLst>
              <a:ext uri="{FF2B5EF4-FFF2-40B4-BE49-F238E27FC236}">
                <a16:creationId xmlns:a16="http://schemas.microsoft.com/office/drawing/2014/main" id="{C3F42789-AC54-49A7-9D07-3984981B5142}"/>
              </a:ext>
            </a:extLst>
          </p:cNvPr>
          <p:cNvPicPr>
            <a:picLocks noChangeAspect="1"/>
          </p:cNvPicPr>
          <p:nvPr/>
        </p:nvPicPr>
        <p:blipFill rotWithShape="1">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t="6954" r="86556" b="41261"/>
          <a:stretch/>
        </p:blipFill>
        <p:spPr>
          <a:xfrm>
            <a:off x="4511499" y="1"/>
            <a:ext cx="7680501" cy="6858000"/>
          </a:xfrm>
          <a:prstGeom prst="rect">
            <a:avLst/>
          </a:prstGeom>
          <a:effectLst>
            <a:innerShdw blurRad="635000" dist="50800" dir="8100000">
              <a:prstClr val="black">
                <a:alpha val="40000"/>
              </a:prstClr>
            </a:innerShdw>
          </a:effectLst>
        </p:spPr>
      </p:pic>
      <p:sp>
        <p:nvSpPr>
          <p:cNvPr id="2" name="Title 1"/>
          <p:cNvSpPr>
            <a:spLocks noGrp="1"/>
          </p:cNvSpPr>
          <p:nvPr>
            <p:ph type="ctrTitle"/>
          </p:nvPr>
        </p:nvSpPr>
        <p:spPr>
          <a:xfrm>
            <a:off x="1061720" y="2840097"/>
            <a:ext cx="7479553" cy="1689565"/>
          </a:xfrm>
        </p:spPr>
        <p:txBody>
          <a:bodyPr lIns="0" tIns="0" rIns="0" bIns="0" anchor="b">
            <a:noAutofit/>
          </a:bodyPr>
          <a:lstStyle>
            <a:lvl1pPr algn="l">
              <a:lnSpc>
                <a:spcPct val="83000"/>
              </a:lnSpc>
              <a:defRPr lang="en-US" sz="6600" b="0" kern="1200" cap="none" spc="-100" baseline="0" dirty="0">
                <a:solidFill>
                  <a:srgbClr val="F7941D"/>
                </a:solidFill>
                <a:effectLst/>
                <a:latin typeface="Rubik Light" panose="00000400000000000000" pitchFamily="2" charset="-79"/>
                <a:ea typeface="+mn-ea"/>
                <a:cs typeface="Rubik Light" panose="00000400000000000000" pitchFamily="2" charset="-79"/>
              </a:defRPr>
            </a:lvl1pPr>
          </a:lstStyle>
          <a:p>
            <a:r>
              <a:rPr lang="en-US" dirty="0"/>
              <a:t>Click to edit Master title style</a:t>
            </a:r>
          </a:p>
        </p:txBody>
      </p:sp>
      <p:sp>
        <p:nvSpPr>
          <p:cNvPr id="3" name="Subtitle 2"/>
          <p:cNvSpPr>
            <a:spLocks noGrp="1"/>
          </p:cNvSpPr>
          <p:nvPr>
            <p:ph type="subTitle" idx="1"/>
          </p:nvPr>
        </p:nvSpPr>
        <p:spPr>
          <a:xfrm>
            <a:off x="1061720" y="4739212"/>
            <a:ext cx="7482107" cy="276999"/>
          </a:xfrm>
        </p:spPr>
        <p:txBody>
          <a:bodyPr lIns="0" tIns="0" rIns="0" bIns="0">
            <a:noAutofit/>
          </a:bodyPr>
          <a:lstStyle>
            <a:lvl1pPr marL="0" indent="0" algn="l">
              <a:spcBef>
                <a:spcPts val="0"/>
              </a:spcBef>
              <a:buNone/>
              <a:defRPr sz="1800" b="1" spc="80" baseline="0">
                <a:solidFill>
                  <a:schemeClr val="bg1"/>
                </a:solidFill>
                <a:latin typeface="Rubik" panose="00000500000000000000" pitchFamily="2" charset="-79"/>
                <a:cs typeface="Rubik" panose="00000500000000000000" pitchFamily="2" charset="-79"/>
              </a:defRPr>
            </a:lvl1pPr>
            <a:lvl2pPr marL="457200" indent="0" algn="ctr">
              <a:buNone/>
              <a:defRPr sz="1600"/>
            </a:lvl2pPr>
            <a:lvl3pPr marL="914400" indent="0" algn="ctr">
              <a:buNone/>
              <a:defRPr sz="16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16" name="Rectangle 15">
            <a:extLst>
              <a:ext uri="{FF2B5EF4-FFF2-40B4-BE49-F238E27FC236}">
                <a16:creationId xmlns:a16="http://schemas.microsoft.com/office/drawing/2014/main" id="{079111EA-F651-4C33-9691-56304EEBC6A8}"/>
              </a:ext>
            </a:extLst>
          </p:cNvPr>
          <p:cNvSpPr/>
          <p:nvPr/>
        </p:nvSpPr>
        <p:spPr>
          <a:xfrm>
            <a:off x="1061720" y="4555067"/>
            <a:ext cx="605155" cy="50792"/>
          </a:xfrm>
          <a:prstGeom prst="rect">
            <a:avLst/>
          </a:prstGeom>
          <a:solidFill>
            <a:srgbClr val="0F244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Shape 39">
            <a:extLst>
              <a:ext uri="{FF2B5EF4-FFF2-40B4-BE49-F238E27FC236}">
                <a16:creationId xmlns:a16="http://schemas.microsoft.com/office/drawing/2014/main" id="{15807119-6DAF-4AB8-82F0-D05EF1C4AED4}"/>
              </a:ext>
            </a:extLst>
          </p:cNvPr>
          <p:cNvSpPr/>
          <p:nvPr/>
        </p:nvSpPr>
        <p:spPr>
          <a:xfrm>
            <a:off x="8444753" y="507207"/>
            <a:ext cx="1764111" cy="1737623"/>
          </a:xfrm>
          <a:custGeom>
            <a:avLst/>
            <a:gdLst>
              <a:gd name="connsiteX0" fmla="*/ 1554329 w 1554329"/>
              <a:gd name="connsiteY0" fmla="*/ 1232524 h 1530991"/>
              <a:gd name="connsiteX1" fmla="*/ 1554329 w 1554329"/>
              <a:gd name="connsiteY1" fmla="*/ 1457856 h 1530991"/>
              <a:gd name="connsiteX2" fmla="*/ 1481194 w 1554329"/>
              <a:gd name="connsiteY2" fmla="*/ 1530991 h 1530991"/>
              <a:gd name="connsiteX3" fmla="*/ 1255862 w 1554329"/>
              <a:gd name="connsiteY3" fmla="*/ 1530991 h 1530991"/>
              <a:gd name="connsiteX4" fmla="*/ 1554329 w 1554329"/>
              <a:gd name="connsiteY4" fmla="*/ 780647 h 1530991"/>
              <a:gd name="connsiteX5" fmla="*/ 1554329 w 1554329"/>
              <a:gd name="connsiteY5" fmla="*/ 1003534 h 1530991"/>
              <a:gd name="connsiteX6" fmla="*/ 1026872 w 1554329"/>
              <a:gd name="connsiteY6" fmla="*/ 1530991 h 1530991"/>
              <a:gd name="connsiteX7" fmla="*/ 803985 w 1554329"/>
              <a:gd name="connsiteY7" fmla="*/ 1530991 h 1530991"/>
              <a:gd name="connsiteX8" fmla="*/ 1554329 w 1554329"/>
              <a:gd name="connsiteY8" fmla="*/ 328768 h 1530991"/>
              <a:gd name="connsiteX9" fmla="*/ 1554329 w 1554329"/>
              <a:gd name="connsiteY9" fmla="*/ 551657 h 1530991"/>
              <a:gd name="connsiteX10" fmla="*/ 574996 w 1554329"/>
              <a:gd name="connsiteY10" fmla="*/ 1530991 h 1530991"/>
              <a:gd name="connsiteX11" fmla="*/ 352106 w 1554329"/>
              <a:gd name="connsiteY11" fmla="*/ 1530991 h 1530991"/>
              <a:gd name="connsiteX12" fmla="*/ 1431216 w 1554329"/>
              <a:gd name="connsiteY12" fmla="*/ 0 h 1530991"/>
              <a:gd name="connsiteX13" fmla="*/ 1481194 w 1554329"/>
              <a:gd name="connsiteY13" fmla="*/ 0 h 1530991"/>
              <a:gd name="connsiteX14" fmla="*/ 1554329 w 1554329"/>
              <a:gd name="connsiteY14" fmla="*/ 73135 h 1530991"/>
              <a:gd name="connsiteX15" fmla="*/ 1554329 w 1554329"/>
              <a:gd name="connsiteY15" fmla="*/ 99778 h 1530991"/>
              <a:gd name="connsiteX16" fmla="*/ 123117 w 1554329"/>
              <a:gd name="connsiteY16" fmla="*/ 1530991 h 1530991"/>
              <a:gd name="connsiteX17" fmla="*/ 73135 w 1554329"/>
              <a:gd name="connsiteY17" fmla="*/ 1530991 h 1530991"/>
              <a:gd name="connsiteX18" fmla="*/ 0 w 1554329"/>
              <a:gd name="connsiteY18" fmla="*/ 1457856 h 1530991"/>
              <a:gd name="connsiteX19" fmla="*/ 0 w 1554329"/>
              <a:gd name="connsiteY19" fmla="*/ 1431217 h 1530991"/>
              <a:gd name="connsiteX20" fmla="*/ 979338 w 1554329"/>
              <a:gd name="connsiteY20" fmla="*/ 0 h 1530991"/>
              <a:gd name="connsiteX21" fmla="*/ 1202227 w 1554329"/>
              <a:gd name="connsiteY21" fmla="*/ 0 h 1530991"/>
              <a:gd name="connsiteX22" fmla="*/ 0 w 1554329"/>
              <a:gd name="connsiteY22" fmla="*/ 1202228 h 1530991"/>
              <a:gd name="connsiteX23" fmla="*/ 0 w 1554329"/>
              <a:gd name="connsiteY23" fmla="*/ 979338 h 1530991"/>
              <a:gd name="connsiteX24" fmla="*/ 527458 w 1554329"/>
              <a:gd name="connsiteY24" fmla="*/ 0 h 1530991"/>
              <a:gd name="connsiteX25" fmla="*/ 750348 w 1554329"/>
              <a:gd name="connsiteY25" fmla="*/ 0 h 1530991"/>
              <a:gd name="connsiteX26" fmla="*/ 0 w 1554329"/>
              <a:gd name="connsiteY26" fmla="*/ 750349 h 1530991"/>
              <a:gd name="connsiteX27" fmla="*/ 0 w 1554329"/>
              <a:gd name="connsiteY27" fmla="*/ 527458 h 1530991"/>
              <a:gd name="connsiteX28" fmla="*/ 73135 w 1554329"/>
              <a:gd name="connsiteY28" fmla="*/ 0 h 1530991"/>
              <a:gd name="connsiteX29" fmla="*/ 298469 w 1554329"/>
              <a:gd name="connsiteY29" fmla="*/ 0 h 1530991"/>
              <a:gd name="connsiteX30" fmla="*/ 0 w 1554329"/>
              <a:gd name="connsiteY30" fmla="*/ 298469 h 1530991"/>
              <a:gd name="connsiteX31" fmla="*/ 0 w 1554329"/>
              <a:gd name="connsiteY31" fmla="*/ 73135 h 1530991"/>
              <a:gd name="connsiteX32" fmla="*/ 73135 w 1554329"/>
              <a:gd name="connsiteY32" fmla="*/ 0 h 1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4329" h="1530991">
                <a:moveTo>
                  <a:pt x="1554329" y="1232524"/>
                </a:moveTo>
                <a:lnTo>
                  <a:pt x="1554329" y="1457856"/>
                </a:lnTo>
                <a:cubicBezTo>
                  <a:pt x="1554329" y="1498247"/>
                  <a:pt x="1521585" y="1530991"/>
                  <a:pt x="1481194" y="1530991"/>
                </a:cubicBezTo>
                <a:lnTo>
                  <a:pt x="1255862" y="1530991"/>
                </a:lnTo>
                <a:close/>
                <a:moveTo>
                  <a:pt x="1554329" y="780647"/>
                </a:moveTo>
                <a:lnTo>
                  <a:pt x="1554329" y="1003534"/>
                </a:lnTo>
                <a:lnTo>
                  <a:pt x="1026872" y="1530991"/>
                </a:lnTo>
                <a:lnTo>
                  <a:pt x="803985" y="1530991"/>
                </a:lnTo>
                <a:close/>
                <a:moveTo>
                  <a:pt x="1554329" y="328768"/>
                </a:moveTo>
                <a:lnTo>
                  <a:pt x="1554329" y="551657"/>
                </a:lnTo>
                <a:lnTo>
                  <a:pt x="574996" y="1530991"/>
                </a:lnTo>
                <a:lnTo>
                  <a:pt x="352106" y="1530991"/>
                </a:lnTo>
                <a:close/>
                <a:moveTo>
                  <a:pt x="1431216" y="0"/>
                </a:moveTo>
                <a:lnTo>
                  <a:pt x="1481194" y="0"/>
                </a:lnTo>
                <a:cubicBezTo>
                  <a:pt x="1521585" y="0"/>
                  <a:pt x="1554329" y="32744"/>
                  <a:pt x="1554329" y="73135"/>
                </a:cubicBezTo>
                <a:lnTo>
                  <a:pt x="1554329" y="99778"/>
                </a:lnTo>
                <a:lnTo>
                  <a:pt x="123117" y="1530991"/>
                </a:lnTo>
                <a:lnTo>
                  <a:pt x="73135" y="1530991"/>
                </a:lnTo>
                <a:cubicBezTo>
                  <a:pt x="32744" y="1530991"/>
                  <a:pt x="0" y="1498247"/>
                  <a:pt x="0" y="1457856"/>
                </a:cubicBezTo>
                <a:lnTo>
                  <a:pt x="0" y="1431217"/>
                </a:lnTo>
                <a:close/>
                <a:moveTo>
                  <a:pt x="979338" y="0"/>
                </a:moveTo>
                <a:lnTo>
                  <a:pt x="1202227" y="0"/>
                </a:lnTo>
                <a:lnTo>
                  <a:pt x="0" y="1202228"/>
                </a:lnTo>
                <a:lnTo>
                  <a:pt x="0" y="979338"/>
                </a:lnTo>
                <a:close/>
                <a:moveTo>
                  <a:pt x="527458" y="0"/>
                </a:moveTo>
                <a:lnTo>
                  <a:pt x="750348" y="0"/>
                </a:lnTo>
                <a:lnTo>
                  <a:pt x="0" y="750349"/>
                </a:lnTo>
                <a:lnTo>
                  <a:pt x="0" y="527458"/>
                </a:lnTo>
                <a:close/>
                <a:moveTo>
                  <a:pt x="73135" y="0"/>
                </a:moveTo>
                <a:lnTo>
                  <a:pt x="298469" y="0"/>
                </a:lnTo>
                <a:lnTo>
                  <a:pt x="0" y="298469"/>
                </a:lnTo>
                <a:lnTo>
                  <a:pt x="0" y="73135"/>
                </a:lnTo>
                <a:cubicBezTo>
                  <a:pt x="0" y="32744"/>
                  <a:pt x="32744" y="0"/>
                  <a:pt x="73135" y="0"/>
                </a:cubicBezTo>
                <a:close/>
              </a:path>
            </a:pathLst>
          </a:custGeom>
          <a:solidFill>
            <a:srgbClr val="0F2446"/>
          </a:solidFill>
          <a:ln w="6761"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sp>
        <p:nvSpPr>
          <p:cNvPr id="39" name="Freeform: Shape 38">
            <a:extLst>
              <a:ext uri="{FF2B5EF4-FFF2-40B4-BE49-F238E27FC236}">
                <a16:creationId xmlns:a16="http://schemas.microsoft.com/office/drawing/2014/main" id="{C155ED93-43FD-4706-965C-C8437945421B}"/>
              </a:ext>
            </a:extLst>
          </p:cNvPr>
          <p:cNvSpPr/>
          <p:nvPr/>
        </p:nvSpPr>
        <p:spPr>
          <a:xfrm>
            <a:off x="5649778" y="5587996"/>
            <a:ext cx="1014300" cy="999070"/>
          </a:xfrm>
          <a:custGeom>
            <a:avLst/>
            <a:gdLst>
              <a:gd name="connsiteX0" fmla="*/ 1554329 w 1554329"/>
              <a:gd name="connsiteY0" fmla="*/ 1232524 h 1530991"/>
              <a:gd name="connsiteX1" fmla="*/ 1554329 w 1554329"/>
              <a:gd name="connsiteY1" fmla="*/ 1457856 h 1530991"/>
              <a:gd name="connsiteX2" fmla="*/ 1481194 w 1554329"/>
              <a:gd name="connsiteY2" fmla="*/ 1530991 h 1530991"/>
              <a:gd name="connsiteX3" fmla="*/ 1255862 w 1554329"/>
              <a:gd name="connsiteY3" fmla="*/ 1530991 h 1530991"/>
              <a:gd name="connsiteX4" fmla="*/ 1554329 w 1554329"/>
              <a:gd name="connsiteY4" fmla="*/ 780647 h 1530991"/>
              <a:gd name="connsiteX5" fmla="*/ 1554329 w 1554329"/>
              <a:gd name="connsiteY5" fmla="*/ 1003535 h 1530991"/>
              <a:gd name="connsiteX6" fmla="*/ 1026873 w 1554329"/>
              <a:gd name="connsiteY6" fmla="*/ 1530991 h 1530991"/>
              <a:gd name="connsiteX7" fmla="*/ 803985 w 1554329"/>
              <a:gd name="connsiteY7" fmla="*/ 1530991 h 1530991"/>
              <a:gd name="connsiteX8" fmla="*/ 1554329 w 1554329"/>
              <a:gd name="connsiteY8" fmla="*/ 328768 h 1530991"/>
              <a:gd name="connsiteX9" fmla="*/ 1554329 w 1554329"/>
              <a:gd name="connsiteY9" fmla="*/ 551658 h 1530991"/>
              <a:gd name="connsiteX10" fmla="*/ 574996 w 1554329"/>
              <a:gd name="connsiteY10" fmla="*/ 1530991 h 1530991"/>
              <a:gd name="connsiteX11" fmla="*/ 352106 w 1554329"/>
              <a:gd name="connsiteY11" fmla="*/ 1530991 h 1530991"/>
              <a:gd name="connsiteX12" fmla="*/ 1431217 w 1554329"/>
              <a:gd name="connsiteY12" fmla="*/ 0 h 1530991"/>
              <a:gd name="connsiteX13" fmla="*/ 1481194 w 1554329"/>
              <a:gd name="connsiteY13" fmla="*/ 0 h 1530991"/>
              <a:gd name="connsiteX14" fmla="*/ 1554329 w 1554329"/>
              <a:gd name="connsiteY14" fmla="*/ 73135 h 1530991"/>
              <a:gd name="connsiteX15" fmla="*/ 1554329 w 1554329"/>
              <a:gd name="connsiteY15" fmla="*/ 99779 h 1530991"/>
              <a:gd name="connsiteX16" fmla="*/ 123117 w 1554329"/>
              <a:gd name="connsiteY16" fmla="*/ 1530991 h 1530991"/>
              <a:gd name="connsiteX17" fmla="*/ 73135 w 1554329"/>
              <a:gd name="connsiteY17" fmla="*/ 1530991 h 1530991"/>
              <a:gd name="connsiteX18" fmla="*/ 0 w 1554329"/>
              <a:gd name="connsiteY18" fmla="*/ 1457856 h 1530991"/>
              <a:gd name="connsiteX19" fmla="*/ 0 w 1554329"/>
              <a:gd name="connsiteY19" fmla="*/ 1431217 h 1530991"/>
              <a:gd name="connsiteX20" fmla="*/ 979338 w 1554329"/>
              <a:gd name="connsiteY20" fmla="*/ 0 h 1530991"/>
              <a:gd name="connsiteX21" fmla="*/ 1202228 w 1554329"/>
              <a:gd name="connsiteY21" fmla="*/ 0 h 1530991"/>
              <a:gd name="connsiteX22" fmla="*/ 0 w 1554329"/>
              <a:gd name="connsiteY22" fmla="*/ 1202228 h 1530991"/>
              <a:gd name="connsiteX23" fmla="*/ 0 w 1554329"/>
              <a:gd name="connsiteY23" fmla="*/ 979338 h 1530991"/>
              <a:gd name="connsiteX24" fmla="*/ 527458 w 1554329"/>
              <a:gd name="connsiteY24" fmla="*/ 0 h 1530991"/>
              <a:gd name="connsiteX25" fmla="*/ 750349 w 1554329"/>
              <a:gd name="connsiteY25" fmla="*/ 0 h 1530991"/>
              <a:gd name="connsiteX26" fmla="*/ 0 w 1554329"/>
              <a:gd name="connsiteY26" fmla="*/ 750349 h 1530991"/>
              <a:gd name="connsiteX27" fmla="*/ 0 w 1554329"/>
              <a:gd name="connsiteY27" fmla="*/ 527458 h 1530991"/>
              <a:gd name="connsiteX28" fmla="*/ 73135 w 1554329"/>
              <a:gd name="connsiteY28" fmla="*/ 0 h 1530991"/>
              <a:gd name="connsiteX29" fmla="*/ 298469 w 1554329"/>
              <a:gd name="connsiteY29" fmla="*/ 0 h 1530991"/>
              <a:gd name="connsiteX30" fmla="*/ 0 w 1554329"/>
              <a:gd name="connsiteY30" fmla="*/ 298469 h 1530991"/>
              <a:gd name="connsiteX31" fmla="*/ 0 w 1554329"/>
              <a:gd name="connsiteY31" fmla="*/ 73135 h 1530991"/>
              <a:gd name="connsiteX32" fmla="*/ 73135 w 1554329"/>
              <a:gd name="connsiteY32" fmla="*/ 0 h 15309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1554329" h="1530991">
                <a:moveTo>
                  <a:pt x="1554329" y="1232524"/>
                </a:moveTo>
                <a:lnTo>
                  <a:pt x="1554329" y="1457856"/>
                </a:lnTo>
                <a:cubicBezTo>
                  <a:pt x="1554329" y="1498247"/>
                  <a:pt x="1521585" y="1530991"/>
                  <a:pt x="1481194" y="1530991"/>
                </a:cubicBezTo>
                <a:lnTo>
                  <a:pt x="1255862" y="1530991"/>
                </a:lnTo>
                <a:close/>
                <a:moveTo>
                  <a:pt x="1554329" y="780647"/>
                </a:moveTo>
                <a:lnTo>
                  <a:pt x="1554329" y="1003535"/>
                </a:lnTo>
                <a:lnTo>
                  <a:pt x="1026873" y="1530991"/>
                </a:lnTo>
                <a:lnTo>
                  <a:pt x="803985" y="1530991"/>
                </a:lnTo>
                <a:close/>
                <a:moveTo>
                  <a:pt x="1554329" y="328768"/>
                </a:moveTo>
                <a:lnTo>
                  <a:pt x="1554329" y="551658"/>
                </a:lnTo>
                <a:lnTo>
                  <a:pt x="574996" y="1530991"/>
                </a:lnTo>
                <a:lnTo>
                  <a:pt x="352106" y="1530991"/>
                </a:lnTo>
                <a:close/>
                <a:moveTo>
                  <a:pt x="1431217" y="0"/>
                </a:moveTo>
                <a:lnTo>
                  <a:pt x="1481194" y="0"/>
                </a:lnTo>
                <a:cubicBezTo>
                  <a:pt x="1521585" y="0"/>
                  <a:pt x="1554329" y="32744"/>
                  <a:pt x="1554329" y="73135"/>
                </a:cubicBezTo>
                <a:lnTo>
                  <a:pt x="1554329" y="99779"/>
                </a:lnTo>
                <a:lnTo>
                  <a:pt x="123117" y="1530991"/>
                </a:lnTo>
                <a:lnTo>
                  <a:pt x="73135" y="1530991"/>
                </a:lnTo>
                <a:cubicBezTo>
                  <a:pt x="32744" y="1530991"/>
                  <a:pt x="0" y="1498247"/>
                  <a:pt x="0" y="1457856"/>
                </a:cubicBezTo>
                <a:lnTo>
                  <a:pt x="0" y="1431217"/>
                </a:lnTo>
                <a:close/>
                <a:moveTo>
                  <a:pt x="979338" y="0"/>
                </a:moveTo>
                <a:lnTo>
                  <a:pt x="1202228" y="0"/>
                </a:lnTo>
                <a:lnTo>
                  <a:pt x="0" y="1202228"/>
                </a:lnTo>
                <a:lnTo>
                  <a:pt x="0" y="979338"/>
                </a:lnTo>
                <a:close/>
                <a:moveTo>
                  <a:pt x="527458" y="0"/>
                </a:moveTo>
                <a:lnTo>
                  <a:pt x="750349" y="0"/>
                </a:lnTo>
                <a:lnTo>
                  <a:pt x="0" y="750349"/>
                </a:lnTo>
                <a:lnTo>
                  <a:pt x="0" y="527458"/>
                </a:lnTo>
                <a:close/>
                <a:moveTo>
                  <a:pt x="73135" y="0"/>
                </a:moveTo>
                <a:lnTo>
                  <a:pt x="298469" y="0"/>
                </a:lnTo>
                <a:lnTo>
                  <a:pt x="0" y="298469"/>
                </a:lnTo>
                <a:lnTo>
                  <a:pt x="0" y="73135"/>
                </a:lnTo>
                <a:cubicBezTo>
                  <a:pt x="0" y="32744"/>
                  <a:pt x="32744" y="0"/>
                  <a:pt x="73135" y="0"/>
                </a:cubicBezTo>
                <a:close/>
              </a:path>
            </a:pathLst>
          </a:custGeom>
          <a:solidFill>
            <a:srgbClr val="14385F"/>
          </a:solidFill>
          <a:ln w="6761" cap="flat">
            <a:noFill/>
            <a:prstDash val="solid"/>
            <a:miter/>
          </a:ln>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a:p>
        </p:txBody>
      </p:sp>
      <p:pic>
        <p:nvPicPr>
          <p:cNvPr id="10" name="Picture 9" descr="A picture containing object, clock&#10;&#10;Description automatically generated">
            <a:extLst>
              <a:ext uri="{FF2B5EF4-FFF2-40B4-BE49-F238E27FC236}">
                <a16:creationId xmlns:a16="http://schemas.microsoft.com/office/drawing/2014/main" id="{370A8D28-5BEB-4CA2-862E-ADAB882C1D46}"/>
              </a:ext>
            </a:extLst>
          </p:cNvPr>
          <p:cNvPicPr>
            <a:picLocks noChangeAspect="1"/>
          </p:cNvPicPr>
          <p:nvPr userDrawn="1"/>
        </p:nvPicPr>
        <p:blipFill>
          <a:blip r:embed="rId4">
            <a:biLevel thresh="25000"/>
            <a:extLst>
              <a:ext uri="{28A0092B-C50C-407E-A947-70E740481C1C}">
                <a14:useLocalDpi xmlns:a14="http://schemas.microsoft.com/office/drawing/2010/main" val="0"/>
              </a:ext>
            </a:extLst>
          </a:blip>
          <a:stretch>
            <a:fillRect/>
          </a:stretch>
        </p:blipFill>
        <p:spPr>
          <a:xfrm>
            <a:off x="965200" y="1073141"/>
            <a:ext cx="2181595" cy="605756"/>
          </a:xfrm>
          <a:prstGeom prst="rect">
            <a:avLst/>
          </a:prstGeom>
        </p:spPr>
      </p:pic>
    </p:spTree>
    <p:extLst>
      <p:ext uri="{BB962C8B-B14F-4D97-AF65-F5344CB8AC3E}">
        <p14:creationId xmlns:p14="http://schemas.microsoft.com/office/powerpoint/2010/main" val="1754806703"/>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matchingName="Title and Content" type="obj">
  <p:cSld name="Title and Content">
    <p:spTree>
      <p:nvGrpSpPr>
        <p:cNvPr id="1" name="Shape 16"/>
        <p:cNvGrpSpPr/>
        <p:nvPr/>
      </p:nvGrpSpPr>
      <p:grpSpPr>
        <a:xfrm>
          <a:off x="0" y="0"/>
          <a:ext cx="0" cy="0"/>
          <a:chOff x="0" y="0"/>
          <a:chExt cx="0" cy="0"/>
        </a:xfrm>
      </p:grpSpPr>
      <p:sp>
        <p:nvSpPr>
          <p:cNvPr id="17" name="Google Shape;17;p11"/>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8" name="Google Shape;18;p11"/>
          <p:cNvSpPr txBox="1">
            <a:spLocks noGrp="1"/>
          </p:cNvSpPr>
          <p:nvPr>
            <p:ph type="body" idx="1"/>
          </p:nvPr>
        </p:nvSpPr>
        <p:spPr>
          <a:xfrm>
            <a:off x="838200" y="1825625"/>
            <a:ext cx="10515600" cy="420704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9" name="Google Shape;19;p11"/>
          <p:cNvSpPr txBox="1">
            <a:spLocks noGrp="1"/>
          </p:cNvSpPr>
          <p:nvPr>
            <p:ph type="ftr" idx="11"/>
          </p:nvPr>
        </p:nvSpPr>
        <p:spPr>
          <a:xfrm>
            <a:off x="4677475" y="6254910"/>
            <a:ext cx="6934200" cy="365125"/>
          </a:xfrm>
          <a:prstGeom prst="rect">
            <a:avLst/>
          </a:prstGeom>
          <a:noFill/>
          <a:ln>
            <a:noFill/>
          </a:ln>
        </p:spPr>
        <p:txBody>
          <a:bodyPr spcFirstLastPara="1" wrap="square" lIns="91425" tIns="45700" rIns="91425" bIns="45700" anchor="ctr" anchorCtr="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11"/>
          <p:cNvSpPr txBox="1">
            <a:spLocks noGrp="1"/>
          </p:cNvSpPr>
          <p:nvPr>
            <p:ph type="sldNum" idx="12"/>
          </p:nvPr>
        </p:nvSpPr>
        <p:spPr>
          <a:xfrm>
            <a:off x="11715946" y="6254910"/>
            <a:ext cx="457200" cy="365125"/>
          </a:xfrm>
          <a:prstGeom prst="rect">
            <a:avLst/>
          </a:prstGeom>
          <a:noFill/>
          <a:ln>
            <a:noFill/>
          </a:ln>
        </p:spPr>
        <p:txBody>
          <a:bodyPr spcFirstLastPara="1" wrap="square" lIns="91425" tIns="45700" rIns="91425" bIns="45700" anchor="ctr" anchorCtr="0">
            <a:noAutofit/>
          </a:bodyPr>
          <a:lstStyle>
            <a:lvl1pPr marL="0" marR="0" lvl="0"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1pPr>
            <a:lvl2pPr marL="0" marR="0" lvl="1"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2pPr>
            <a:lvl3pPr marL="0" marR="0" lvl="2"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3pPr>
            <a:lvl4pPr marL="0" marR="0" lvl="3"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4pPr>
            <a:lvl5pPr marL="0" marR="0" lvl="4"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5pPr>
            <a:lvl6pPr marL="0" marR="0" lvl="5"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6pPr>
            <a:lvl7pPr marL="0" marR="0" lvl="6"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7pPr>
            <a:lvl8pPr marL="0" marR="0" lvl="7"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8pPr>
            <a:lvl9pPr marL="0" marR="0" lvl="8" indent="0" algn="ctr">
              <a:lnSpc>
                <a:spcPct val="100000"/>
              </a:lnSpc>
              <a:spcBef>
                <a:spcPts val="0"/>
              </a:spcBef>
              <a:spcAft>
                <a:spcPts val="0"/>
              </a:spcAft>
              <a:buClr>
                <a:srgbClr val="000000"/>
              </a:buClr>
              <a:buSzPts val="800"/>
              <a:buFont typeface="Arial"/>
              <a:buNone/>
              <a:defRPr sz="800" b="0" i="0" u="none" strike="noStrike" cap="none">
                <a:solidFill>
                  <a:schemeClr val="dk1"/>
                </a:solidFill>
                <a:latin typeface="Montserrat"/>
                <a:ea typeface="Montserrat"/>
                <a:cs typeface="Montserrat"/>
                <a:sym typeface="Montserrat"/>
              </a:defRPr>
            </a:lvl9pPr>
          </a:lstStyle>
          <a:p>
            <a:pPr marL="0" lvl="0" indent="0" algn="ctr" rtl="0">
              <a:spcBef>
                <a:spcPts val="0"/>
              </a:spcBef>
              <a:spcAft>
                <a:spcPts val="0"/>
              </a:spcAft>
              <a:buNone/>
            </a:pPr>
            <a:fld id="{00000000-1234-1234-1234-123412341234}" type="slidenum">
              <a:rPr lang="en-US"/>
              <a:t>‹#›</a:t>
            </a:fld>
            <a:endParaRPr/>
          </a:p>
        </p:txBody>
      </p:sp>
    </p:spTree>
    <p:extLst>
      <p:ext uri="{BB962C8B-B14F-4D97-AF65-F5344CB8AC3E}">
        <p14:creationId xmlns:p14="http://schemas.microsoft.com/office/powerpoint/2010/main" val="12796275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solidFill>
            <a:srgbClr val="14385F"/>
          </a:solidFill>
        </p:spPr>
        <p:txBody>
          <a:bodyPr/>
          <a:lstStyle/>
          <a:p>
            <a:fld id="{6BBD9B5C-EF45-4DCF-9BF4-C71DB32B8341}" type="slidenum">
              <a:rPr lang="en-US" smtClean="0"/>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14385F"/>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p:nvCxnSpPr>
        <p:spPr>
          <a:xfrm>
            <a:off x="11122660" y="6304610"/>
            <a:ext cx="0" cy="365760"/>
          </a:xfrm>
          <a:prstGeom prst="line">
            <a:avLst/>
          </a:prstGeom>
          <a:ln w="12700">
            <a:solidFill>
              <a:srgbClr val="0F244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3285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3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42F0537-4ED5-45F0-AD13-B4D2A2EE6AAD}"/>
              </a:ext>
            </a:extLst>
          </p:cNvPr>
          <p:cNvCxnSpPr>
            <a:cxnSpLocks/>
          </p:cNvCxnSpPr>
          <p:nvPr/>
        </p:nvCxnSpPr>
        <p:spPr>
          <a:xfrm>
            <a:off x="11122660" y="6304610"/>
            <a:ext cx="0" cy="365760"/>
          </a:xfrm>
          <a:prstGeom prst="line">
            <a:avLst/>
          </a:prstGeom>
          <a:ln w="12700">
            <a:solidFill>
              <a:srgbClr val="0F2446"/>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47E8341D-FD0B-4FFC-A9A9-663C0749A7A8}"/>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lvl1pPr>
          </a:lstStyle>
          <a:p>
            <a:pPr marL="0" lvl="0" indent="0">
              <a:spcBef>
                <a:spcPts val="0"/>
              </a:spcBef>
              <a:buNone/>
            </a:pPr>
            <a:r>
              <a:rPr lang="en-US"/>
              <a:t>Click to edit Master subtitle style</a:t>
            </a:r>
            <a:endParaRPr lang="en-US" dirty="0"/>
          </a:p>
        </p:txBody>
      </p:sp>
    </p:spTree>
    <p:extLst>
      <p:ext uri="{BB962C8B-B14F-4D97-AF65-F5344CB8AC3E}">
        <p14:creationId xmlns:p14="http://schemas.microsoft.com/office/powerpoint/2010/main" val="7421611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7_Title and Content">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B6D3AABD-E9BE-424B-AA82-D2C4EC07F836}"/>
              </a:ext>
            </a:extLst>
          </p:cNvPr>
          <p:cNvCxnSpPr>
            <a:cxnSpLocks/>
          </p:cNvCxnSpPr>
          <p:nvPr userDrawn="1"/>
        </p:nvCxnSpPr>
        <p:spPr>
          <a:xfrm>
            <a:off x="11439379" y="6354145"/>
            <a:ext cx="0" cy="260776"/>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90C988F6-97D8-4061-A610-8534E95B0C63}"/>
              </a:ext>
            </a:extLst>
          </p:cNvPr>
          <p:cNvSpPr txBox="1"/>
          <p:nvPr userDrawn="1"/>
        </p:nvSpPr>
        <p:spPr>
          <a:xfrm>
            <a:off x="10479881" y="6407589"/>
            <a:ext cx="815194" cy="153888"/>
          </a:xfrm>
          <a:prstGeom prst="rect">
            <a:avLst/>
          </a:prstGeom>
          <a:noFill/>
        </p:spPr>
        <p:txBody>
          <a:bodyPr wrap="square" lIns="0" tIns="0" rIns="0" bIns="0" rtlCol="0">
            <a:spAutoFit/>
          </a:bodyPr>
          <a:lstStyle/>
          <a:p>
            <a:pPr algn="l">
              <a:spcAft>
                <a:spcPts val="600"/>
              </a:spcAft>
            </a:pPr>
            <a:r>
              <a:rPr lang="en-IN" sz="1000">
                <a:solidFill>
                  <a:schemeClr val="bg1"/>
                </a:solidFill>
                <a:latin typeface="Rubik" panose="00000500000000000000" pitchFamily="2" charset="-79"/>
                <a:cs typeface="Rubik" panose="00000500000000000000" pitchFamily="2" charset="-79"/>
              </a:rPr>
              <a:t>Confidential</a:t>
            </a:r>
          </a:p>
        </p:txBody>
      </p:sp>
      <p:sp>
        <p:nvSpPr>
          <p:cNvPr id="10" name="TextBox 9">
            <a:extLst>
              <a:ext uri="{FF2B5EF4-FFF2-40B4-BE49-F238E27FC236}">
                <a16:creationId xmlns:a16="http://schemas.microsoft.com/office/drawing/2014/main" id="{9BAAFFE9-6AA3-46CB-AD52-4BAADBACD495}"/>
              </a:ext>
            </a:extLst>
          </p:cNvPr>
          <p:cNvSpPr txBox="1"/>
          <p:nvPr userDrawn="1"/>
        </p:nvSpPr>
        <p:spPr>
          <a:xfrm>
            <a:off x="11590349" y="6407589"/>
            <a:ext cx="292089" cy="153888"/>
          </a:xfrm>
          <a:prstGeom prst="rect">
            <a:avLst/>
          </a:prstGeom>
          <a:noFill/>
        </p:spPr>
        <p:txBody>
          <a:bodyPr wrap="square" lIns="0" tIns="0" rIns="0" bIns="0" rtlCol="0">
            <a:spAutoFit/>
          </a:bodyPr>
          <a:lstStyle/>
          <a:p>
            <a:pPr algn="ctr">
              <a:spcAft>
                <a:spcPts val="600"/>
              </a:spcAft>
            </a:pPr>
            <a:fld id="{6BBD9B5C-EF45-4DCF-9BF4-C71DB32B8341}" type="slidenum">
              <a:rPr lang="en-US" sz="1000" smtClean="0">
                <a:solidFill>
                  <a:schemeClr val="bg1"/>
                </a:solidFill>
              </a:rPr>
              <a:pPr algn="ctr">
                <a:spcAft>
                  <a:spcPts val="600"/>
                </a:spcAft>
              </a:pPr>
              <a:t>‹#›</a:t>
            </a:fld>
            <a:endParaRPr lang="en-IN" sz="1200">
              <a:solidFill>
                <a:schemeClr val="bg1"/>
              </a:solidFill>
              <a:latin typeface="Rubik" panose="00000500000000000000" pitchFamily="2" charset="-79"/>
              <a:cs typeface="Rubik" panose="00000500000000000000" pitchFamily="2" charset="-79"/>
            </a:endParaRPr>
          </a:p>
        </p:txBody>
      </p:sp>
    </p:spTree>
    <p:extLst>
      <p:ext uri="{BB962C8B-B14F-4D97-AF65-F5344CB8AC3E}">
        <p14:creationId xmlns:p14="http://schemas.microsoft.com/office/powerpoint/2010/main" val="32603199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8_Title and Content">
    <p:spTree>
      <p:nvGrpSpPr>
        <p:cNvPr id="1" name=""/>
        <p:cNvGrpSpPr/>
        <p:nvPr/>
      </p:nvGrpSpPr>
      <p:grpSpPr>
        <a:xfrm>
          <a:off x="0" y="0"/>
          <a:ext cx="0" cy="0"/>
          <a:chOff x="0" y="0"/>
          <a:chExt cx="0" cy="0"/>
        </a:xfrm>
      </p:grpSpPr>
      <p:sp>
        <p:nvSpPr>
          <p:cNvPr id="2" name="Slide Number Placeholder 5">
            <a:extLst>
              <a:ext uri="{FF2B5EF4-FFF2-40B4-BE49-F238E27FC236}">
                <a16:creationId xmlns:a16="http://schemas.microsoft.com/office/drawing/2014/main" id="{EBA4C2A5-D1E7-4D93-817E-83AEA12D6EDF}"/>
              </a:ext>
            </a:extLst>
          </p:cNvPr>
          <p:cNvSpPr>
            <a:spLocks noGrp="1"/>
          </p:cNvSpPr>
          <p:nvPr>
            <p:ph type="sldNum" sz="quarter" idx="4"/>
          </p:nvPr>
        </p:nvSpPr>
        <p:spPr>
          <a:xfrm>
            <a:off x="11125200" y="6330736"/>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3" name="Footer Placeholder 13">
            <a:extLst>
              <a:ext uri="{FF2B5EF4-FFF2-40B4-BE49-F238E27FC236}">
                <a16:creationId xmlns:a16="http://schemas.microsoft.com/office/drawing/2014/main" id="{170BDE7D-30D4-4DD3-B1A0-700C9667C672}"/>
              </a:ext>
            </a:extLst>
          </p:cNvPr>
          <p:cNvSpPr>
            <a:spLocks noGrp="1"/>
          </p:cNvSpPr>
          <p:nvPr>
            <p:ph type="ftr" sz="quarter" idx="3"/>
          </p:nvPr>
        </p:nvSpPr>
        <p:spPr>
          <a:xfrm>
            <a:off x="8388349" y="6331054"/>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4" name="Straight Connector 3">
            <a:extLst>
              <a:ext uri="{FF2B5EF4-FFF2-40B4-BE49-F238E27FC236}">
                <a16:creationId xmlns:a16="http://schemas.microsoft.com/office/drawing/2014/main" id="{BD3A6A57-DA0E-4B58-8A4B-D4D5C7B994A1}"/>
              </a:ext>
            </a:extLst>
          </p:cNvPr>
          <p:cNvCxnSpPr>
            <a:cxnSpLocks/>
          </p:cNvCxnSpPr>
          <p:nvPr userDrawn="1"/>
        </p:nvCxnSpPr>
        <p:spPr>
          <a:xfrm>
            <a:off x="11122660" y="6330736"/>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573674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 preserve="1">
  <p:cSld name="11_Title and Content">
    <p:bg>
      <p:bgPr>
        <a:solidFill>
          <a:srgbClr val="0F244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a:solidFill>
            <a:srgbClr val="0F2446"/>
          </a:solidFill>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a:solidFill>
            <a:srgbClr val="0F2446"/>
          </a:solidFill>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24655D5-B41C-4A0C-8547-48E6C220DC75}"/>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C7D9BC45-3722-4BE4-A102-9EF7CED1AF72}"/>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8390749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p:cSld name="12_Title and Content">
    <p:bg>
      <p:bgPr>
        <a:solidFill>
          <a:srgbClr val="0F2446"/>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0" y="631529"/>
            <a:ext cx="5190371" cy="1822277"/>
          </a:xfrm>
        </p:spPr>
        <p:txBody>
          <a:bodyPr anchor="t"/>
          <a:lstStyle/>
          <a:p>
            <a:r>
              <a:rPr lang="en-US"/>
              <a:t>Click to edit Master title style</a:t>
            </a:r>
            <a:endParaRPr lang="en-US" dirty="0"/>
          </a:p>
        </p:txBody>
      </p:sp>
      <p:sp>
        <p:nvSpPr>
          <p:cNvPr id="3" name="Content Placeholder 2"/>
          <p:cNvSpPr>
            <a:spLocks noGrp="1"/>
          </p:cNvSpPr>
          <p:nvPr>
            <p:ph idx="1"/>
          </p:nvPr>
        </p:nvSpPr>
        <p:spPr>
          <a:xfrm>
            <a:off x="5460086" y="631529"/>
            <a:ext cx="6731914" cy="532121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12"/>
          </p:nvPr>
        </p:nvSpPr>
        <p:spPr/>
        <p:txBody>
          <a:bodyPr/>
          <a:lstStyle/>
          <a:p>
            <a:fld id="{6BBD9B5C-EF45-4DCF-9BF4-C71DB32B8341}" type="slidenum">
              <a:rPr lang="en-US" smtClean="0"/>
              <a:pPr/>
              <a:t>‹#›</a:t>
            </a:fld>
            <a:endParaRPr lang="en-US"/>
          </a:p>
        </p:txBody>
      </p:sp>
      <p:sp>
        <p:nvSpPr>
          <p:cNvPr id="7" name="Footer Placeholder 13">
            <a:extLst>
              <a:ext uri="{FF2B5EF4-FFF2-40B4-BE49-F238E27FC236}">
                <a16:creationId xmlns:a16="http://schemas.microsoft.com/office/drawing/2014/main" id="{D4E931A4-F774-4E1F-BAAF-C0494E50C9EA}"/>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9" name="Straight Connector 8">
            <a:extLst>
              <a:ext uri="{FF2B5EF4-FFF2-40B4-BE49-F238E27FC236}">
                <a16:creationId xmlns:a16="http://schemas.microsoft.com/office/drawing/2014/main" id="{642F0537-4ED5-45F0-AD13-B4D2A2EE6AAD}"/>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sp>
        <p:nvSpPr>
          <p:cNvPr id="11" name="Subtitle 2">
            <a:extLst>
              <a:ext uri="{FF2B5EF4-FFF2-40B4-BE49-F238E27FC236}">
                <a16:creationId xmlns:a16="http://schemas.microsoft.com/office/drawing/2014/main" id="{47E8341D-FD0B-4FFC-A9A9-663C0749A7A8}"/>
              </a:ext>
            </a:extLst>
          </p:cNvPr>
          <p:cNvSpPr>
            <a:spLocks noGrp="1"/>
          </p:cNvSpPr>
          <p:nvPr>
            <p:ph type="subTitle" idx="13"/>
          </p:nvPr>
        </p:nvSpPr>
        <p:spPr>
          <a:xfrm>
            <a:off x="-1" y="2492554"/>
            <a:ext cx="5190371" cy="2065567"/>
          </a:xfrm>
        </p:spPr>
        <p:txBody>
          <a:bodyPr vert="horz" lIns="457200" tIns="45720" rIns="91440" bIns="45720" rtlCol="0">
            <a:noAutofit/>
          </a:bodyPr>
          <a:lstStyle>
            <a:lvl1pPr>
              <a:defRPr lang="en-US" sz="1800" b="1" spc="80" baseline="0" dirty="0"/>
            </a:lvl1pPr>
          </a:lstStyle>
          <a:p>
            <a:pPr marL="0" lvl="0" indent="0">
              <a:spcBef>
                <a:spcPts val="0"/>
              </a:spcBef>
              <a:buNone/>
            </a:pPr>
            <a:r>
              <a:rPr lang="en-US"/>
              <a:t>Click to edit Master subtitle style</a:t>
            </a:r>
            <a:endParaRPr lang="en-US" dirty="0"/>
          </a:p>
        </p:txBody>
      </p:sp>
      <p:pic>
        <p:nvPicPr>
          <p:cNvPr id="10" name="Picture 9" descr="A picture containing object, clock&#10;&#10;Description automatically generated">
            <a:extLst>
              <a:ext uri="{FF2B5EF4-FFF2-40B4-BE49-F238E27FC236}">
                <a16:creationId xmlns:a16="http://schemas.microsoft.com/office/drawing/2014/main" id="{B2E5B5BC-E757-4976-B4FE-DDAF9A9F2371}"/>
              </a:ext>
            </a:extLst>
          </p:cNvPr>
          <p:cNvPicPr>
            <a:picLocks noChangeAspect="1"/>
          </p:cNvPicPr>
          <p:nvPr userDrawn="1"/>
        </p:nvPicPr>
        <p:blipFill>
          <a:blip r:embed="rId2">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9033260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image" Target="../media/image2.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5" Type="http://schemas.openxmlformats.org/officeDocument/2006/relationships/slideLayout" Target="../slideLayouts/slideLayout27.xml"/><Relationship Id="rId10" Type="http://schemas.openxmlformats.org/officeDocument/2006/relationships/image" Target="../media/image7.png"/><Relationship Id="rId4" Type="http://schemas.openxmlformats.org/officeDocument/2006/relationships/slideLayout" Target="../slideLayouts/slideLayout26.xml"/><Relationship Id="rId9"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14385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348576"/>
          </a:xfrm>
          <a:prstGeom prst="rect">
            <a:avLst/>
          </a:prstGeom>
        </p:spPr>
        <p:txBody>
          <a:bodyPr vert="horz" lIns="45720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0" y="1573078"/>
            <a:ext cx="12192000" cy="4379666"/>
          </a:xfrm>
          <a:prstGeom prst="rect">
            <a:avLst/>
          </a:prstGeom>
        </p:spPr>
        <p:txBody>
          <a:bodyPr vert="horz" lIns="45720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125200" y="6304610"/>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14" name="Footer Placeholder 13">
            <a:extLst>
              <a:ext uri="{FF2B5EF4-FFF2-40B4-BE49-F238E27FC236}">
                <a16:creationId xmlns:a16="http://schemas.microsoft.com/office/drawing/2014/main" id="{A9255482-0557-4D5B-9970-D006A060BCD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pic>
        <p:nvPicPr>
          <p:cNvPr id="8" name="Picture 7" descr="A picture containing object, clock&#10;&#10;Description automatically generated">
            <a:extLst>
              <a:ext uri="{FF2B5EF4-FFF2-40B4-BE49-F238E27FC236}">
                <a16:creationId xmlns:a16="http://schemas.microsoft.com/office/drawing/2014/main" id="{D1658E5D-DE80-4D16-9E72-8315D1FBB787}"/>
              </a:ext>
            </a:extLst>
          </p:cNvPr>
          <p:cNvPicPr>
            <a:picLocks noChangeAspect="1"/>
          </p:cNvPicPr>
          <p:nvPr userDrawn="1"/>
        </p:nvPicPr>
        <p:blipFill>
          <a:blip r:embed="rId24">
            <a:biLevel thresh="25000"/>
            <a:extLst>
              <a:ext uri="{28A0092B-C50C-407E-A947-70E740481C1C}">
                <a14:useLocalDpi xmlns:a14="http://schemas.microsoft.com/office/drawing/2010/main" val="0"/>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3443385288"/>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 id="2147483684" r:id="rId18"/>
    <p:sldLayoutId id="2147483685" r:id="rId19"/>
    <p:sldLayoutId id="2147483694" r:id="rId20"/>
    <p:sldLayoutId id="2147483728" r:id="rId21"/>
    <p:sldLayoutId id="2147483729" r:id="rId22"/>
  </p:sldLayoutIdLst>
  <p:hf hdr="0" dt="0"/>
  <p:txStyles>
    <p:titleStyle>
      <a:lvl1pPr algn="l" defTabSz="914400" rtl="0" eaLnBrk="1" latinLnBrk="0" hangingPunct="1">
        <a:lnSpc>
          <a:spcPct val="100000"/>
        </a:lnSpc>
        <a:spcBef>
          <a:spcPct val="0"/>
        </a:spcBef>
        <a:buNone/>
        <a:defRPr lang="en-US" sz="4000" i="0" kern="1200" cap="none" spc="0" baseline="0" dirty="0">
          <a:solidFill>
            <a:srgbClr val="F7941D"/>
          </a:solidFill>
          <a:effectLst/>
          <a:latin typeface="Rubik Light" panose="00000400000000000000" pitchFamily="2" charset="-79"/>
          <a:ea typeface="+mn-ea"/>
          <a:cs typeface="Rubik Light" panose="00000400000000000000" pitchFamily="2" charset="-79"/>
        </a:defRPr>
      </a:lvl1pPr>
    </p:titleStyle>
    <p:body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14385F"/>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0" y="0"/>
            <a:ext cx="12192000" cy="1348576"/>
          </a:xfrm>
          <a:prstGeom prst="rect">
            <a:avLst/>
          </a:prstGeom>
        </p:spPr>
        <p:txBody>
          <a:bodyPr vert="horz" lIns="45720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0" y="1573078"/>
            <a:ext cx="12192000" cy="4379666"/>
          </a:xfrm>
          <a:prstGeom prst="rect">
            <a:avLst/>
          </a:prstGeom>
        </p:spPr>
        <p:txBody>
          <a:bodyPr vert="horz" lIns="45720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11125200" y="6304610"/>
            <a:ext cx="838200" cy="365760"/>
          </a:xfrm>
          <a:prstGeom prst="rect">
            <a:avLst/>
          </a:prstGeom>
        </p:spPr>
        <p:txBody>
          <a:bodyPr vert="horz" lIns="182880" tIns="45720" rIns="91440" bIns="45720" rtlCol="0" anchor="ctr"/>
          <a:lstStyle>
            <a:lvl1pPr algn="l">
              <a:defRPr sz="1200">
                <a:solidFill>
                  <a:schemeClr val="bg1"/>
                </a:solidFill>
                <a:latin typeface="Rubik" panose="00000500000000000000" pitchFamily="2" charset="-79"/>
                <a:cs typeface="Rubik" panose="00000500000000000000" pitchFamily="2" charset="-79"/>
              </a:defRPr>
            </a:lvl1pPr>
          </a:lstStyle>
          <a:p>
            <a:fld id="{6BBD9B5C-EF45-4DCF-9BF4-C71DB32B8341}" type="slidenum">
              <a:rPr lang="en-US" smtClean="0"/>
              <a:pPr/>
              <a:t>‹#›</a:t>
            </a:fld>
            <a:endParaRPr lang="en-US"/>
          </a:p>
        </p:txBody>
      </p:sp>
      <p:sp>
        <p:nvSpPr>
          <p:cNvPr id="14" name="Footer Placeholder 13">
            <a:extLst>
              <a:ext uri="{FF2B5EF4-FFF2-40B4-BE49-F238E27FC236}">
                <a16:creationId xmlns:a16="http://schemas.microsoft.com/office/drawing/2014/main" id="{A9255482-0557-4D5B-9970-D006A060BCDB}"/>
              </a:ext>
            </a:extLst>
          </p:cNvPr>
          <p:cNvSpPr>
            <a:spLocks noGrp="1"/>
          </p:cNvSpPr>
          <p:nvPr>
            <p:ph type="ftr" sz="quarter" idx="3"/>
          </p:nvPr>
        </p:nvSpPr>
        <p:spPr>
          <a:xfrm>
            <a:off x="8388349" y="6304928"/>
            <a:ext cx="2733041" cy="365125"/>
          </a:xfrm>
          <a:prstGeom prst="rect">
            <a:avLst/>
          </a:prstGeom>
        </p:spPr>
        <p:txBody>
          <a:bodyPr vert="horz" lIns="182880" tIns="45720" rIns="182880" bIns="45720" rtlCol="0" anchor="ctr"/>
          <a:lstStyle>
            <a:lvl1pPr algn="r">
              <a:defRPr lang="en-US" sz="1200">
                <a:solidFill>
                  <a:schemeClr val="bg1"/>
                </a:solidFill>
                <a:latin typeface="Rubik" panose="00000500000000000000" pitchFamily="2" charset="-79"/>
                <a:cs typeface="Rubik" panose="00000500000000000000" pitchFamily="2" charset="-79"/>
              </a:defRPr>
            </a:lvl1pPr>
          </a:lstStyle>
          <a:p>
            <a:r>
              <a:rPr lang="en-US"/>
              <a:t>Confidential</a:t>
            </a:r>
          </a:p>
        </p:txBody>
      </p:sp>
      <p:cxnSp>
        <p:nvCxnSpPr>
          <p:cNvPr id="7" name="Straight Connector 6">
            <a:extLst>
              <a:ext uri="{FF2B5EF4-FFF2-40B4-BE49-F238E27FC236}">
                <a16:creationId xmlns:a16="http://schemas.microsoft.com/office/drawing/2014/main" id="{D51AF3BE-7757-496A-8FD9-65D935E79EAE}"/>
              </a:ext>
            </a:extLst>
          </p:cNvPr>
          <p:cNvCxnSpPr>
            <a:cxnSpLocks/>
          </p:cNvCxnSpPr>
          <p:nvPr/>
        </p:nvCxnSpPr>
        <p:spPr>
          <a:xfrm>
            <a:off x="11122660" y="6304610"/>
            <a:ext cx="0" cy="36576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pic>
        <p:nvPicPr>
          <p:cNvPr id="8" name="Picture 7" descr="A picture containing object, clock&#10;&#10;Description automatically generated">
            <a:extLst>
              <a:ext uri="{FF2B5EF4-FFF2-40B4-BE49-F238E27FC236}">
                <a16:creationId xmlns:a16="http://schemas.microsoft.com/office/drawing/2014/main" id="{D1658E5D-DE80-4D16-9E72-8315D1FBB787}"/>
              </a:ext>
            </a:extLst>
          </p:cNvPr>
          <p:cNvPicPr>
            <a:picLocks noChangeAspect="1"/>
          </p:cNvPicPr>
          <p:nvPr userDrawn="1"/>
        </p:nvPicPr>
        <p:blipFill>
          <a:blip r:embed="rId10" cstate="print">
            <a:biLevel thresh="25000"/>
            <a:extLst>
              <a:ext uri="{28A0092B-C50C-407E-A947-70E740481C1C}">
                <a14:useLocalDpi xmlns:a14="http://schemas.microsoft.com/office/drawing/2010/main"/>
              </a:ext>
            </a:extLst>
          </a:blip>
          <a:stretch>
            <a:fillRect/>
          </a:stretch>
        </p:blipFill>
        <p:spPr>
          <a:xfrm>
            <a:off x="228600" y="6262333"/>
            <a:ext cx="1600484" cy="444401"/>
          </a:xfrm>
          <a:prstGeom prst="rect">
            <a:avLst/>
          </a:prstGeom>
        </p:spPr>
      </p:pic>
    </p:spTree>
    <p:extLst>
      <p:ext uri="{BB962C8B-B14F-4D97-AF65-F5344CB8AC3E}">
        <p14:creationId xmlns:p14="http://schemas.microsoft.com/office/powerpoint/2010/main" val="2576144700"/>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2" r:id="rId5"/>
    <p:sldLayoutId id="2147483693" r:id="rId6"/>
    <p:sldLayoutId id="2147483696" r:id="rId7"/>
    <p:sldLayoutId id="2147483730" r:id="rId8"/>
  </p:sldLayoutIdLst>
  <p:hf hdr="0" dt="0"/>
  <p:txStyles>
    <p:titleStyle>
      <a:lvl1pPr algn="l" defTabSz="914400" rtl="0" eaLnBrk="1" latinLnBrk="0" hangingPunct="1">
        <a:lnSpc>
          <a:spcPct val="100000"/>
        </a:lnSpc>
        <a:spcBef>
          <a:spcPct val="0"/>
        </a:spcBef>
        <a:buNone/>
        <a:defRPr lang="en-US" sz="4000" i="0" kern="1200" cap="none" spc="0" baseline="0" dirty="0">
          <a:solidFill>
            <a:srgbClr val="F7941D"/>
          </a:solidFill>
          <a:effectLst/>
          <a:latin typeface="Rubik Light" panose="00000400000000000000" pitchFamily="2" charset="-79"/>
          <a:ea typeface="+mn-ea"/>
          <a:cs typeface="Rubik Light" panose="00000400000000000000" pitchFamily="2" charset="-79"/>
        </a:defRPr>
      </a:lvl1pPr>
    </p:titleStyle>
    <p:body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xml"/><Relationship Id="rId1" Type="http://schemas.openxmlformats.org/officeDocument/2006/relationships/slideLayout" Target="../slideLayouts/slideLayout2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12.xml.rels><?xml version="1.0" encoding="UTF-8" standalone="yes"?>
<Relationships xmlns="http://schemas.openxmlformats.org/package/2006/relationships"><Relationship Id="rId3" Type="http://schemas.openxmlformats.org/officeDocument/2006/relationships/hyperlink" Target="https://saviynt.com/exchange/solutions" TargetMode="External"/><Relationship Id="rId2" Type="http://schemas.openxmlformats.org/officeDocument/2006/relationships/notesSlide" Target="../notesSlides/notesSlide7.xml"/><Relationship Id="rId1" Type="http://schemas.openxmlformats.org/officeDocument/2006/relationships/slideLayout" Target="../slideLayouts/slideLayout30.xml"/><Relationship Id="rId5" Type="http://schemas.openxmlformats.org/officeDocument/2006/relationships/image" Target="../media/image12.png"/><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4B230E4-0B9C-4754-956A-48600C4BDCC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9735" y="2370780"/>
            <a:ext cx="3413618" cy="795028"/>
          </a:xfrm>
          <a:prstGeom prst="rect">
            <a:avLst/>
          </a:prstGeom>
        </p:spPr>
      </p:pic>
      <p:cxnSp>
        <p:nvCxnSpPr>
          <p:cNvPr id="15" name="Straight Connector 14">
            <a:extLst>
              <a:ext uri="{FF2B5EF4-FFF2-40B4-BE49-F238E27FC236}">
                <a16:creationId xmlns:a16="http://schemas.microsoft.com/office/drawing/2014/main" id="{FFCAF8B0-809F-4F31-95AE-43905DC89165}"/>
              </a:ext>
            </a:extLst>
          </p:cNvPr>
          <p:cNvCxnSpPr>
            <a:cxnSpLocks/>
          </p:cNvCxnSpPr>
          <p:nvPr/>
        </p:nvCxnSpPr>
        <p:spPr>
          <a:xfrm>
            <a:off x="4953391" y="1970002"/>
            <a:ext cx="0" cy="1596584"/>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16" name="Title 5">
            <a:extLst>
              <a:ext uri="{FF2B5EF4-FFF2-40B4-BE49-F238E27FC236}">
                <a16:creationId xmlns:a16="http://schemas.microsoft.com/office/drawing/2014/main" id="{D26BA100-0855-4B40-B435-6EC8BF66C39B}"/>
              </a:ext>
            </a:extLst>
          </p:cNvPr>
          <p:cNvSpPr txBox="1">
            <a:spLocks/>
          </p:cNvSpPr>
          <p:nvPr/>
        </p:nvSpPr>
        <p:spPr>
          <a:xfrm>
            <a:off x="5493429" y="1384183"/>
            <a:ext cx="6184041" cy="2256639"/>
          </a:xfrm>
          <a:prstGeom prst="rect">
            <a:avLst/>
          </a:prstGeom>
        </p:spPr>
        <p:txBody>
          <a:bodyPr lIns="0" tIns="0" rIns="0" bIns="0" anchor="ctr" anchorCtr="0">
            <a:noAutofit/>
          </a:bodyPr>
          <a:lstStyle>
            <a:lvl1pPr algn="l" defTabSz="914400" rtl="0" eaLnBrk="1" latinLnBrk="0" hangingPunct="1">
              <a:lnSpc>
                <a:spcPct val="90000"/>
              </a:lnSpc>
              <a:spcBef>
                <a:spcPct val="0"/>
              </a:spcBef>
              <a:buNone/>
              <a:defRPr sz="4400" kern="1200" baseline="0">
                <a:solidFill>
                  <a:schemeClr val="bg1"/>
                </a:solidFill>
                <a:latin typeface="Montserrat SemiBold" panose="00000700000000000000" pitchFamily="2" charset="0"/>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t>CPAM </a:t>
            </a:r>
          </a:p>
          <a:p>
            <a:pPr marL="0" marR="0" lvl="0" indent="0" algn="l" defTabSz="914400" rtl="0" eaLnBrk="1" fontAlgn="auto" latinLnBrk="0" hangingPunct="1">
              <a:lnSpc>
                <a:spcPct val="90000"/>
              </a:lnSpc>
              <a:spcBef>
                <a:spcPct val="0"/>
              </a:spcBef>
              <a:spcAft>
                <a:spcPts val="0"/>
              </a:spcAft>
              <a:buClrTx/>
              <a:buSzTx/>
              <a:buFontTx/>
              <a:buNone/>
              <a:tabLst/>
              <a:defRPr/>
            </a:pPr>
            <a: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t> </a:t>
            </a:r>
            <a:b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br>
            <a:r>
              <a:rPr kumimoji="0" lang="en-IN" sz="4400" b="1" i="0" u="none" strike="noStrike" kern="1200" cap="none" spc="0" normalizeH="0" baseline="0" noProof="0" dirty="0">
                <a:ln>
                  <a:noFill/>
                </a:ln>
                <a:solidFill>
                  <a:srgbClr val="FFFFFF"/>
                </a:solidFill>
                <a:effectLst/>
                <a:uLnTx/>
                <a:uFillTx/>
                <a:latin typeface="+mj-lt"/>
                <a:ea typeface="+mj-ea"/>
                <a:cs typeface="+mj-cs"/>
                <a:sym typeface="Arial"/>
              </a:rPr>
              <a:t>Project Kick Off</a:t>
            </a:r>
          </a:p>
        </p:txBody>
      </p:sp>
    </p:spTree>
    <p:extLst>
      <p:ext uri="{BB962C8B-B14F-4D97-AF65-F5344CB8AC3E}">
        <p14:creationId xmlns:p14="http://schemas.microsoft.com/office/powerpoint/2010/main" val="40672984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DE76ED-3504-44A9-A002-06019079F59A}"/>
              </a:ext>
            </a:extLst>
          </p:cNvPr>
          <p:cNvSpPr>
            <a:spLocks noGrp="1"/>
          </p:cNvSpPr>
          <p:nvPr>
            <p:ph type="title"/>
          </p:nvPr>
        </p:nvSpPr>
        <p:spPr/>
        <p:txBody>
          <a:bodyPr/>
          <a:lstStyle/>
          <a:p>
            <a:r>
              <a:rPr lang="en-US" dirty="0"/>
              <a:t>Saviynt RACI – Phase 1</a:t>
            </a:r>
            <a:endParaRPr lang="en-US" dirty="0">
              <a:highlight>
                <a:srgbClr val="FABD2F"/>
              </a:highlight>
            </a:endParaRPr>
          </a:p>
        </p:txBody>
      </p:sp>
      <p:graphicFrame>
        <p:nvGraphicFramePr>
          <p:cNvPr id="3" name="Table 2">
            <a:extLst>
              <a:ext uri="{FF2B5EF4-FFF2-40B4-BE49-F238E27FC236}">
                <a16:creationId xmlns:a16="http://schemas.microsoft.com/office/drawing/2014/main" id="{B06EDFBD-DF8E-4013-B36D-27807A4F0A63}"/>
              </a:ext>
            </a:extLst>
          </p:cNvPr>
          <p:cNvGraphicFramePr>
            <a:graphicFrameLocks noGrp="1"/>
          </p:cNvGraphicFramePr>
          <p:nvPr>
            <p:extLst>
              <p:ext uri="{D42A27DB-BD31-4B8C-83A1-F6EECF244321}">
                <p14:modId xmlns:p14="http://schemas.microsoft.com/office/powerpoint/2010/main" val="1694767824"/>
              </p:ext>
            </p:extLst>
          </p:nvPr>
        </p:nvGraphicFramePr>
        <p:xfrm>
          <a:off x="777769" y="1560539"/>
          <a:ext cx="10824758" cy="4098707"/>
        </p:xfrm>
        <a:graphic>
          <a:graphicData uri="http://schemas.openxmlformats.org/drawingml/2006/table">
            <a:tbl>
              <a:tblPr>
                <a:effectLst>
                  <a:outerShdw blurRad="50800" dist="38100" dir="2700000" algn="tl" rotWithShape="0">
                    <a:prstClr val="black">
                      <a:alpha val="40000"/>
                    </a:prstClr>
                  </a:outerShdw>
                </a:effectLst>
                <a:tableStyleId>{5202B0CA-FC54-4496-8BCA-5EF66A818D29}</a:tableStyleId>
              </a:tblPr>
              <a:tblGrid>
                <a:gridCol w="766190">
                  <a:extLst>
                    <a:ext uri="{9D8B030D-6E8A-4147-A177-3AD203B41FA5}">
                      <a16:colId xmlns:a16="http://schemas.microsoft.com/office/drawing/2014/main" val="1604506137"/>
                    </a:ext>
                  </a:extLst>
                </a:gridCol>
                <a:gridCol w="7336654">
                  <a:extLst>
                    <a:ext uri="{9D8B030D-6E8A-4147-A177-3AD203B41FA5}">
                      <a16:colId xmlns:a16="http://schemas.microsoft.com/office/drawing/2014/main" val="638449071"/>
                    </a:ext>
                  </a:extLst>
                </a:gridCol>
                <a:gridCol w="1541615">
                  <a:extLst>
                    <a:ext uri="{9D8B030D-6E8A-4147-A177-3AD203B41FA5}">
                      <a16:colId xmlns:a16="http://schemas.microsoft.com/office/drawing/2014/main" val="3291287760"/>
                    </a:ext>
                  </a:extLst>
                </a:gridCol>
                <a:gridCol w="1180299">
                  <a:extLst>
                    <a:ext uri="{9D8B030D-6E8A-4147-A177-3AD203B41FA5}">
                      <a16:colId xmlns:a16="http://schemas.microsoft.com/office/drawing/2014/main" val="61055343"/>
                    </a:ext>
                  </a:extLst>
                </a:gridCol>
              </a:tblGrid>
              <a:tr h="471499">
                <a:tc>
                  <a:txBody>
                    <a:bodyPr/>
                    <a:lstStyle/>
                    <a:p>
                      <a:pPr algn="ctr" fontAlgn="ctr"/>
                      <a:r>
                        <a:rPr lang="en-US" sz="1600" u="none" strike="noStrike" dirty="0">
                          <a:solidFill>
                            <a:schemeClr val="bg1"/>
                          </a:solidFill>
                          <a:effectLst/>
                        </a:rPr>
                        <a:t>Stage</a:t>
                      </a:r>
                      <a:endParaRPr lang="en-US" sz="16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tc>
                  <a:txBody>
                    <a:bodyPr/>
                    <a:lstStyle/>
                    <a:p>
                      <a:pPr algn="ctr" fontAlgn="ctr"/>
                      <a:r>
                        <a:rPr lang="en-US" sz="1600" u="none" strike="noStrike" dirty="0">
                          <a:solidFill>
                            <a:schemeClr val="bg1"/>
                          </a:solidFill>
                          <a:effectLst/>
                        </a:rPr>
                        <a:t>Saviynt CPAM Cloud Managed Platform RACI</a:t>
                      </a:r>
                      <a:endParaRPr lang="en-US" sz="1600" b="1" i="0" u="none" strike="noStrike" dirty="0">
                        <a:solidFill>
                          <a:schemeClr val="bg1"/>
                        </a:solidFill>
                        <a:effectLst/>
                        <a:latin typeface="Calibri" panose="020F0502020204030204" pitchFamily="34" charset="0"/>
                      </a:endParaRP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tc>
                  <a:txBody>
                    <a:bodyPr/>
                    <a:lstStyle/>
                    <a:p>
                      <a:pPr marL="0" algn="ctr" defTabSz="914400" rtl="0" eaLnBrk="1" fontAlgn="ctr" latinLnBrk="0" hangingPunct="1"/>
                      <a:r>
                        <a:rPr lang="en-US" sz="1600" b="1" i="0" u="none" strike="noStrike" kern="1200" dirty="0">
                          <a:solidFill>
                            <a:schemeClr val="bg1"/>
                          </a:solidFill>
                          <a:effectLst/>
                          <a:latin typeface="Calibri" panose="020F0502020204030204" pitchFamily="34" charset="0"/>
                          <a:ea typeface="+mn-ea"/>
                          <a:cs typeface="+mn-cs"/>
                        </a:rPr>
                        <a:t>[PARTNER]</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tc>
                  <a:txBody>
                    <a:bodyPr/>
                    <a:lstStyle/>
                    <a:p>
                      <a:pPr marL="0" algn="ctr" defTabSz="914400" rtl="0" eaLnBrk="1" fontAlgn="ctr" latinLnBrk="0" hangingPunct="1"/>
                      <a:r>
                        <a:rPr lang="en-US" sz="1600" b="1" i="0" u="none" strike="noStrike" kern="1200" dirty="0">
                          <a:solidFill>
                            <a:schemeClr val="bg1"/>
                          </a:solidFill>
                          <a:effectLst/>
                          <a:latin typeface="Calibri" panose="020F0502020204030204" pitchFamily="34" charset="0"/>
                          <a:ea typeface="+mn-ea"/>
                          <a:cs typeface="+mn-cs"/>
                        </a:rPr>
                        <a:t>[CUSTOMER] </a:t>
                      </a:r>
                    </a:p>
                  </a:txBody>
                  <a:tcPr marL="9525" marR="9525" marT="9525"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14385F"/>
                    </a:solidFill>
                  </a:tcPr>
                </a:tc>
                <a:extLst>
                  <a:ext uri="{0D108BD9-81ED-4DB2-BD59-A6C34878D82A}">
                    <a16:rowId xmlns:a16="http://schemas.microsoft.com/office/drawing/2014/main" val="760610530"/>
                  </a:ext>
                </a:extLst>
              </a:tr>
              <a:tr h="227581">
                <a:tc rowSpan="16">
                  <a:txBody>
                    <a:bodyPr/>
                    <a:lstStyle/>
                    <a:p>
                      <a:pPr algn="ctr" fontAlgn="ctr"/>
                      <a:r>
                        <a:rPr lang="en-US" sz="2400" b="0" u="none" strike="noStrike" dirty="0">
                          <a:effectLst/>
                        </a:rPr>
                        <a:t>Implementation</a:t>
                      </a:r>
                      <a:endParaRPr lang="en-US" sz="2400" b="0" i="0" u="none" strike="noStrike" dirty="0">
                        <a:solidFill>
                          <a:srgbClr val="000000"/>
                        </a:solidFill>
                        <a:effectLst/>
                        <a:latin typeface="Calibri" panose="020F0502020204030204" pitchFamily="34" charset="0"/>
                      </a:endParaRPr>
                    </a:p>
                  </a:txBody>
                  <a:tcPr marL="9525" marR="9525" marT="9525" marB="0" vert="vert270" anchor="ctr">
                    <a:lnT w="12700" cap="flat" cmpd="sng" algn="ctr">
                      <a:solidFill>
                        <a:schemeClr val="tx1"/>
                      </a:solidFill>
                      <a:prstDash val="solid"/>
                      <a:round/>
                      <a:headEnd type="none" w="med" len="med"/>
                      <a:tailEnd type="none" w="med" len="med"/>
                    </a:lnT>
                  </a:tcPr>
                </a:tc>
                <a:tc>
                  <a:txBody>
                    <a:bodyPr/>
                    <a:lstStyle/>
                    <a:p>
                      <a:pPr algn="l" fontAlgn="b"/>
                      <a:r>
                        <a:rPr lang="en-US" sz="1400" b="1" u="none" strike="noStrike">
                          <a:effectLst/>
                        </a:rPr>
                        <a:t>Build</a:t>
                      </a:r>
                      <a:endParaRPr lang="en-US" sz="1400" b="1" i="0" u="none" strike="noStrike" dirty="0">
                        <a:solidFill>
                          <a:srgbClr val="000000"/>
                        </a:solidFill>
                        <a:effectLst/>
                        <a:latin typeface="Calibri" panose="020F0502020204030204" pitchFamily="34" charset="0"/>
                      </a:endParaRPr>
                    </a:p>
                  </a:txBody>
                  <a:tcPr marL="9525" marR="9525" marT="9525" marB="0" anchor="b">
                    <a:lnT w="12700" cap="flat" cmpd="sng" algn="ctr">
                      <a:solidFill>
                        <a:schemeClr val="tx1"/>
                      </a:solidFill>
                      <a:prstDash val="solid"/>
                      <a:round/>
                      <a:headEnd type="none" w="med" len="med"/>
                      <a:tailEnd type="none" w="med" len="med"/>
                    </a:lnT>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lnT w="12700" cap="flat" cmpd="sng" algn="ctr">
                      <a:solidFill>
                        <a:schemeClr val="tx1"/>
                      </a:solidFill>
                      <a:prstDash val="solid"/>
                      <a:round/>
                      <a:headEnd type="none" w="med" len="med"/>
                      <a:tailEnd type="none" w="med" len="med"/>
                    </a:lnT>
                    <a:solidFill>
                      <a:srgbClr val="FABD2F"/>
                    </a:solidFill>
                  </a:tcPr>
                </a:tc>
                <a:extLst>
                  <a:ext uri="{0D108BD9-81ED-4DB2-BD59-A6C34878D82A}">
                    <a16:rowId xmlns:a16="http://schemas.microsoft.com/office/drawing/2014/main" val="3305262491"/>
                  </a:ext>
                </a:extLst>
              </a:tr>
              <a:tr h="227581">
                <a:tc vMerge="1">
                  <a:txBody>
                    <a:bodyPr/>
                    <a:lstStyle/>
                    <a:p>
                      <a:endParaRPr lang="en-US"/>
                    </a:p>
                  </a:txBody>
                  <a:tcPr/>
                </a:tc>
                <a:tc>
                  <a:txBody>
                    <a:bodyPr/>
                    <a:lstStyle/>
                    <a:p>
                      <a:pPr algn="l" fontAlgn="b"/>
                      <a:r>
                        <a:rPr lang="en-US" sz="1400" u="none" strike="noStrike" dirty="0">
                          <a:effectLst/>
                        </a:rPr>
                        <a:t>Saviynt Application Setup in Environment</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u="none" strike="noStrike" dirty="0">
                          <a:effectLst/>
                        </a:rPr>
                        <a:t>R, A, C</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ctr" fontAlgn="ctr"/>
                      <a:r>
                        <a:rPr lang="en-US" sz="1400" u="none" strike="noStrike" dirty="0">
                          <a:effectLst/>
                        </a:rPr>
                        <a:t>I,A</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509069997"/>
                  </a:ext>
                </a:extLst>
              </a:tr>
              <a:tr h="227581">
                <a:tc vMerge="1">
                  <a:txBody>
                    <a:bodyPr/>
                    <a:lstStyle/>
                    <a:p>
                      <a:endParaRPr lang="en-US"/>
                    </a:p>
                  </a:txBody>
                  <a:tcPr/>
                </a:tc>
                <a:tc>
                  <a:txBody>
                    <a:bodyPr/>
                    <a:lstStyle/>
                    <a:p>
                      <a:pPr algn="l" fontAlgn="b"/>
                      <a:r>
                        <a:rPr lang="en-US" sz="1400" u="none" strike="noStrike">
                          <a:effectLst/>
                        </a:rPr>
                        <a:t>Requirement Definition</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dirty="0">
                          <a:effectLst/>
                        </a:rPr>
                        <a:t>C, I</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R,A</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51782141"/>
                  </a:ext>
                </a:extLst>
              </a:tr>
              <a:tr h="227581">
                <a:tc vMerge="1">
                  <a:txBody>
                    <a:bodyPr/>
                    <a:lstStyle/>
                    <a:p>
                      <a:endParaRPr lang="en-US"/>
                    </a:p>
                  </a:txBody>
                  <a:tcPr/>
                </a:tc>
                <a:tc>
                  <a:txBody>
                    <a:bodyPr/>
                    <a:lstStyle/>
                    <a:p>
                      <a:pPr algn="l" fontAlgn="b"/>
                      <a:r>
                        <a:rPr lang="en-US" sz="1400" u="none" strike="noStrike">
                          <a:effectLst/>
                        </a:rPr>
                        <a:t>Architecture and Design</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R,A</a:t>
                      </a:r>
                    </a:p>
                  </a:txBody>
                  <a:tcPr marL="9525" marR="9525" marT="9525" marB="0" anchor="ctr">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C,I,A</a:t>
                      </a:r>
                    </a:p>
                  </a:txBody>
                  <a:tcPr marL="9525" marR="9525" marT="9525" marB="0" anchor="ctr">
                    <a:solidFill>
                      <a:schemeClr val="bg1"/>
                    </a:solidFill>
                  </a:tcPr>
                </a:tc>
                <a:extLst>
                  <a:ext uri="{0D108BD9-81ED-4DB2-BD59-A6C34878D82A}">
                    <a16:rowId xmlns:a16="http://schemas.microsoft.com/office/drawing/2014/main" val="1877965824"/>
                  </a:ext>
                </a:extLst>
              </a:tr>
              <a:tr h="227581">
                <a:tc vMerge="1">
                  <a:txBody>
                    <a:bodyPr/>
                    <a:lstStyle/>
                    <a:p>
                      <a:endParaRPr lang="en-US"/>
                    </a:p>
                  </a:txBody>
                  <a:tcPr/>
                </a:tc>
                <a:tc>
                  <a:txBody>
                    <a:bodyPr/>
                    <a:lstStyle/>
                    <a:p>
                      <a:pPr algn="l" fontAlgn="b"/>
                      <a:r>
                        <a:rPr lang="en-US" sz="1400" u="none" strike="noStrike">
                          <a:effectLst/>
                        </a:rPr>
                        <a:t>Saviynt Configuration (Connectors, Workflows, tasks, jobs, Bootstrapping, policies, etc.)</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C,I,A</a:t>
                      </a:r>
                    </a:p>
                  </a:txBody>
                  <a:tcPr marL="9525" marR="9525" marT="9525" marB="0" anchor="ctr"/>
                </a:tc>
                <a:extLst>
                  <a:ext uri="{0D108BD9-81ED-4DB2-BD59-A6C34878D82A}">
                    <a16:rowId xmlns:a16="http://schemas.microsoft.com/office/drawing/2014/main" val="1786302994"/>
                  </a:ext>
                </a:extLst>
              </a:tr>
              <a:tr h="227581">
                <a:tc vMerge="1">
                  <a:txBody>
                    <a:bodyPr/>
                    <a:lstStyle/>
                    <a:p>
                      <a:endParaRPr lang="en-US"/>
                    </a:p>
                  </a:txBody>
                  <a:tcPr/>
                </a:tc>
                <a:tc>
                  <a:txBody>
                    <a:bodyPr/>
                    <a:lstStyle/>
                    <a:p>
                      <a:pPr algn="l" fontAlgn="b"/>
                      <a:r>
                        <a:rPr lang="en-US" sz="1400" u="none" strike="noStrike" dirty="0">
                          <a:effectLst/>
                        </a:rPr>
                        <a:t>Data Setup in Saviynt (Users, Accounts, Policies, UserGroups, Roles, etc.)</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A</a:t>
                      </a:r>
                    </a:p>
                  </a:txBody>
                  <a:tcPr marL="9525" marR="9525" marT="9525" marB="0" anchor="ctr">
                    <a:solidFill>
                      <a:schemeClr val="bg1"/>
                    </a:solidFill>
                  </a:tcPr>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843846678"/>
                  </a:ext>
                </a:extLst>
              </a:tr>
              <a:tr h="218911">
                <a:tc vMerge="1">
                  <a:txBody>
                    <a:bodyPr/>
                    <a:lstStyle/>
                    <a:p>
                      <a:endParaRPr lang="en-US"/>
                    </a:p>
                  </a:txBody>
                  <a:tcPr/>
                </a:tc>
                <a:tc>
                  <a:txBody>
                    <a:bodyPr/>
                    <a:lstStyle/>
                    <a:p>
                      <a:pPr algn="l" fontAlgn="b"/>
                      <a:r>
                        <a:rPr lang="en-US" sz="1400" u="none" strike="noStrike" dirty="0">
                          <a:effectLst/>
                        </a:rPr>
                        <a:t>UI Changes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I</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421414537"/>
                  </a:ext>
                </a:extLst>
              </a:tr>
              <a:tr h="227581">
                <a:tc vMerge="1">
                  <a:txBody>
                    <a:bodyPr/>
                    <a:lstStyle/>
                    <a:p>
                      <a:endParaRPr lang="en-US"/>
                    </a:p>
                  </a:txBody>
                  <a:tcPr/>
                </a:tc>
                <a:tc>
                  <a:txBody>
                    <a:bodyPr/>
                    <a:lstStyle/>
                    <a:p>
                      <a:pPr algn="l" fontAlgn="b"/>
                      <a:r>
                        <a:rPr lang="en-US" sz="1400" u="none" strike="noStrike" dirty="0">
                          <a:effectLst/>
                        </a:rPr>
                        <a:t>Connections to Upstream/downstream applications</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C,I,A</a:t>
                      </a:r>
                    </a:p>
                  </a:txBody>
                  <a:tcPr marL="9525" marR="9525" marT="9525" marB="0" anchor="ctr">
                    <a:solidFill>
                      <a:schemeClr val="bg1"/>
                    </a:solidFill>
                  </a:tcPr>
                </a:tc>
                <a:extLst>
                  <a:ext uri="{0D108BD9-81ED-4DB2-BD59-A6C34878D82A}">
                    <a16:rowId xmlns:a16="http://schemas.microsoft.com/office/drawing/2014/main" val="3494637490"/>
                  </a:ext>
                </a:extLst>
              </a:tr>
              <a:tr h="227581">
                <a:tc vMerge="1">
                  <a:txBody>
                    <a:bodyPr/>
                    <a:lstStyle/>
                    <a:p>
                      <a:endParaRPr lang="en-US"/>
                    </a:p>
                  </a:txBody>
                  <a:tcPr/>
                </a:tc>
                <a:tc>
                  <a:txBody>
                    <a:bodyPr/>
                    <a:lstStyle/>
                    <a:p>
                      <a:pPr algn="l" fontAlgn="b"/>
                      <a:r>
                        <a:rPr lang="en-US" sz="1400" u="none" strike="noStrike" dirty="0">
                          <a:effectLst/>
                        </a:rPr>
                        <a:t>Application and workloads on-boarding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A,C,I</a:t>
                      </a:r>
                    </a:p>
                  </a:txBody>
                  <a:tcPr marL="9525" marR="9525" marT="9525" marB="0" anchor="ctr"/>
                </a:tc>
                <a:extLst>
                  <a:ext uri="{0D108BD9-81ED-4DB2-BD59-A6C34878D82A}">
                    <a16:rowId xmlns:a16="http://schemas.microsoft.com/office/drawing/2014/main" val="3037541841"/>
                  </a:ext>
                </a:extLst>
              </a:tr>
              <a:tr h="218911">
                <a:tc vMerge="1">
                  <a:txBody>
                    <a:bodyPr/>
                    <a:lstStyle/>
                    <a:p>
                      <a:endParaRPr lang="en-US"/>
                    </a:p>
                  </a:txBody>
                  <a:tcPr/>
                </a:tc>
                <a:tc>
                  <a:txBody>
                    <a:bodyPr/>
                    <a:lstStyle/>
                    <a:p>
                      <a:pPr algn="l" fontAlgn="b"/>
                      <a:r>
                        <a:rPr lang="en-US" sz="1400" u="none" strike="noStrike">
                          <a:effectLst/>
                        </a:rPr>
                        <a:t>Project Management</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a:t>
                      </a:r>
                    </a:p>
                  </a:txBody>
                  <a:tcPr marL="9525" marR="9525" marT="9525" marB="0" anchor="ctr">
                    <a:solidFill>
                      <a:schemeClr val="bg1"/>
                    </a:solidFill>
                  </a:tcPr>
                </a:tc>
                <a:tc>
                  <a:txBody>
                    <a:bodyPr/>
                    <a:lstStyle/>
                    <a:p>
                      <a:pPr algn="ctr" fontAlgn="ctr"/>
                      <a:r>
                        <a:rPr lang="en-US" sz="1400" u="none" strike="noStrike">
                          <a:effectLst/>
                        </a:rPr>
                        <a:t>R, A</a:t>
                      </a:r>
                      <a:endParaRPr lang="en-US" sz="1400" b="0" i="0" u="none" strike="noStrike">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1264123500"/>
                  </a:ext>
                </a:extLst>
              </a:tr>
              <a:tr h="227581">
                <a:tc vMerge="1">
                  <a:txBody>
                    <a:bodyPr/>
                    <a:lstStyle/>
                    <a:p>
                      <a:endParaRPr lang="en-US"/>
                    </a:p>
                  </a:txBody>
                  <a:tcPr/>
                </a:tc>
                <a:tc>
                  <a:txBody>
                    <a:bodyPr/>
                    <a:lstStyle/>
                    <a:p>
                      <a:pPr algn="l" fontAlgn="b"/>
                      <a:r>
                        <a:rPr lang="en-US" sz="1400" u="none" strike="noStrike" dirty="0">
                          <a:effectLst/>
                        </a:rPr>
                        <a:t>Quality Assurance</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655240864"/>
                  </a:ext>
                </a:extLst>
              </a:tr>
              <a:tr h="218911">
                <a:tc vMerge="1">
                  <a:txBody>
                    <a:bodyPr/>
                    <a:lstStyle/>
                    <a:p>
                      <a:endParaRPr lang="en-US"/>
                    </a:p>
                  </a:txBody>
                  <a:tcPr/>
                </a:tc>
                <a:tc>
                  <a:txBody>
                    <a:bodyPr/>
                    <a:lstStyle/>
                    <a:p>
                      <a:pPr algn="l" fontAlgn="b"/>
                      <a:r>
                        <a:rPr lang="en-US" sz="1400" u="none" strike="noStrike">
                          <a:effectLst/>
                        </a:rPr>
                        <a:t>Environment Configurations (Platform)</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tc>
                  <a:txBody>
                    <a:bodyPr/>
                    <a:lstStyle/>
                    <a:p>
                      <a:pPr algn="ctr" fontAlgn="ctr"/>
                      <a:r>
                        <a:rPr lang="en-US" sz="1400" u="none" strike="noStrike" dirty="0">
                          <a:effectLst/>
                        </a:rPr>
                        <a:t>I</a:t>
                      </a:r>
                      <a:endParaRPr lang="en-US" sz="14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330719398"/>
                  </a:ext>
                </a:extLst>
              </a:tr>
              <a:tr h="227581">
                <a:tc vMerge="1">
                  <a:txBody>
                    <a:bodyPr/>
                    <a:lstStyle/>
                    <a:p>
                      <a:endParaRPr lang="en-US"/>
                    </a:p>
                  </a:txBody>
                  <a:tcPr/>
                </a:tc>
                <a:tc>
                  <a:txBody>
                    <a:bodyPr/>
                    <a:lstStyle/>
                    <a:p>
                      <a:pPr algn="l" fontAlgn="b"/>
                      <a:r>
                        <a:rPr lang="en-US" sz="1400" u="none" strike="noStrike">
                          <a:effectLst/>
                        </a:rPr>
                        <a:t>Performance Optimization and Tuning</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u="none" strike="noStrike" dirty="0">
                          <a:effectLst/>
                        </a:rPr>
                        <a:t>R</a:t>
                      </a:r>
                      <a:endParaRPr lang="en-US" sz="1400" b="0" i="0" u="none" strike="noStrike" dirty="0">
                        <a:solidFill>
                          <a:srgbClr val="000000"/>
                        </a:solidFill>
                        <a:effectLst/>
                        <a:latin typeface="Calibri" panose="020F0502020204030204" pitchFamily="34" charset="0"/>
                      </a:endParaRPr>
                    </a:p>
                  </a:txBody>
                  <a:tcPr marL="9525" marR="9525" marT="9525" marB="0" anchor="ctr"/>
                </a:tc>
                <a:tc>
                  <a:txBody>
                    <a:bodyPr/>
                    <a:lstStyle/>
                    <a:p>
                      <a:pPr algn="ctr" fontAlgn="ctr"/>
                      <a:r>
                        <a:rPr lang="en-US" sz="1400" u="none" strike="noStrike" dirty="0">
                          <a:effectLst/>
                        </a:rPr>
                        <a:t>I</a:t>
                      </a:r>
                      <a:endParaRPr lang="en-US" sz="1400" b="0" i="0" u="none" strike="noStrike" dirty="0">
                        <a:solidFill>
                          <a:srgbClr val="000000"/>
                        </a:solidFill>
                        <a:effectLst/>
                        <a:latin typeface="Calibri" panose="020F0502020204030204" pitchFamily="34" charset="0"/>
                      </a:endParaRPr>
                    </a:p>
                  </a:txBody>
                  <a:tcPr marL="9525" marR="9525" marT="9525" marB="0" anchor="ctr"/>
                </a:tc>
                <a:extLst>
                  <a:ext uri="{0D108BD9-81ED-4DB2-BD59-A6C34878D82A}">
                    <a16:rowId xmlns:a16="http://schemas.microsoft.com/office/drawing/2014/main" val="236079923"/>
                  </a:ext>
                </a:extLst>
              </a:tr>
              <a:tr h="227581">
                <a:tc vMerge="1">
                  <a:txBody>
                    <a:bodyPr/>
                    <a:lstStyle/>
                    <a:p>
                      <a:endParaRPr lang="en-US"/>
                    </a:p>
                  </a:txBody>
                  <a:tcPr/>
                </a:tc>
                <a:tc>
                  <a:txBody>
                    <a:bodyPr/>
                    <a:lstStyle/>
                    <a:p>
                      <a:pPr algn="l" fontAlgn="b"/>
                      <a:r>
                        <a:rPr lang="en-US" sz="1400" b="1" u="none" strike="noStrike">
                          <a:effectLst/>
                        </a:rPr>
                        <a:t>Roll Out</a:t>
                      </a:r>
                      <a:endParaRPr lang="en-US" sz="1400" b="1" i="0" u="none" strike="noStrike" dirty="0">
                        <a:solidFill>
                          <a:srgbClr val="000000"/>
                        </a:solidFill>
                        <a:effectLst/>
                        <a:latin typeface="Calibri" panose="020F0502020204030204" pitchFamily="34" charset="0"/>
                      </a:endParaRPr>
                    </a:p>
                  </a:txBody>
                  <a:tcPr marL="9525" marR="9525" marT="9525" marB="0" anchor="b">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ABD2F"/>
                    </a:solidFill>
                  </a:tcPr>
                </a:tc>
                <a:tc>
                  <a:txBody>
                    <a:bodyPr/>
                    <a:lstStyle/>
                    <a:p>
                      <a:pPr algn="ctr" fontAlgn="ctr"/>
                      <a:r>
                        <a:rPr lang="en-US" sz="1400" u="none" strike="noStrike" dirty="0">
                          <a:effectLst/>
                        </a:rPr>
                        <a:t> </a:t>
                      </a:r>
                      <a:endParaRPr lang="en-US" sz="1400" b="0" i="0" u="none" strike="noStrike" dirty="0">
                        <a:solidFill>
                          <a:srgbClr val="000000"/>
                        </a:solidFill>
                        <a:effectLst/>
                        <a:latin typeface="Calibri" panose="020F0502020204030204" pitchFamily="34" charset="0"/>
                      </a:endParaRPr>
                    </a:p>
                  </a:txBody>
                  <a:tcPr marL="9525" marR="9525" marT="9525" marB="0" anchor="ctr">
                    <a:solidFill>
                      <a:srgbClr val="FABD2F"/>
                    </a:solidFill>
                  </a:tcPr>
                </a:tc>
                <a:extLst>
                  <a:ext uri="{0D108BD9-81ED-4DB2-BD59-A6C34878D82A}">
                    <a16:rowId xmlns:a16="http://schemas.microsoft.com/office/drawing/2014/main" val="415326856"/>
                  </a:ext>
                </a:extLst>
              </a:tr>
              <a:tr h="227581">
                <a:tc vMerge="1">
                  <a:txBody>
                    <a:bodyPr/>
                    <a:lstStyle/>
                    <a:p>
                      <a:endParaRPr lang="en-US"/>
                    </a:p>
                  </a:txBody>
                  <a:tcPr/>
                </a:tc>
                <a:tc>
                  <a:txBody>
                    <a:bodyPr/>
                    <a:lstStyle/>
                    <a:p>
                      <a:pPr algn="l" fontAlgn="b"/>
                      <a:r>
                        <a:rPr lang="en-US" sz="1400" u="none" strike="noStrike" dirty="0">
                          <a:effectLst/>
                        </a:rPr>
                        <a:t>Migration of configuration across environments (Dev-to-prod)</a:t>
                      </a:r>
                      <a:endParaRPr lang="en-US" sz="1400" b="0" i="0" u="none" strike="noStrike" dirty="0">
                        <a:solidFill>
                          <a:srgbClr val="000000"/>
                        </a:solidFill>
                        <a:effectLst/>
                        <a:latin typeface="Calibri" panose="020F0502020204030204" pitchFamily="34" charset="0"/>
                      </a:endParaRPr>
                    </a:p>
                  </a:txBody>
                  <a:tcPr marL="9525" marR="9525" marT="9525" marB="0" anchor="b">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solidFill>
                      <a:schemeClr val="bg1"/>
                    </a:solidFill>
                  </a:tcPr>
                </a:tc>
                <a:tc>
                  <a:txBody>
                    <a:bodyPr/>
                    <a:lstStyle/>
                    <a:p>
                      <a:pPr algn="ctr" fontAlgn="ctr"/>
                      <a:r>
                        <a:rPr lang="en-US" sz="1400" b="0" i="0" u="none" strike="noStrike" dirty="0">
                          <a:solidFill>
                            <a:srgbClr val="000000"/>
                          </a:solidFill>
                          <a:effectLst/>
                          <a:latin typeface="Calibri" panose="020F0502020204030204" pitchFamily="34" charset="0"/>
                        </a:rPr>
                        <a:t>C,I</a:t>
                      </a:r>
                    </a:p>
                  </a:txBody>
                  <a:tcPr marL="9525" marR="9525" marT="9525" marB="0" anchor="ctr">
                    <a:solidFill>
                      <a:schemeClr val="bg1"/>
                    </a:solidFill>
                  </a:tcPr>
                </a:tc>
                <a:extLst>
                  <a:ext uri="{0D108BD9-81ED-4DB2-BD59-A6C34878D82A}">
                    <a16:rowId xmlns:a16="http://schemas.microsoft.com/office/drawing/2014/main" val="4106582563"/>
                  </a:ext>
                </a:extLst>
              </a:tr>
              <a:tr h="227581">
                <a:tc vMerge="1">
                  <a:txBody>
                    <a:bodyPr/>
                    <a:lstStyle/>
                    <a:p>
                      <a:endParaRPr lang="en-US"/>
                    </a:p>
                  </a:txBody>
                  <a:tcPr/>
                </a:tc>
                <a:tc>
                  <a:txBody>
                    <a:bodyPr/>
                    <a:lstStyle/>
                    <a:p>
                      <a:pPr algn="l" fontAlgn="b"/>
                      <a:r>
                        <a:rPr lang="en-US" sz="1400" u="none" strike="noStrike" dirty="0">
                          <a:effectLst/>
                        </a:rPr>
                        <a:t>Data Migration/Bootstrap/PAM-Policies</a:t>
                      </a:r>
                      <a:endParaRPr lang="en-US" sz="1400" b="0" i="0" u="none" strike="noStrike" dirty="0">
                        <a:solidFill>
                          <a:srgbClr val="000000"/>
                        </a:solidFill>
                        <a:effectLst/>
                        <a:latin typeface="Calibri" panose="020F0502020204030204" pitchFamily="34" charset="0"/>
                      </a:endParaRPr>
                    </a:p>
                  </a:txBody>
                  <a:tcPr marL="9525" marR="9525" marT="9525" marB="0" anchor="b"/>
                </a:tc>
                <a:tc>
                  <a:txBody>
                    <a:bodyPr/>
                    <a:lstStyle/>
                    <a:p>
                      <a:pPr algn="ctr" fontAlgn="ctr"/>
                      <a:r>
                        <a:rPr lang="en-US" sz="1400" b="0" i="0" u="none" strike="noStrike" dirty="0">
                          <a:solidFill>
                            <a:srgbClr val="000000"/>
                          </a:solidFill>
                          <a:effectLst/>
                          <a:latin typeface="Calibri" panose="020F0502020204030204" pitchFamily="34" charset="0"/>
                        </a:rPr>
                        <a:t>R</a:t>
                      </a:r>
                    </a:p>
                  </a:txBody>
                  <a:tcPr marL="9525" marR="9525" marT="9525" marB="0" anchor="ctr"/>
                </a:tc>
                <a:tc>
                  <a:txBody>
                    <a:bodyPr/>
                    <a:lstStyle/>
                    <a:p>
                      <a:pPr algn="ctr" fontAlgn="ctr"/>
                      <a:r>
                        <a:rPr lang="en-US" sz="1400" b="0" i="0" u="none" strike="noStrike" dirty="0">
                          <a:solidFill>
                            <a:srgbClr val="000000"/>
                          </a:solidFill>
                          <a:effectLst/>
                          <a:latin typeface="Calibri" panose="020F0502020204030204" pitchFamily="34" charset="0"/>
                        </a:rPr>
                        <a:t>A</a:t>
                      </a:r>
                    </a:p>
                  </a:txBody>
                  <a:tcPr marL="9525" marR="9525" marT="9525" marB="0" anchor="ctr"/>
                </a:tc>
                <a:extLst>
                  <a:ext uri="{0D108BD9-81ED-4DB2-BD59-A6C34878D82A}">
                    <a16:rowId xmlns:a16="http://schemas.microsoft.com/office/drawing/2014/main" val="3423016295"/>
                  </a:ext>
                </a:extLst>
              </a:tr>
            </a:tbl>
          </a:graphicData>
        </a:graphic>
      </p:graphicFrame>
      <p:sp>
        <p:nvSpPr>
          <p:cNvPr id="5" name="TextBox 4">
            <a:extLst>
              <a:ext uri="{FF2B5EF4-FFF2-40B4-BE49-F238E27FC236}">
                <a16:creationId xmlns:a16="http://schemas.microsoft.com/office/drawing/2014/main" id="{7C7E285C-2A04-4E2B-9BE4-BF1D6BCD79C0}"/>
              </a:ext>
            </a:extLst>
          </p:cNvPr>
          <p:cNvSpPr txBox="1"/>
          <p:nvPr/>
        </p:nvSpPr>
        <p:spPr>
          <a:xfrm>
            <a:off x="320879" y="877476"/>
            <a:ext cx="10274416" cy="369332"/>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chemeClr val="bg1"/>
                </a:solidFill>
                <a:effectLst/>
                <a:uLnTx/>
                <a:uFillTx/>
                <a:latin typeface="Avenir Next LT Pro" panose="02020404030301010803"/>
                <a:ea typeface="+mn-ea"/>
                <a:cs typeface="+mn-cs"/>
              </a:rPr>
              <a:t>R – Responsible | A - Accountable | C - Consulted | I - Informed  </a:t>
            </a:r>
          </a:p>
        </p:txBody>
      </p:sp>
    </p:spTree>
    <p:extLst>
      <p:ext uri="{BB962C8B-B14F-4D97-AF65-F5344CB8AC3E}">
        <p14:creationId xmlns:p14="http://schemas.microsoft.com/office/powerpoint/2010/main" val="34640073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5">
            <a:extLst>
              <a:ext uri="{FF2B5EF4-FFF2-40B4-BE49-F238E27FC236}">
                <a16:creationId xmlns:a16="http://schemas.microsoft.com/office/drawing/2014/main" id="{2BB8BA90-AF8F-4575-A95E-1D7496075C7B}"/>
              </a:ext>
            </a:extLst>
          </p:cNvPr>
          <p:cNvSpPr txBox="1">
            <a:spLocks/>
          </p:cNvSpPr>
          <p:nvPr/>
        </p:nvSpPr>
        <p:spPr>
          <a:xfrm>
            <a:off x="375157" y="202320"/>
            <a:ext cx="11441684" cy="523220"/>
          </a:xfrm>
          <a:prstGeom prst="rect">
            <a:avLst/>
          </a:prstGeom>
        </p:spPr>
        <p:txBody>
          <a:bodyPr vert="horz" wrap="square" lIns="0" tIns="0" rIns="0" bIns="0" rtlCol="0" anchor="ctr" anchorCtr="0">
            <a:normAutofit fontScale="92500" lnSpcReduction="10000"/>
          </a:bodyPr>
          <a:lstStyle>
            <a:lvl1pPr algn="l" defTabSz="914400" rtl="0" eaLnBrk="1" latinLnBrk="0" hangingPunct="1">
              <a:lnSpc>
                <a:spcPct val="100000"/>
              </a:lnSpc>
              <a:spcBef>
                <a:spcPct val="0"/>
              </a:spcBef>
              <a:buNone/>
              <a:defRPr lang="en-US" sz="4000" i="0" kern="1200" cap="none" spc="0" baseline="0" dirty="0">
                <a:solidFill>
                  <a:srgbClr val="F7941D"/>
                </a:solidFill>
                <a:effectLst/>
                <a:latin typeface="Rubik Light" panose="00000400000000000000" pitchFamily="2" charset="-79"/>
                <a:ea typeface="+mn-ea"/>
                <a:cs typeface="Rubik Light" panose="00000400000000000000" pitchFamily="2" charset="-79"/>
              </a:defRPr>
            </a:lvl1pPr>
          </a:lstStyle>
          <a:p>
            <a:endParaRPr lang="en-US">
              <a:solidFill>
                <a:srgbClr val="FABD2F"/>
              </a:solidFill>
            </a:endParaRPr>
          </a:p>
        </p:txBody>
      </p:sp>
      <p:sp>
        <p:nvSpPr>
          <p:cNvPr id="31" name="TextBox 30">
            <a:extLst>
              <a:ext uri="{FF2B5EF4-FFF2-40B4-BE49-F238E27FC236}">
                <a16:creationId xmlns:a16="http://schemas.microsoft.com/office/drawing/2014/main" id="{4E816A24-B7C6-40A5-9C45-E9144D86FBC7}"/>
              </a:ext>
            </a:extLst>
          </p:cNvPr>
          <p:cNvSpPr txBox="1"/>
          <p:nvPr/>
        </p:nvSpPr>
        <p:spPr>
          <a:xfrm>
            <a:off x="542937" y="3580187"/>
            <a:ext cx="2300958" cy="1851789"/>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SOW sign-off</a:t>
            </a:r>
          </a:p>
          <a:p>
            <a:pPr marL="285750" indent="-285750" algn="ctr" defTabSz="685800">
              <a:spcAft>
                <a:spcPts val="450"/>
              </a:spcAft>
              <a:buFont typeface="Arial" panose="020B0604020202020204" pitchFamily="34" charset="0"/>
              <a:buChar char="•"/>
              <a:defRPr/>
            </a:pPr>
            <a:endParaRPr lang="en-US" sz="1600" dirty="0">
              <a:solidFill>
                <a:srgbClr val="FFFFFF"/>
              </a:solidFill>
              <a:ea typeface="Verdana" panose="020B0604030504040204" pitchFamily="34" charset="0"/>
            </a:endParaRPr>
          </a:p>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Identify and share key point of contacts (POCs) to facilitate discovery and implementation</a:t>
            </a:r>
            <a:endParaRPr lang="en-US" sz="1600" dirty="0">
              <a:solidFill>
                <a:schemeClr val="bg1"/>
              </a:solidFill>
              <a:ea typeface="Verdana" panose="020B0604030504040204" pitchFamily="34" charset="0"/>
              <a:cs typeface="Arial" pitchFamily="34" charset="0"/>
            </a:endParaRPr>
          </a:p>
        </p:txBody>
      </p:sp>
      <p:sp>
        <p:nvSpPr>
          <p:cNvPr id="36" name="TextBox 35">
            <a:extLst>
              <a:ext uri="{FF2B5EF4-FFF2-40B4-BE49-F238E27FC236}">
                <a16:creationId xmlns:a16="http://schemas.microsoft.com/office/drawing/2014/main" id="{79228E8E-A5E4-478E-8AEF-340F556DFA42}"/>
              </a:ext>
            </a:extLst>
          </p:cNvPr>
          <p:cNvSpPr txBox="1"/>
          <p:nvPr/>
        </p:nvSpPr>
        <p:spPr>
          <a:xfrm>
            <a:off x="3528015" y="3630022"/>
            <a:ext cx="2300958" cy="984885"/>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Prepare requirement gathering artifacts, templates for solution design</a:t>
            </a:r>
          </a:p>
        </p:txBody>
      </p:sp>
      <p:sp>
        <p:nvSpPr>
          <p:cNvPr id="2" name="Title 1">
            <a:extLst>
              <a:ext uri="{FF2B5EF4-FFF2-40B4-BE49-F238E27FC236}">
                <a16:creationId xmlns:a16="http://schemas.microsoft.com/office/drawing/2014/main" id="{B76483E2-DF88-41B0-AC00-72519A4FA0DA}"/>
              </a:ext>
            </a:extLst>
          </p:cNvPr>
          <p:cNvSpPr>
            <a:spLocks noGrp="1"/>
          </p:cNvSpPr>
          <p:nvPr>
            <p:ph type="title"/>
          </p:nvPr>
        </p:nvSpPr>
        <p:spPr/>
        <p:txBody>
          <a:bodyPr/>
          <a:lstStyle/>
          <a:p>
            <a:r>
              <a:rPr lang="en-IN"/>
              <a:t>Key Action Items (Next Steps)</a:t>
            </a:r>
          </a:p>
        </p:txBody>
      </p:sp>
      <p:sp>
        <p:nvSpPr>
          <p:cNvPr id="3" name="TextBox 2">
            <a:extLst>
              <a:ext uri="{FF2B5EF4-FFF2-40B4-BE49-F238E27FC236}">
                <a16:creationId xmlns:a16="http://schemas.microsoft.com/office/drawing/2014/main" id="{9D3ACB4E-25BF-456B-A496-950951BA1191}"/>
              </a:ext>
            </a:extLst>
          </p:cNvPr>
          <p:cNvSpPr txBox="1"/>
          <p:nvPr/>
        </p:nvSpPr>
        <p:spPr>
          <a:xfrm>
            <a:off x="1236216" y="1914941"/>
            <a:ext cx="9144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01</a:t>
            </a:r>
          </a:p>
        </p:txBody>
      </p:sp>
      <p:sp>
        <p:nvSpPr>
          <p:cNvPr id="16" name="TextBox 15">
            <a:extLst>
              <a:ext uri="{FF2B5EF4-FFF2-40B4-BE49-F238E27FC236}">
                <a16:creationId xmlns:a16="http://schemas.microsoft.com/office/drawing/2014/main" id="{C468C2F4-C314-4973-9608-C3F1A4C1C02A}"/>
              </a:ext>
            </a:extLst>
          </p:cNvPr>
          <p:cNvSpPr txBox="1"/>
          <p:nvPr/>
        </p:nvSpPr>
        <p:spPr>
          <a:xfrm>
            <a:off x="4171272" y="1914941"/>
            <a:ext cx="9144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02</a:t>
            </a:r>
          </a:p>
        </p:txBody>
      </p:sp>
      <p:sp>
        <p:nvSpPr>
          <p:cNvPr id="17" name="TextBox 16">
            <a:extLst>
              <a:ext uri="{FF2B5EF4-FFF2-40B4-BE49-F238E27FC236}">
                <a16:creationId xmlns:a16="http://schemas.microsoft.com/office/drawing/2014/main" id="{5DD4DF74-5363-480D-8FA5-81F5010727C2}"/>
              </a:ext>
            </a:extLst>
          </p:cNvPr>
          <p:cNvSpPr txBox="1"/>
          <p:nvPr/>
        </p:nvSpPr>
        <p:spPr>
          <a:xfrm>
            <a:off x="7106328" y="1914941"/>
            <a:ext cx="9144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03</a:t>
            </a:r>
          </a:p>
        </p:txBody>
      </p:sp>
      <p:sp>
        <p:nvSpPr>
          <p:cNvPr id="18" name="TextBox 17">
            <a:extLst>
              <a:ext uri="{FF2B5EF4-FFF2-40B4-BE49-F238E27FC236}">
                <a16:creationId xmlns:a16="http://schemas.microsoft.com/office/drawing/2014/main" id="{E68D353F-D9F7-42F9-B5BD-C3F27849DAD4}"/>
              </a:ext>
            </a:extLst>
          </p:cNvPr>
          <p:cNvSpPr txBox="1"/>
          <p:nvPr/>
        </p:nvSpPr>
        <p:spPr>
          <a:xfrm>
            <a:off x="9889184" y="1914941"/>
            <a:ext cx="1218800" cy="830997"/>
          </a:xfrm>
          <a:prstGeom prst="rect">
            <a:avLst/>
          </a:prstGeom>
          <a:noFill/>
        </p:spPr>
        <p:txBody>
          <a:bodyPr wrap="square" lIns="0" tIns="0" rIns="0" bIns="0" rtlCol="0">
            <a:spAutoFit/>
          </a:bodyPr>
          <a:lstStyle/>
          <a:p>
            <a:pPr algn="ctr"/>
            <a:r>
              <a:rPr lang="en-IN" sz="5400">
                <a:solidFill>
                  <a:schemeClr val="bg1"/>
                </a:solidFill>
                <a:latin typeface="Montserrat Black" panose="00000A00000000000000" pitchFamily="2" charset="0"/>
              </a:rPr>
              <a:t>04</a:t>
            </a:r>
          </a:p>
        </p:txBody>
      </p:sp>
      <p:cxnSp>
        <p:nvCxnSpPr>
          <p:cNvPr id="7" name="Straight Arrow Connector 6">
            <a:extLst>
              <a:ext uri="{FF2B5EF4-FFF2-40B4-BE49-F238E27FC236}">
                <a16:creationId xmlns:a16="http://schemas.microsoft.com/office/drawing/2014/main" id="{CBF1F3B5-42CD-435B-B73A-3669690AEA12}"/>
              </a:ext>
            </a:extLst>
          </p:cNvPr>
          <p:cNvCxnSpPr>
            <a:cxnSpLocks/>
          </p:cNvCxnSpPr>
          <p:nvPr/>
        </p:nvCxnSpPr>
        <p:spPr>
          <a:xfrm>
            <a:off x="0" y="3133125"/>
            <a:ext cx="11760200" cy="0"/>
          </a:xfrm>
          <a:prstGeom prst="straightConnector1">
            <a:avLst/>
          </a:prstGeom>
          <a:ln w="19050">
            <a:solidFill>
              <a:schemeClr val="bg1"/>
            </a:solidFill>
            <a:tailEnd type="triangle" w="lg" len="lg"/>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F3B47360-0776-4F9E-A71C-28B335FAB28E}"/>
              </a:ext>
            </a:extLst>
          </p:cNvPr>
          <p:cNvGrpSpPr/>
          <p:nvPr/>
        </p:nvGrpSpPr>
        <p:grpSpPr>
          <a:xfrm>
            <a:off x="1576536" y="3016247"/>
            <a:ext cx="233760" cy="233758"/>
            <a:chOff x="1130696" y="2578097"/>
            <a:chExt cx="233760" cy="233758"/>
          </a:xfrm>
        </p:grpSpPr>
        <p:sp>
          <p:nvSpPr>
            <p:cNvPr id="10" name="Oval 9">
              <a:extLst>
                <a:ext uri="{FF2B5EF4-FFF2-40B4-BE49-F238E27FC236}">
                  <a16:creationId xmlns:a16="http://schemas.microsoft.com/office/drawing/2014/main" id="{310A84AE-1919-4735-97A0-E839C5481E69}"/>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5" name="Oval 24">
              <a:extLst>
                <a:ext uri="{FF2B5EF4-FFF2-40B4-BE49-F238E27FC236}">
                  <a16:creationId xmlns:a16="http://schemas.microsoft.com/office/drawing/2014/main" id="{21AEDE9F-3A5A-4B25-A8E7-79EBAA4928C2}"/>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6" name="Circle: Hollow 25">
              <a:extLst>
                <a:ext uri="{FF2B5EF4-FFF2-40B4-BE49-F238E27FC236}">
                  <a16:creationId xmlns:a16="http://schemas.microsoft.com/office/drawing/2014/main" id="{FC84BB6A-1461-4868-B135-4E3E9E6AA25D}"/>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28" name="Group 27">
            <a:extLst>
              <a:ext uri="{FF2B5EF4-FFF2-40B4-BE49-F238E27FC236}">
                <a16:creationId xmlns:a16="http://schemas.microsoft.com/office/drawing/2014/main" id="{4589F5DD-C019-462E-BB31-44DE1AC94439}"/>
              </a:ext>
            </a:extLst>
          </p:cNvPr>
          <p:cNvGrpSpPr/>
          <p:nvPr/>
        </p:nvGrpSpPr>
        <p:grpSpPr>
          <a:xfrm>
            <a:off x="4511592" y="3016247"/>
            <a:ext cx="233760" cy="233758"/>
            <a:chOff x="1130696" y="2578097"/>
            <a:chExt cx="233760" cy="233758"/>
          </a:xfrm>
        </p:grpSpPr>
        <p:sp>
          <p:nvSpPr>
            <p:cNvPr id="30" name="Oval 29">
              <a:extLst>
                <a:ext uri="{FF2B5EF4-FFF2-40B4-BE49-F238E27FC236}">
                  <a16:creationId xmlns:a16="http://schemas.microsoft.com/office/drawing/2014/main" id="{CB05D86E-56AE-4101-A343-32181FE6D176}"/>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5" name="Oval 34">
              <a:extLst>
                <a:ext uri="{FF2B5EF4-FFF2-40B4-BE49-F238E27FC236}">
                  <a16:creationId xmlns:a16="http://schemas.microsoft.com/office/drawing/2014/main" id="{5F9E5E3D-AD25-45CA-8539-6927DF3C5437}"/>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7" name="Circle: Hollow 36">
              <a:extLst>
                <a:ext uri="{FF2B5EF4-FFF2-40B4-BE49-F238E27FC236}">
                  <a16:creationId xmlns:a16="http://schemas.microsoft.com/office/drawing/2014/main" id="{215B8FEB-65C4-4F90-91C8-DC53054D58A1}"/>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0" name="Group 39">
            <a:extLst>
              <a:ext uri="{FF2B5EF4-FFF2-40B4-BE49-F238E27FC236}">
                <a16:creationId xmlns:a16="http://schemas.microsoft.com/office/drawing/2014/main" id="{A604307C-2AEA-4B40-A10B-F64F32B1E345}"/>
              </a:ext>
            </a:extLst>
          </p:cNvPr>
          <p:cNvGrpSpPr/>
          <p:nvPr/>
        </p:nvGrpSpPr>
        <p:grpSpPr>
          <a:xfrm>
            <a:off x="7446648" y="3016247"/>
            <a:ext cx="233760" cy="233758"/>
            <a:chOff x="1130696" y="2578097"/>
            <a:chExt cx="233760" cy="233758"/>
          </a:xfrm>
        </p:grpSpPr>
        <p:sp>
          <p:nvSpPr>
            <p:cNvPr id="41" name="Oval 40">
              <a:extLst>
                <a:ext uri="{FF2B5EF4-FFF2-40B4-BE49-F238E27FC236}">
                  <a16:creationId xmlns:a16="http://schemas.microsoft.com/office/drawing/2014/main" id="{5B09E0D1-F87D-4916-8A90-6BD7293A1A61}"/>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2" name="Oval 41">
              <a:extLst>
                <a:ext uri="{FF2B5EF4-FFF2-40B4-BE49-F238E27FC236}">
                  <a16:creationId xmlns:a16="http://schemas.microsoft.com/office/drawing/2014/main" id="{7DBF77B9-FADF-4796-971C-4B143A131D45}"/>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Circle: Hollow 45">
              <a:extLst>
                <a:ext uri="{FF2B5EF4-FFF2-40B4-BE49-F238E27FC236}">
                  <a16:creationId xmlns:a16="http://schemas.microsoft.com/office/drawing/2014/main" id="{9A9B1631-375F-47EF-A93D-910CDD98C88F}"/>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47" name="Group 46">
            <a:extLst>
              <a:ext uri="{FF2B5EF4-FFF2-40B4-BE49-F238E27FC236}">
                <a16:creationId xmlns:a16="http://schemas.microsoft.com/office/drawing/2014/main" id="{6400BCA5-0A25-4946-9DE4-43D626BF4CE5}"/>
              </a:ext>
            </a:extLst>
          </p:cNvPr>
          <p:cNvGrpSpPr/>
          <p:nvPr/>
        </p:nvGrpSpPr>
        <p:grpSpPr>
          <a:xfrm>
            <a:off x="10381704" y="3016247"/>
            <a:ext cx="233760" cy="233758"/>
            <a:chOff x="1130696" y="2578097"/>
            <a:chExt cx="233760" cy="233758"/>
          </a:xfrm>
        </p:grpSpPr>
        <p:sp>
          <p:nvSpPr>
            <p:cNvPr id="48" name="Oval 47">
              <a:extLst>
                <a:ext uri="{FF2B5EF4-FFF2-40B4-BE49-F238E27FC236}">
                  <a16:creationId xmlns:a16="http://schemas.microsoft.com/office/drawing/2014/main" id="{59531195-72F3-4016-AA58-20C8E4978750}"/>
                </a:ext>
              </a:extLst>
            </p:cNvPr>
            <p:cNvSpPr/>
            <p:nvPr/>
          </p:nvSpPr>
          <p:spPr>
            <a:xfrm>
              <a:off x="1168800" y="2616200"/>
              <a:ext cx="157551" cy="157551"/>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9" name="Oval 48">
              <a:extLst>
                <a:ext uri="{FF2B5EF4-FFF2-40B4-BE49-F238E27FC236}">
                  <a16:creationId xmlns:a16="http://schemas.microsoft.com/office/drawing/2014/main" id="{D821CD71-57C5-40C2-A706-56EB307D68E1}"/>
                </a:ext>
              </a:extLst>
            </p:cNvPr>
            <p:cNvSpPr/>
            <p:nvPr/>
          </p:nvSpPr>
          <p:spPr>
            <a:xfrm>
              <a:off x="1197552" y="2644952"/>
              <a:ext cx="100046" cy="100046"/>
            </a:xfrm>
            <a:prstGeom prst="ellipse">
              <a:avLst/>
            </a:prstGeom>
            <a:solidFill>
              <a:srgbClr val="103F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Circle: Hollow 49">
              <a:extLst>
                <a:ext uri="{FF2B5EF4-FFF2-40B4-BE49-F238E27FC236}">
                  <a16:creationId xmlns:a16="http://schemas.microsoft.com/office/drawing/2014/main" id="{86FD84D1-C926-4888-BD5C-C87501A54B3C}"/>
                </a:ext>
              </a:extLst>
            </p:cNvPr>
            <p:cNvSpPr/>
            <p:nvPr/>
          </p:nvSpPr>
          <p:spPr>
            <a:xfrm>
              <a:off x="1130696" y="2578097"/>
              <a:ext cx="233760" cy="233758"/>
            </a:xfrm>
            <a:prstGeom prst="donut">
              <a:avLst>
                <a:gd name="adj" fmla="val 515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29" name="TextBox 28">
            <a:extLst>
              <a:ext uri="{FF2B5EF4-FFF2-40B4-BE49-F238E27FC236}">
                <a16:creationId xmlns:a16="http://schemas.microsoft.com/office/drawing/2014/main" id="{19487575-ED80-4056-95DB-5C78E2716B49}"/>
              </a:ext>
            </a:extLst>
          </p:cNvPr>
          <p:cNvSpPr txBox="1"/>
          <p:nvPr/>
        </p:nvSpPr>
        <p:spPr>
          <a:xfrm>
            <a:off x="9398127" y="3624418"/>
            <a:ext cx="2300958" cy="1049005"/>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chemeClr val="bg1"/>
                </a:solidFill>
                <a:ea typeface="Verdana" panose="020B0604030504040204" pitchFamily="34" charset="0"/>
                <a:cs typeface="Arial" pitchFamily="34" charset="0"/>
              </a:rPr>
              <a:t>Schedule project update cadence meetings</a:t>
            </a:r>
          </a:p>
          <a:p>
            <a:pPr algn="ctr" defTabSz="685800">
              <a:spcAft>
                <a:spcPts val="450"/>
              </a:spcAft>
              <a:defRPr/>
            </a:pPr>
            <a:endParaRPr lang="en-US" sz="1600" dirty="0">
              <a:solidFill>
                <a:srgbClr val="FFFFFF"/>
              </a:solidFill>
              <a:ea typeface="Verdana" panose="020B0604030504040204" pitchFamily="34" charset="0"/>
            </a:endParaRPr>
          </a:p>
        </p:txBody>
      </p:sp>
      <p:sp>
        <p:nvSpPr>
          <p:cNvPr id="32" name="TextBox 31">
            <a:extLst>
              <a:ext uri="{FF2B5EF4-FFF2-40B4-BE49-F238E27FC236}">
                <a16:creationId xmlns:a16="http://schemas.microsoft.com/office/drawing/2014/main" id="{B4EADCC9-D853-4D64-8B09-72FBEA799CD0}"/>
              </a:ext>
            </a:extLst>
          </p:cNvPr>
          <p:cNvSpPr txBox="1"/>
          <p:nvPr/>
        </p:nvSpPr>
        <p:spPr>
          <a:xfrm>
            <a:off x="6491824" y="3630021"/>
            <a:ext cx="2300958" cy="1231106"/>
          </a:xfrm>
          <a:prstGeom prst="rect">
            <a:avLst/>
          </a:prstGeom>
          <a:noFill/>
        </p:spPr>
        <p:txBody>
          <a:bodyPr wrap="square" lIns="0" tIns="0" rIns="0" bIns="0" rtlCol="0">
            <a:spAutoFit/>
          </a:bodyPr>
          <a:lstStyle/>
          <a:p>
            <a:pPr marL="285750" indent="-285750" defTabSz="685800">
              <a:spcAft>
                <a:spcPts val="450"/>
              </a:spcAft>
              <a:buFont typeface="Arial" panose="020B0604020202020204" pitchFamily="34" charset="0"/>
              <a:buChar char="•"/>
              <a:defRPr/>
            </a:pPr>
            <a:r>
              <a:rPr lang="en-US" sz="1600" dirty="0">
                <a:solidFill>
                  <a:srgbClr val="FFFFFF"/>
                </a:solidFill>
                <a:ea typeface="Verdana" panose="020B0604030504040204" pitchFamily="34" charset="0"/>
              </a:rPr>
              <a:t>Plan and schedule all discovery sessions between [CUSTOMER]  and [PARTNER]</a:t>
            </a:r>
          </a:p>
        </p:txBody>
      </p:sp>
    </p:spTree>
    <p:extLst>
      <p:ext uri="{BB962C8B-B14F-4D97-AF65-F5344CB8AC3E}">
        <p14:creationId xmlns:p14="http://schemas.microsoft.com/office/powerpoint/2010/main" val="13117972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413"/>
        <p:cNvGrpSpPr/>
        <p:nvPr/>
      </p:nvGrpSpPr>
      <p:grpSpPr>
        <a:xfrm>
          <a:off x="0" y="0"/>
          <a:ext cx="0" cy="0"/>
          <a:chOff x="0" y="0"/>
          <a:chExt cx="0" cy="0"/>
        </a:xfrm>
      </p:grpSpPr>
      <p:sp>
        <p:nvSpPr>
          <p:cNvPr id="2414" name="Google Shape;2414;p8"/>
          <p:cNvSpPr txBox="1"/>
          <p:nvPr/>
        </p:nvSpPr>
        <p:spPr>
          <a:xfrm>
            <a:off x="638200" y="471675"/>
            <a:ext cx="10195200" cy="948300"/>
          </a:xfrm>
          <a:prstGeom prst="rect">
            <a:avLst/>
          </a:prstGeom>
          <a:noFill/>
          <a:ln>
            <a:noFill/>
          </a:ln>
        </p:spPr>
        <p:txBody>
          <a:bodyPr spcFirstLastPara="1" wrap="square" lIns="91425" tIns="45700" rIns="91425" bIns="45700" anchor="t" anchorCtr="0">
            <a:noAutofit/>
          </a:bodyPr>
          <a:lstStyle/>
          <a:p>
            <a:pPr marL="0" marR="0" lvl="0" indent="0" algn="l" rtl="0">
              <a:lnSpc>
                <a:spcPct val="90000"/>
              </a:lnSpc>
              <a:spcBef>
                <a:spcPts val="0"/>
              </a:spcBef>
              <a:spcAft>
                <a:spcPts val="0"/>
              </a:spcAft>
              <a:buClr>
                <a:schemeClr val="dk1"/>
              </a:buClr>
              <a:buSzPts val="5400"/>
              <a:buFont typeface="Manrope ExtraBold"/>
              <a:buNone/>
            </a:pPr>
            <a:r>
              <a:rPr lang="en-US" sz="4400" b="0" i="0" u="none" strike="noStrike" cap="none">
                <a:solidFill>
                  <a:schemeClr val="dk1"/>
                </a:solidFill>
                <a:latin typeface="Manrope ExtraBold"/>
                <a:ea typeface="Manrope ExtraBold"/>
                <a:cs typeface="Manrope ExtraBold"/>
                <a:sym typeface="Manrope ExtraBold"/>
              </a:rPr>
              <a:t>Learn</a:t>
            </a:r>
            <a:r>
              <a:rPr lang="en-US" sz="5400" b="1" i="0" u="none" strike="noStrike" cap="none">
                <a:solidFill>
                  <a:schemeClr val="dk1"/>
                </a:solidFill>
                <a:latin typeface="Manrope ExtraBold"/>
                <a:ea typeface="Manrope ExtraBold"/>
                <a:cs typeface="Manrope ExtraBold"/>
                <a:sym typeface="Manrope ExtraBold"/>
              </a:rPr>
              <a:t> </a:t>
            </a:r>
            <a:r>
              <a:rPr lang="en-US" sz="4400" b="0" i="0" u="none" strike="noStrike" cap="none">
                <a:solidFill>
                  <a:schemeClr val="dk1"/>
                </a:solidFill>
                <a:latin typeface="Manrope ExtraBold"/>
                <a:ea typeface="Manrope ExtraBold"/>
                <a:cs typeface="Manrope ExtraBold"/>
                <a:sym typeface="Manrope ExtraBold"/>
              </a:rPr>
              <a:t>more</a:t>
            </a:r>
            <a:endParaRPr sz="1400" b="0" i="0" u="none" strike="noStrike" cap="none">
              <a:solidFill>
                <a:srgbClr val="000000"/>
              </a:solidFill>
              <a:latin typeface="Arial"/>
              <a:ea typeface="Arial"/>
              <a:cs typeface="Arial"/>
              <a:sym typeface="Arial"/>
            </a:endParaRPr>
          </a:p>
        </p:txBody>
      </p:sp>
      <p:sp>
        <p:nvSpPr>
          <p:cNvPr id="2415" name="Google Shape;2415;p8"/>
          <p:cNvSpPr txBox="1"/>
          <p:nvPr/>
        </p:nvSpPr>
        <p:spPr>
          <a:xfrm>
            <a:off x="345057" y="1597800"/>
            <a:ext cx="9128193" cy="4320400"/>
          </a:xfrm>
          <a:prstGeom prst="rect">
            <a:avLst/>
          </a:prstGeom>
          <a:solidFill>
            <a:schemeClr val="bg1"/>
          </a:solidFill>
          <a:ln>
            <a:noFill/>
          </a:ln>
        </p:spPr>
        <p:txBody>
          <a:bodyPr spcFirstLastPara="1" wrap="square" lIns="91425" tIns="45700" rIns="91425" bIns="45700" anchor="t" anchorCtr="0">
            <a:noAutofit/>
          </a:bodyPr>
          <a:lstStyle/>
          <a:p>
            <a:pPr marL="0" marR="0" lvl="0" indent="0" algn="l" rtl="0">
              <a:lnSpc>
                <a:spcPct val="140000"/>
              </a:lnSpc>
              <a:spcBef>
                <a:spcPts val="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To learn more about Saviynt Solutions Exchange, visit our website </a:t>
            </a:r>
            <a:br>
              <a:rPr lang="en-US" sz="2000" b="0" i="0" u="none" strike="noStrike" cap="none" dirty="0">
                <a:solidFill>
                  <a:schemeClr val="dk1"/>
                </a:solidFill>
                <a:latin typeface="Manrope"/>
                <a:ea typeface="Manrope"/>
                <a:cs typeface="Manrope"/>
                <a:sym typeface="Manrope"/>
              </a:rPr>
            </a:br>
            <a:r>
              <a:rPr lang="en-US" sz="2000" b="0" i="0" u="none" strike="noStrike" cap="none" dirty="0">
                <a:solidFill>
                  <a:schemeClr val="dk1"/>
                </a:solidFill>
                <a:latin typeface="Manrope"/>
                <a:ea typeface="Manrope"/>
                <a:cs typeface="Manrope"/>
                <a:sym typeface="Manrope"/>
              </a:rPr>
              <a:t>	</a:t>
            </a:r>
            <a:r>
              <a:rPr lang="en-US" sz="2000" b="0" i="0" u="sng" strike="noStrike" cap="none" dirty="0">
                <a:solidFill>
                  <a:schemeClr val="dk1"/>
                </a:solidFill>
                <a:latin typeface="Manrope"/>
                <a:ea typeface="Manrope"/>
                <a:cs typeface="Manrope"/>
                <a:sym typeface="Manrope"/>
                <a:hlinkClick r:id="rId3">
                  <a:extLst>
                    <a:ext uri="{A12FA001-AC4F-418D-AE19-62706E023703}">
                      <ahyp:hlinkClr xmlns:ahyp="http://schemas.microsoft.com/office/drawing/2018/hyperlinkcolor" val="tx"/>
                    </a:ext>
                  </a:extLst>
                </a:hlinkClick>
              </a:rPr>
              <a:t>https://saviynt.com/exchange/solutions</a:t>
            </a:r>
            <a:endParaRPr sz="2000" b="0" i="0" u="none" strike="noStrike" cap="none" dirty="0">
              <a:solidFill>
                <a:schemeClr val="dk1"/>
              </a:solidFill>
              <a:latin typeface="Manrope"/>
              <a:ea typeface="Manrope"/>
              <a:cs typeface="Manrope"/>
              <a:sym typeface="Manrope"/>
            </a:endParaRPr>
          </a:p>
          <a:p>
            <a:pPr marL="0" marR="0" lvl="0" indent="0" algn="l" rtl="0">
              <a:lnSpc>
                <a:spcPct val="140000"/>
              </a:lnSpc>
              <a:spcBef>
                <a:spcPts val="100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Questions? Contact our team.</a:t>
            </a:r>
            <a:endParaRPr sz="2000" b="0" i="0" u="none" strike="noStrike" cap="none" dirty="0">
              <a:solidFill>
                <a:srgbClr val="000000"/>
              </a:solidFill>
              <a:latin typeface="Arial"/>
              <a:ea typeface="Arial"/>
              <a:cs typeface="Arial"/>
              <a:sym typeface="Arial"/>
            </a:endParaRPr>
          </a:p>
          <a:p>
            <a:pPr marL="0" marR="0" lvl="0" indent="0" algn="l" rtl="0">
              <a:lnSpc>
                <a:spcPct val="140000"/>
              </a:lnSpc>
              <a:spcBef>
                <a:spcPts val="100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Partner Solution Lead: 	</a:t>
            </a:r>
            <a:endParaRPr sz="2000" b="0" i="0" u="none" strike="noStrike" cap="none" dirty="0">
              <a:solidFill>
                <a:schemeClr val="dk1"/>
              </a:solidFill>
              <a:latin typeface="Manrope"/>
              <a:ea typeface="Manrope"/>
              <a:cs typeface="Manrope"/>
              <a:sym typeface="Manrope"/>
            </a:endParaRPr>
          </a:p>
          <a:p>
            <a:pPr marL="0" marR="0" lvl="0" indent="457200" algn="l" rtl="0">
              <a:lnSpc>
                <a:spcPct val="140000"/>
              </a:lnSpc>
              <a:spcBef>
                <a:spcPts val="1000"/>
              </a:spcBef>
              <a:spcAft>
                <a:spcPts val="0"/>
              </a:spcAft>
              <a:buClr>
                <a:schemeClr val="dk1"/>
              </a:buClr>
              <a:buSzPts val="1600"/>
              <a:buFont typeface="Arial"/>
              <a:buNone/>
            </a:pPr>
            <a:r>
              <a:rPr lang="en-US" sz="2000" b="0" i="0" u="none" strike="noStrike" cap="none" dirty="0">
                <a:solidFill>
                  <a:schemeClr val="dk1"/>
                </a:solidFill>
                <a:latin typeface="Manrope"/>
                <a:ea typeface="Manrope"/>
                <a:cs typeface="Manrope"/>
                <a:sym typeface="Manrope"/>
              </a:rPr>
              <a:t>Mudit Kumar Sharma, </a:t>
            </a:r>
            <a:br>
              <a:rPr lang="en-US" sz="2000" b="0" i="0" u="none" strike="noStrike" cap="none" dirty="0">
                <a:solidFill>
                  <a:schemeClr val="dk1"/>
                </a:solidFill>
                <a:latin typeface="Manrope"/>
                <a:ea typeface="Manrope"/>
                <a:cs typeface="Manrope"/>
                <a:sym typeface="Manrope"/>
              </a:rPr>
            </a:br>
            <a:r>
              <a:rPr lang="en-US" sz="2000" b="0" i="0" u="none" strike="noStrike" cap="none" dirty="0">
                <a:solidFill>
                  <a:schemeClr val="dk1"/>
                </a:solidFill>
                <a:latin typeface="Manrope"/>
                <a:ea typeface="Manrope"/>
                <a:cs typeface="Manrope"/>
                <a:sym typeface="Manrope"/>
              </a:rPr>
              <a:t>	Sr. Manager - Partner Solutions</a:t>
            </a:r>
            <a:br>
              <a:rPr lang="en-US" sz="2000" b="0" i="0" u="none" strike="noStrike" cap="none" dirty="0">
                <a:solidFill>
                  <a:schemeClr val="dk1"/>
                </a:solidFill>
                <a:latin typeface="Manrope"/>
                <a:ea typeface="Manrope"/>
                <a:cs typeface="Manrope"/>
                <a:sym typeface="Manrope"/>
              </a:rPr>
            </a:br>
            <a:r>
              <a:rPr lang="en-US" sz="2000" b="0" i="0" u="none" strike="noStrike" cap="none" dirty="0">
                <a:solidFill>
                  <a:schemeClr val="dk1"/>
                </a:solidFill>
                <a:latin typeface="Manrope"/>
                <a:ea typeface="Manrope"/>
                <a:cs typeface="Manrope"/>
                <a:sym typeface="Manrope"/>
              </a:rPr>
              <a:t>	mudit.sharma@saviynt.com</a:t>
            </a:r>
            <a:endParaRPr sz="2000" b="0" i="0" u="none" strike="noStrike" cap="none" dirty="0">
              <a:solidFill>
                <a:srgbClr val="000000"/>
              </a:solidFill>
              <a:latin typeface="Arial"/>
              <a:ea typeface="Arial"/>
              <a:cs typeface="Arial"/>
              <a:sym typeface="Arial"/>
            </a:endParaRPr>
          </a:p>
        </p:txBody>
      </p:sp>
      <p:sp>
        <p:nvSpPr>
          <p:cNvPr id="2416" name="Google Shape;2416;p8"/>
          <p:cNvSpPr txBox="1"/>
          <p:nvPr/>
        </p:nvSpPr>
        <p:spPr>
          <a:xfrm>
            <a:off x="9082050" y="2555025"/>
            <a:ext cx="2898300" cy="7389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A5A5A5"/>
              </a:buClr>
              <a:buSzPts val="1200"/>
              <a:buFont typeface="Arial"/>
              <a:buNone/>
            </a:pPr>
            <a:r>
              <a:rPr lang="en-US" sz="1800" b="0" i="0" u="none" strike="noStrike" cap="none" dirty="0">
                <a:solidFill>
                  <a:schemeClr val="dk1"/>
                </a:solidFill>
                <a:latin typeface="Arial"/>
                <a:ea typeface="Arial"/>
                <a:cs typeface="Arial"/>
                <a:sym typeface="Arial"/>
              </a:rPr>
              <a:t>Mudit</a:t>
            </a:r>
            <a:r>
              <a:rPr lang="en-US" sz="1200" b="0" i="0" u="none" strike="noStrike" cap="none" dirty="0">
                <a:solidFill>
                  <a:schemeClr val="dk1"/>
                </a:solidFill>
                <a:latin typeface="Arial"/>
                <a:ea typeface="Arial"/>
                <a:cs typeface="Arial"/>
                <a:sym typeface="Arial"/>
              </a:rPr>
              <a:t> </a:t>
            </a:r>
            <a:r>
              <a:rPr lang="en-US" sz="1800" b="0" i="0" u="none" strike="noStrike" cap="none" dirty="0">
                <a:solidFill>
                  <a:schemeClr val="dk1"/>
                </a:solidFill>
                <a:latin typeface="Arial"/>
                <a:ea typeface="Arial"/>
                <a:cs typeface="Arial"/>
                <a:sym typeface="Arial"/>
              </a:rPr>
              <a:t>Sharma</a:t>
            </a: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A5A5A5"/>
              </a:buClr>
              <a:buSzPts val="1200"/>
              <a:buFont typeface="Arial"/>
              <a:buNone/>
            </a:pPr>
            <a:r>
              <a:rPr lang="en-US" sz="1200" b="0" i="0" u="none" strike="noStrike" cap="none" dirty="0">
                <a:solidFill>
                  <a:schemeClr val="dk1"/>
                </a:solidFill>
                <a:latin typeface="Arial"/>
                <a:ea typeface="Arial"/>
                <a:cs typeface="Arial"/>
                <a:sym typeface="Arial"/>
              </a:rPr>
              <a:t>Partner Solutions</a:t>
            </a:r>
            <a:endParaRPr sz="1800" b="0" i="0" u="none" strike="noStrike" cap="none" dirty="0">
              <a:solidFill>
                <a:schemeClr val="lt1"/>
              </a:solidFill>
              <a:latin typeface="Arial"/>
              <a:ea typeface="Arial"/>
              <a:cs typeface="Arial"/>
              <a:sym typeface="Arial"/>
            </a:endParaRPr>
          </a:p>
          <a:p>
            <a:pPr marL="0" marR="0" lvl="0" indent="0" algn="ctr" rtl="0">
              <a:lnSpc>
                <a:spcPct val="100000"/>
              </a:lnSpc>
              <a:spcBef>
                <a:spcPts val="0"/>
              </a:spcBef>
              <a:spcAft>
                <a:spcPts val="0"/>
              </a:spcAft>
              <a:buClr>
                <a:srgbClr val="FFFFFF"/>
              </a:buClr>
              <a:buSzPts val="1200"/>
              <a:buFont typeface="Arial"/>
              <a:buNone/>
            </a:pPr>
            <a:endParaRPr sz="1200" b="0" i="0" u="none" strike="noStrike" cap="none" dirty="0">
              <a:solidFill>
                <a:schemeClr val="dk1"/>
              </a:solidFill>
              <a:latin typeface="Arial"/>
              <a:ea typeface="Arial"/>
              <a:cs typeface="Arial"/>
              <a:sym typeface="Arial"/>
            </a:endParaRPr>
          </a:p>
        </p:txBody>
      </p:sp>
      <p:sp>
        <p:nvSpPr>
          <p:cNvPr id="2417" name="Google Shape;2417;p8"/>
          <p:cNvSpPr txBox="1"/>
          <p:nvPr/>
        </p:nvSpPr>
        <p:spPr>
          <a:xfrm>
            <a:off x="9473250" y="5209600"/>
            <a:ext cx="1972200" cy="11082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A5A5A5"/>
              </a:buClr>
              <a:buSzPts val="1800"/>
              <a:buFont typeface="Arial"/>
              <a:buNone/>
            </a:pPr>
            <a:r>
              <a:rPr lang="en-US" sz="1800" b="0" i="0" u="none" strike="noStrike" cap="none" dirty="0">
                <a:solidFill>
                  <a:schemeClr val="dk1"/>
                </a:solidFill>
                <a:latin typeface="Arial"/>
                <a:ea typeface="Arial"/>
                <a:cs typeface="Arial"/>
                <a:sym typeface="Arial"/>
              </a:rPr>
              <a:t> Suraj Krishnaiah</a:t>
            </a:r>
            <a:endParaRPr sz="18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A5A5A5"/>
              </a:buClr>
              <a:buSzPts val="1200"/>
              <a:buFont typeface="Arial"/>
              <a:buNone/>
            </a:pPr>
            <a:r>
              <a:rPr lang="en-US" sz="1200" b="0" i="0" u="none" strike="noStrike" cap="none" dirty="0">
                <a:solidFill>
                  <a:schemeClr val="dk1"/>
                </a:solidFill>
                <a:latin typeface="Arial"/>
                <a:ea typeface="Arial"/>
                <a:cs typeface="Arial"/>
                <a:sym typeface="Arial"/>
              </a:rPr>
              <a:t>VP - Saviynt University</a:t>
            </a:r>
            <a:endParaRPr sz="1200" b="0" i="0" u="none" strike="noStrike" cap="none" dirty="0">
              <a:solidFill>
                <a:schemeClr val="dk1"/>
              </a:solidFill>
              <a:latin typeface="Arial"/>
              <a:ea typeface="Arial"/>
              <a:cs typeface="Arial"/>
              <a:sym typeface="Arial"/>
            </a:endParaRPr>
          </a:p>
          <a:p>
            <a:pPr marL="0" marR="0" lvl="0" indent="0" algn="ctr" rtl="0">
              <a:lnSpc>
                <a:spcPct val="100000"/>
              </a:lnSpc>
              <a:spcBef>
                <a:spcPts val="0"/>
              </a:spcBef>
              <a:spcAft>
                <a:spcPts val="0"/>
              </a:spcAft>
              <a:buClr>
                <a:srgbClr val="000000"/>
              </a:buClr>
              <a:buSzPts val="1200"/>
              <a:buFont typeface="Arial"/>
              <a:buNone/>
            </a:pPr>
            <a:endParaRPr sz="1800" b="0" i="0" u="none" strike="noStrike" cap="none" dirty="0">
              <a:solidFill>
                <a:schemeClr val="dk1"/>
              </a:solidFill>
              <a:latin typeface="Arial"/>
              <a:ea typeface="Arial"/>
              <a:cs typeface="Arial"/>
              <a:sym typeface="Arial"/>
            </a:endParaRPr>
          </a:p>
          <a:p>
            <a:pPr marL="0" marR="0" lvl="0" indent="0" algn="l" rtl="0">
              <a:lnSpc>
                <a:spcPct val="100000"/>
              </a:lnSpc>
              <a:spcBef>
                <a:spcPts val="0"/>
              </a:spcBef>
              <a:spcAft>
                <a:spcPts val="0"/>
              </a:spcAft>
              <a:buClr>
                <a:srgbClr val="000000"/>
              </a:buClr>
              <a:buSzPts val="1800"/>
              <a:buFont typeface="Arial"/>
              <a:buNone/>
            </a:pPr>
            <a:endParaRPr sz="1800" b="0" i="0" u="none" strike="noStrike" cap="none" dirty="0">
              <a:solidFill>
                <a:schemeClr val="dk1"/>
              </a:solidFill>
              <a:latin typeface="Arial"/>
              <a:ea typeface="Arial"/>
              <a:cs typeface="Arial"/>
              <a:sym typeface="Arial"/>
            </a:endParaRPr>
          </a:p>
        </p:txBody>
      </p:sp>
      <p:pic>
        <p:nvPicPr>
          <p:cNvPr id="2418" name="Google Shape;2418;p8"/>
          <p:cNvPicPr preferRelativeResize="0"/>
          <p:nvPr/>
        </p:nvPicPr>
        <p:blipFill>
          <a:blip r:embed="rId4">
            <a:alphaModFix/>
          </a:blip>
          <a:stretch>
            <a:fillRect/>
          </a:stretch>
        </p:blipFill>
        <p:spPr>
          <a:xfrm>
            <a:off x="9550550" y="3219450"/>
            <a:ext cx="1894900" cy="1756075"/>
          </a:xfrm>
          <a:prstGeom prst="rect">
            <a:avLst/>
          </a:prstGeom>
          <a:noFill/>
          <a:ln>
            <a:noFill/>
          </a:ln>
        </p:spPr>
      </p:pic>
      <p:pic>
        <p:nvPicPr>
          <p:cNvPr id="2419" name="Google Shape;2419;p8"/>
          <p:cNvPicPr preferRelativeResize="0"/>
          <p:nvPr/>
        </p:nvPicPr>
        <p:blipFill>
          <a:blip r:embed="rId5">
            <a:alphaModFix/>
          </a:blip>
          <a:stretch>
            <a:fillRect/>
          </a:stretch>
        </p:blipFill>
        <p:spPr>
          <a:xfrm>
            <a:off x="9499075" y="618800"/>
            <a:ext cx="2075575" cy="193622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B3A8DFB-5CE5-444E-B14C-652E86707A0C}"/>
              </a:ext>
            </a:extLst>
          </p:cNvPr>
          <p:cNvPicPr>
            <a:picLocks noChangeAspect="1"/>
          </p:cNvPicPr>
          <p:nvPr/>
        </p:nvPicPr>
        <p:blipFill rotWithShape="1">
          <a:blip r:embed="rId2" cstate="print">
            <a:extLst>
              <a:ext uri="{28A0092B-C50C-407E-A947-70E740481C1C}">
                <a14:useLocalDpi xmlns:a14="http://schemas.microsoft.com/office/drawing/2010/main"/>
              </a:ext>
            </a:extLst>
          </a:blip>
          <a:srcRect/>
          <a:stretch/>
        </p:blipFill>
        <p:spPr>
          <a:xfrm>
            <a:off x="0" y="0"/>
            <a:ext cx="12192000" cy="6857999"/>
          </a:xfrm>
          <a:prstGeom prst="rect">
            <a:avLst/>
          </a:prstGeom>
        </p:spPr>
      </p:pic>
      <p:sp>
        <p:nvSpPr>
          <p:cNvPr id="3" name="TextBox 2">
            <a:extLst>
              <a:ext uri="{FF2B5EF4-FFF2-40B4-BE49-F238E27FC236}">
                <a16:creationId xmlns:a16="http://schemas.microsoft.com/office/drawing/2014/main" id="{0F24847B-801A-4F52-92F5-1D5D834FF555}"/>
              </a:ext>
            </a:extLst>
          </p:cNvPr>
          <p:cNvSpPr txBox="1"/>
          <p:nvPr/>
        </p:nvSpPr>
        <p:spPr>
          <a:xfrm>
            <a:off x="1435100" y="2976601"/>
            <a:ext cx="4786888" cy="1107996"/>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600"/>
              </a:spcAft>
              <a:buClrTx/>
              <a:buSzTx/>
              <a:buFontTx/>
              <a:buNone/>
              <a:tabLst/>
              <a:defRPr/>
            </a:pPr>
            <a:r>
              <a:rPr kumimoji="0" lang="en-IN" sz="6600" b="1" i="0" u="none" strike="noStrike" kern="1200" cap="none" spc="0" normalizeH="0" baseline="0" noProof="0">
                <a:ln>
                  <a:noFill/>
                </a:ln>
                <a:solidFill>
                  <a:prstClr val="white"/>
                </a:solidFill>
                <a:effectLst/>
                <a:uLnTx/>
                <a:uFillTx/>
                <a:latin typeface="Rubik Black" pitchFamily="2" charset="-79"/>
                <a:ea typeface="+mn-ea"/>
                <a:cs typeface="Rubik Black" pitchFamily="2" charset="-79"/>
              </a:rPr>
              <a:t>Thank you</a:t>
            </a:r>
          </a:p>
        </p:txBody>
      </p:sp>
    </p:spTree>
    <p:extLst>
      <p:ext uri="{BB962C8B-B14F-4D97-AF65-F5344CB8AC3E}">
        <p14:creationId xmlns:p14="http://schemas.microsoft.com/office/powerpoint/2010/main" val="2419652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2FCAA44-FC5E-4CFB-B1B5-A8D2C4E4A7B0}"/>
              </a:ext>
            </a:extLst>
          </p:cNvPr>
          <p:cNvPicPr>
            <a:picLocks noChangeAspect="1"/>
          </p:cNvPicPr>
          <p:nvPr/>
        </p:nvPicPr>
        <p:blipFill rotWithShape="1">
          <a:blip r:embed="rId3" cstate="screen">
            <a:extLst>
              <a:ext uri="{28A0092B-C50C-407E-A947-70E740481C1C}">
                <a14:useLocalDpi xmlns:a14="http://schemas.microsoft.com/office/drawing/2010/main"/>
              </a:ext>
            </a:extLst>
          </a:blip>
          <a:srcRect l="4219" r="4219"/>
          <a:stretch/>
        </p:blipFill>
        <p:spPr>
          <a:xfrm>
            <a:off x="-66675" y="0"/>
            <a:ext cx="5581650" cy="6858000"/>
          </a:xfrm>
          <a:custGeom>
            <a:avLst/>
            <a:gdLst>
              <a:gd name="connsiteX0" fmla="*/ 0 w 6095996"/>
              <a:gd name="connsiteY0" fmla="*/ 0 h 6858000"/>
              <a:gd name="connsiteX1" fmla="*/ 6095996 w 6095996"/>
              <a:gd name="connsiteY1" fmla="*/ 0 h 6858000"/>
              <a:gd name="connsiteX2" fmla="*/ 6095996 w 6095996"/>
              <a:gd name="connsiteY2" fmla="*/ 6858000 h 6858000"/>
              <a:gd name="connsiteX3" fmla="*/ 0 w 6095996"/>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6095996" h="6858000">
                <a:moveTo>
                  <a:pt x="0" y="0"/>
                </a:moveTo>
                <a:lnTo>
                  <a:pt x="6095996" y="0"/>
                </a:lnTo>
                <a:lnTo>
                  <a:pt x="6095996" y="6858000"/>
                </a:lnTo>
                <a:lnTo>
                  <a:pt x="0" y="6858000"/>
                </a:lnTo>
                <a:close/>
              </a:path>
            </a:pathLst>
          </a:custGeom>
        </p:spPr>
      </p:pic>
      <p:sp>
        <p:nvSpPr>
          <p:cNvPr id="5" name="Title 5">
            <a:extLst>
              <a:ext uri="{FF2B5EF4-FFF2-40B4-BE49-F238E27FC236}">
                <a16:creationId xmlns:a16="http://schemas.microsoft.com/office/drawing/2014/main" id="{69FF1A72-DEBB-40C0-9D15-55749ED07738}"/>
              </a:ext>
            </a:extLst>
          </p:cNvPr>
          <p:cNvSpPr txBox="1">
            <a:spLocks/>
          </p:cNvSpPr>
          <p:nvPr/>
        </p:nvSpPr>
        <p:spPr>
          <a:xfrm>
            <a:off x="-66675" y="5743575"/>
            <a:ext cx="5581650" cy="1114425"/>
          </a:xfrm>
          <a:prstGeom prst="rect">
            <a:avLst/>
          </a:prstGeom>
          <a:solidFill>
            <a:schemeClr val="accent4"/>
          </a:solidFill>
        </p:spPr>
        <p:txBody>
          <a:bodyPr vert="horz" wrap="square" lIns="91440" tIns="91440" rIns="91440" bIns="91440" rtlCol="0" anchor="ctr" anchorCtr="0">
            <a:noAutofit/>
          </a:bodyPr>
          <a:lstStyle>
            <a:lvl1pPr>
              <a:lnSpc>
                <a:spcPct val="100000"/>
              </a:lnSpc>
              <a:spcBef>
                <a:spcPct val="0"/>
              </a:spcBef>
              <a:buNone/>
              <a:defRPr lang="en-US" sz="3400" i="0" cap="none" spc="0" baseline="0">
                <a:solidFill>
                  <a:srgbClr val="0F2446"/>
                </a:solidFill>
                <a:effectLst/>
                <a:latin typeface="Rubik SemiBold" pitchFamily="2" charset="-79"/>
                <a:cs typeface="Rubik SemiBold" pitchFamily="2" charset="-79"/>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i="0" u="none" strike="noStrike" kern="1200" cap="none" spc="0" normalizeH="0" baseline="0" noProof="0" dirty="0">
                <a:ln>
                  <a:noFill/>
                </a:ln>
                <a:solidFill>
                  <a:schemeClr val="tx1"/>
                </a:solidFill>
                <a:effectLst/>
                <a:uLnTx/>
                <a:uFillTx/>
                <a:latin typeface="+mj-lt"/>
                <a:ea typeface="+mn-ea"/>
                <a:cs typeface="Rubik SemiBold" pitchFamily="2" charset="-79"/>
              </a:rPr>
              <a:t>Agenda</a:t>
            </a:r>
            <a:endParaRPr kumimoji="0" lang="en-US" sz="4000" i="0" u="none" strike="noStrike" kern="1200" cap="none" spc="0" normalizeH="0" baseline="0" noProof="0" dirty="0">
              <a:ln>
                <a:noFill/>
              </a:ln>
              <a:solidFill>
                <a:schemeClr val="tx1"/>
              </a:solidFill>
              <a:effectLst/>
              <a:uLnTx/>
              <a:uFillTx/>
              <a:latin typeface="+mj-lt"/>
              <a:ea typeface="+mn-ea"/>
              <a:cs typeface="Rubik SemiBold" pitchFamily="2" charset="-79"/>
            </a:endParaRPr>
          </a:p>
        </p:txBody>
      </p:sp>
      <p:sp>
        <p:nvSpPr>
          <p:cNvPr id="41" name="Freeform: Shape 40">
            <a:extLst>
              <a:ext uri="{FF2B5EF4-FFF2-40B4-BE49-F238E27FC236}">
                <a16:creationId xmlns:a16="http://schemas.microsoft.com/office/drawing/2014/main" id="{5261D7D5-8A3C-4AF0-8E1A-F2E34AA8EA1C}"/>
              </a:ext>
            </a:extLst>
          </p:cNvPr>
          <p:cNvSpPr/>
          <p:nvPr/>
        </p:nvSpPr>
        <p:spPr>
          <a:xfrm>
            <a:off x="6129600" y="3158683"/>
            <a:ext cx="450028" cy="540636"/>
          </a:xfrm>
          <a:custGeom>
            <a:avLst/>
            <a:gdLst/>
            <a:ahLst/>
            <a:cxnLst/>
            <a:rect l="l" t="t" r="r" b="b"/>
            <a:pathLst>
              <a:path w="300876" h="361454">
                <a:moveTo>
                  <a:pt x="18174" y="0"/>
                </a:moveTo>
                <a:lnTo>
                  <a:pt x="281693" y="0"/>
                </a:lnTo>
                <a:lnTo>
                  <a:pt x="281693" y="73199"/>
                </a:lnTo>
                <a:lnTo>
                  <a:pt x="216065" y="139836"/>
                </a:lnTo>
                <a:cubicBezTo>
                  <a:pt x="243326" y="146567"/>
                  <a:pt x="264276" y="158767"/>
                  <a:pt x="278916" y="176436"/>
                </a:cubicBezTo>
                <a:cubicBezTo>
                  <a:pt x="293556" y="194105"/>
                  <a:pt x="300876" y="215392"/>
                  <a:pt x="300876" y="240296"/>
                </a:cubicBezTo>
                <a:cubicBezTo>
                  <a:pt x="300876" y="261499"/>
                  <a:pt x="295070" y="281271"/>
                  <a:pt x="283460" y="299613"/>
                </a:cubicBezTo>
                <a:cubicBezTo>
                  <a:pt x="271849" y="317955"/>
                  <a:pt x="253927" y="332848"/>
                  <a:pt x="229696" y="344290"/>
                </a:cubicBezTo>
                <a:cubicBezTo>
                  <a:pt x="205464" y="355733"/>
                  <a:pt x="175343" y="361454"/>
                  <a:pt x="139332" y="361454"/>
                </a:cubicBezTo>
                <a:cubicBezTo>
                  <a:pt x="114427" y="361454"/>
                  <a:pt x="89607" y="358762"/>
                  <a:pt x="64870" y="353377"/>
                </a:cubicBezTo>
                <a:cubicBezTo>
                  <a:pt x="40134" y="347992"/>
                  <a:pt x="18511" y="340083"/>
                  <a:pt x="0" y="329650"/>
                </a:cubicBezTo>
                <a:lnTo>
                  <a:pt x="40386" y="241811"/>
                </a:lnTo>
                <a:cubicBezTo>
                  <a:pt x="54858" y="250225"/>
                  <a:pt x="70423" y="256619"/>
                  <a:pt x="87083" y="260994"/>
                </a:cubicBezTo>
                <a:cubicBezTo>
                  <a:pt x="103742" y="265369"/>
                  <a:pt x="119812" y="267557"/>
                  <a:pt x="135293" y="267557"/>
                </a:cubicBezTo>
                <a:cubicBezTo>
                  <a:pt x="149092" y="267557"/>
                  <a:pt x="160198" y="265201"/>
                  <a:pt x="168612" y="260489"/>
                </a:cubicBezTo>
                <a:cubicBezTo>
                  <a:pt x="177026" y="255778"/>
                  <a:pt x="181232" y="249047"/>
                  <a:pt x="181232" y="240296"/>
                </a:cubicBezTo>
                <a:cubicBezTo>
                  <a:pt x="181232" y="224142"/>
                  <a:pt x="167266" y="216065"/>
                  <a:pt x="139332" y="216065"/>
                </a:cubicBezTo>
                <a:lnTo>
                  <a:pt x="92383" y="216065"/>
                </a:lnTo>
                <a:lnTo>
                  <a:pt x="92383" y="142865"/>
                </a:lnTo>
                <a:lnTo>
                  <a:pt x="144380" y="89858"/>
                </a:lnTo>
                <a:lnTo>
                  <a:pt x="18174" y="89858"/>
                </a:lnTo>
                <a:lnTo>
                  <a:pt x="18174"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0" name="Freeform: Shape 39">
            <a:extLst>
              <a:ext uri="{FF2B5EF4-FFF2-40B4-BE49-F238E27FC236}">
                <a16:creationId xmlns:a16="http://schemas.microsoft.com/office/drawing/2014/main" id="{AD060A8F-2DAF-4CC0-B619-35AB0E0C7214}"/>
              </a:ext>
            </a:extLst>
          </p:cNvPr>
          <p:cNvSpPr/>
          <p:nvPr/>
        </p:nvSpPr>
        <p:spPr>
          <a:xfrm>
            <a:off x="6096000" y="4303889"/>
            <a:ext cx="517229" cy="528554"/>
          </a:xfrm>
          <a:custGeom>
            <a:avLst/>
            <a:gdLst/>
            <a:ahLst/>
            <a:cxnLst/>
            <a:rect l="l" t="t" r="r" b="b"/>
            <a:pathLst>
              <a:path w="345805" h="353377">
                <a:moveTo>
                  <a:pt x="149933" y="0"/>
                </a:moveTo>
                <a:lnTo>
                  <a:pt x="272101" y="0"/>
                </a:lnTo>
                <a:lnTo>
                  <a:pt x="138827" y="200415"/>
                </a:lnTo>
                <a:lnTo>
                  <a:pt x="186785" y="200415"/>
                </a:lnTo>
                <a:lnTo>
                  <a:pt x="186785" y="146399"/>
                </a:lnTo>
                <a:lnTo>
                  <a:pt x="298857" y="146399"/>
                </a:lnTo>
                <a:lnTo>
                  <a:pt x="298857" y="200415"/>
                </a:lnTo>
                <a:lnTo>
                  <a:pt x="345805" y="200415"/>
                </a:lnTo>
                <a:lnTo>
                  <a:pt x="345805" y="292798"/>
                </a:lnTo>
                <a:lnTo>
                  <a:pt x="298857" y="292798"/>
                </a:lnTo>
                <a:lnTo>
                  <a:pt x="298857" y="353377"/>
                </a:lnTo>
                <a:lnTo>
                  <a:pt x="183252" y="353377"/>
                </a:lnTo>
                <a:lnTo>
                  <a:pt x="183252" y="292798"/>
                </a:lnTo>
                <a:lnTo>
                  <a:pt x="0" y="292798"/>
                </a:lnTo>
                <a:lnTo>
                  <a:pt x="0" y="217074"/>
                </a:lnTo>
                <a:lnTo>
                  <a:pt x="149933"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39" name="Freeform: Shape 38">
            <a:extLst>
              <a:ext uri="{FF2B5EF4-FFF2-40B4-BE49-F238E27FC236}">
                <a16:creationId xmlns:a16="http://schemas.microsoft.com/office/drawing/2014/main" id="{28958ACD-61E2-44E0-B3D0-D0285E979988}"/>
              </a:ext>
            </a:extLst>
          </p:cNvPr>
          <p:cNvSpPr/>
          <p:nvPr/>
        </p:nvSpPr>
        <p:spPr>
          <a:xfrm>
            <a:off x="6129600" y="5437013"/>
            <a:ext cx="450028" cy="540636"/>
          </a:xfrm>
          <a:custGeom>
            <a:avLst/>
            <a:gdLst/>
            <a:ahLst/>
            <a:cxnLst/>
            <a:rect l="l" t="t" r="r" b="b"/>
            <a:pathLst>
              <a:path w="300876" h="361454">
                <a:moveTo>
                  <a:pt x="42911" y="0"/>
                </a:moveTo>
                <a:lnTo>
                  <a:pt x="277654" y="0"/>
                </a:lnTo>
                <a:lnTo>
                  <a:pt x="277654" y="89859"/>
                </a:lnTo>
                <a:lnTo>
                  <a:pt x="140847" y="89859"/>
                </a:lnTo>
                <a:lnTo>
                  <a:pt x="138322" y="124691"/>
                </a:lnTo>
                <a:lnTo>
                  <a:pt x="156496" y="124691"/>
                </a:lnTo>
                <a:cubicBezTo>
                  <a:pt x="205969" y="124691"/>
                  <a:pt x="242400" y="135040"/>
                  <a:pt x="265791" y="155738"/>
                </a:cubicBezTo>
                <a:cubicBezTo>
                  <a:pt x="289181" y="176436"/>
                  <a:pt x="300876" y="203612"/>
                  <a:pt x="300876" y="237267"/>
                </a:cubicBezTo>
                <a:cubicBezTo>
                  <a:pt x="300876" y="259480"/>
                  <a:pt x="295071" y="279925"/>
                  <a:pt x="283460" y="298604"/>
                </a:cubicBezTo>
                <a:cubicBezTo>
                  <a:pt x="271849" y="317282"/>
                  <a:pt x="253927" y="332427"/>
                  <a:pt x="229696" y="344038"/>
                </a:cubicBezTo>
                <a:cubicBezTo>
                  <a:pt x="205464" y="355649"/>
                  <a:pt x="175343" y="361454"/>
                  <a:pt x="139332" y="361454"/>
                </a:cubicBezTo>
                <a:cubicBezTo>
                  <a:pt x="114427" y="361454"/>
                  <a:pt x="89607" y="358762"/>
                  <a:pt x="64870" y="353377"/>
                </a:cubicBezTo>
                <a:cubicBezTo>
                  <a:pt x="40134" y="347992"/>
                  <a:pt x="18511" y="340084"/>
                  <a:pt x="0" y="329650"/>
                </a:cubicBezTo>
                <a:lnTo>
                  <a:pt x="40386" y="241811"/>
                </a:lnTo>
                <a:cubicBezTo>
                  <a:pt x="55195" y="250225"/>
                  <a:pt x="70760" y="256619"/>
                  <a:pt x="87083" y="260994"/>
                </a:cubicBezTo>
                <a:cubicBezTo>
                  <a:pt x="103405" y="265369"/>
                  <a:pt x="119307" y="267557"/>
                  <a:pt x="134789" y="267557"/>
                </a:cubicBezTo>
                <a:cubicBezTo>
                  <a:pt x="148587" y="267557"/>
                  <a:pt x="159777" y="265117"/>
                  <a:pt x="168360" y="260237"/>
                </a:cubicBezTo>
                <a:cubicBezTo>
                  <a:pt x="176942" y="255357"/>
                  <a:pt x="181233" y="248542"/>
                  <a:pt x="181233" y="239792"/>
                </a:cubicBezTo>
                <a:cubicBezTo>
                  <a:pt x="181233" y="231378"/>
                  <a:pt x="177362" y="225068"/>
                  <a:pt x="169622" y="220861"/>
                </a:cubicBezTo>
                <a:cubicBezTo>
                  <a:pt x="161881" y="216654"/>
                  <a:pt x="147914" y="214550"/>
                  <a:pt x="127721" y="214550"/>
                </a:cubicBezTo>
                <a:lnTo>
                  <a:pt x="25242" y="214550"/>
                </a:lnTo>
                <a:lnTo>
                  <a:pt x="42911"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3" name="Freeform: Shape 42">
            <a:extLst>
              <a:ext uri="{FF2B5EF4-FFF2-40B4-BE49-F238E27FC236}">
                <a16:creationId xmlns:a16="http://schemas.microsoft.com/office/drawing/2014/main" id="{2EFAB4CF-77B1-495C-94CE-79BD5C22328E}"/>
              </a:ext>
            </a:extLst>
          </p:cNvPr>
          <p:cNvSpPr/>
          <p:nvPr/>
        </p:nvSpPr>
        <p:spPr>
          <a:xfrm>
            <a:off x="6220210" y="880351"/>
            <a:ext cx="268809" cy="528554"/>
          </a:xfrm>
          <a:custGeom>
            <a:avLst/>
            <a:gdLst/>
            <a:ahLst/>
            <a:cxnLst/>
            <a:rect l="l" t="t" r="r" b="b"/>
            <a:pathLst>
              <a:path w="179718" h="353377">
                <a:moveTo>
                  <a:pt x="0" y="0"/>
                </a:moveTo>
                <a:lnTo>
                  <a:pt x="179718" y="0"/>
                </a:lnTo>
                <a:lnTo>
                  <a:pt x="179718" y="353377"/>
                </a:lnTo>
                <a:lnTo>
                  <a:pt x="60579" y="353377"/>
                </a:lnTo>
                <a:lnTo>
                  <a:pt x="60579" y="89858"/>
                </a:lnTo>
                <a:lnTo>
                  <a:pt x="0" y="89858"/>
                </a:lnTo>
                <a:lnTo>
                  <a:pt x="0" y="0"/>
                </a:ln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sp>
        <p:nvSpPr>
          <p:cNvPr id="42" name="Freeform: Shape 41">
            <a:extLst>
              <a:ext uri="{FF2B5EF4-FFF2-40B4-BE49-F238E27FC236}">
                <a16:creationId xmlns:a16="http://schemas.microsoft.com/office/drawing/2014/main" id="{C7ACA004-8E22-4F70-A97F-834BA5D1D620}"/>
              </a:ext>
            </a:extLst>
          </p:cNvPr>
          <p:cNvSpPr/>
          <p:nvPr/>
        </p:nvSpPr>
        <p:spPr>
          <a:xfrm>
            <a:off x="6127336" y="2013475"/>
            <a:ext cx="454556" cy="540638"/>
          </a:xfrm>
          <a:custGeom>
            <a:avLst/>
            <a:gdLst/>
            <a:ahLst/>
            <a:cxnLst/>
            <a:rect l="l" t="t" r="r" b="b"/>
            <a:pathLst>
              <a:path w="303904" h="361455">
                <a:moveTo>
                  <a:pt x="152961" y="0"/>
                </a:moveTo>
                <a:cubicBezTo>
                  <a:pt x="180895" y="0"/>
                  <a:pt x="205632" y="4544"/>
                  <a:pt x="227171" y="13631"/>
                </a:cubicBezTo>
                <a:cubicBezTo>
                  <a:pt x="248710" y="22717"/>
                  <a:pt x="265537" y="35675"/>
                  <a:pt x="277653" y="52502"/>
                </a:cubicBezTo>
                <a:cubicBezTo>
                  <a:pt x="289769" y="69330"/>
                  <a:pt x="295827" y="88681"/>
                  <a:pt x="295827" y="110557"/>
                </a:cubicBezTo>
                <a:cubicBezTo>
                  <a:pt x="295827" y="130077"/>
                  <a:pt x="291704" y="148335"/>
                  <a:pt x="283459" y="165331"/>
                </a:cubicBezTo>
                <a:cubicBezTo>
                  <a:pt x="275213" y="182326"/>
                  <a:pt x="259143" y="201594"/>
                  <a:pt x="235248" y="223133"/>
                </a:cubicBezTo>
                <a:lnTo>
                  <a:pt x="184765" y="269072"/>
                </a:lnTo>
                <a:lnTo>
                  <a:pt x="303904" y="269072"/>
                </a:lnTo>
                <a:lnTo>
                  <a:pt x="303904" y="361455"/>
                </a:lnTo>
                <a:lnTo>
                  <a:pt x="20697" y="361455"/>
                </a:lnTo>
                <a:lnTo>
                  <a:pt x="20697" y="288256"/>
                </a:lnTo>
                <a:lnTo>
                  <a:pt x="148418" y="170126"/>
                </a:lnTo>
                <a:cubicBezTo>
                  <a:pt x="159524" y="159693"/>
                  <a:pt x="166928" y="150775"/>
                  <a:pt x="170630" y="143371"/>
                </a:cubicBezTo>
                <a:cubicBezTo>
                  <a:pt x="174332" y="135967"/>
                  <a:pt x="176183" y="128731"/>
                  <a:pt x="176183" y="121663"/>
                </a:cubicBezTo>
                <a:cubicBezTo>
                  <a:pt x="176183" y="112913"/>
                  <a:pt x="173239" y="106098"/>
                  <a:pt x="167349" y="101218"/>
                </a:cubicBezTo>
                <a:cubicBezTo>
                  <a:pt x="161459" y="96338"/>
                  <a:pt x="152961" y="93898"/>
                  <a:pt x="141855" y="93898"/>
                </a:cubicBezTo>
                <a:cubicBezTo>
                  <a:pt x="131086" y="93898"/>
                  <a:pt x="120989" y="96759"/>
                  <a:pt x="111566" y="102480"/>
                </a:cubicBezTo>
                <a:cubicBezTo>
                  <a:pt x="102142" y="108201"/>
                  <a:pt x="94907" y="116278"/>
                  <a:pt x="89858" y="126712"/>
                </a:cubicBezTo>
                <a:lnTo>
                  <a:pt x="0" y="81782"/>
                </a:lnTo>
                <a:cubicBezTo>
                  <a:pt x="13462" y="56541"/>
                  <a:pt x="33150" y="36600"/>
                  <a:pt x="59064" y="21960"/>
                </a:cubicBezTo>
                <a:cubicBezTo>
                  <a:pt x="84978" y="7320"/>
                  <a:pt x="116278" y="0"/>
                  <a:pt x="152961" y="0"/>
                </a:cubicBezTo>
                <a:close/>
              </a:path>
            </a:pathLst>
          </a:cu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srgbClr val="FFFFFF"/>
              </a:solidFill>
              <a:effectLst/>
              <a:uLnTx/>
              <a:uFillTx/>
              <a:latin typeface="Montserrat Light"/>
              <a:ea typeface="+mn-ea"/>
              <a:cs typeface="+mn-cs"/>
            </a:endParaRPr>
          </a:p>
        </p:txBody>
      </p:sp>
      <p:cxnSp>
        <p:nvCxnSpPr>
          <p:cNvPr id="12" name="Straight Connector 11">
            <a:extLst>
              <a:ext uri="{FF2B5EF4-FFF2-40B4-BE49-F238E27FC236}">
                <a16:creationId xmlns:a16="http://schemas.microsoft.com/office/drawing/2014/main" id="{CA878F79-7CA1-4108-AE00-016CB0724DC6}"/>
              </a:ext>
            </a:extLst>
          </p:cNvPr>
          <p:cNvCxnSpPr>
            <a:cxnSpLocks/>
          </p:cNvCxnSpPr>
          <p:nvPr/>
        </p:nvCxnSpPr>
        <p:spPr>
          <a:xfrm>
            <a:off x="6978144" y="4001604"/>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F48FB70-EB5D-46CD-881C-AD160C9C148C}"/>
              </a:ext>
            </a:extLst>
          </p:cNvPr>
          <p:cNvCxnSpPr>
            <a:cxnSpLocks/>
          </p:cNvCxnSpPr>
          <p:nvPr/>
        </p:nvCxnSpPr>
        <p:spPr>
          <a:xfrm>
            <a:off x="6978144" y="5134728"/>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42BACAA-8896-4E59-B3E2-D47E8DAB3474}"/>
              </a:ext>
            </a:extLst>
          </p:cNvPr>
          <p:cNvCxnSpPr>
            <a:cxnSpLocks/>
          </p:cNvCxnSpPr>
          <p:nvPr/>
        </p:nvCxnSpPr>
        <p:spPr>
          <a:xfrm>
            <a:off x="6978144" y="1711190"/>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sp>
        <p:nvSpPr>
          <p:cNvPr id="6" name="Content Placeholder 4">
            <a:extLst>
              <a:ext uri="{FF2B5EF4-FFF2-40B4-BE49-F238E27FC236}">
                <a16:creationId xmlns:a16="http://schemas.microsoft.com/office/drawing/2014/main" id="{69F1C0DC-E05F-4542-B651-7B157A2EB6DF}"/>
              </a:ext>
            </a:extLst>
          </p:cNvPr>
          <p:cNvSpPr txBox="1">
            <a:spLocks/>
          </p:cNvSpPr>
          <p:nvPr/>
        </p:nvSpPr>
        <p:spPr>
          <a:xfrm>
            <a:off x="6978144" y="3275113"/>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Project Team</a:t>
            </a:r>
          </a:p>
        </p:txBody>
      </p:sp>
      <p:sp>
        <p:nvSpPr>
          <p:cNvPr id="18" name="Content Placeholder 4">
            <a:extLst>
              <a:ext uri="{FF2B5EF4-FFF2-40B4-BE49-F238E27FC236}">
                <a16:creationId xmlns:a16="http://schemas.microsoft.com/office/drawing/2014/main" id="{FAC19E60-EB28-4C61-9CE6-7AA15334DB43}"/>
              </a:ext>
            </a:extLst>
          </p:cNvPr>
          <p:cNvSpPr txBox="1">
            <a:spLocks/>
          </p:cNvSpPr>
          <p:nvPr/>
        </p:nvSpPr>
        <p:spPr>
          <a:xfrm>
            <a:off x="6978144" y="4414278"/>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IN"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Key Action Items (Next Steps)</a:t>
            </a:r>
          </a:p>
        </p:txBody>
      </p:sp>
      <p:sp>
        <p:nvSpPr>
          <p:cNvPr id="20" name="Content Placeholder 4">
            <a:extLst>
              <a:ext uri="{FF2B5EF4-FFF2-40B4-BE49-F238E27FC236}">
                <a16:creationId xmlns:a16="http://schemas.microsoft.com/office/drawing/2014/main" id="{BE78595C-5BEE-427F-B977-5CB371D047CA}"/>
              </a:ext>
            </a:extLst>
          </p:cNvPr>
          <p:cNvSpPr txBox="1">
            <a:spLocks/>
          </p:cNvSpPr>
          <p:nvPr/>
        </p:nvSpPr>
        <p:spPr>
          <a:xfrm>
            <a:off x="6978144" y="5553443"/>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RACI</a:t>
            </a:r>
          </a:p>
        </p:txBody>
      </p:sp>
      <p:sp>
        <p:nvSpPr>
          <p:cNvPr id="23" name="Content Placeholder 4">
            <a:extLst>
              <a:ext uri="{FF2B5EF4-FFF2-40B4-BE49-F238E27FC236}">
                <a16:creationId xmlns:a16="http://schemas.microsoft.com/office/drawing/2014/main" id="{E8E56B99-BF27-4C38-85FF-B5C4E6324B05}"/>
              </a:ext>
            </a:extLst>
          </p:cNvPr>
          <p:cNvSpPr txBox="1">
            <a:spLocks/>
          </p:cNvSpPr>
          <p:nvPr/>
        </p:nvSpPr>
        <p:spPr>
          <a:xfrm>
            <a:off x="6978144" y="990740"/>
            <a:ext cx="4518390" cy="69249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Project Overview</a:t>
            </a:r>
          </a:p>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lang="en-US" sz="2000" dirty="0">
                <a:solidFill>
                  <a:srgbClr val="FFFFFF"/>
                </a:solidFill>
                <a:latin typeface="Montserrat Light"/>
                <a:cs typeface="Rubik Light" pitchFamily="2" charset="-79"/>
              </a:rPr>
              <a:t>    </a:t>
            </a:r>
            <a:r>
              <a:rPr lang="en-US" sz="1600" dirty="0">
                <a:solidFill>
                  <a:srgbClr val="FFFFFF"/>
                </a:solidFill>
                <a:latin typeface="Montserrat Light"/>
                <a:cs typeface="Rubik Light" pitchFamily="2" charset="-79"/>
              </a:rPr>
              <a:t>Scope</a:t>
            </a:r>
            <a:r>
              <a:rPr lang="en-US" sz="2000" dirty="0">
                <a:solidFill>
                  <a:srgbClr val="FFFFFF"/>
                </a:solidFill>
                <a:latin typeface="Montserrat Light"/>
                <a:cs typeface="Rubik Light" pitchFamily="2" charset="-79"/>
              </a:rPr>
              <a:t>, </a:t>
            </a:r>
            <a:r>
              <a:rPr lang="en-US" sz="1600" dirty="0">
                <a:solidFill>
                  <a:srgbClr val="FFFFFF"/>
                </a:solidFill>
                <a:latin typeface="Montserrat Light"/>
                <a:cs typeface="Rubik Light" pitchFamily="2" charset="-79"/>
              </a:rPr>
              <a:t>Assumptions, Out of Scope, Risks</a:t>
            </a:r>
            <a:endParaRPr lang="en-US" sz="2000" dirty="0">
              <a:solidFill>
                <a:srgbClr val="FFFFFF"/>
              </a:solidFill>
              <a:latin typeface="Montserrat Light"/>
              <a:cs typeface="Rubik Light" pitchFamily="2" charset="-79"/>
            </a:endParaRPr>
          </a:p>
        </p:txBody>
      </p:sp>
      <p:sp>
        <p:nvSpPr>
          <p:cNvPr id="25" name="Content Placeholder 4">
            <a:extLst>
              <a:ext uri="{FF2B5EF4-FFF2-40B4-BE49-F238E27FC236}">
                <a16:creationId xmlns:a16="http://schemas.microsoft.com/office/drawing/2014/main" id="{8B507410-5E94-461D-823D-3C56766BF32D}"/>
              </a:ext>
            </a:extLst>
          </p:cNvPr>
          <p:cNvSpPr txBox="1">
            <a:spLocks/>
          </p:cNvSpPr>
          <p:nvPr/>
        </p:nvSpPr>
        <p:spPr>
          <a:xfrm>
            <a:off x="6978144" y="2129906"/>
            <a:ext cx="4518390" cy="307777"/>
          </a:xfrm>
          <a:prstGeom prst="rect">
            <a:avLst/>
          </a:prstGeom>
        </p:spPr>
        <p:txBody>
          <a:bodyPr vert="horz" wrap="square" lIns="0" tIns="0" rIns="0" bIns="0" rtlCol="0">
            <a:spAutoFit/>
          </a:bodyPr>
          <a:lstStyle>
            <a:lvl1pPr marL="182880" indent="-182880" algn="l" defTabSz="914400" rtl="0" eaLnBrk="1" latinLnBrk="0" hangingPunct="1">
              <a:lnSpc>
                <a:spcPct val="100000"/>
              </a:lnSpc>
              <a:spcBef>
                <a:spcPts val="900"/>
              </a:spcBef>
              <a:spcAft>
                <a:spcPts val="600"/>
              </a:spcAft>
              <a:buClr>
                <a:schemeClr val="bg1"/>
              </a:buClr>
              <a:buFont typeface="Garamond" pitchFamily="18" charset="0"/>
              <a:buChar char="◦"/>
              <a:defRPr sz="2400" kern="1200">
                <a:solidFill>
                  <a:schemeClr val="bg1"/>
                </a:solidFill>
                <a:latin typeface="Rubik" panose="00000500000000000000" pitchFamily="2" charset="-79"/>
                <a:ea typeface="+mn-ea"/>
                <a:cs typeface="Rubik" panose="00000500000000000000" pitchFamily="2" charset="-79"/>
              </a:defRPr>
            </a:lvl1pPr>
            <a:lvl2pPr marL="45720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2pPr>
            <a:lvl3pPr marL="73152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3pPr>
            <a:lvl4pPr marL="100584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4pPr>
            <a:lvl5pPr marL="1280160" indent="-182880" algn="l" defTabSz="914400" rtl="0" eaLnBrk="1" latinLnBrk="0" hangingPunct="1">
              <a:lnSpc>
                <a:spcPct val="100000"/>
              </a:lnSpc>
              <a:spcBef>
                <a:spcPts val="500"/>
              </a:spcBef>
              <a:spcAft>
                <a:spcPts val="600"/>
              </a:spcAft>
              <a:buClr>
                <a:schemeClr val="bg1"/>
              </a:buClr>
              <a:buFont typeface="Garamond" pitchFamily="18" charset="0"/>
              <a:buChar char="◦"/>
              <a:defRPr sz="2000" kern="1200">
                <a:solidFill>
                  <a:schemeClr val="bg1"/>
                </a:solidFill>
                <a:latin typeface="Rubik" panose="00000500000000000000" pitchFamily="2" charset="-79"/>
                <a:ea typeface="+mn-ea"/>
                <a:cs typeface="Rubik" panose="00000500000000000000" pitchFamily="2" charset="-79"/>
              </a:defRPr>
            </a:lvl5pPr>
            <a:lvl6pPr marL="16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6pPr>
            <a:lvl7pPr marL="19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7pPr>
            <a:lvl8pPr marL="22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8pPr>
            <a:lvl9pPr marL="2500000" indent="-228600" algn="l" defTabSz="914400" rtl="0" eaLnBrk="1" latinLnBrk="0" hangingPunct="1">
              <a:lnSpc>
                <a:spcPct val="100000"/>
              </a:lnSpc>
              <a:spcBef>
                <a:spcPts val="500"/>
              </a:spcBef>
              <a:buClr>
                <a:schemeClr val="tx1">
                  <a:lumMod val="85000"/>
                  <a:lumOff val="15000"/>
                </a:schemeClr>
              </a:buClr>
              <a:buFont typeface="Garamond" pitchFamily="18" charset="0"/>
              <a:buChar char="◦"/>
              <a:defRPr sz="14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600"/>
              </a:spcAft>
              <a:buClr>
                <a:srgbClr val="FFFFFF"/>
              </a:buClr>
              <a:buSzPts val="2200"/>
              <a:buFont typeface="Garamond" pitchFamily="18" charset="0"/>
              <a:buNone/>
              <a:tabLst/>
              <a:defRPr/>
            </a:pPr>
            <a:r>
              <a:rPr kumimoji="0" lang="en-US" sz="2000" b="0" i="0" u="none" strike="noStrike" kern="1200" cap="none" spc="0" normalizeH="0" baseline="0" noProof="0" dirty="0">
                <a:ln>
                  <a:noFill/>
                </a:ln>
                <a:solidFill>
                  <a:srgbClr val="FFFFFF"/>
                </a:solidFill>
                <a:effectLst/>
                <a:uLnTx/>
                <a:uFillTx/>
                <a:latin typeface="Montserrat Light"/>
                <a:ea typeface="+mn-ea"/>
                <a:cs typeface="Rubik Light" pitchFamily="2" charset="-79"/>
              </a:rPr>
              <a:t>Project Activities &amp; Timeline</a:t>
            </a:r>
          </a:p>
        </p:txBody>
      </p:sp>
      <p:cxnSp>
        <p:nvCxnSpPr>
          <p:cNvPr id="26" name="Straight Connector 25">
            <a:extLst>
              <a:ext uri="{FF2B5EF4-FFF2-40B4-BE49-F238E27FC236}">
                <a16:creationId xmlns:a16="http://schemas.microsoft.com/office/drawing/2014/main" id="{EF1D2DA6-E96A-4390-81D4-3668510E8813}"/>
              </a:ext>
            </a:extLst>
          </p:cNvPr>
          <p:cNvCxnSpPr>
            <a:cxnSpLocks/>
          </p:cNvCxnSpPr>
          <p:nvPr/>
        </p:nvCxnSpPr>
        <p:spPr>
          <a:xfrm>
            <a:off x="6978144" y="2856398"/>
            <a:ext cx="4518390" cy="0"/>
          </a:xfrm>
          <a:prstGeom prst="line">
            <a:avLst/>
          </a:prstGeom>
          <a:ln w="9525">
            <a:solidFill>
              <a:schemeClr val="bg2"/>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95938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AutoShape 11">
            <a:extLst>
              <a:ext uri="{FF2B5EF4-FFF2-40B4-BE49-F238E27FC236}">
                <a16:creationId xmlns:a16="http://schemas.microsoft.com/office/drawing/2014/main" id="{FC7AC35C-7143-453D-8E83-25B9C3FE7212}"/>
              </a:ext>
            </a:extLst>
          </p:cNvPr>
          <p:cNvSpPr>
            <a:spLocks noChangeArrowheads="1"/>
          </p:cNvSpPr>
          <p:nvPr/>
        </p:nvSpPr>
        <p:spPr bwMode="gray">
          <a:xfrm>
            <a:off x="422572" y="1029126"/>
            <a:ext cx="1519680" cy="710773"/>
          </a:xfrm>
          <a:prstGeom prst="rect">
            <a:avLst/>
          </a:prstGeom>
          <a:solidFill>
            <a:schemeClr val="accent4"/>
          </a:solidFill>
          <a:ln w="28575" algn="ctr">
            <a:noFill/>
            <a:miter lim="800000"/>
            <a:headEnd/>
            <a:tailEnd/>
          </a:ln>
          <a:effectLst/>
        </p:spPr>
        <p:txBody>
          <a:bodyPr lIns="90000" tIns="90000" rIns="90000" bIns="90000"/>
          <a:lstStyle/>
          <a:p>
            <a:pPr eaLnBrk="0" fontAlgn="base" hangingPunct="0">
              <a:spcBef>
                <a:spcPct val="0"/>
              </a:spcBef>
              <a:spcAft>
                <a:spcPct val="0"/>
              </a:spcAft>
              <a:buClr>
                <a:srgbClr val="00A28A"/>
              </a:buClr>
              <a:buFont typeface="Times" pitchFamily="18" charset="0"/>
              <a:buNone/>
            </a:pPr>
            <a:r>
              <a:rPr lang="en-US" sz="1400" dirty="0">
                <a:latin typeface="+mj-lt"/>
                <a:ea typeface="Verdana" panose="020B0604030504040204" pitchFamily="34" charset="0"/>
              </a:rPr>
              <a:t>Background </a:t>
            </a:r>
            <a:br>
              <a:rPr lang="en-US" sz="1400" dirty="0">
                <a:latin typeface="+mj-lt"/>
                <a:ea typeface="Verdana" panose="020B0604030504040204" pitchFamily="34" charset="0"/>
              </a:rPr>
            </a:br>
            <a:r>
              <a:rPr lang="en-US" sz="1400" dirty="0">
                <a:latin typeface="+mj-lt"/>
                <a:ea typeface="Verdana" panose="020B0604030504040204" pitchFamily="34" charset="0"/>
              </a:rPr>
              <a:t>&amp; Objective</a:t>
            </a:r>
          </a:p>
        </p:txBody>
      </p:sp>
      <p:sp>
        <p:nvSpPr>
          <p:cNvPr id="7" name="AutoShape 13">
            <a:extLst>
              <a:ext uri="{FF2B5EF4-FFF2-40B4-BE49-F238E27FC236}">
                <a16:creationId xmlns:a16="http://schemas.microsoft.com/office/drawing/2014/main" id="{F5214F06-B4E3-4B45-89C2-E0F94E64F828}"/>
              </a:ext>
            </a:extLst>
          </p:cNvPr>
          <p:cNvSpPr>
            <a:spLocks noChangeArrowheads="1"/>
          </p:cNvSpPr>
          <p:nvPr/>
        </p:nvSpPr>
        <p:spPr bwMode="gray">
          <a:xfrm>
            <a:off x="422572" y="2024060"/>
            <a:ext cx="1519680" cy="4288248"/>
          </a:xfrm>
          <a:prstGeom prst="rect">
            <a:avLst/>
          </a:prstGeom>
          <a:solidFill>
            <a:schemeClr val="accent4"/>
          </a:solidFill>
          <a:ln w="28575" algn="ctr">
            <a:noFill/>
            <a:miter lim="800000"/>
            <a:headEnd/>
            <a:tailEnd/>
          </a:ln>
          <a:effectLst/>
        </p:spPr>
        <p:txBody>
          <a:bodyPr lIns="90000" tIns="90000" rIns="90000" bIns="90000"/>
          <a:lstStyle/>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endParaRPr lang="en-US" sz="1400" b="1" dirty="0">
              <a:solidFill>
                <a:schemeClr val="bg1"/>
              </a:solidFill>
              <a:latin typeface="+mj-lt"/>
              <a:ea typeface="Verdana" panose="020B0604030504040204" pitchFamily="34" charset="0"/>
            </a:endParaRPr>
          </a:p>
          <a:p>
            <a:pPr eaLnBrk="0" fontAlgn="base" hangingPunct="0">
              <a:spcBef>
                <a:spcPct val="0"/>
              </a:spcBef>
              <a:spcAft>
                <a:spcPct val="0"/>
              </a:spcAft>
              <a:buClr>
                <a:srgbClr val="00A28A"/>
              </a:buClr>
              <a:buFont typeface="Times" pitchFamily="18" charset="0"/>
              <a:buNone/>
            </a:pPr>
            <a:r>
              <a:rPr lang="en-US" sz="1400" dirty="0">
                <a:latin typeface="+mj-lt"/>
                <a:ea typeface="Verdana" panose="020B0604030504040204" pitchFamily="34" charset="0"/>
              </a:rPr>
              <a:t>Scope</a:t>
            </a:r>
          </a:p>
        </p:txBody>
      </p:sp>
      <p:sp>
        <p:nvSpPr>
          <p:cNvPr id="13" name="Rectangle 12">
            <a:extLst>
              <a:ext uri="{FF2B5EF4-FFF2-40B4-BE49-F238E27FC236}">
                <a16:creationId xmlns:a16="http://schemas.microsoft.com/office/drawing/2014/main" id="{2231D4FA-A43C-441C-B02D-722F70528183}"/>
              </a:ext>
            </a:extLst>
          </p:cNvPr>
          <p:cNvSpPr>
            <a:spLocks noChangeArrowheads="1"/>
          </p:cNvSpPr>
          <p:nvPr/>
        </p:nvSpPr>
        <p:spPr bwMode="auto">
          <a:xfrm>
            <a:off x="2105246" y="1029126"/>
            <a:ext cx="9664183" cy="860312"/>
          </a:xfrm>
          <a:prstGeom prst="rect">
            <a:avLst/>
          </a:prstGeom>
          <a:noFill/>
          <a:ln w="19050">
            <a:noFill/>
            <a:miter lim="800000"/>
            <a:headEnd/>
            <a:tailEnd/>
          </a:ln>
          <a:effectLst/>
        </p:spPr>
        <p:txBody>
          <a:bodyPr lIns="0" tIns="0" rIns="0" bIns="0">
            <a:noAutofit/>
          </a:bodyPr>
          <a:lstStyle/>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The objective is to help </a:t>
            </a:r>
            <a:r>
              <a:rPr lang="en-US" sz="1200" dirty="0">
                <a:highlight>
                  <a:srgbClr val="FFFF00"/>
                </a:highlight>
                <a:ea typeface="Verdana" panose="020B0604030504040204" pitchFamily="34" charset="0"/>
              </a:rPr>
              <a:t>[CUSTOMER] </a:t>
            </a:r>
            <a:r>
              <a:rPr lang="en-US" sz="1200" dirty="0">
                <a:solidFill>
                  <a:srgbClr val="FFFFFF"/>
                </a:solidFill>
                <a:ea typeface="Verdana" panose="020B0604030504040204" pitchFamily="34" charset="0"/>
              </a:rPr>
              <a:t>implement Saviynt CPAM solution in order to build a robust Privileged Access Management (PAM) program and strengthen their overall cybersecurity posture. </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~10-week estimated timeline for completion for Phase-1 of the project including post go-live Hypercare</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~25-week estimated timeline for completion of Phase-2 of the project including post go-live Hypercare</a:t>
            </a:r>
            <a:endParaRPr lang="en-US" sz="1200" dirty="0">
              <a:solidFill>
                <a:srgbClr val="646464"/>
              </a:solidFill>
              <a:ea typeface="Verdana" panose="020B0604030504040204" pitchFamily="34" charset="0"/>
            </a:endParaRPr>
          </a:p>
        </p:txBody>
      </p:sp>
      <p:sp>
        <p:nvSpPr>
          <p:cNvPr id="14" name="Rectangle 13">
            <a:extLst>
              <a:ext uri="{FF2B5EF4-FFF2-40B4-BE49-F238E27FC236}">
                <a16:creationId xmlns:a16="http://schemas.microsoft.com/office/drawing/2014/main" id="{0543D0DF-D468-487B-91F5-60D0A3CF8C30}"/>
              </a:ext>
            </a:extLst>
          </p:cNvPr>
          <p:cNvSpPr>
            <a:spLocks noChangeArrowheads="1"/>
          </p:cNvSpPr>
          <p:nvPr/>
        </p:nvSpPr>
        <p:spPr bwMode="auto">
          <a:xfrm>
            <a:off x="2105247" y="2024060"/>
            <a:ext cx="9664182" cy="4399649"/>
          </a:xfrm>
          <a:prstGeom prst="rect">
            <a:avLst/>
          </a:prstGeom>
          <a:noFill/>
          <a:ln w="19050">
            <a:noFill/>
            <a:miter lim="800000"/>
            <a:headEnd/>
            <a:tailEnd/>
          </a:ln>
          <a:effectLst/>
        </p:spPr>
        <p:txBody>
          <a:bodyPr lIns="0" tIns="0" rIns="0" bIns="0">
            <a:noAutofit/>
          </a:bodyPr>
          <a:lstStyle/>
          <a:p>
            <a:pPr indent="-195262" fontAlgn="base">
              <a:spcBef>
                <a:spcPct val="20000"/>
              </a:spcBef>
              <a:spcAft>
                <a:spcPct val="0"/>
              </a:spcAft>
              <a:buClr>
                <a:srgbClr val="FFD200"/>
              </a:buClr>
              <a:buSzPct val="100000"/>
            </a:pPr>
            <a:r>
              <a:rPr lang="en-US" sz="1200" dirty="0">
                <a:solidFill>
                  <a:srgbClr val="FFFFFF"/>
                </a:solidFill>
                <a:ea typeface="Verdana" panose="020B0604030504040204" pitchFamily="34" charset="0"/>
              </a:rPr>
              <a:t>Based on our understanding of </a:t>
            </a:r>
            <a:r>
              <a:rPr lang="en-US" sz="1200" dirty="0">
                <a:highlight>
                  <a:srgbClr val="FFFF00"/>
                </a:highlight>
                <a:ea typeface="Verdana" panose="020B0604030504040204" pitchFamily="34" charset="0"/>
              </a:rPr>
              <a:t>[CUSTOMER] </a:t>
            </a:r>
            <a:r>
              <a:rPr lang="en-US" sz="1200" dirty="0">
                <a:solidFill>
                  <a:srgbClr val="FFFFFF"/>
                </a:solidFill>
                <a:ea typeface="Verdana" panose="020B0604030504040204" pitchFamily="34" charset="0"/>
              </a:rPr>
              <a:t> scope, we have summarized project scope as below</a:t>
            </a: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a:p>
            <a:pPr fontAlgn="base">
              <a:spcBef>
                <a:spcPct val="20000"/>
              </a:spcBef>
              <a:spcAft>
                <a:spcPct val="0"/>
              </a:spcAft>
              <a:buClr>
                <a:schemeClr val="bg1"/>
              </a:buClr>
              <a:buSzPct val="100000"/>
            </a:pPr>
            <a:r>
              <a:rPr lang="en-US" sz="1200" b="1" dirty="0">
                <a:solidFill>
                  <a:srgbClr val="FFFFFF"/>
                </a:solidFill>
                <a:ea typeface="Verdana" panose="020B0604030504040204" pitchFamily="34" charset="0"/>
              </a:rPr>
              <a:t>Phase 1: Building CPAM environment – Addressing core requirements for Audit </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Active Directory Privileged Accounts and service Accounts onboarding</a:t>
            </a:r>
            <a:r>
              <a:rPr lang="en-US" sz="1200" dirty="0">
                <a:solidFill>
                  <a:srgbClr val="FFFFFF"/>
                </a:solidFill>
                <a:ea typeface="Verdana" panose="020B0604030504040204" pitchFamily="34" charset="0"/>
              </a:rPr>
              <a:t>: Policy based password rotation, Check-in/check-out, Password policy, Credential checkout, Credential Less ADAM(AD Console) access</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AWS</a:t>
            </a:r>
            <a:r>
              <a:rPr lang="en-US" sz="1200" dirty="0">
                <a:solidFill>
                  <a:srgbClr val="FFFFFF"/>
                </a:solidFill>
                <a:ea typeface="Verdana" panose="020B0604030504040204" pitchFamily="34" charset="0"/>
              </a:rPr>
              <a:t>: One AWS account onboarding, Machine discovery, Session Recording and playback, Workload access method (Credential, Credential Less, and Just in Time), AWS console, Linux and Windows workload protections</a:t>
            </a:r>
          </a:p>
          <a:p>
            <a:pPr marL="169863" indent="-169863"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Splunk</a:t>
            </a:r>
            <a:r>
              <a:rPr lang="en-US" sz="1200" dirty="0">
                <a:solidFill>
                  <a:srgbClr val="FFFFFF"/>
                </a:solidFill>
                <a:ea typeface="Verdana" panose="020B0604030504040204" pitchFamily="34" charset="0"/>
              </a:rPr>
              <a:t> (Security Information and Event Management – SIEM) integration.</a:t>
            </a:r>
            <a:endParaRPr lang="en-US" sz="1200" dirty="0">
              <a:solidFill>
                <a:srgbClr val="FFFFFF"/>
              </a:solidFill>
              <a:highlight>
                <a:srgbClr val="FABD2F"/>
              </a:highlight>
              <a:ea typeface="Verdana" panose="020B0604030504040204" pitchFamily="34" charset="0"/>
            </a:endParaRPr>
          </a:p>
          <a:p>
            <a:pPr marL="169863" indent="-169863"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OnPerm Vault Integration</a:t>
            </a: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a:p>
            <a:pPr fontAlgn="base">
              <a:spcBef>
                <a:spcPct val="20000"/>
              </a:spcBef>
              <a:spcAft>
                <a:spcPct val="0"/>
              </a:spcAft>
              <a:buClr>
                <a:schemeClr val="bg1"/>
              </a:buClr>
              <a:buSzPct val="100000"/>
            </a:pPr>
            <a:r>
              <a:rPr lang="en-US" sz="1200" b="1" dirty="0">
                <a:solidFill>
                  <a:srgbClr val="FFFFFF"/>
                </a:solidFill>
                <a:ea typeface="Verdana" panose="020B0604030504040204" pitchFamily="34" charset="0"/>
              </a:rPr>
              <a:t>Phase 2: Expansion of CPAM</a:t>
            </a:r>
            <a:r>
              <a:rPr lang="en-US" sz="1200" dirty="0">
                <a:solidFill>
                  <a:srgbClr val="FFFFFF"/>
                </a:solidFill>
                <a:ea typeface="Verdana" panose="020B0604030504040204" pitchFamily="34" charset="0"/>
              </a:rPr>
              <a:t> </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Automatic password rotation (</a:t>
            </a:r>
            <a:r>
              <a:rPr lang="en-US" sz="1200" b="1" dirty="0">
                <a:solidFill>
                  <a:srgbClr val="FFFFFF"/>
                </a:solidFill>
                <a:ea typeface="Verdana" panose="020B0604030504040204" pitchFamily="34" charset="0"/>
              </a:rPr>
              <a:t>Windows Services, Schedule Tasks</a:t>
            </a:r>
            <a:r>
              <a:rPr lang="en-US" sz="1200" dirty="0">
                <a:solidFill>
                  <a:srgbClr val="FFFFFF"/>
                </a:solidFill>
                <a:ea typeface="Verdana" panose="020B0604030504040204" pitchFamily="34" charset="0"/>
              </a:rPr>
              <a:t>)</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Service Account Management </a:t>
            </a:r>
            <a:r>
              <a:rPr lang="en-US" sz="1200" dirty="0">
                <a:solidFill>
                  <a:srgbClr val="FFFFFF"/>
                </a:solidFill>
                <a:ea typeface="Verdana" panose="020B0604030504040204" pitchFamily="34" charset="0"/>
              </a:rPr>
              <a:t>(Active Directory Service Account management, Strategy definition to reduce service accounts, Service Account removal from Unix servers.</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b="1" dirty="0">
                <a:solidFill>
                  <a:srgbClr val="FFFFFF"/>
                </a:solidFill>
                <a:ea typeface="Verdana" panose="020B0604030504040204" pitchFamily="34" charset="0"/>
              </a:rPr>
              <a:t>Two (2) AWS accounts </a:t>
            </a:r>
            <a:r>
              <a:rPr lang="en-US" sz="1200" dirty="0">
                <a:solidFill>
                  <a:srgbClr val="FFFFFF"/>
                </a:solidFill>
                <a:ea typeface="Verdana" panose="020B0604030504040204" pitchFamily="34" charset="0"/>
              </a:rPr>
              <a:t>onboarding to cover “console, Linux, Windows and DB” workloads to extend phase-1 solution</a:t>
            </a:r>
          </a:p>
          <a:p>
            <a:pPr marL="171450" indent="-171450" fontAlgn="base">
              <a:spcBef>
                <a:spcPct val="20000"/>
              </a:spcBef>
              <a:spcAft>
                <a:spcPct val="0"/>
              </a:spcAft>
              <a:buClr>
                <a:schemeClr val="bg1"/>
              </a:buClr>
              <a:buSzPct val="100000"/>
              <a:buFont typeface="Arial" panose="020B0604020202020204" pitchFamily="34" charset="0"/>
              <a:buChar char="•"/>
            </a:pPr>
            <a:r>
              <a:rPr lang="en-US" sz="1200" dirty="0">
                <a:solidFill>
                  <a:srgbClr val="FFFFFF"/>
                </a:solidFill>
                <a:ea typeface="Verdana" panose="020B0604030504040204" pitchFamily="34" charset="0"/>
              </a:rPr>
              <a:t>Solution design to onboard </a:t>
            </a:r>
            <a:r>
              <a:rPr lang="en-US" sz="1200" b="1" dirty="0">
                <a:solidFill>
                  <a:srgbClr val="FFFFFF"/>
                </a:solidFill>
                <a:ea typeface="Verdana" panose="020B0604030504040204" pitchFamily="34" charset="0"/>
              </a:rPr>
              <a:t>OnPerm infrastructure </a:t>
            </a:r>
            <a:r>
              <a:rPr lang="en-US" sz="1200" dirty="0">
                <a:solidFill>
                  <a:srgbClr val="FFFFFF"/>
                </a:solidFill>
                <a:ea typeface="Verdana" panose="020B0604030504040204" pitchFamily="34" charset="0"/>
              </a:rPr>
              <a:t>(Up to 5 sets of unique combinations of machines) to demonstrate JIT, Credential Less, Credential access to Windows/Linux and DB workloads</a:t>
            </a: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a:p>
            <a:pPr marL="169863" indent="-169863" fontAlgn="base">
              <a:spcBef>
                <a:spcPct val="20000"/>
              </a:spcBef>
              <a:spcAft>
                <a:spcPct val="0"/>
              </a:spcAft>
              <a:buClr>
                <a:schemeClr val="bg1"/>
              </a:buClr>
              <a:buSzPct val="100000"/>
              <a:buFont typeface="Arial" panose="020B0604020202020204" pitchFamily="34" charset="0"/>
              <a:buChar char="•"/>
            </a:pPr>
            <a:endParaRPr lang="en-US" sz="1200" dirty="0">
              <a:solidFill>
                <a:srgbClr val="FFFFFF"/>
              </a:solidFill>
              <a:ea typeface="Verdana" panose="020B0604030504040204" pitchFamily="34" charset="0"/>
            </a:endParaRPr>
          </a:p>
          <a:p>
            <a:pPr fontAlgn="base">
              <a:spcBef>
                <a:spcPct val="20000"/>
              </a:spcBef>
              <a:spcAft>
                <a:spcPct val="0"/>
              </a:spcAft>
              <a:buClr>
                <a:schemeClr val="bg1"/>
              </a:buClr>
              <a:buSzPct val="100000"/>
            </a:pPr>
            <a:endParaRPr lang="en-US" sz="1200" dirty="0">
              <a:solidFill>
                <a:srgbClr val="FFFFFF"/>
              </a:solidFill>
              <a:ea typeface="Verdana" panose="020B0604030504040204" pitchFamily="34" charset="0"/>
            </a:endParaRPr>
          </a:p>
        </p:txBody>
      </p:sp>
      <p:sp>
        <p:nvSpPr>
          <p:cNvPr id="2" name="Title 1">
            <a:extLst>
              <a:ext uri="{FF2B5EF4-FFF2-40B4-BE49-F238E27FC236}">
                <a16:creationId xmlns:a16="http://schemas.microsoft.com/office/drawing/2014/main" id="{8225BB89-332A-4A41-BF74-E3A39FBFBF53}"/>
              </a:ext>
            </a:extLst>
          </p:cNvPr>
          <p:cNvSpPr>
            <a:spLocks noGrp="1"/>
          </p:cNvSpPr>
          <p:nvPr>
            <p:ph type="title"/>
          </p:nvPr>
        </p:nvSpPr>
        <p:spPr/>
        <p:txBody>
          <a:bodyPr/>
          <a:lstStyle/>
          <a:p>
            <a:r>
              <a:rPr lang="en-IN" dirty="0"/>
              <a:t>Project Overview</a:t>
            </a:r>
          </a:p>
        </p:txBody>
      </p:sp>
      <p:cxnSp>
        <p:nvCxnSpPr>
          <p:cNvPr id="4" name="Straight Connector 3">
            <a:extLst>
              <a:ext uri="{FF2B5EF4-FFF2-40B4-BE49-F238E27FC236}">
                <a16:creationId xmlns:a16="http://schemas.microsoft.com/office/drawing/2014/main" id="{D3768E39-5797-4B37-8412-4A96FDBDDD7D}"/>
              </a:ext>
            </a:extLst>
          </p:cNvPr>
          <p:cNvCxnSpPr>
            <a:cxnSpLocks/>
          </p:cNvCxnSpPr>
          <p:nvPr/>
        </p:nvCxnSpPr>
        <p:spPr>
          <a:xfrm>
            <a:off x="422572" y="1889440"/>
            <a:ext cx="11346857" cy="0"/>
          </a:xfrm>
          <a:prstGeom prst="line">
            <a:avLst/>
          </a:prstGeom>
          <a:ln w="9525">
            <a:solidFill>
              <a:schemeClr val="bg1"/>
            </a:solidFill>
            <a:prstDash val="sys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00265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EF-9EC2-4C65-BBFC-7AC5A5D460DA}"/>
              </a:ext>
            </a:extLst>
          </p:cNvPr>
          <p:cNvSpPr>
            <a:spLocks noGrp="1"/>
          </p:cNvSpPr>
          <p:nvPr>
            <p:ph type="title"/>
          </p:nvPr>
        </p:nvSpPr>
        <p:spPr/>
        <p:txBody>
          <a:bodyPr/>
          <a:lstStyle/>
          <a:p>
            <a:r>
              <a:rPr lang="en-US" dirty="0"/>
              <a:t>Assumptions</a:t>
            </a:r>
          </a:p>
        </p:txBody>
      </p:sp>
      <p:sp>
        <p:nvSpPr>
          <p:cNvPr id="3" name="Rectangle 2">
            <a:extLst>
              <a:ext uri="{FF2B5EF4-FFF2-40B4-BE49-F238E27FC236}">
                <a16:creationId xmlns:a16="http://schemas.microsoft.com/office/drawing/2014/main" id="{E28E756D-61BA-43D3-AEBD-8794F54A2358}"/>
              </a:ext>
            </a:extLst>
          </p:cNvPr>
          <p:cNvSpPr>
            <a:spLocks noChangeArrowheads="1"/>
          </p:cNvSpPr>
          <p:nvPr/>
        </p:nvSpPr>
        <p:spPr bwMode="auto">
          <a:xfrm>
            <a:off x="540016" y="1159994"/>
            <a:ext cx="11095513" cy="5073026"/>
          </a:xfrm>
          <a:prstGeom prst="rect">
            <a:avLst/>
          </a:prstGeom>
          <a:noFill/>
          <a:ln w="19050">
            <a:noFill/>
            <a:miter lim="800000"/>
            <a:headEnd/>
            <a:tailEnd/>
          </a:ln>
          <a:effectLst/>
        </p:spPr>
        <p:txBody>
          <a:bodyPr lIns="0" tIns="0" rIns="0" bIns="0">
            <a:noAutofit/>
          </a:bodyPr>
          <a:lstStyle/>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The Saviynt resources will deliver the work through the following mechanisms: Email, Phone calls and </a:t>
            </a:r>
            <a:r>
              <a:rPr lang="en-US" sz="1600" dirty="0">
                <a:solidFill>
                  <a:schemeClr val="bg1"/>
                </a:solidFill>
                <a:latin typeface="+mj-lt"/>
                <a:ea typeface="Times New Roman" panose="02020603050405020304" pitchFamily="18" charset="0"/>
              </a:rPr>
              <a:t>Zoom</a:t>
            </a:r>
            <a:r>
              <a:rPr lang="en-US" sz="1600" dirty="0">
                <a:solidFill>
                  <a:schemeClr val="bg1"/>
                </a:solidFill>
                <a:effectLst/>
                <a:latin typeface="+mj-lt"/>
                <a:ea typeface="Times New Roman" panose="02020603050405020304" pitchFamily="18" charset="0"/>
              </a:rPr>
              <a:t> (or similar) meetings.</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Out of the box connectors will be utilized for integrating with in-scope applications wherever applicable.</a:t>
            </a:r>
          </a:p>
          <a:p>
            <a:pPr marL="285750" indent="-285750" algn="jus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be responsible for UAT &amp; Systems Integration Testing (SIT). Customer will own the test cases, scripts and identifying individuals for UAT. Saviynt will provide information on functional test use cases. Saviynt can assist customer in UAT test case creation if needed. </a:t>
            </a:r>
          </a:p>
          <a:p>
            <a:pPr marL="285750" indent="-285750" algn="just">
              <a:buFont typeface="Arial" panose="020B0604020202020204" pitchFamily="34" charset="0"/>
              <a:buChar char="•"/>
            </a:pPr>
            <a:r>
              <a:rPr lang="en-US" sz="1600" dirty="0">
                <a:solidFill>
                  <a:schemeClr val="bg1"/>
                </a:solidFill>
                <a:effectLst/>
                <a:latin typeface="+mj-lt"/>
                <a:ea typeface="Times New Roman" panose="02020603050405020304" pitchFamily="18" charset="0"/>
              </a:rPr>
              <a:t>Saviynt can provide configuration guides and solution implementation steps. Client needs to create operational documentation based on their requirements. Saviynt can assist but will not own any operational documents.</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provide the necessary network connectivity to Development, UAT, and Production environments, so that Saviynt system can connect to Customer system in each environment for troubleshooting and assistance provided.</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ensure the data validation and integrity check of all data and feeds.</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will provide information about different types of attributes that need to be set within each target system while provisioning.</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Organizational “rollout” within the Customer organization(s) is the responsibility of Customer.</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shall communicate to Saviynt any changes in schedule and availability of project personnel, computing hardware, software, resources, or facilities related to the project at least five (5) business days prior to the change.</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Customer shall resolve all other environmental issues (including but not limited to application server, databases, and network routing)</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Organization change management &amp; communication will be responsibility of Customer.</a:t>
            </a:r>
          </a:p>
          <a:p>
            <a:pPr marL="285750" marR="0" lvl="0" indent="-285750" algn="just">
              <a:spcBef>
                <a:spcPts val="0"/>
              </a:spcBef>
              <a:spcAft>
                <a:spcPts val="0"/>
              </a:spcAft>
              <a:buFont typeface="Arial" panose="020B0604020202020204" pitchFamily="34" charset="0"/>
              <a:buChar char="•"/>
            </a:pPr>
            <a:r>
              <a:rPr lang="en-US" sz="1600" dirty="0">
                <a:solidFill>
                  <a:schemeClr val="bg1"/>
                </a:solidFill>
                <a:effectLst/>
                <a:latin typeface="+mj-lt"/>
                <a:ea typeface="Times New Roman" panose="02020603050405020304" pitchFamily="18" charset="0"/>
              </a:rPr>
              <a:t>Prerequisite: Connectivity from Saviynt Security Manager (SSM) to Active Directory, AWS and target workloads/environments in scope.</a:t>
            </a:r>
          </a:p>
          <a:p>
            <a:pPr marL="285750" marR="0" lvl="0" indent="-285750" algn="just">
              <a:spcBef>
                <a:spcPts val="0"/>
              </a:spcBef>
              <a:spcAft>
                <a:spcPts val="0"/>
              </a:spcAft>
              <a:buFont typeface="Arial" panose="020B0604020202020204" pitchFamily="34" charset="0"/>
              <a:buChar char="•"/>
            </a:pPr>
            <a:endParaRPr lang="en-US" sz="1800" dirty="0">
              <a:solidFill>
                <a:schemeClr val="bg1"/>
              </a:solidFill>
              <a:effectLst/>
              <a:latin typeface="+mj-lt"/>
              <a:ea typeface="Times New Roman" panose="02020603050405020304" pitchFamily="18" charset="0"/>
            </a:endParaRPr>
          </a:p>
        </p:txBody>
      </p:sp>
    </p:spTree>
    <p:extLst>
      <p:ext uri="{BB962C8B-B14F-4D97-AF65-F5344CB8AC3E}">
        <p14:creationId xmlns:p14="http://schemas.microsoft.com/office/powerpoint/2010/main" val="35227267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EF-9EC2-4C65-BBFC-7AC5A5D460DA}"/>
              </a:ext>
            </a:extLst>
          </p:cNvPr>
          <p:cNvSpPr>
            <a:spLocks noGrp="1"/>
          </p:cNvSpPr>
          <p:nvPr>
            <p:ph type="title"/>
          </p:nvPr>
        </p:nvSpPr>
        <p:spPr/>
        <p:txBody>
          <a:bodyPr/>
          <a:lstStyle/>
          <a:p>
            <a:r>
              <a:rPr lang="en-US" dirty="0"/>
              <a:t>Out of Scope</a:t>
            </a:r>
          </a:p>
        </p:txBody>
      </p:sp>
      <p:sp>
        <p:nvSpPr>
          <p:cNvPr id="3" name="Rectangle 2">
            <a:extLst>
              <a:ext uri="{FF2B5EF4-FFF2-40B4-BE49-F238E27FC236}">
                <a16:creationId xmlns:a16="http://schemas.microsoft.com/office/drawing/2014/main" id="{E28E756D-61BA-43D3-AEBD-8794F54A2358}"/>
              </a:ext>
            </a:extLst>
          </p:cNvPr>
          <p:cNvSpPr>
            <a:spLocks noChangeArrowheads="1"/>
          </p:cNvSpPr>
          <p:nvPr/>
        </p:nvSpPr>
        <p:spPr bwMode="auto">
          <a:xfrm>
            <a:off x="540016" y="1159994"/>
            <a:ext cx="11095513" cy="4399649"/>
          </a:xfrm>
          <a:prstGeom prst="rect">
            <a:avLst/>
          </a:prstGeom>
          <a:noFill/>
          <a:ln w="19050">
            <a:noFill/>
            <a:miter lim="800000"/>
            <a:headEnd/>
            <a:tailEnd/>
          </a:ln>
          <a:effectLst/>
        </p:spPr>
        <p:txBody>
          <a:bodyPr lIns="0" tIns="0" rIns="0" bIns="0">
            <a:noAutofit/>
          </a:bodyPr>
          <a:lstStyle/>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Provisioning, Deprovisioning and JML (Joiner, Mover and Leaver) process for in-scope applications and already onboarding applications.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Active Directory (“AD”) groups creation/management.</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Segregation of Duty (“SOD’), Role engineering and mining.</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Access Request System configuration for in-scope applications.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Custom development for Access Request System (ARS) forms and other items.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Perform organizational change management.</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Configure on-demand reports and/or controls post go-live.</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Configure on-going certifications campaigns or any other operational work. </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Retirement of any existing platforms or products.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Operational support activities.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Development of custom connectors.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Data clean-up, including resolution of incorrect or missing identity correlation data.</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Development or execution of a communication plan.</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Development or execution of test scripts.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Project management and/or coordination of activities between Customer and third-party stakeholders.</a:t>
            </a:r>
          </a:p>
          <a:p>
            <a:pPr marL="285750" marR="0" lvl="0" indent="-285750" algn="just">
              <a:spcBef>
                <a:spcPts val="0"/>
              </a:spcBef>
              <a:spcAft>
                <a:spcPts val="0"/>
              </a:spcAft>
              <a:buFont typeface="Arial" panose="020B0604020202020204" pitchFamily="34" charset="0"/>
              <a:buChar char="•"/>
            </a:pPr>
            <a:r>
              <a:rPr lang="en-US" sz="1800" dirty="0">
                <a:solidFill>
                  <a:schemeClr val="bg1"/>
                </a:solidFill>
                <a:effectLst/>
                <a:latin typeface="+mj-lt"/>
                <a:ea typeface="Times New Roman" panose="02020603050405020304" pitchFamily="18" charset="0"/>
              </a:rPr>
              <a:t>Product Training and enablement of end Users. </a:t>
            </a:r>
          </a:p>
        </p:txBody>
      </p:sp>
    </p:spTree>
    <p:extLst>
      <p:ext uri="{BB962C8B-B14F-4D97-AF65-F5344CB8AC3E}">
        <p14:creationId xmlns:p14="http://schemas.microsoft.com/office/powerpoint/2010/main" val="23168721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B7C6EF-9EC2-4C65-BBFC-7AC5A5D460DA}"/>
              </a:ext>
            </a:extLst>
          </p:cNvPr>
          <p:cNvSpPr>
            <a:spLocks noGrp="1"/>
          </p:cNvSpPr>
          <p:nvPr>
            <p:ph type="title"/>
          </p:nvPr>
        </p:nvSpPr>
        <p:spPr/>
        <p:txBody>
          <a:bodyPr/>
          <a:lstStyle/>
          <a:p>
            <a:r>
              <a:rPr lang="en-US" dirty="0"/>
              <a:t>Risks and Mitigation</a:t>
            </a:r>
          </a:p>
        </p:txBody>
      </p:sp>
      <p:sp>
        <p:nvSpPr>
          <p:cNvPr id="3" name="Rectangle 2">
            <a:extLst>
              <a:ext uri="{FF2B5EF4-FFF2-40B4-BE49-F238E27FC236}">
                <a16:creationId xmlns:a16="http://schemas.microsoft.com/office/drawing/2014/main" id="{E28E756D-61BA-43D3-AEBD-8794F54A2358}"/>
              </a:ext>
            </a:extLst>
          </p:cNvPr>
          <p:cNvSpPr>
            <a:spLocks noChangeArrowheads="1"/>
          </p:cNvSpPr>
          <p:nvPr/>
        </p:nvSpPr>
        <p:spPr bwMode="auto">
          <a:xfrm>
            <a:off x="540016" y="1159994"/>
            <a:ext cx="11095513" cy="4399649"/>
          </a:xfrm>
          <a:prstGeom prst="rect">
            <a:avLst/>
          </a:prstGeom>
          <a:noFill/>
          <a:ln w="19050">
            <a:noFill/>
            <a:miter lim="800000"/>
            <a:headEnd/>
            <a:tailEnd/>
          </a:ln>
          <a:effectLst/>
        </p:spPr>
        <p:txBody>
          <a:bodyPr lIns="0" tIns="0" rIns="0" bIns="0">
            <a:noAutofit/>
          </a:bodyPr>
          <a:lstStyle/>
          <a:p>
            <a:pPr marL="285750" marR="0" lvl="0" indent="-285750" algn="just">
              <a:spcBef>
                <a:spcPts val="0"/>
              </a:spcBef>
              <a:spcAft>
                <a:spcPts val="0"/>
              </a:spcAft>
              <a:buFont typeface="Arial" panose="020B0604020202020204" pitchFamily="34" charset="0"/>
              <a:buChar char="•"/>
            </a:pPr>
            <a:endParaRPr lang="en-US" sz="1800" dirty="0">
              <a:solidFill>
                <a:schemeClr val="bg1"/>
              </a:solidFill>
              <a:effectLst/>
              <a:latin typeface="+mj-lt"/>
              <a:ea typeface="Times New Roman" panose="02020603050405020304" pitchFamily="18" charset="0"/>
            </a:endParaRPr>
          </a:p>
        </p:txBody>
      </p:sp>
      <p:graphicFrame>
        <p:nvGraphicFramePr>
          <p:cNvPr id="5" name="Table 4">
            <a:extLst>
              <a:ext uri="{FF2B5EF4-FFF2-40B4-BE49-F238E27FC236}">
                <a16:creationId xmlns:a16="http://schemas.microsoft.com/office/drawing/2014/main" id="{AE7503C5-B913-4D29-BEBC-31525A36E79C}"/>
              </a:ext>
            </a:extLst>
          </p:cNvPr>
          <p:cNvGraphicFramePr>
            <a:graphicFrameLocks noGrp="1"/>
          </p:cNvGraphicFramePr>
          <p:nvPr>
            <p:extLst>
              <p:ext uri="{D42A27DB-BD31-4B8C-83A1-F6EECF244321}">
                <p14:modId xmlns:p14="http://schemas.microsoft.com/office/powerpoint/2010/main" val="2617826310"/>
              </p:ext>
            </p:extLst>
          </p:nvPr>
        </p:nvGraphicFramePr>
        <p:xfrm>
          <a:off x="556471" y="1298357"/>
          <a:ext cx="9459984" cy="3141326"/>
        </p:xfrm>
        <a:graphic>
          <a:graphicData uri="http://schemas.openxmlformats.org/drawingml/2006/table">
            <a:tbl>
              <a:tblPr firstRow="1" bandCol="1">
                <a:effectLst/>
                <a:tableStyleId>{93296810-A885-4BE3-A3E7-6D5BEEA58F35}</a:tableStyleId>
              </a:tblPr>
              <a:tblGrid>
                <a:gridCol w="3973584">
                  <a:extLst>
                    <a:ext uri="{9D8B030D-6E8A-4147-A177-3AD203B41FA5}">
                      <a16:colId xmlns:a16="http://schemas.microsoft.com/office/drawing/2014/main" val="1851432251"/>
                    </a:ext>
                  </a:extLst>
                </a:gridCol>
                <a:gridCol w="5486400">
                  <a:extLst>
                    <a:ext uri="{9D8B030D-6E8A-4147-A177-3AD203B41FA5}">
                      <a16:colId xmlns:a16="http://schemas.microsoft.com/office/drawing/2014/main" val="817105906"/>
                    </a:ext>
                  </a:extLst>
                </a:gridCol>
              </a:tblGrid>
              <a:tr h="342070">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Risk</a:t>
                      </a:r>
                      <a:endPar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Mitigation Plan</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extLst>
                  <a:ext uri="{0D108BD9-81ED-4DB2-BD59-A6C34878D82A}">
                    <a16:rowId xmlns:a16="http://schemas.microsoft.com/office/drawing/2014/main" val="1789564706"/>
                  </a:ext>
                </a:extLst>
              </a:tr>
              <a:tr h="50637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Delays in resource Onboarding</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Work with [CUSTOMER]  to expedite onboarding and Identify the impact of delay and possible workarounds.</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2506645"/>
                  </a:ext>
                </a:extLst>
              </a:tr>
              <a:tr h="47396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SME/POC availability</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defTabSz="342900" rtl="0" eaLnBrk="1" fontAlgn="ctr" latinLnBrk="0" hangingPunct="1"/>
                      <a:r>
                        <a:rPr lang="en-US" sz="1400" b="1"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[CUSTOMER] :</a:t>
                      </a: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 Customer point of contacts &amp; Stakeholders are identified and available before the start of the project.</a:t>
                      </a:r>
                      <a:b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b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[PARTNER]</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985903"/>
                  </a:ext>
                </a:extLst>
              </a:tr>
              <a:tr h="436159">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Delays on requirements Sign-off</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1"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Critical item</a:t>
                      </a: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 Request customer to signoff to be provided within 5 days.</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0146049"/>
                  </a:ext>
                </a:extLst>
              </a:tr>
              <a:tr h="489566">
                <a:tc>
                  <a:txBody>
                    <a:bodyPr/>
                    <a:lstStyle/>
                    <a:p>
                      <a:pPr marL="0" lvl="0" indent="0" algn="l" defTabSz="342900" rtl="0" eaLnBrk="1" fontAlgn="ctr" latinLnBrk="0" hangingPunct="1"/>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341565"/>
                  </a:ext>
                </a:extLst>
              </a:tr>
            </a:tbl>
          </a:graphicData>
        </a:graphic>
      </p:graphicFrame>
    </p:spTree>
    <p:extLst>
      <p:ext uri="{BB962C8B-B14F-4D97-AF65-F5344CB8AC3E}">
        <p14:creationId xmlns:p14="http://schemas.microsoft.com/office/powerpoint/2010/main" val="5344558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TextBox 33">
            <a:extLst>
              <a:ext uri="{FF2B5EF4-FFF2-40B4-BE49-F238E27FC236}">
                <a16:creationId xmlns:a16="http://schemas.microsoft.com/office/drawing/2014/main" id="{26F0B471-28A3-468C-AB31-198354BEB9A8}"/>
              </a:ext>
            </a:extLst>
          </p:cNvPr>
          <p:cNvSpPr txBox="1"/>
          <p:nvPr/>
        </p:nvSpPr>
        <p:spPr>
          <a:xfrm>
            <a:off x="1534142" y="6423722"/>
            <a:ext cx="8977989" cy="369332"/>
          </a:xfrm>
          <a:prstGeom prst="rect">
            <a:avLst/>
          </a:prstGeom>
          <a:noFill/>
        </p:spPr>
        <p:txBody>
          <a:bodyPr wrap="square" lIns="0" tIns="0" rIns="0" bIns="0" rtlCol="0">
            <a:spAutoFit/>
          </a:bodyPr>
          <a:lstStyle/>
          <a:p>
            <a:pPr>
              <a:spcAft>
                <a:spcPts val="600"/>
              </a:spcAft>
            </a:pPr>
            <a:r>
              <a:rPr lang="en-US" sz="1200" dirty="0">
                <a:solidFill>
                  <a:schemeClr val="bg1"/>
                </a:solidFill>
                <a:cs typeface="Rubik Light" pitchFamily="2" charset="-79"/>
              </a:rPr>
              <a:t>*Timeline is calculated based on our estimates from other engagements and subject to change depending on project constraints</a:t>
            </a:r>
            <a:br>
              <a:rPr lang="en-US" sz="1200" dirty="0">
                <a:solidFill>
                  <a:schemeClr val="bg1"/>
                </a:solidFill>
                <a:cs typeface="Rubik Light" pitchFamily="2" charset="-79"/>
              </a:rPr>
            </a:br>
            <a:endParaRPr lang="en-US" sz="1200" dirty="0">
              <a:solidFill>
                <a:schemeClr val="bg1"/>
              </a:solidFill>
              <a:cs typeface="Rubik Light" pitchFamily="2" charset="-79"/>
            </a:endParaRPr>
          </a:p>
        </p:txBody>
      </p:sp>
      <p:sp>
        <p:nvSpPr>
          <p:cNvPr id="6" name="Title 5">
            <a:extLst>
              <a:ext uri="{FF2B5EF4-FFF2-40B4-BE49-F238E27FC236}">
                <a16:creationId xmlns:a16="http://schemas.microsoft.com/office/drawing/2014/main" id="{A5AFC307-0E43-4971-85A8-0F218712AC91}"/>
              </a:ext>
            </a:extLst>
          </p:cNvPr>
          <p:cNvSpPr>
            <a:spLocks noGrp="1"/>
          </p:cNvSpPr>
          <p:nvPr>
            <p:ph type="title"/>
          </p:nvPr>
        </p:nvSpPr>
        <p:spPr/>
        <p:txBody>
          <a:bodyPr/>
          <a:lstStyle/>
          <a:p>
            <a:r>
              <a:rPr lang="en-IN" dirty="0"/>
              <a:t>Project Activities &amp; Timeline – Phase-1</a:t>
            </a:r>
          </a:p>
        </p:txBody>
      </p:sp>
      <p:sp>
        <p:nvSpPr>
          <p:cNvPr id="127" name="Rectangle 126">
            <a:extLst>
              <a:ext uri="{FF2B5EF4-FFF2-40B4-BE49-F238E27FC236}">
                <a16:creationId xmlns:a16="http://schemas.microsoft.com/office/drawing/2014/main" id="{2165A7F4-2E32-491F-BB0C-F4C51D290C88}"/>
              </a:ext>
            </a:extLst>
          </p:cNvPr>
          <p:cNvSpPr/>
          <p:nvPr/>
        </p:nvSpPr>
        <p:spPr>
          <a:xfrm>
            <a:off x="203607" y="3021709"/>
            <a:ext cx="10952908" cy="1158050"/>
          </a:xfrm>
          <a:prstGeom prst="rect">
            <a:avLst/>
          </a:prstGeom>
          <a:solidFill>
            <a:schemeClr val="accent5">
              <a:lumMod val="60000"/>
              <a:lumOff val="40000"/>
            </a:schemeClr>
          </a:solid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Diamond 127">
            <a:extLst>
              <a:ext uri="{FF2B5EF4-FFF2-40B4-BE49-F238E27FC236}">
                <a16:creationId xmlns:a16="http://schemas.microsoft.com/office/drawing/2014/main" id="{8DE2885F-0DBD-4371-B77B-8C9A8FF17065}"/>
              </a:ext>
            </a:extLst>
          </p:cNvPr>
          <p:cNvSpPr/>
          <p:nvPr/>
        </p:nvSpPr>
        <p:spPr>
          <a:xfrm>
            <a:off x="434858" y="3144987"/>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29" name="Diamond 128">
            <a:extLst>
              <a:ext uri="{FF2B5EF4-FFF2-40B4-BE49-F238E27FC236}">
                <a16:creationId xmlns:a16="http://schemas.microsoft.com/office/drawing/2014/main" id="{DFD52395-C9B7-4A1F-844B-54A59EE85440}"/>
              </a:ext>
            </a:extLst>
          </p:cNvPr>
          <p:cNvSpPr/>
          <p:nvPr/>
        </p:nvSpPr>
        <p:spPr>
          <a:xfrm>
            <a:off x="1511597" y="3144986"/>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0" name="Diamond 129">
            <a:extLst>
              <a:ext uri="{FF2B5EF4-FFF2-40B4-BE49-F238E27FC236}">
                <a16:creationId xmlns:a16="http://schemas.microsoft.com/office/drawing/2014/main" id="{17E8743B-1F84-43F3-8BDE-9FC8F63B1012}"/>
              </a:ext>
            </a:extLst>
          </p:cNvPr>
          <p:cNvSpPr/>
          <p:nvPr/>
        </p:nvSpPr>
        <p:spPr>
          <a:xfrm>
            <a:off x="2588336" y="3144985"/>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1" name="Diamond 130">
            <a:extLst>
              <a:ext uri="{FF2B5EF4-FFF2-40B4-BE49-F238E27FC236}">
                <a16:creationId xmlns:a16="http://schemas.microsoft.com/office/drawing/2014/main" id="{5AA23C1D-3233-4CC8-B586-D69A1D57A063}"/>
              </a:ext>
            </a:extLst>
          </p:cNvPr>
          <p:cNvSpPr/>
          <p:nvPr/>
        </p:nvSpPr>
        <p:spPr>
          <a:xfrm>
            <a:off x="3665075" y="3125106"/>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2" name="Diamond 131">
            <a:extLst>
              <a:ext uri="{FF2B5EF4-FFF2-40B4-BE49-F238E27FC236}">
                <a16:creationId xmlns:a16="http://schemas.microsoft.com/office/drawing/2014/main" id="{D30DF085-5DC9-4F59-AD82-CC17252A4DA9}"/>
              </a:ext>
            </a:extLst>
          </p:cNvPr>
          <p:cNvSpPr/>
          <p:nvPr/>
        </p:nvSpPr>
        <p:spPr>
          <a:xfrm>
            <a:off x="4741814" y="3125105"/>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3" name="Diamond 132">
            <a:extLst>
              <a:ext uri="{FF2B5EF4-FFF2-40B4-BE49-F238E27FC236}">
                <a16:creationId xmlns:a16="http://schemas.microsoft.com/office/drawing/2014/main" id="{04A31B43-45B7-4804-A81E-AB41BEDCA77F}"/>
              </a:ext>
            </a:extLst>
          </p:cNvPr>
          <p:cNvSpPr/>
          <p:nvPr/>
        </p:nvSpPr>
        <p:spPr>
          <a:xfrm>
            <a:off x="5815905" y="3125105"/>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4" name="Diamond 133">
            <a:extLst>
              <a:ext uri="{FF2B5EF4-FFF2-40B4-BE49-F238E27FC236}">
                <a16:creationId xmlns:a16="http://schemas.microsoft.com/office/drawing/2014/main" id="{B25795EF-0A52-445C-B52C-ABCB0FDC94CC}"/>
              </a:ext>
            </a:extLst>
          </p:cNvPr>
          <p:cNvSpPr/>
          <p:nvPr/>
        </p:nvSpPr>
        <p:spPr>
          <a:xfrm>
            <a:off x="6889996" y="3125104"/>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5" name="Diamond 134">
            <a:extLst>
              <a:ext uri="{FF2B5EF4-FFF2-40B4-BE49-F238E27FC236}">
                <a16:creationId xmlns:a16="http://schemas.microsoft.com/office/drawing/2014/main" id="{06CF77B4-AC10-41E6-A874-19634CCA83E3}"/>
              </a:ext>
            </a:extLst>
          </p:cNvPr>
          <p:cNvSpPr/>
          <p:nvPr/>
        </p:nvSpPr>
        <p:spPr>
          <a:xfrm>
            <a:off x="7964087" y="3125103"/>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6" name="Diamond 135">
            <a:extLst>
              <a:ext uri="{FF2B5EF4-FFF2-40B4-BE49-F238E27FC236}">
                <a16:creationId xmlns:a16="http://schemas.microsoft.com/office/drawing/2014/main" id="{A0AB85A9-33C4-4C34-A1A8-99FFE1B26076}"/>
              </a:ext>
            </a:extLst>
          </p:cNvPr>
          <p:cNvSpPr/>
          <p:nvPr/>
        </p:nvSpPr>
        <p:spPr>
          <a:xfrm>
            <a:off x="9040492" y="3125102"/>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7" name="Diamond 136">
            <a:extLst>
              <a:ext uri="{FF2B5EF4-FFF2-40B4-BE49-F238E27FC236}">
                <a16:creationId xmlns:a16="http://schemas.microsoft.com/office/drawing/2014/main" id="{BAE9FEA8-A73D-41CC-ACBD-F021B5308538}"/>
              </a:ext>
            </a:extLst>
          </p:cNvPr>
          <p:cNvSpPr/>
          <p:nvPr/>
        </p:nvSpPr>
        <p:spPr>
          <a:xfrm>
            <a:off x="10112269" y="3144984"/>
            <a:ext cx="477078" cy="646043"/>
          </a:xfrm>
          <a:prstGeom prst="diamond">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sp>
        <p:nvSpPr>
          <p:cNvPr id="138" name="Arrow: Pentagon 137">
            <a:extLst>
              <a:ext uri="{FF2B5EF4-FFF2-40B4-BE49-F238E27FC236}">
                <a16:creationId xmlns:a16="http://schemas.microsoft.com/office/drawing/2014/main" id="{2B82E2D9-AE63-4618-B147-5A6488BCE8E5}"/>
              </a:ext>
            </a:extLst>
          </p:cNvPr>
          <p:cNvSpPr/>
          <p:nvPr/>
        </p:nvSpPr>
        <p:spPr>
          <a:xfrm>
            <a:off x="673397" y="1405533"/>
            <a:ext cx="471115" cy="387626"/>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dirty="0">
              <a:highlight>
                <a:srgbClr val="00FF00"/>
              </a:highlight>
            </a:endParaRPr>
          </a:p>
        </p:txBody>
      </p:sp>
      <p:cxnSp>
        <p:nvCxnSpPr>
          <p:cNvPr id="139" name="Straight Connector 138">
            <a:extLst>
              <a:ext uri="{FF2B5EF4-FFF2-40B4-BE49-F238E27FC236}">
                <a16:creationId xmlns:a16="http://schemas.microsoft.com/office/drawing/2014/main" id="{73D03DF0-B6AE-43E4-B7C1-EE70E6CFD9A7}"/>
              </a:ext>
            </a:extLst>
          </p:cNvPr>
          <p:cNvCxnSpPr>
            <a:cxnSpLocks/>
            <a:endCxn id="128" idx="0"/>
          </p:cNvCxnSpPr>
          <p:nvPr/>
        </p:nvCxnSpPr>
        <p:spPr>
          <a:xfrm>
            <a:off x="673397" y="1425418"/>
            <a:ext cx="0" cy="1719569"/>
          </a:xfrm>
          <a:prstGeom prst="line">
            <a:avLst/>
          </a:prstGeom>
        </p:spPr>
        <p:style>
          <a:lnRef idx="3">
            <a:schemeClr val="accent4"/>
          </a:lnRef>
          <a:fillRef idx="0">
            <a:schemeClr val="accent4"/>
          </a:fillRef>
          <a:effectRef idx="2">
            <a:schemeClr val="accent4"/>
          </a:effectRef>
          <a:fontRef idx="minor">
            <a:schemeClr val="tx1"/>
          </a:fontRef>
        </p:style>
      </p:cxnSp>
      <p:cxnSp>
        <p:nvCxnSpPr>
          <p:cNvPr id="141" name="Straight Connector 140">
            <a:extLst>
              <a:ext uri="{FF2B5EF4-FFF2-40B4-BE49-F238E27FC236}">
                <a16:creationId xmlns:a16="http://schemas.microsoft.com/office/drawing/2014/main" id="{E6D4F326-3551-4AC5-83ED-7B70041C9DF4}"/>
              </a:ext>
            </a:extLst>
          </p:cNvPr>
          <p:cNvCxnSpPr>
            <a:cxnSpLocks/>
            <a:endCxn id="137" idx="0"/>
          </p:cNvCxnSpPr>
          <p:nvPr/>
        </p:nvCxnSpPr>
        <p:spPr>
          <a:xfrm>
            <a:off x="10331242" y="1460789"/>
            <a:ext cx="19566" cy="1684195"/>
          </a:xfrm>
          <a:prstGeom prst="line">
            <a:avLst/>
          </a:prstGeom>
        </p:spPr>
        <p:style>
          <a:lnRef idx="3">
            <a:schemeClr val="accent4"/>
          </a:lnRef>
          <a:fillRef idx="0">
            <a:schemeClr val="accent4"/>
          </a:fillRef>
          <a:effectRef idx="2">
            <a:schemeClr val="accent4"/>
          </a:effectRef>
          <a:fontRef idx="minor">
            <a:schemeClr val="tx1"/>
          </a:fontRef>
        </p:style>
      </p:cxnSp>
      <p:cxnSp>
        <p:nvCxnSpPr>
          <p:cNvPr id="142" name="Straight Connector 141">
            <a:extLst>
              <a:ext uri="{FF2B5EF4-FFF2-40B4-BE49-F238E27FC236}">
                <a16:creationId xmlns:a16="http://schemas.microsoft.com/office/drawing/2014/main" id="{759E9A57-F5D8-43B0-992E-5156C6402C93}"/>
              </a:ext>
            </a:extLst>
          </p:cNvPr>
          <p:cNvCxnSpPr>
            <a:cxnSpLocks/>
            <a:endCxn id="135" idx="0"/>
          </p:cNvCxnSpPr>
          <p:nvPr/>
        </p:nvCxnSpPr>
        <p:spPr>
          <a:xfrm>
            <a:off x="8201964" y="1405533"/>
            <a:ext cx="662" cy="1719570"/>
          </a:xfrm>
          <a:prstGeom prst="line">
            <a:avLst/>
          </a:prstGeom>
        </p:spPr>
        <p:style>
          <a:lnRef idx="3">
            <a:schemeClr val="accent4"/>
          </a:lnRef>
          <a:fillRef idx="0">
            <a:schemeClr val="accent4"/>
          </a:fillRef>
          <a:effectRef idx="2">
            <a:schemeClr val="accent4"/>
          </a:effectRef>
          <a:fontRef idx="minor">
            <a:schemeClr val="tx1"/>
          </a:fontRef>
        </p:style>
      </p:cxnSp>
      <p:sp>
        <p:nvSpPr>
          <p:cNvPr id="143" name="Arrow: Pentagon 142">
            <a:extLst>
              <a:ext uri="{FF2B5EF4-FFF2-40B4-BE49-F238E27FC236}">
                <a16:creationId xmlns:a16="http://schemas.microsoft.com/office/drawing/2014/main" id="{FB43248E-F282-45AB-989E-663F4CE84052}"/>
              </a:ext>
            </a:extLst>
          </p:cNvPr>
          <p:cNvSpPr/>
          <p:nvPr/>
        </p:nvSpPr>
        <p:spPr>
          <a:xfrm>
            <a:off x="8216546" y="1405533"/>
            <a:ext cx="471115" cy="387626"/>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4" name="Straight Connector 143">
            <a:extLst>
              <a:ext uri="{FF2B5EF4-FFF2-40B4-BE49-F238E27FC236}">
                <a16:creationId xmlns:a16="http://schemas.microsoft.com/office/drawing/2014/main" id="{01977879-A7F1-4096-9272-06E6824140AB}"/>
              </a:ext>
            </a:extLst>
          </p:cNvPr>
          <p:cNvCxnSpPr>
            <a:cxnSpLocks/>
            <a:endCxn id="133" idx="0"/>
          </p:cNvCxnSpPr>
          <p:nvPr/>
        </p:nvCxnSpPr>
        <p:spPr>
          <a:xfrm>
            <a:off x="6054444" y="1405533"/>
            <a:ext cx="0" cy="1719572"/>
          </a:xfrm>
          <a:prstGeom prst="line">
            <a:avLst/>
          </a:prstGeom>
        </p:spPr>
        <p:style>
          <a:lnRef idx="3">
            <a:schemeClr val="accent4"/>
          </a:lnRef>
          <a:fillRef idx="0">
            <a:schemeClr val="accent4"/>
          </a:fillRef>
          <a:effectRef idx="2">
            <a:schemeClr val="accent4"/>
          </a:effectRef>
          <a:fontRef idx="minor">
            <a:schemeClr val="tx1"/>
          </a:fontRef>
        </p:style>
      </p:cxnSp>
      <p:sp>
        <p:nvSpPr>
          <p:cNvPr id="145" name="Arrow: Pentagon 144">
            <a:extLst>
              <a:ext uri="{FF2B5EF4-FFF2-40B4-BE49-F238E27FC236}">
                <a16:creationId xmlns:a16="http://schemas.microsoft.com/office/drawing/2014/main" id="{2595AEC8-0E9B-4700-8B76-FFE6C75F148C}"/>
              </a:ext>
            </a:extLst>
          </p:cNvPr>
          <p:cNvSpPr/>
          <p:nvPr/>
        </p:nvSpPr>
        <p:spPr>
          <a:xfrm>
            <a:off x="6066055" y="1405533"/>
            <a:ext cx="471115" cy="387626"/>
          </a:xfrm>
          <a:prstGeom prst="homePlate">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p>
        </p:txBody>
      </p:sp>
      <p:cxnSp>
        <p:nvCxnSpPr>
          <p:cNvPr id="146" name="Straight Connector 145">
            <a:extLst>
              <a:ext uri="{FF2B5EF4-FFF2-40B4-BE49-F238E27FC236}">
                <a16:creationId xmlns:a16="http://schemas.microsoft.com/office/drawing/2014/main" id="{097ECF77-92C2-4C6D-BA45-6E7062BD4235}"/>
              </a:ext>
            </a:extLst>
          </p:cNvPr>
          <p:cNvCxnSpPr>
            <a:cxnSpLocks/>
            <a:endCxn id="131" idx="0"/>
          </p:cNvCxnSpPr>
          <p:nvPr/>
        </p:nvCxnSpPr>
        <p:spPr>
          <a:xfrm>
            <a:off x="3903614" y="1405533"/>
            <a:ext cx="0" cy="1719573"/>
          </a:xfrm>
          <a:prstGeom prst="line">
            <a:avLst/>
          </a:prstGeom>
        </p:spPr>
        <p:style>
          <a:lnRef idx="3">
            <a:schemeClr val="accent4"/>
          </a:lnRef>
          <a:fillRef idx="0">
            <a:schemeClr val="accent4"/>
          </a:fillRef>
          <a:effectRef idx="2">
            <a:schemeClr val="accent4"/>
          </a:effectRef>
          <a:fontRef idx="minor">
            <a:schemeClr val="tx1"/>
          </a:fontRef>
        </p:style>
      </p:cxnSp>
      <p:sp>
        <p:nvSpPr>
          <p:cNvPr id="148" name="TextBox 147">
            <a:extLst>
              <a:ext uri="{FF2B5EF4-FFF2-40B4-BE49-F238E27FC236}">
                <a16:creationId xmlns:a16="http://schemas.microsoft.com/office/drawing/2014/main" id="{FAC3983F-5938-4416-A7FF-79CB85FA61F6}"/>
              </a:ext>
            </a:extLst>
          </p:cNvPr>
          <p:cNvSpPr txBox="1"/>
          <p:nvPr/>
        </p:nvSpPr>
        <p:spPr>
          <a:xfrm>
            <a:off x="826439" y="4806369"/>
            <a:ext cx="1699402" cy="584775"/>
          </a:xfrm>
          <a:prstGeom prst="rect">
            <a:avLst/>
          </a:prstGeom>
          <a:noFill/>
        </p:spPr>
        <p:txBody>
          <a:bodyPr wrap="square" rtlCol="0">
            <a:spAutoFit/>
          </a:bodyPr>
          <a:lstStyle/>
          <a:p>
            <a:r>
              <a:rPr lang="en-US" sz="1600" dirty="0">
                <a:solidFill>
                  <a:schemeClr val="bg1"/>
                </a:solidFill>
              </a:rPr>
              <a:t>Requirements and Design</a:t>
            </a:r>
          </a:p>
        </p:txBody>
      </p:sp>
      <p:sp>
        <p:nvSpPr>
          <p:cNvPr id="149" name="TextBox 148">
            <a:extLst>
              <a:ext uri="{FF2B5EF4-FFF2-40B4-BE49-F238E27FC236}">
                <a16:creationId xmlns:a16="http://schemas.microsoft.com/office/drawing/2014/main" id="{7CB7E68E-FE75-4856-9EE6-AB7B2EB6E5C1}"/>
              </a:ext>
            </a:extLst>
          </p:cNvPr>
          <p:cNvSpPr txBox="1"/>
          <p:nvPr/>
        </p:nvSpPr>
        <p:spPr>
          <a:xfrm>
            <a:off x="434858" y="3854842"/>
            <a:ext cx="702367" cy="369332"/>
          </a:xfrm>
          <a:prstGeom prst="rect">
            <a:avLst/>
          </a:prstGeom>
          <a:noFill/>
        </p:spPr>
        <p:txBody>
          <a:bodyPr wrap="square" rtlCol="0">
            <a:spAutoFit/>
          </a:bodyPr>
          <a:lstStyle/>
          <a:p>
            <a:r>
              <a:rPr lang="en-US" dirty="0"/>
              <a:t>W1</a:t>
            </a:r>
          </a:p>
        </p:txBody>
      </p:sp>
      <p:sp>
        <p:nvSpPr>
          <p:cNvPr id="150" name="TextBox 149">
            <a:extLst>
              <a:ext uri="{FF2B5EF4-FFF2-40B4-BE49-F238E27FC236}">
                <a16:creationId xmlns:a16="http://schemas.microsoft.com/office/drawing/2014/main" id="{32A38735-42B2-427B-B14F-0DED0AB5AB67}"/>
              </a:ext>
            </a:extLst>
          </p:cNvPr>
          <p:cNvSpPr txBox="1"/>
          <p:nvPr/>
        </p:nvSpPr>
        <p:spPr>
          <a:xfrm>
            <a:off x="1511597" y="3834962"/>
            <a:ext cx="702367" cy="369332"/>
          </a:xfrm>
          <a:prstGeom prst="rect">
            <a:avLst/>
          </a:prstGeom>
          <a:noFill/>
        </p:spPr>
        <p:txBody>
          <a:bodyPr wrap="square" rtlCol="0">
            <a:spAutoFit/>
          </a:bodyPr>
          <a:lstStyle/>
          <a:p>
            <a:r>
              <a:rPr lang="en-US" dirty="0"/>
              <a:t>W2</a:t>
            </a:r>
          </a:p>
        </p:txBody>
      </p:sp>
      <p:sp>
        <p:nvSpPr>
          <p:cNvPr id="151" name="TextBox 150">
            <a:extLst>
              <a:ext uri="{FF2B5EF4-FFF2-40B4-BE49-F238E27FC236}">
                <a16:creationId xmlns:a16="http://schemas.microsoft.com/office/drawing/2014/main" id="{D66771DE-5F5B-4E92-9532-0C176E298E6F}"/>
              </a:ext>
            </a:extLst>
          </p:cNvPr>
          <p:cNvSpPr txBox="1"/>
          <p:nvPr/>
        </p:nvSpPr>
        <p:spPr>
          <a:xfrm>
            <a:off x="10120213" y="3854839"/>
            <a:ext cx="702367" cy="369332"/>
          </a:xfrm>
          <a:prstGeom prst="rect">
            <a:avLst/>
          </a:prstGeom>
          <a:noFill/>
        </p:spPr>
        <p:txBody>
          <a:bodyPr wrap="square" rtlCol="0">
            <a:spAutoFit/>
          </a:bodyPr>
          <a:lstStyle/>
          <a:p>
            <a:r>
              <a:rPr lang="en-US" dirty="0"/>
              <a:t>W10</a:t>
            </a:r>
          </a:p>
        </p:txBody>
      </p:sp>
      <p:sp>
        <p:nvSpPr>
          <p:cNvPr id="152" name="TextBox 151">
            <a:extLst>
              <a:ext uri="{FF2B5EF4-FFF2-40B4-BE49-F238E27FC236}">
                <a16:creationId xmlns:a16="http://schemas.microsoft.com/office/drawing/2014/main" id="{89FE7774-0E1C-4273-B9E4-A4FAC974E717}"/>
              </a:ext>
            </a:extLst>
          </p:cNvPr>
          <p:cNvSpPr txBox="1"/>
          <p:nvPr/>
        </p:nvSpPr>
        <p:spPr>
          <a:xfrm>
            <a:off x="5815905" y="3837412"/>
            <a:ext cx="702367" cy="369332"/>
          </a:xfrm>
          <a:prstGeom prst="rect">
            <a:avLst/>
          </a:prstGeom>
          <a:noFill/>
        </p:spPr>
        <p:txBody>
          <a:bodyPr wrap="square" rtlCol="0">
            <a:spAutoFit/>
          </a:bodyPr>
          <a:lstStyle/>
          <a:p>
            <a:r>
              <a:rPr lang="en-US" dirty="0"/>
              <a:t>W6</a:t>
            </a:r>
          </a:p>
        </p:txBody>
      </p:sp>
      <p:sp>
        <p:nvSpPr>
          <p:cNvPr id="153" name="TextBox 152">
            <a:extLst>
              <a:ext uri="{FF2B5EF4-FFF2-40B4-BE49-F238E27FC236}">
                <a16:creationId xmlns:a16="http://schemas.microsoft.com/office/drawing/2014/main" id="{65CC9C72-6D6C-4419-812D-1581F0734BD8}"/>
              </a:ext>
            </a:extLst>
          </p:cNvPr>
          <p:cNvSpPr txBox="1"/>
          <p:nvPr/>
        </p:nvSpPr>
        <p:spPr>
          <a:xfrm>
            <a:off x="4725414" y="3834960"/>
            <a:ext cx="702367" cy="369332"/>
          </a:xfrm>
          <a:prstGeom prst="rect">
            <a:avLst/>
          </a:prstGeom>
          <a:noFill/>
        </p:spPr>
        <p:txBody>
          <a:bodyPr wrap="square" rtlCol="0">
            <a:spAutoFit/>
          </a:bodyPr>
          <a:lstStyle/>
          <a:p>
            <a:r>
              <a:rPr lang="en-US" dirty="0"/>
              <a:t>W5</a:t>
            </a:r>
          </a:p>
        </p:txBody>
      </p:sp>
      <p:sp>
        <p:nvSpPr>
          <p:cNvPr id="154" name="TextBox 153">
            <a:extLst>
              <a:ext uri="{FF2B5EF4-FFF2-40B4-BE49-F238E27FC236}">
                <a16:creationId xmlns:a16="http://schemas.microsoft.com/office/drawing/2014/main" id="{AC7867FB-5537-4CAB-AD44-89F70C23CE09}"/>
              </a:ext>
            </a:extLst>
          </p:cNvPr>
          <p:cNvSpPr txBox="1"/>
          <p:nvPr/>
        </p:nvSpPr>
        <p:spPr>
          <a:xfrm>
            <a:off x="3665075" y="3834961"/>
            <a:ext cx="702367" cy="369332"/>
          </a:xfrm>
          <a:prstGeom prst="rect">
            <a:avLst/>
          </a:prstGeom>
          <a:noFill/>
        </p:spPr>
        <p:txBody>
          <a:bodyPr wrap="square" rtlCol="0">
            <a:spAutoFit/>
          </a:bodyPr>
          <a:lstStyle/>
          <a:p>
            <a:r>
              <a:rPr lang="en-US" dirty="0"/>
              <a:t>W4</a:t>
            </a:r>
          </a:p>
        </p:txBody>
      </p:sp>
      <p:sp>
        <p:nvSpPr>
          <p:cNvPr id="155" name="TextBox 154">
            <a:extLst>
              <a:ext uri="{FF2B5EF4-FFF2-40B4-BE49-F238E27FC236}">
                <a16:creationId xmlns:a16="http://schemas.microsoft.com/office/drawing/2014/main" id="{723BE358-5144-471D-91CB-E79AC0A9A8A9}"/>
              </a:ext>
            </a:extLst>
          </p:cNvPr>
          <p:cNvSpPr txBox="1"/>
          <p:nvPr/>
        </p:nvSpPr>
        <p:spPr>
          <a:xfrm>
            <a:off x="2588336" y="3834962"/>
            <a:ext cx="702367" cy="369332"/>
          </a:xfrm>
          <a:prstGeom prst="rect">
            <a:avLst/>
          </a:prstGeom>
          <a:noFill/>
        </p:spPr>
        <p:txBody>
          <a:bodyPr wrap="square" rtlCol="0">
            <a:spAutoFit/>
          </a:bodyPr>
          <a:lstStyle/>
          <a:p>
            <a:r>
              <a:rPr lang="en-US" dirty="0"/>
              <a:t>W3</a:t>
            </a:r>
          </a:p>
        </p:txBody>
      </p:sp>
      <p:sp>
        <p:nvSpPr>
          <p:cNvPr id="156" name="TextBox 155">
            <a:extLst>
              <a:ext uri="{FF2B5EF4-FFF2-40B4-BE49-F238E27FC236}">
                <a16:creationId xmlns:a16="http://schemas.microsoft.com/office/drawing/2014/main" id="{22877DBE-92EB-448A-B56E-3C1659934ED2}"/>
              </a:ext>
            </a:extLst>
          </p:cNvPr>
          <p:cNvSpPr txBox="1"/>
          <p:nvPr/>
        </p:nvSpPr>
        <p:spPr>
          <a:xfrm>
            <a:off x="9043807" y="3834947"/>
            <a:ext cx="702367" cy="369332"/>
          </a:xfrm>
          <a:prstGeom prst="rect">
            <a:avLst/>
          </a:prstGeom>
          <a:noFill/>
        </p:spPr>
        <p:txBody>
          <a:bodyPr wrap="square" rtlCol="0">
            <a:spAutoFit/>
          </a:bodyPr>
          <a:lstStyle/>
          <a:p>
            <a:r>
              <a:rPr lang="en-US" dirty="0"/>
              <a:t>W9</a:t>
            </a:r>
          </a:p>
        </p:txBody>
      </p:sp>
      <p:sp>
        <p:nvSpPr>
          <p:cNvPr id="157" name="TextBox 156">
            <a:extLst>
              <a:ext uri="{FF2B5EF4-FFF2-40B4-BE49-F238E27FC236}">
                <a16:creationId xmlns:a16="http://schemas.microsoft.com/office/drawing/2014/main" id="{BD6CD271-5D02-4CDB-A0AF-5675B45D5209}"/>
              </a:ext>
            </a:extLst>
          </p:cNvPr>
          <p:cNvSpPr txBox="1"/>
          <p:nvPr/>
        </p:nvSpPr>
        <p:spPr>
          <a:xfrm>
            <a:off x="7964087" y="3834947"/>
            <a:ext cx="702367" cy="369332"/>
          </a:xfrm>
          <a:prstGeom prst="rect">
            <a:avLst/>
          </a:prstGeom>
          <a:noFill/>
        </p:spPr>
        <p:txBody>
          <a:bodyPr wrap="square" rtlCol="0">
            <a:spAutoFit/>
          </a:bodyPr>
          <a:lstStyle/>
          <a:p>
            <a:r>
              <a:rPr lang="en-US" dirty="0"/>
              <a:t>W8</a:t>
            </a:r>
          </a:p>
        </p:txBody>
      </p:sp>
      <p:sp>
        <p:nvSpPr>
          <p:cNvPr id="158" name="TextBox 157">
            <a:extLst>
              <a:ext uri="{FF2B5EF4-FFF2-40B4-BE49-F238E27FC236}">
                <a16:creationId xmlns:a16="http://schemas.microsoft.com/office/drawing/2014/main" id="{0A1FC8A7-49FB-4688-87E5-DC7D752FBA89}"/>
              </a:ext>
            </a:extLst>
          </p:cNvPr>
          <p:cNvSpPr txBox="1"/>
          <p:nvPr/>
        </p:nvSpPr>
        <p:spPr>
          <a:xfrm>
            <a:off x="6862827" y="3834951"/>
            <a:ext cx="702367" cy="369332"/>
          </a:xfrm>
          <a:prstGeom prst="rect">
            <a:avLst/>
          </a:prstGeom>
          <a:noFill/>
        </p:spPr>
        <p:txBody>
          <a:bodyPr wrap="square" rtlCol="0">
            <a:spAutoFit/>
          </a:bodyPr>
          <a:lstStyle/>
          <a:p>
            <a:r>
              <a:rPr lang="en-US" dirty="0"/>
              <a:t>W7</a:t>
            </a:r>
          </a:p>
        </p:txBody>
      </p:sp>
      <p:sp>
        <p:nvSpPr>
          <p:cNvPr id="159" name="TextBox 158">
            <a:extLst>
              <a:ext uri="{FF2B5EF4-FFF2-40B4-BE49-F238E27FC236}">
                <a16:creationId xmlns:a16="http://schemas.microsoft.com/office/drawing/2014/main" id="{9B933327-F865-40A0-BEBA-25E02920DF34}"/>
              </a:ext>
            </a:extLst>
          </p:cNvPr>
          <p:cNvSpPr txBox="1"/>
          <p:nvPr/>
        </p:nvSpPr>
        <p:spPr>
          <a:xfrm>
            <a:off x="705882" y="1856970"/>
            <a:ext cx="1028350" cy="461665"/>
          </a:xfrm>
          <a:prstGeom prst="rect">
            <a:avLst/>
          </a:prstGeom>
          <a:noFill/>
        </p:spPr>
        <p:txBody>
          <a:bodyPr wrap="square" rtlCol="0">
            <a:spAutoFit/>
          </a:bodyPr>
          <a:lstStyle/>
          <a:p>
            <a:r>
              <a:rPr lang="en-US" sz="1200" dirty="0">
                <a:solidFill>
                  <a:schemeClr val="bg1"/>
                </a:solidFill>
              </a:rPr>
              <a:t>Project Start</a:t>
            </a:r>
            <a:br>
              <a:rPr lang="en-US" sz="1200" dirty="0">
                <a:solidFill>
                  <a:schemeClr val="bg1"/>
                </a:solidFill>
              </a:rPr>
            </a:br>
            <a:r>
              <a:rPr lang="en-US" sz="1200" dirty="0">
                <a:solidFill>
                  <a:schemeClr val="bg1"/>
                </a:solidFill>
              </a:rPr>
              <a:t>Date</a:t>
            </a:r>
          </a:p>
        </p:txBody>
      </p:sp>
      <p:sp>
        <p:nvSpPr>
          <p:cNvPr id="160" name="TextBox 159">
            <a:extLst>
              <a:ext uri="{FF2B5EF4-FFF2-40B4-BE49-F238E27FC236}">
                <a16:creationId xmlns:a16="http://schemas.microsoft.com/office/drawing/2014/main" id="{301920B9-2B11-4843-AB91-42E07385B7EE}"/>
              </a:ext>
            </a:extLst>
          </p:cNvPr>
          <p:cNvSpPr txBox="1"/>
          <p:nvPr/>
        </p:nvSpPr>
        <p:spPr>
          <a:xfrm>
            <a:off x="3881751" y="1792065"/>
            <a:ext cx="1518072" cy="830997"/>
          </a:xfrm>
          <a:prstGeom prst="rect">
            <a:avLst/>
          </a:prstGeom>
          <a:noFill/>
        </p:spPr>
        <p:txBody>
          <a:bodyPr wrap="square" rtlCol="0">
            <a:spAutoFit/>
          </a:bodyPr>
          <a:lstStyle/>
          <a:p>
            <a:r>
              <a:rPr lang="en-US" sz="1200" dirty="0">
                <a:solidFill>
                  <a:schemeClr val="bg1"/>
                </a:solidFill>
              </a:rPr>
              <a:t>Integrated [CUSTOMER]  </a:t>
            </a:r>
            <a:br>
              <a:rPr lang="en-US" sz="1200" dirty="0">
                <a:solidFill>
                  <a:schemeClr val="bg1"/>
                </a:solidFill>
              </a:rPr>
            </a:br>
            <a:r>
              <a:rPr lang="en-US" sz="1200" dirty="0">
                <a:solidFill>
                  <a:schemeClr val="bg1"/>
                </a:solidFill>
              </a:rPr>
              <a:t>Vault – Dev *</a:t>
            </a:r>
            <a:br>
              <a:rPr lang="en-US" sz="1200" dirty="0">
                <a:solidFill>
                  <a:schemeClr val="bg1"/>
                </a:solidFill>
              </a:rPr>
            </a:br>
            <a:r>
              <a:rPr lang="en-US" sz="1200" dirty="0">
                <a:solidFill>
                  <a:schemeClr val="bg1"/>
                </a:solidFill>
              </a:rPr>
              <a:t>Date</a:t>
            </a:r>
          </a:p>
        </p:txBody>
      </p:sp>
      <p:sp>
        <p:nvSpPr>
          <p:cNvPr id="161" name="TextBox 160">
            <a:extLst>
              <a:ext uri="{FF2B5EF4-FFF2-40B4-BE49-F238E27FC236}">
                <a16:creationId xmlns:a16="http://schemas.microsoft.com/office/drawing/2014/main" id="{702E3A25-5BBC-4CFA-BA76-992A1E451815}"/>
              </a:ext>
            </a:extLst>
          </p:cNvPr>
          <p:cNvSpPr txBox="1"/>
          <p:nvPr/>
        </p:nvSpPr>
        <p:spPr>
          <a:xfrm>
            <a:off x="8225182" y="1871685"/>
            <a:ext cx="945210" cy="646331"/>
          </a:xfrm>
          <a:prstGeom prst="rect">
            <a:avLst/>
          </a:prstGeom>
          <a:noFill/>
        </p:spPr>
        <p:txBody>
          <a:bodyPr wrap="square" rtlCol="0">
            <a:spAutoFit/>
          </a:bodyPr>
          <a:lstStyle/>
          <a:p>
            <a:r>
              <a:rPr lang="en-US" sz="1200" dirty="0">
                <a:solidFill>
                  <a:schemeClr val="bg1"/>
                </a:solidFill>
              </a:rPr>
              <a:t>CPAM Go-Live</a:t>
            </a:r>
            <a:br>
              <a:rPr lang="en-US" sz="1200" dirty="0">
                <a:solidFill>
                  <a:schemeClr val="bg1"/>
                </a:solidFill>
              </a:rPr>
            </a:br>
            <a:r>
              <a:rPr lang="en-US" sz="1200" dirty="0">
                <a:solidFill>
                  <a:schemeClr val="bg1"/>
                </a:solidFill>
              </a:rPr>
              <a:t>date</a:t>
            </a:r>
          </a:p>
        </p:txBody>
      </p:sp>
      <p:sp>
        <p:nvSpPr>
          <p:cNvPr id="162" name="TextBox 161">
            <a:extLst>
              <a:ext uri="{FF2B5EF4-FFF2-40B4-BE49-F238E27FC236}">
                <a16:creationId xmlns:a16="http://schemas.microsoft.com/office/drawing/2014/main" id="{26C14492-F13D-4E0A-9A34-055AFFBB9191}"/>
              </a:ext>
            </a:extLst>
          </p:cNvPr>
          <p:cNvSpPr txBox="1"/>
          <p:nvPr/>
        </p:nvSpPr>
        <p:spPr>
          <a:xfrm>
            <a:off x="5987896" y="1870320"/>
            <a:ext cx="1021638" cy="461665"/>
          </a:xfrm>
          <a:prstGeom prst="rect">
            <a:avLst/>
          </a:prstGeom>
          <a:noFill/>
        </p:spPr>
        <p:txBody>
          <a:bodyPr wrap="square" rtlCol="0">
            <a:spAutoFit/>
          </a:bodyPr>
          <a:lstStyle/>
          <a:p>
            <a:r>
              <a:rPr lang="en-US" sz="1200" dirty="0">
                <a:solidFill>
                  <a:schemeClr val="bg1"/>
                </a:solidFill>
              </a:rPr>
              <a:t>UAT Start</a:t>
            </a:r>
            <a:br>
              <a:rPr lang="en-US" sz="1200" dirty="0">
                <a:solidFill>
                  <a:schemeClr val="bg1"/>
                </a:solidFill>
              </a:rPr>
            </a:br>
            <a:r>
              <a:rPr lang="en-US" sz="1200" dirty="0">
                <a:solidFill>
                  <a:schemeClr val="bg1"/>
                </a:solidFill>
              </a:rPr>
              <a:t>Date</a:t>
            </a:r>
          </a:p>
        </p:txBody>
      </p:sp>
      <p:sp>
        <p:nvSpPr>
          <p:cNvPr id="163" name="Arrow: Pentagon 162">
            <a:extLst>
              <a:ext uri="{FF2B5EF4-FFF2-40B4-BE49-F238E27FC236}">
                <a16:creationId xmlns:a16="http://schemas.microsoft.com/office/drawing/2014/main" id="{796FB62A-B876-48A4-A5C9-0AD730ED844B}"/>
              </a:ext>
            </a:extLst>
          </p:cNvPr>
          <p:cNvSpPr/>
          <p:nvPr/>
        </p:nvSpPr>
        <p:spPr>
          <a:xfrm>
            <a:off x="644230" y="4462063"/>
            <a:ext cx="2180003" cy="303914"/>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4" name="Arrow: Pentagon 163">
            <a:extLst>
              <a:ext uri="{FF2B5EF4-FFF2-40B4-BE49-F238E27FC236}">
                <a16:creationId xmlns:a16="http://schemas.microsoft.com/office/drawing/2014/main" id="{1CB649EB-3DEF-4CA7-AAD5-D9ACF07BA8CD}"/>
              </a:ext>
            </a:extLst>
          </p:cNvPr>
          <p:cNvSpPr/>
          <p:nvPr/>
        </p:nvSpPr>
        <p:spPr>
          <a:xfrm>
            <a:off x="2824854" y="4685476"/>
            <a:ext cx="3265705" cy="303914"/>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5" name="Arrow: Pentagon 164">
            <a:extLst>
              <a:ext uri="{FF2B5EF4-FFF2-40B4-BE49-F238E27FC236}">
                <a16:creationId xmlns:a16="http://schemas.microsoft.com/office/drawing/2014/main" id="{00FB4CAD-DE65-42A4-B4CF-BD461BF8577B}"/>
              </a:ext>
            </a:extLst>
          </p:cNvPr>
          <p:cNvSpPr/>
          <p:nvPr/>
        </p:nvSpPr>
        <p:spPr>
          <a:xfrm>
            <a:off x="6066054" y="5035666"/>
            <a:ext cx="2201507" cy="30082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6" name="Arrow: Pentagon 165">
            <a:extLst>
              <a:ext uri="{FF2B5EF4-FFF2-40B4-BE49-F238E27FC236}">
                <a16:creationId xmlns:a16="http://schemas.microsoft.com/office/drawing/2014/main" id="{30DBDD3E-E1CB-4D3A-9801-271CFDEFD95E}"/>
              </a:ext>
            </a:extLst>
          </p:cNvPr>
          <p:cNvSpPr/>
          <p:nvPr/>
        </p:nvSpPr>
        <p:spPr>
          <a:xfrm>
            <a:off x="8249650" y="5362798"/>
            <a:ext cx="2290678" cy="300828"/>
          </a:xfrm>
          <a:prstGeom prst="homePlate">
            <a:avLst/>
          </a:prstGeom>
        </p:spPr>
        <p:style>
          <a:lnRef idx="3">
            <a:schemeClr val="lt1"/>
          </a:lnRef>
          <a:fillRef idx="1">
            <a:schemeClr val="accent2"/>
          </a:fillRef>
          <a:effectRef idx="1">
            <a:schemeClr val="accent2"/>
          </a:effectRef>
          <a:fontRef idx="minor">
            <a:schemeClr val="lt1"/>
          </a:fontRef>
        </p:style>
        <p:txBody>
          <a:bodyPr rtlCol="0" anchor="ctr"/>
          <a:lstStyle/>
          <a:p>
            <a:pPr algn="ctr"/>
            <a:endParaRPr lang="en-US"/>
          </a:p>
        </p:txBody>
      </p:sp>
      <p:sp>
        <p:nvSpPr>
          <p:cNvPr id="167" name="TextBox 166">
            <a:extLst>
              <a:ext uri="{FF2B5EF4-FFF2-40B4-BE49-F238E27FC236}">
                <a16:creationId xmlns:a16="http://schemas.microsoft.com/office/drawing/2014/main" id="{E73792E0-5269-49D5-A361-BA9940D8AF8C}"/>
              </a:ext>
            </a:extLst>
          </p:cNvPr>
          <p:cNvSpPr txBox="1"/>
          <p:nvPr/>
        </p:nvSpPr>
        <p:spPr>
          <a:xfrm>
            <a:off x="3430277" y="5098757"/>
            <a:ext cx="1874330" cy="338554"/>
          </a:xfrm>
          <a:prstGeom prst="rect">
            <a:avLst/>
          </a:prstGeom>
          <a:noFill/>
        </p:spPr>
        <p:txBody>
          <a:bodyPr wrap="square" rtlCol="0">
            <a:spAutoFit/>
          </a:bodyPr>
          <a:lstStyle/>
          <a:p>
            <a:r>
              <a:rPr lang="en-US" sz="1600" dirty="0">
                <a:solidFill>
                  <a:schemeClr val="bg1"/>
                </a:solidFill>
              </a:rPr>
              <a:t>Implementation</a:t>
            </a:r>
          </a:p>
        </p:txBody>
      </p:sp>
      <p:sp>
        <p:nvSpPr>
          <p:cNvPr id="168" name="TextBox 167">
            <a:extLst>
              <a:ext uri="{FF2B5EF4-FFF2-40B4-BE49-F238E27FC236}">
                <a16:creationId xmlns:a16="http://schemas.microsoft.com/office/drawing/2014/main" id="{B6395CC2-9B14-4A9A-8EBF-FA57776F3ACD}"/>
              </a:ext>
            </a:extLst>
          </p:cNvPr>
          <p:cNvSpPr txBox="1"/>
          <p:nvPr/>
        </p:nvSpPr>
        <p:spPr>
          <a:xfrm>
            <a:off x="6123157" y="5426161"/>
            <a:ext cx="1874330" cy="338554"/>
          </a:xfrm>
          <a:prstGeom prst="rect">
            <a:avLst/>
          </a:prstGeom>
          <a:noFill/>
        </p:spPr>
        <p:txBody>
          <a:bodyPr wrap="square" rtlCol="0">
            <a:spAutoFit/>
          </a:bodyPr>
          <a:lstStyle/>
          <a:p>
            <a:r>
              <a:rPr lang="en-US" sz="1600" dirty="0">
                <a:solidFill>
                  <a:schemeClr val="bg1"/>
                </a:solidFill>
              </a:rPr>
              <a:t>UAT and Go Live</a:t>
            </a:r>
          </a:p>
        </p:txBody>
      </p:sp>
      <p:sp>
        <p:nvSpPr>
          <p:cNvPr id="169" name="TextBox 168">
            <a:extLst>
              <a:ext uri="{FF2B5EF4-FFF2-40B4-BE49-F238E27FC236}">
                <a16:creationId xmlns:a16="http://schemas.microsoft.com/office/drawing/2014/main" id="{1E9AF81D-FA69-4006-A866-3D1C08F3C957}"/>
              </a:ext>
            </a:extLst>
          </p:cNvPr>
          <p:cNvSpPr txBox="1"/>
          <p:nvPr/>
        </p:nvSpPr>
        <p:spPr>
          <a:xfrm>
            <a:off x="8523694" y="5776050"/>
            <a:ext cx="1742591" cy="338554"/>
          </a:xfrm>
          <a:prstGeom prst="rect">
            <a:avLst/>
          </a:prstGeom>
          <a:noFill/>
        </p:spPr>
        <p:txBody>
          <a:bodyPr wrap="square" rtlCol="0">
            <a:spAutoFit/>
          </a:bodyPr>
          <a:lstStyle/>
          <a:p>
            <a:r>
              <a:rPr lang="en-US" sz="1600" dirty="0">
                <a:solidFill>
                  <a:schemeClr val="bg1"/>
                </a:solidFill>
              </a:rPr>
              <a:t>Hyper Care</a:t>
            </a:r>
          </a:p>
        </p:txBody>
      </p:sp>
      <p:cxnSp>
        <p:nvCxnSpPr>
          <p:cNvPr id="171" name="Straight Connector 170">
            <a:extLst>
              <a:ext uri="{FF2B5EF4-FFF2-40B4-BE49-F238E27FC236}">
                <a16:creationId xmlns:a16="http://schemas.microsoft.com/office/drawing/2014/main" id="{6AD2A65E-A04D-413F-ACE9-CA50CC0D5974}"/>
              </a:ext>
            </a:extLst>
          </p:cNvPr>
          <p:cNvCxnSpPr>
            <a:cxnSpLocks/>
          </p:cNvCxnSpPr>
          <p:nvPr/>
        </p:nvCxnSpPr>
        <p:spPr>
          <a:xfrm>
            <a:off x="7128535" y="1450306"/>
            <a:ext cx="0" cy="1699684"/>
          </a:xfrm>
          <a:prstGeom prst="line">
            <a:avLst/>
          </a:prstGeom>
        </p:spPr>
        <p:style>
          <a:lnRef idx="3">
            <a:schemeClr val="accent4"/>
          </a:lnRef>
          <a:fillRef idx="0">
            <a:schemeClr val="accent4"/>
          </a:fillRef>
          <a:effectRef idx="2">
            <a:schemeClr val="accent4"/>
          </a:effectRef>
          <a:fontRef idx="minor">
            <a:schemeClr val="tx1"/>
          </a:fontRef>
        </p:style>
      </p:cxnSp>
      <p:sp>
        <p:nvSpPr>
          <p:cNvPr id="172" name="TextBox 171">
            <a:extLst>
              <a:ext uri="{FF2B5EF4-FFF2-40B4-BE49-F238E27FC236}">
                <a16:creationId xmlns:a16="http://schemas.microsoft.com/office/drawing/2014/main" id="{E86B3039-26B1-47AE-A9AD-068FF01DD3FD}"/>
              </a:ext>
            </a:extLst>
          </p:cNvPr>
          <p:cNvSpPr txBox="1"/>
          <p:nvPr/>
        </p:nvSpPr>
        <p:spPr>
          <a:xfrm>
            <a:off x="7060322" y="1833858"/>
            <a:ext cx="1090853" cy="1015663"/>
          </a:xfrm>
          <a:prstGeom prst="rect">
            <a:avLst/>
          </a:prstGeom>
          <a:noFill/>
        </p:spPr>
        <p:txBody>
          <a:bodyPr wrap="square" rtlCol="0">
            <a:spAutoFit/>
          </a:bodyPr>
          <a:lstStyle/>
          <a:p>
            <a:r>
              <a:rPr lang="en-US" sz="1200" dirty="0">
                <a:solidFill>
                  <a:schemeClr val="bg1"/>
                </a:solidFill>
              </a:rPr>
              <a:t>Upgrade </a:t>
            </a:r>
            <a:br>
              <a:rPr lang="en-US" sz="1200" dirty="0">
                <a:solidFill>
                  <a:schemeClr val="bg1"/>
                </a:solidFill>
              </a:rPr>
            </a:br>
            <a:r>
              <a:rPr lang="en-US" sz="1200" dirty="0">
                <a:solidFill>
                  <a:schemeClr val="bg1"/>
                </a:solidFill>
              </a:rPr>
              <a:t>Hyper Care</a:t>
            </a:r>
            <a:br>
              <a:rPr lang="en-US" sz="1200" dirty="0">
                <a:solidFill>
                  <a:schemeClr val="bg1"/>
                </a:solidFill>
              </a:rPr>
            </a:br>
            <a:r>
              <a:rPr lang="en-US" sz="1200" dirty="0">
                <a:solidFill>
                  <a:schemeClr val="bg1"/>
                </a:solidFill>
              </a:rPr>
              <a:t>Complete - Prod</a:t>
            </a:r>
          </a:p>
          <a:p>
            <a:r>
              <a:rPr lang="en-US" sz="1200" dirty="0">
                <a:solidFill>
                  <a:schemeClr val="bg1"/>
                </a:solidFill>
              </a:rPr>
              <a:t>Date *</a:t>
            </a:r>
          </a:p>
        </p:txBody>
      </p:sp>
      <p:sp>
        <p:nvSpPr>
          <p:cNvPr id="173" name="Arrow: Pentagon 172">
            <a:extLst>
              <a:ext uri="{FF2B5EF4-FFF2-40B4-BE49-F238E27FC236}">
                <a16:creationId xmlns:a16="http://schemas.microsoft.com/office/drawing/2014/main" id="{3751051C-CAEC-4655-8325-21AD45004F78}"/>
              </a:ext>
            </a:extLst>
          </p:cNvPr>
          <p:cNvSpPr/>
          <p:nvPr/>
        </p:nvSpPr>
        <p:spPr>
          <a:xfrm>
            <a:off x="10341025" y="1456860"/>
            <a:ext cx="471115" cy="387626"/>
          </a:xfrm>
          <a:prstGeom prst="homePlate">
            <a:avLst/>
          </a:prstGeom>
          <a:solidFill>
            <a:srgbClr val="FFC000"/>
          </a:solidFill>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4" name="Arrow: Pentagon 173">
            <a:extLst>
              <a:ext uri="{FF2B5EF4-FFF2-40B4-BE49-F238E27FC236}">
                <a16:creationId xmlns:a16="http://schemas.microsoft.com/office/drawing/2014/main" id="{4A722137-FC53-4E07-A759-40EDA9D97DB4}"/>
              </a:ext>
            </a:extLst>
          </p:cNvPr>
          <p:cNvSpPr/>
          <p:nvPr/>
        </p:nvSpPr>
        <p:spPr>
          <a:xfrm>
            <a:off x="3898318" y="1395855"/>
            <a:ext cx="471115" cy="387626"/>
          </a:xfrm>
          <a:prstGeom prst="homePlate">
            <a:avLst/>
          </a:prstGeom>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5" name="Arrow: Pentagon 174">
            <a:extLst>
              <a:ext uri="{FF2B5EF4-FFF2-40B4-BE49-F238E27FC236}">
                <a16:creationId xmlns:a16="http://schemas.microsoft.com/office/drawing/2014/main" id="{2B56887E-3B9B-47E5-B9CD-1242763D8157}"/>
              </a:ext>
            </a:extLst>
          </p:cNvPr>
          <p:cNvSpPr/>
          <p:nvPr/>
        </p:nvSpPr>
        <p:spPr>
          <a:xfrm>
            <a:off x="7137164" y="1440279"/>
            <a:ext cx="471115" cy="387626"/>
          </a:xfrm>
          <a:prstGeom prst="homePlate">
            <a:avLst/>
          </a:prstGeom>
          <a:ln/>
        </p:spPr>
        <p:style>
          <a:lnRef idx="1">
            <a:schemeClr val="accent4"/>
          </a:lnRef>
          <a:fillRef idx="2">
            <a:schemeClr val="accent4"/>
          </a:fillRef>
          <a:effectRef idx="1">
            <a:schemeClr val="accent4"/>
          </a:effectRef>
          <a:fontRef idx="minor">
            <a:schemeClr val="dk1"/>
          </a:fontRef>
        </p:style>
        <p:txBody>
          <a:bodyPr rtlCol="0" anchor="ctr"/>
          <a:lstStyle/>
          <a:p>
            <a:pPr algn="ctr"/>
            <a:endParaRPr lang="en-US"/>
          </a:p>
        </p:txBody>
      </p:sp>
      <p:sp>
        <p:nvSpPr>
          <p:cNvPr id="176" name="TextBox 175">
            <a:extLst>
              <a:ext uri="{FF2B5EF4-FFF2-40B4-BE49-F238E27FC236}">
                <a16:creationId xmlns:a16="http://schemas.microsoft.com/office/drawing/2014/main" id="{95411870-BA65-444F-ABB7-822625C14E13}"/>
              </a:ext>
            </a:extLst>
          </p:cNvPr>
          <p:cNvSpPr txBox="1"/>
          <p:nvPr/>
        </p:nvSpPr>
        <p:spPr>
          <a:xfrm>
            <a:off x="10331448" y="1894313"/>
            <a:ext cx="1022433" cy="830997"/>
          </a:xfrm>
          <a:prstGeom prst="rect">
            <a:avLst/>
          </a:prstGeom>
          <a:noFill/>
        </p:spPr>
        <p:txBody>
          <a:bodyPr wrap="square" rtlCol="0">
            <a:spAutoFit/>
          </a:bodyPr>
          <a:lstStyle/>
          <a:p>
            <a:r>
              <a:rPr lang="en-US" sz="1200" dirty="0">
                <a:solidFill>
                  <a:schemeClr val="bg1"/>
                </a:solidFill>
              </a:rPr>
              <a:t>CPAM Hyper Care</a:t>
            </a:r>
          </a:p>
          <a:p>
            <a:r>
              <a:rPr lang="en-US" sz="1200" dirty="0">
                <a:solidFill>
                  <a:schemeClr val="bg1"/>
                </a:solidFill>
              </a:rPr>
              <a:t>Complete</a:t>
            </a:r>
            <a:br>
              <a:rPr lang="en-US" sz="1200" dirty="0">
                <a:solidFill>
                  <a:schemeClr val="bg1"/>
                </a:solidFill>
              </a:rPr>
            </a:br>
            <a:r>
              <a:rPr lang="en-US" sz="1200" dirty="0">
                <a:solidFill>
                  <a:schemeClr val="bg1"/>
                </a:solidFill>
              </a:rPr>
              <a:t>Date</a:t>
            </a:r>
          </a:p>
        </p:txBody>
      </p:sp>
    </p:spTree>
    <p:extLst>
      <p:ext uri="{BB962C8B-B14F-4D97-AF65-F5344CB8AC3E}">
        <p14:creationId xmlns:p14="http://schemas.microsoft.com/office/powerpoint/2010/main" val="216964907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E125-8DCE-4F3A-8DF2-6076AC3A61BE}"/>
              </a:ext>
            </a:extLst>
          </p:cNvPr>
          <p:cNvSpPr>
            <a:spLocks noGrp="1"/>
          </p:cNvSpPr>
          <p:nvPr>
            <p:ph type="title"/>
          </p:nvPr>
        </p:nvSpPr>
        <p:spPr/>
        <p:txBody>
          <a:bodyPr>
            <a:normAutofit fontScale="90000"/>
          </a:bodyPr>
          <a:lstStyle/>
          <a:p>
            <a:r>
              <a:rPr lang="en-US" dirty="0">
                <a:highlight>
                  <a:srgbClr val="FFFF00"/>
                </a:highlight>
              </a:rPr>
              <a:t>[</a:t>
            </a:r>
            <a:r>
              <a:rPr lang="en-US" dirty="0">
                <a:solidFill>
                  <a:schemeClr val="tx1"/>
                </a:solidFill>
                <a:highlight>
                  <a:srgbClr val="FFFF00"/>
                </a:highlight>
              </a:rPr>
              <a:t>PARTNER</a:t>
            </a:r>
            <a:r>
              <a:rPr lang="en-US" dirty="0">
                <a:highlight>
                  <a:srgbClr val="FFFF00"/>
                </a:highlight>
              </a:rPr>
              <a:t>] </a:t>
            </a:r>
            <a:r>
              <a:rPr lang="en-US" dirty="0"/>
              <a:t>Team </a:t>
            </a:r>
          </a:p>
        </p:txBody>
      </p:sp>
      <p:graphicFrame>
        <p:nvGraphicFramePr>
          <p:cNvPr id="7" name="Table 6">
            <a:extLst>
              <a:ext uri="{FF2B5EF4-FFF2-40B4-BE49-F238E27FC236}">
                <a16:creationId xmlns:a16="http://schemas.microsoft.com/office/drawing/2014/main" id="{7AD0FB81-6ED8-4BD5-830E-C58800F34462}"/>
              </a:ext>
            </a:extLst>
          </p:cNvPr>
          <p:cNvGraphicFramePr>
            <a:graphicFrameLocks noGrp="1"/>
          </p:cNvGraphicFramePr>
          <p:nvPr>
            <p:extLst>
              <p:ext uri="{D42A27DB-BD31-4B8C-83A1-F6EECF244321}">
                <p14:modId xmlns:p14="http://schemas.microsoft.com/office/powerpoint/2010/main" val="2233239576"/>
              </p:ext>
            </p:extLst>
          </p:nvPr>
        </p:nvGraphicFramePr>
        <p:xfrm>
          <a:off x="472281" y="950303"/>
          <a:ext cx="11347450" cy="4367563"/>
        </p:xfrm>
        <a:graphic>
          <a:graphicData uri="http://schemas.openxmlformats.org/drawingml/2006/table">
            <a:tbl>
              <a:tblPr firstRow="1" bandCol="1">
                <a:effectLst/>
                <a:tableStyleId>{93296810-A885-4BE3-A3E7-6D5BEEA58F35}</a:tableStyleId>
              </a:tblPr>
              <a:tblGrid>
                <a:gridCol w="1835150">
                  <a:extLst>
                    <a:ext uri="{9D8B030D-6E8A-4147-A177-3AD203B41FA5}">
                      <a16:colId xmlns:a16="http://schemas.microsoft.com/office/drawing/2014/main" val="1851432251"/>
                    </a:ext>
                  </a:extLst>
                </a:gridCol>
                <a:gridCol w="2286000">
                  <a:extLst>
                    <a:ext uri="{9D8B030D-6E8A-4147-A177-3AD203B41FA5}">
                      <a16:colId xmlns:a16="http://schemas.microsoft.com/office/drawing/2014/main" val="817105906"/>
                    </a:ext>
                  </a:extLst>
                </a:gridCol>
                <a:gridCol w="2675876">
                  <a:extLst>
                    <a:ext uri="{9D8B030D-6E8A-4147-A177-3AD203B41FA5}">
                      <a16:colId xmlns:a16="http://schemas.microsoft.com/office/drawing/2014/main" val="2896378459"/>
                    </a:ext>
                  </a:extLst>
                </a:gridCol>
                <a:gridCol w="4550424">
                  <a:extLst>
                    <a:ext uri="{9D8B030D-6E8A-4147-A177-3AD203B41FA5}">
                      <a16:colId xmlns:a16="http://schemas.microsoft.com/office/drawing/2014/main" val="1313930552"/>
                    </a:ext>
                  </a:extLst>
                </a:gridCol>
              </a:tblGrid>
              <a:tr h="391055">
                <a:tc>
                  <a:txBody>
                    <a:bodyPr/>
                    <a:lstStyle/>
                    <a:p>
                      <a:pPr algn="l" rtl="0" fontAlgn="ctr"/>
                      <a:r>
                        <a:rPr lang="en-US" sz="1600" u="none" strike="noStrike" dirty="0">
                          <a:solidFill>
                            <a:schemeClr val="tx1"/>
                          </a:solidFill>
                          <a:effectLst/>
                          <a:latin typeface="+mj-lt"/>
                        </a:rPr>
                        <a:t>Role</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l" rtl="0" fontAlgn="ctr"/>
                      <a:r>
                        <a:rPr lang="en-US" sz="1600" u="none" strike="noStrike" dirty="0">
                          <a:solidFill>
                            <a:schemeClr val="tx1"/>
                          </a:solidFill>
                          <a:effectLst/>
                          <a:latin typeface="+mj-lt"/>
                        </a:rPr>
                        <a:t>Name</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l" rtl="0" fontAlgn="ctr"/>
                      <a:r>
                        <a:rPr lang="en-US" sz="1600" u="none" strike="noStrike" dirty="0">
                          <a:solidFill>
                            <a:schemeClr val="tx1"/>
                          </a:solidFill>
                          <a:effectLst/>
                          <a:latin typeface="+mj-lt"/>
                        </a:rPr>
                        <a:t>Title</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tc>
                  <a:txBody>
                    <a:bodyPr/>
                    <a:lstStyle/>
                    <a:p>
                      <a:pPr algn="l" rtl="0" fontAlgn="ctr"/>
                      <a:r>
                        <a:rPr lang="en-US" sz="1600" u="none" strike="noStrike" dirty="0">
                          <a:solidFill>
                            <a:schemeClr val="tx1"/>
                          </a:solidFill>
                          <a:effectLst/>
                          <a:latin typeface="+mj-lt"/>
                        </a:rPr>
                        <a:t>Responsibility</a:t>
                      </a:r>
                      <a:endParaRPr lang="en-US" sz="1600" b="1" i="0" u="none" strike="noStrike" dirty="0">
                        <a:solidFill>
                          <a:schemeClr val="tx1"/>
                        </a:solidFill>
                        <a:effectLst/>
                        <a:latin typeface="+mj-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solidFill>
                      <a:schemeClr val="accent4"/>
                    </a:solidFill>
                  </a:tcPr>
                </a:tc>
                <a:extLst>
                  <a:ext uri="{0D108BD9-81ED-4DB2-BD59-A6C34878D82A}">
                    <a16:rowId xmlns:a16="http://schemas.microsoft.com/office/drawing/2014/main" val="1789564706"/>
                  </a:ext>
                </a:extLst>
              </a:tr>
              <a:tr h="335190">
                <a:tc rowSpan="3">
                  <a:txBody>
                    <a:bodyPr/>
                    <a:lstStyle/>
                    <a:p>
                      <a:pPr marL="0" lvl="0" indent="0" algn="l" defTabSz="342900" rtl="0" eaLnBrk="1" fontAlgn="ctr" latinLnBrk="0" hangingPunct="1"/>
                      <a:r>
                        <a:rPr lang="en-US" sz="1200" b="1" u="none" strike="noStrike" kern="1200" dirty="0">
                          <a:solidFill>
                            <a:schemeClr val="bg1"/>
                          </a:solidFill>
                          <a:effectLst/>
                          <a:latin typeface="+mj-lt"/>
                        </a:rPr>
                        <a:t>Account Level Management</a:t>
                      </a:r>
                      <a:endParaRPr lang="en-US" sz="1200" b="1" u="none" strike="noStrike" kern="1200" dirty="0">
                        <a:solidFill>
                          <a:schemeClr val="bg1"/>
                        </a:solidFill>
                        <a:effectLst/>
                        <a:latin typeface="+mj-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defTabSz="342900" rtl="0" eaLnBrk="1" fontAlgn="ctr" latinLnBrk="0" hangingPunct="1"/>
                      <a:endParaRPr lang="en-US" sz="1200" b="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17649977"/>
                  </a:ext>
                </a:extLst>
              </a:tr>
              <a:tr h="586149">
                <a:tc vMerge="1">
                  <a:txBody>
                    <a:bodyPr/>
                    <a:lstStyle/>
                    <a:p>
                      <a:pPr marL="342900" lvl="0" algn="l" defTabSz="342900" rtl="0" eaLnBrk="1" fontAlgn="ctr" latinLnBrk="0" hangingPunct="1"/>
                      <a:endParaRPr lang="en-US" sz="1000" b="0" u="none" strike="noStrike" kern="1200" dirty="0">
                        <a:solidFill>
                          <a:schemeClr val="bg1"/>
                        </a:solidFill>
                        <a:effectLst/>
                        <a:latin typeface="+mn-lt"/>
                        <a:ea typeface="+mn-ea"/>
                        <a:cs typeface="+mn-cs"/>
                      </a:endParaRPr>
                    </a:p>
                  </a:txBody>
                  <a:tcPr marL="3273" marR="3273" marT="3273" marB="0" anchor="ctr"/>
                </a:tc>
                <a:tc>
                  <a:txBody>
                    <a:bodyPr/>
                    <a:lstStyle/>
                    <a:p>
                      <a:pPr marL="0" lvl="0" indent="0" algn="l" defTabSz="342900" rtl="0" eaLnBrk="1" fontAlgn="ctr" latinLnBrk="0" hangingPunct="1"/>
                      <a:endParaRPr lang="en-US" sz="1200" b="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b="1" u="none" strike="noStrike" kern="1200" dirty="0">
                        <a:solidFill>
                          <a:schemeClr val="bg1"/>
                        </a:solidFill>
                        <a:effectLst/>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2677082"/>
                  </a:ext>
                </a:extLst>
              </a:tr>
              <a:tr h="670379">
                <a:tc vMerge="1">
                  <a:txBody>
                    <a:bodyPr/>
                    <a:lstStyle/>
                    <a:p>
                      <a:pPr marL="342900" lvl="0" algn="l" defTabSz="342900" rtl="0" eaLnBrk="1" fontAlgn="ctr" latinLnBrk="0" hangingPunct="1"/>
                      <a:endParaRPr lang="en-US" sz="1000" b="0" u="none" strike="noStrike" kern="1200" dirty="0">
                        <a:solidFill>
                          <a:schemeClr val="bg1"/>
                        </a:solidFill>
                        <a:effectLst/>
                        <a:latin typeface="+mn-lt"/>
                        <a:ea typeface="+mn-ea"/>
                        <a:cs typeface="+mn-cs"/>
                      </a:endParaRPr>
                    </a:p>
                  </a:txBody>
                  <a:tcPr marL="3273" marR="3273" marT="3273" marB="0" anchor="ctr"/>
                </a:tc>
                <a:tc>
                  <a:txBody>
                    <a:bodyPr/>
                    <a:lstStyle/>
                    <a:p>
                      <a:pPr marL="0" lvl="0" indent="0" algn="l" defTabSz="342900" rtl="0" eaLnBrk="1" fontAlgn="ctr" latinLnBrk="0" hangingPunct="1"/>
                      <a:endParaRPr lang="en-US" sz="1200" u="none" strike="noStrike" kern="1200" dirty="0">
                        <a:solidFill>
                          <a:schemeClr val="bg1"/>
                        </a:solidFill>
                        <a:effectLst/>
                        <a:latin typeface="+mn-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lvl="0" indent="0" algn="l" defTabSz="342900" rtl="0" eaLnBrk="1" fontAlgn="ctr" latinLnBrk="0" hangingPunct="1"/>
                      <a:endParaRPr lang="en-US" sz="1200" u="none" strike="noStrike" kern="1200" dirty="0">
                        <a:solidFill>
                          <a:schemeClr val="bg1"/>
                        </a:solidFill>
                        <a:effectLst/>
                        <a:latin typeface="+mn-l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961651746"/>
                  </a:ext>
                </a:extLst>
              </a:tr>
              <a:tr h="335190">
                <a:tc rowSpan="4">
                  <a:txBody>
                    <a:bodyPr/>
                    <a:lstStyle/>
                    <a:p>
                      <a:pPr marL="0" lvl="0" indent="0" algn="l" defTabSz="342900" rtl="0" eaLnBrk="1" fontAlgn="ctr" latinLnBrk="0" hangingPunct="1"/>
                      <a:r>
                        <a:rPr lang="en-US" sz="1200" b="1" u="none" strike="noStrike" kern="1200" dirty="0">
                          <a:solidFill>
                            <a:schemeClr val="bg1"/>
                          </a:solidFill>
                          <a:effectLst/>
                          <a:latin typeface="+mj-lt"/>
                          <a:ea typeface="+mn-ea"/>
                          <a:cs typeface="+mn-cs"/>
                        </a:rPr>
                        <a:t>Project Team</a:t>
                      </a:r>
                    </a:p>
                    <a:p>
                      <a:pPr algn="l"/>
                      <a:endParaRPr lang="en-US" sz="1200" kern="1200" dirty="0">
                        <a:solidFill>
                          <a:schemeClr val="bg1"/>
                        </a:solidFill>
                        <a:latin typeface="+mn-lt"/>
                        <a:ea typeface="+mn-ea"/>
                        <a:cs typeface="+mn-cs"/>
                      </a:endParaRPr>
                    </a:p>
                  </a:txBody>
                  <a:tcPr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dirty="0">
                        <a:solidFill>
                          <a:schemeClr val="bg1"/>
                        </a:solidFill>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dirty="0">
                        <a:solidFill>
                          <a:schemeClr val="bg1"/>
                        </a:solidFill>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u="none" strike="noStrike" kern="1200" dirty="0">
                        <a:solidFill>
                          <a:schemeClr val="bg1"/>
                        </a:solidFill>
                        <a:effectLst/>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321662474"/>
                  </a:ext>
                </a:extLst>
              </a:tr>
              <a:tr h="502785">
                <a:tc vMerge="1">
                  <a:txBody>
                    <a:bodyPr/>
                    <a:lstStyle/>
                    <a:p>
                      <a:pPr marL="342900" lvl="0" algn="l" defTabSz="342900" rtl="0" eaLnBrk="1" fontAlgn="ctr" latinLnBrk="0" hangingPunct="1"/>
                      <a:endParaRPr lang="en-US" sz="1200" b="1" u="none" strike="noStrike" kern="1200" dirty="0">
                        <a:solidFill>
                          <a:schemeClr val="bg1"/>
                        </a:solidFill>
                        <a:effectLst/>
                        <a:latin typeface="+mn-lt"/>
                        <a:ea typeface="+mn-ea"/>
                        <a:cs typeface="+mn-cs"/>
                      </a:endParaRPr>
                    </a:p>
                  </a:txBody>
                  <a:tcPr marL="0" marR="0" marT="0" marB="0" anchor="ctr">
                    <a:lnL w="9525" cap="flat" cmpd="sng" algn="ctr">
                      <a:solidFill>
                        <a:schemeClr val="tx2"/>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3856055118"/>
                  </a:ext>
                </a:extLst>
              </a:tr>
              <a:tr h="725005">
                <a:tc vMerge="1">
                  <a:txBody>
                    <a:bodyPr/>
                    <a:lstStyle/>
                    <a:p>
                      <a:pPr marL="342900" lvl="0" algn="l" defTabSz="342900" rtl="0" eaLnBrk="1" fontAlgn="ctr" latinLnBrk="0" hangingPunct="1"/>
                      <a:endParaRPr lang="en-US" sz="1200" b="1" u="none" strike="noStrike" kern="1200" dirty="0">
                        <a:solidFill>
                          <a:schemeClr val="dk1"/>
                        </a:solidFill>
                        <a:effectLst/>
                        <a:latin typeface="+mn-lt"/>
                        <a:ea typeface="+mn-ea"/>
                        <a:cs typeface="+mn-cs"/>
                      </a:endParaRPr>
                    </a:p>
                  </a:txBody>
                  <a:tcPr marL="0" marR="0" marT="0" marB="0" anchor="ctr">
                    <a:lnL w="9525" cap="flat" cmpd="sng" algn="ctr">
                      <a:solidFill>
                        <a:schemeClr val="tx2"/>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tx2"/>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1166015291"/>
                  </a:ext>
                </a:extLst>
              </a:tr>
              <a:tr h="725005">
                <a:tc vMerge="1">
                  <a:txBody>
                    <a:bodyPr/>
                    <a:lstStyle/>
                    <a:p>
                      <a:pPr algn="l"/>
                      <a:endParaRPr lang="en-US" sz="1200" kern="1200" dirty="0">
                        <a:solidFill>
                          <a:schemeClr val="bg1"/>
                        </a:solidFill>
                        <a:latin typeface="+mn-lt"/>
                        <a:ea typeface="+mn-ea"/>
                        <a:cs typeface="+mn-cs"/>
                      </a:endParaRPr>
                    </a:p>
                  </a:txBody>
                  <a:tcPr>
                    <a:lnL w="9525" cap="flat" cmpd="sng" algn="ctr">
                      <a:solidFill>
                        <a:schemeClr val="tx2"/>
                      </a:solidFill>
                      <a:prstDash val="solid"/>
                      <a:round/>
                      <a:headEnd type="none" w="med" len="med"/>
                      <a:tailEnd type="none" w="med" len="med"/>
                    </a:lnL>
                    <a:lnR w="9525" cap="flat" cmpd="sng" algn="ctr">
                      <a:solidFill>
                        <a:schemeClr val="bg1">
                          <a:lumMod val="85000"/>
                        </a:schemeClr>
                      </a:solidFill>
                      <a:prstDash val="solid"/>
                      <a:round/>
                      <a:headEnd type="none" w="med" len="med"/>
                      <a:tailEnd type="none" w="med" len="med"/>
                    </a:lnR>
                    <a:lnT w="9525" cap="flat" cmpd="sng" algn="ctr">
                      <a:solidFill>
                        <a:schemeClr val="bg1">
                          <a:lumMod val="85000"/>
                        </a:schemeClr>
                      </a:solidFill>
                      <a:prstDash val="solid"/>
                      <a:round/>
                      <a:headEnd type="none" w="med" len="med"/>
                      <a:tailEnd type="none" w="med" len="med"/>
                    </a:lnT>
                    <a:lnB w="9525" cap="flat" cmpd="sng" algn="ctr">
                      <a:solidFill>
                        <a:schemeClr val="bg1">
                          <a:lumMod val="8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200" kern="1200" dirty="0">
                        <a:solidFill>
                          <a:schemeClr val="bg1"/>
                        </a:solidFill>
                        <a:latin typeface="+mn-lt"/>
                        <a:ea typeface="+mn-ea"/>
                        <a:cs typeface="+mn-cs"/>
                      </a:endParaRPr>
                    </a:p>
                  </a:txBody>
                  <a:tcPr marT="91440" marB="91440" anchor="ctr">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noFill/>
                  </a:tcPr>
                </a:tc>
                <a:extLst>
                  <a:ext uri="{0D108BD9-81ED-4DB2-BD59-A6C34878D82A}">
                    <a16:rowId xmlns:a16="http://schemas.microsoft.com/office/drawing/2014/main" val="2460707305"/>
                  </a:ext>
                </a:extLst>
              </a:tr>
            </a:tbl>
          </a:graphicData>
        </a:graphic>
      </p:graphicFrame>
    </p:spTree>
    <p:extLst>
      <p:ext uri="{BB962C8B-B14F-4D97-AF65-F5344CB8AC3E}">
        <p14:creationId xmlns:p14="http://schemas.microsoft.com/office/powerpoint/2010/main" val="411139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F9CE125-8DCE-4F3A-8DF2-6076AC3A61BE}"/>
              </a:ext>
            </a:extLst>
          </p:cNvPr>
          <p:cNvSpPr>
            <a:spLocks noGrp="1"/>
          </p:cNvSpPr>
          <p:nvPr>
            <p:ph type="title"/>
          </p:nvPr>
        </p:nvSpPr>
        <p:spPr>
          <a:xfrm>
            <a:off x="422275" y="108443"/>
            <a:ext cx="11347450" cy="442913"/>
          </a:xfrm>
        </p:spPr>
        <p:txBody>
          <a:bodyPr>
            <a:normAutofit fontScale="90000"/>
          </a:bodyPr>
          <a:lstStyle/>
          <a:p>
            <a:r>
              <a:rPr lang="en-US" dirty="0"/>
              <a:t> [CUSTOMER]  CPAM Project Team </a:t>
            </a:r>
          </a:p>
        </p:txBody>
      </p:sp>
      <p:graphicFrame>
        <p:nvGraphicFramePr>
          <p:cNvPr id="7" name="Table 6">
            <a:extLst>
              <a:ext uri="{FF2B5EF4-FFF2-40B4-BE49-F238E27FC236}">
                <a16:creationId xmlns:a16="http://schemas.microsoft.com/office/drawing/2014/main" id="{7AD0FB81-6ED8-4BD5-830E-C58800F34462}"/>
              </a:ext>
            </a:extLst>
          </p:cNvPr>
          <p:cNvGraphicFramePr>
            <a:graphicFrameLocks noGrp="1"/>
          </p:cNvGraphicFramePr>
          <p:nvPr>
            <p:extLst>
              <p:ext uri="{D42A27DB-BD31-4B8C-83A1-F6EECF244321}">
                <p14:modId xmlns:p14="http://schemas.microsoft.com/office/powerpoint/2010/main" val="1228156062"/>
              </p:ext>
            </p:extLst>
          </p:nvPr>
        </p:nvGraphicFramePr>
        <p:xfrm>
          <a:off x="847541" y="989901"/>
          <a:ext cx="9135358" cy="5158534"/>
        </p:xfrm>
        <a:graphic>
          <a:graphicData uri="http://schemas.openxmlformats.org/drawingml/2006/table">
            <a:tbl>
              <a:tblPr firstRow="1" bandCol="1">
                <a:effectLst/>
                <a:tableStyleId>{93296810-A885-4BE3-A3E7-6D5BEEA58F35}</a:tableStyleId>
              </a:tblPr>
              <a:tblGrid>
                <a:gridCol w="3073898">
                  <a:extLst>
                    <a:ext uri="{9D8B030D-6E8A-4147-A177-3AD203B41FA5}">
                      <a16:colId xmlns:a16="http://schemas.microsoft.com/office/drawing/2014/main" val="1851432251"/>
                    </a:ext>
                  </a:extLst>
                </a:gridCol>
                <a:gridCol w="3030730">
                  <a:extLst>
                    <a:ext uri="{9D8B030D-6E8A-4147-A177-3AD203B41FA5}">
                      <a16:colId xmlns:a16="http://schemas.microsoft.com/office/drawing/2014/main" val="817105906"/>
                    </a:ext>
                  </a:extLst>
                </a:gridCol>
                <a:gridCol w="3030730">
                  <a:extLst>
                    <a:ext uri="{9D8B030D-6E8A-4147-A177-3AD203B41FA5}">
                      <a16:colId xmlns:a16="http://schemas.microsoft.com/office/drawing/2014/main" val="610617275"/>
                    </a:ext>
                  </a:extLst>
                </a:gridCol>
              </a:tblGrid>
              <a:tr h="342070">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Role</a:t>
                      </a:r>
                      <a:endPar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tc>
                  <a:txBody>
                    <a:bodyPr/>
                    <a:lstStyle/>
                    <a:p>
                      <a:pPr algn="l" rtl="0" fontAlgn="ctr"/>
                      <a:r>
                        <a:rPr lang="en-US" sz="1400" b="0" u="none" strike="noStrike" cap="none" spc="0" dirty="0">
                          <a:ln w="0"/>
                          <a:solidFill>
                            <a:schemeClr val="tx1"/>
                          </a:solidFill>
                          <a:effectLst>
                            <a:outerShdw blurRad="38100" dist="19050" dir="2700000" algn="tl" rotWithShape="0">
                              <a:schemeClr val="dk1">
                                <a:alpha val="40000"/>
                              </a:schemeClr>
                            </a:outerShdw>
                          </a:effectLst>
                          <a:latin typeface="+mj-lt"/>
                        </a:rPr>
                        <a:t>Name</a:t>
                      </a:r>
                      <a:endPar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tc>
                  <a:txBody>
                    <a:bodyPr/>
                    <a:lstStyle/>
                    <a:p>
                      <a:pPr algn="l" rtl="0" fontAlgn="ctr"/>
                      <a:r>
                        <a:rPr lang="en-US" sz="1400" b="0" i="0" u="none" strike="noStrike" cap="none" spc="0" dirty="0">
                          <a:ln w="0"/>
                          <a:solidFill>
                            <a:schemeClr val="tx1"/>
                          </a:solidFill>
                          <a:effectLst>
                            <a:outerShdw blurRad="38100" dist="19050" dir="2700000" algn="tl" rotWithShape="0">
                              <a:schemeClr val="dk1">
                                <a:alpha val="40000"/>
                              </a:schemeClr>
                            </a:outerShdw>
                          </a:effectLst>
                          <a:latin typeface="+mj-lt"/>
                        </a:rPr>
                        <a:t>Title</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FABD2F"/>
                    </a:solidFill>
                  </a:tcPr>
                </a:tc>
                <a:extLst>
                  <a:ext uri="{0D108BD9-81ED-4DB2-BD59-A6C34878D82A}">
                    <a16:rowId xmlns:a16="http://schemas.microsoft.com/office/drawing/2014/main" val="1789564706"/>
                  </a:ext>
                </a:extLst>
              </a:tr>
              <a:tr h="50637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Executive Sponsor</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62506645"/>
                  </a:ext>
                </a:extLst>
              </a:tr>
              <a:tr h="473965">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Project Leader</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lvl="0" indent="0" algn="l" defTabSz="342900" rtl="0" eaLnBrk="1" fontAlgn="ctr" latinLnBrk="0" hangingPunct="1"/>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lvl="0" indent="0" algn="l" defTabSz="342900" rtl="0" eaLnBrk="1" fontAlgn="ctr" latinLnBrk="0" hangingPunct="1"/>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38985903"/>
                  </a:ext>
                </a:extLst>
              </a:tr>
              <a:tr h="436159">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Solution Architect</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760146049"/>
                  </a:ext>
                </a:extLst>
              </a:tr>
              <a:tr h="489566">
                <a:tc>
                  <a:txBody>
                    <a:bodyPr/>
                    <a:lstStyle/>
                    <a:p>
                      <a:pPr marL="0" lvl="0" indent="0" algn="l" defTabSz="342900" rtl="0" eaLnBrk="1" fontAlgn="ctr" latinLnBrk="0" hangingPunct="1"/>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PMO</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418341565"/>
                  </a:ext>
                </a:extLst>
              </a:tr>
              <a:tr h="482577">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Manager IAM</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005532797"/>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r>
                        <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rPr>
                        <a:t>SME1</a:t>
                      </a: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519311999"/>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4208664261"/>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931044646"/>
                  </a:ext>
                </a:extLst>
              </a:tr>
              <a:tr h="593413">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l" defTabSz="342900" rtl="0" eaLnBrk="1" fontAlgn="ctr" latinLnBrk="0" hangingPunct="1">
                        <a:lnSpc>
                          <a:spcPct val="100000"/>
                        </a:lnSpc>
                        <a:spcBef>
                          <a:spcPts val="0"/>
                        </a:spcBef>
                        <a:spcAft>
                          <a:spcPts val="0"/>
                        </a:spcAft>
                        <a:buClrTx/>
                        <a:buSzTx/>
                        <a:buFontTx/>
                        <a:buNone/>
                        <a:tabLst/>
                        <a:defRPr/>
                      </a:pPr>
                      <a:endParaRPr lang="en-US" sz="1400" b="0" u="none" strike="noStrike" kern="1200" cap="none" spc="0" dirty="0">
                        <a:ln w="0"/>
                        <a:solidFill>
                          <a:schemeClr val="bg1"/>
                        </a:solidFill>
                        <a:effectLst>
                          <a:outerShdw blurRad="38100" dist="19050" dir="2700000" algn="tl" rotWithShape="0">
                            <a:schemeClr val="dk1">
                              <a:alpha val="40000"/>
                            </a:schemeClr>
                          </a:outerShdw>
                        </a:effectLst>
                        <a:latin typeface="+mn-lt"/>
                        <a:ea typeface="+mn-ea"/>
                        <a:cs typeface="+mn-cs"/>
                      </a:endParaRPr>
                    </a:p>
                  </a:txBody>
                  <a:tcPr marT="91440" marB="9144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61907554"/>
                  </a:ext>
                </a:extLst>
              </a:tr>
            </a:tbl>
          </a:graphicData>
        </a:graphic>
      </p:graphicFrame>
    </p:spTree>
    <p:extLst>
      <p:ext uri="{BB962C8B-B14F-4D97-AF65-F5344CB8AC3E}">
        <p14:creationId xmlns:p14="http://schemas.microsoft.com/office/powerpoint/2010/main" val="222372489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_rels/theme2.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1_SavonVTI">
  <a:themeElements>
    <a:clrScheme name="Custom 38">
      <a:dk1>
        <a:sysClr val="windowText" lastClr="000000"/>
      </a:dk1>
      <a:lt1>
        <a:sysClr val="window" lastClr="FFFFFF"/>
      </a:lt1>
      <a:dk2>
        <a:srgbClr val="505046"/>
      </a:dk2>
      <a:lt2>
        <a:srgbClr val="EEECE1"/>
      </a:lt2>
      <a:accent1>
        <a:srgbClr val="EE462D"/>
      </a:accent1>
      <a:accent2>
        <a:srgbClr val="595A85"/>
      </a:accent2>
      <a:accent3>
        <a:srgbClr val="8D6F5B"/>
      </a:accent3>
      <a:accent4>
        <a:srgbClr val="FABD2F"/>
      </a:accent4>
      <a:accent5>
        <a:srgbClr val="AF8073"/>
      </a:accent5>
      <a:accent6>
        <a:srgbClr val="787880"/>
      </a:accent6>
      <a:hlink>
        <a:srgbClr val="CC8D00"/>
      </a:hlink>
      <a:folHlink>
        <a:srgbClr val="82829E"/>
      </a:folHlink>
    </a:clrScheme>
    <a:fontScheme name="Savon">
      <a:majorFont>
        <a:latin typeface="Avenir Next LT Pro Light"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Avenir Next LT Pro" panose="02020404030301010803"/>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spDef>
      <a:spPr>
        <a:noFill/>
        <a:ln>
          <a:noFill/>
        </a:ln>
      </a:spPr>
      <a:bodyPr rtlCol="0" anchor="ctr"/>
      <a:lstStyle>
        <a:defPPr algn="ctr">
          <a:defRPr dirty="0" smtClean="0">
            <a:latin typeface="Rubik" panose="00000500000000000000" pitchFamily="2" charset="-79"/>
            <a:cs typeface="Rubik" panose="00000500000000000000" pitchFamily="2" charset="-79"/>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noAutofit/>
      </a:bodyPr>
      <a:lstStyle>
        <a:defPPr algn="l">
          <a:spcAft>
            <a:spcPts val="600"/>
          </a:spcAft>
          <a:defRPr dirty="0" err="1" smtClean="0">
            <a:latin typeface="Rubik Light" pitchFamily="2" charset="-79"/>
            <a:cs typeface="Rubik Light" pitchFamily="2" charset="-79"/>
          </a:defRPr>
        </a:defPPr>
      </a:lstStyle>
    </a:txDef>
  </a:objectDefaults>
  <a:extraClrSchemeLst/>
  <a:extLst>
    <a:ext uri="{05A4C25C-085E-4340-85A3-A5531E510DB2}">
      <thm15:themeFamily xmlns:thm15="http://schemas.microsoft.com/office/thememl/2012/main" name="Saviynt Overview v1.0 CY2020" id="{17995AF5-E663-4FA3-ABCE-5A2251C8E805}" vid="{D80C5363-BAA4-4513-A647-6965EAA6B699}"/>
    </a:ext>
  </a:extLst>
</a:theme>
</file>

<file path=ppt/theme/theme2.xml><?xml version="1.0" encoding="utf-8"?>
<a:theme xmlns:a="http://schemas.openxmlformats.org/drawingml/2006/main" name="SavonVTI">
  <a:themeElements>
    <a:clrScheme name="Saviynt">
      <a:dk1>
        <a:sysClr val="windowText" lastClr="000000"/>
      </a:dk1>
      <a:lt1>
        <a:sysClr val="window" lastClr="FFFFFF"/>
      </a:lt1>
      <a:dk2>
        <a:srgbClr val="808080"/>
      </a:dk2>
      <a:lt2>
        <a:srgbClr val="DCDCDC"/>
      </a:lt2>
      <a:accent1>
        <a:srgbClr val="14385F"/>
      </a:accent1>
      <a:accent2>
        <a:srgbClr val="1371B9"/>
      </a:accent2>
      <a:accent3>
        <a:srgbClr val="3FA8F4"/>
      </a:accent3>
      <a:accent4>
        <a:srgbClr val="8AC8ED"/>
      </a:accent4>
      <a:accent5>
        <a:srgbClr val="6B6193"/>
      </a:accent5>
      <a:accent6>
        <a:srgbClr val="F7941D"/>
      </a:accent6>
      <a:hlink>
        <a:srgbClr val="07A286"/>
      </a:hlink>
      <a:folHlink>
        <a:srgbClr val="445469"/>
      </a:folHlink>
    </a:clrScheme>
    <a:fontScheme name="saviynt">
      <a:majorFont>
        <a:latin typeface="Rubik SemiBold"/>
        <a:ea typeface=""/>
        <a:cs typeface=""/>
      </a:majorFont>
      <a:minorFont>
        <a:latin typeface="Rubik Light"/>
        <a:ea typeface=""/>
        <a:cs typeface=""/>
      </a:minorFont>
    </a:fontScheme>
    <a:fmtScheme name="Savon">
      <a:fillStyleLst>
        <a:solidFill>
          <a:schemeClr val="phClr"/>
        </a:solidFill>
        <a:gradFill rotWithShape="1">
          <a:gsLst>
            <a:gs pos="0">
              <a:schemeClr val="phClr">
                <a:tint val="60000"/>
                <a:satMod val="105000"/>
                <a:lumMod val="105000"/>
              </a:schemeClr>
            </a:gs>
            <a:gs pos="100000">
              <a:schemeClr val="phClr">
                <a:tint val="65000"/>
                <a:satMod val="100000"/>
                <a:lumMod val="100000"/>
              </a:schemeClr>
            </a:gs>
            <a:gs pos="100000">
              <a:schemeClr val="phClr">
                <a:tint val="70000"/>
                <a:satMod val="100000"/>
                <a:lumMod val="100000"/>
              </a:schemeClr>
            </a:gs>
          </a:gsLst>
          <a:lin ang="5400000" scaled="0"/>
        </a:gradFill>
        <a:gradFill rotWithShape="1">
          <a:gsLst>
            <a:gs pos="0">
              <a:schemeClr val="phClr">
                <a:satMod val="100000"/>
                <a:lumMod val="100000"/>
              </a:schemeClr>
            </a:gs>
            <a:gs pos="50000">
              <a:schemeClr val="phClr">
                <a:shade val="99000"/>
                <a:satMod val="105000"/>
                <a:lumMod val="100000"/>
              </a:schemeClr>
            </a:gs>
            <a:gs pos="100000">
              <a:schemeClr val="phClr">
                <a:shade val="98000"/>
                <a:satMod val="105000"/>
                <a:lumMod val="100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38100" dist="12700" dir="5400000" algn="ctr" rotWithShape="0">
              <a:srgbClr val="000000">
                <a:alpha val="63000"/>
              </a:srgbClr>
            </a:outerShdw>
          </a:effectLst>
        </a:effectStyle>
        <a:effectStyle>
          <a:effectLst>
            <a:outerShdw blurRad="57150" dist="19050" dir="5400000" algn="ctr" rotWithShape="0">
              <a:srgbClr val="000000">
                <a:alpha val="63000"/>
              </a:srgbClr>
            </a:outerShdw>
          </a:effectLst>
          <a:scene3d>
            <a:camera prst="orthographicFront">
              <a:rot lat="0" lon="0" rev="0"/>
            </a:camera>
            <a:lightRig rig="flat" dir="tl">
              <a:rot lat="0" lon="0" rev="4200000"/>
            </a:lightRig>
          </a:scene3d>
          <a:sp3d prstMaterial="flat">
            <a:bevelT w="50800" h="63500" prst="riblet"/>
          </a:sp3d>
        </a:effectStyle>
      </a:effectStyleLst>
      <a:bgFillStyleLst>
        <a:solidFill>
          <a:schemeClr val="phClr"/>
        </a:solidFill>
        <a:gradFill rotWithShape="1">
          <a:gsLst>
            <a:gs pos="0">
              <a:schemeClr val="phClr">
                <a:tint val="80000"/>
                <a:shade val="100000"/>
                <a:satMod val="300000"/>
              </a:schemeClr>
            </a:gs>
            <a:gs pos="100000">
              <a:schemeClr val="phClr">
                <a:tint val="100000"/>
                <a:shade val="30000"/>
                <a:satMod val="200000"/>
              </a:schemeClr>
            </a:gs>
          </a:gsLst>
          <a:path path="circle">
            <a:fillToRect l="50000" t="50000" r="50000" b="50000"/>
          </a:path>
        </a:gradFill>
        <a:blipFill rotWithShape="1">
          <a:blip xmlns:r="http://schemas.openxmlformats.org/officeDocument/2006/relationships" r:embed="rId1">
            <a:duotone>
              <a:schemeClr val="phClr">
                <a:tint val="95000"/>
              </a:schemeClr>
              <a:schemeClr val="phClr">
                <a:shade val="92000"/>
                <a:satMod val="115000"/>
              </a:schemeClr>
            </a:duotone>
          </a:blip>
          <a:tile tx="0" ty="0" sx="60000" sy="60000" flip="none" algn="tl"/>
        </a:blipFill>
      </a:bgFillStyleLst>
    </a:fmtScheme>
  </a:themeElements>
  <a:objectDefaults>
    <a:spDef>
      <a:spPr>
        <a:noFill/>
        <a:ln>
          <a:solidFill>
            <a:schemeClr val="tx2"/>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noAutofit/>
      </a:bodyPr>
      <a:lstStyle>
        <a:defPPr algn="l">
          <a:spcAft>
            <a:spcPts val="600"/>
          </a:spcAft>
          <a:defRPr dirty="0" smtClean="0">
            <a:latin typeface="Rubik" panose="00000500000000000000" pitchFamily="2" charset="-79"/>
            <a:cs typeface="Rubik" panose="00000500000000000000" pitchFamily="2" charset="-79"/>
          </a:defRPr>
        </a:defPPr>
      </a:lstStyle>
    </a:txDef>
  </a:objectDefaults>
  <a:extraClrSchemeLst/>
  <a:extLst>
    <a:ext uri="{05A4C25C-085E-4340-85A3-A5531E510DB2}">
      <thm15:themeFamily xmlns:thm15="http://schemas.microsoft.com/office/thememl/2012/main" name="Saviynt Overview v1.0 CY2020" id="{17995AF5-E663-4FA3-ABCE-5A2251C8E805}" vid="{D80C5363-BAA4-4513-A647-6965EAA6B699}"/>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24459</TotalTime>
  <Words>1286</Words>
  <Application>Microsoft Office PowerPoint</Application>
  <PresentationFormat>Widescreen</PresentationFormat>
  <Paragraphs>198</Paragraphs>
  <Slides>13</Slides>
  <Notes>7</Notes>
  <HiddenSlides>0</HiddenSlides>
  <MMClips>0</MMClips>
  <ScaleCrop>false</ScaleCrop>
  <HeadingPairs>
    <vt:vector size="6" baseType="variant">
      <vt:variant>
        <vt:lpstr>Fonts Used</vt:lpstr>
      </vt:variant>
      <vt:variant>
        <vt:i4>18</vt:i4>
      </vt:variant>
      <vt:variant>
        <vt:lpstr>Theme</vt:lpstr>
      </vt:variant>
      <vt:variant>
        <vt:i4>2</vt:i4>
      </vt:variant>
      <vt:variant>
        <vt:lpstr>Slide Titles</vt:lpstr>
      </vt:variant>
      <vt:variant>
        <vt:i4>13</vt:i4>
      </vt:variant>
    </vt:vector>
  </HeadingPairs>
  <TitlesOfParts>
    <vt:vector size="33" baseType="lpstr">
      <vt:lpstr>Arial</vt:lpstr>
      <vt:lpstr>Avenir Next LT Pro</vt:lpstr>
      <vt:lpstr>Calibri</vt:lpstr>
      <vt:lpstr>Dax-Regular</vt:lpstr>
      <vt:lpstr>Garamond</vt:lpstr>
      <vt:lpstr>Manrope</vt:lpstr>
      <vt:lpstr>Manrope ExtraBold</vt:lpstr>
      <vt:lpstr>Montserrat</vt:lpstr>
      <vt:lpstr>Montserrat Black</vt:lpstr>
      <vt:lpstr>Montserrat ExtraBold</vt:lpstr>
      <vt:lpstr>Montserrat Light</vt:lpstr>
      <vt:lpstr>Montserrat SemiBold</vt:lpstr>
      <vt:lpstr>Rubik</vt:lpstr>
      <vt:lpstr>Rubik Black</vt:lpstr>
      <vt:lpstr>Rubik Light</vt:lpstr>
      <vt:lpstr>Rubik SemiBold</vt:lpstr>
      <vt:lpstr>Times</vt:lpstr>
      <vt:lpstr>Verdana</vt:lpstr>
      <vt:lpstr>1_SavonVTI</vt:lpstr>
      <vt:lpstr>SavonVTI</vt:lpstr>
      <vt:lpstr>PowerPoint Presentation</vt:lpstr>
      <vt:lpstr>PowerPoint Presentation</vt:lpstr>
      <vt:lpstr>Project Overview</vt:lpstr>
      <vt:lpstr>Assumptions</vt:lpstr>
      <vt:lpstr>Out of Scope</vt:lpstr>
      <vt:lpstr>Risks and Mitigation</vt:lpstr>
      <vt:lpstr>Project Activities &amp; Timeline – Phase-1</vt:lpstr>
      <vt:lpstr>[PARTNER] Team </vt:lpstr>
      <vt:lpstr> [CUSTOMER]  CPAM Project Team </vt:lpstr>
      <vt:lpstr>Saviynt RACI – Phase 1</vt:lpstr>
      <vt:lpstr>Key Action Items (Next Steps)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Mudit Kumar Sharma</dc:creator>
  <cp:lastModifiedBy>mudit sharma</cp:lastModifiedBy>
  <cp:revision>274</cp:revision>
  <dcterms:created xsi:type="dcterms:W3CDTF">2021-02-27T13:09:12Z</dcterms:created>
  <dcterms:modified xsi:type="dcterms:W3CDTF">2024-11-04T01:54:19Z</dcterms:modified>
</cp:coreProperties>
</file>