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A729-99AF-8F4A-9A9A-E99D7FACB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979D7-4F47-873D-9E20-3CF0931CE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52D02-41D3-428C-3192-59021F12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32F-6B39-497D-BFDD-B5DB8058728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DD626-783B-16A3-AA81-A14EECDA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7D11-3B10-9B0B-A802-C9E50C48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4C46-BB9A-4F4E-AAC0-BFE536B1B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9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E640-3913-3629-41B1-EF55E320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26823-8FAB-697D-9E6C-C51258EAE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E5FD-9BFB-C0DB-0EA9-42FC68C8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32F-6B39-497D-BFDD-B5DB8058728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6A3F-1DB3-90CD-29E9-C095F56B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17756-A841-CD10-D135-7F3D8C2C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4C46-BB9A-4F4E-AAC0-BFE536B1B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0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FAC38-2676-9D66-0B50-06F7472B0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C5A08-20F7-7005-7B23-CDDA01127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2D16D-3356-BD6C-64CE-9A9A0675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32F-6B39-497D-BFDD-B5DB8058728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82AB-CB85-D049-5792-38C02DA4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7BBE-7D62-703F-0984-07D0CBBB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4C46-BB9A-4F4E-AAC0-BFE536B1B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1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C62-3BC1-ABE3-6948-1B1ED73F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890C-ACA1-84F0-7EFB-2C2ADA67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AF47-3F34-5929-FF66-76B15133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32F-6B39-497D-BFDD-B5DB8058728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F0E1-0E14-ADD0-AE24-956C24EC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3E0C-3CD8-0235-C3B5-1C9F59B4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4C46-BB9A-4F4E-AAC0-BFE536B1B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5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1964-F046-517D-D011-DF12C0B3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18FFF-0BDE-8D2E-DF46-7896CE81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BC24-A0CF-6A9F-6694-0C816640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32F-6B39-497D-BFDD-B5DB8058728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91EF-FD8A-9474-13DF-07814CF9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EB79-219E-55EA-E741-F3E3F571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4C46-BB9A-4F4E-AAC0-BFE536B1B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4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F458-DBA9-36BE-E471-3D099F16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008A-BDFE-8FDF-A9CC-0BAAD615A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A5D1C-BE3D-9D8D-3827-7CBF2A5A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23FD4-044D-CD16-EA1E-0C687ED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32F-6B39-497D-BFDD-B5DB8058728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4CE4D-2C2F-070E-5374-22E2B3EE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9A3D2-57C6-DE57-AA02-2250EA2F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4C46-BB9A-4F4E-AAC0-BFE536B1B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3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AE52-D67C-B51B-DFC8-5FA11072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7C567-720A-8E27-EF0D-37C35EC90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CF751-5A92-08D0-E966-A98532CB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1A0F4-6EEB-DEF6-6A8C-9B6F508C8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F2CB2-EEC9-4BFE-A54A-BFFD753BF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046E1-2B9B-AFAA-EF79-027E39AF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32F-6B39-497D-BFDD-B5DB8058728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6B995-C170-D345-A58D-0E441799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F8BA0-920C-F50E-41C5-E344E051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4C46-BB9A-4F4E-AAC0-BFE536B1B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8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57F5-EBFC-09E6-4B79-FD41F42C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7300C-5A7E-E7B7-D1E9-5CF134D0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32F-6B39-497D-BFDD-B5DB8058728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800F-6A77-1BE1-C5D7-DEAA2FD6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76A18-5167-E50B-9C20-9F9A9003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4C46-BB9A-4F4E-AAC0-BFE536B1B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0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04BAD-783D-8930-86B4-C5BF3086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32F-6B39-497D-BFDD-B5DB8058728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A2250-AC69-8905-911C-5FD91D73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0545-03F7-EF72-C04A-A6E5A720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4C46-BB9A-4F4E-AAC0-BFE536B1B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8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6977-41CB-F34E-B075-2C62D730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38C7-78F8-D444-9AB4-37CBECEB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97D8C-667E-B82C-060A-0DA689355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46C2-646A-C12D-8275-3E7A7C92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32F-6B39-497D-BFDD-B5DB8058728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3B62-A870-9983-4858-0055A0D4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8B918-E3A6-133B-4ED1-B33554DE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4C46-BB9A-4F4E-AAC0-BFE536B1B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9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D731-B652-8A5B-EAF4-E5250555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6EE5C-1A2B-84EB-278C-39BBBF050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3F68E-99D6-8D8B-146D-ECB02285E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1B3A4-2F30-B8FB-9933-759321C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32F-6B39-497D-BFDD-B5DB8058728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F70FB-A87A-C39C-A02E-DC3306F4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D16D-EFA0-0EDB-A0E4-B0F22998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4C46-BB9A-4F4E-AAC0-BFE536B1B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3E9F8-65CC-1646-1D89-7B9BCAB6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748EA-B5EC-7D46-A8A1-4069E375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6220-889C-B52E-2EDC-FC38E53E6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9D32F-6B39-497D-BFDD-B5DB8058728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0DFD-BC0A-CBD9-6540-B389B195B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58CE-638A-F717-107C-C42F133B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4C46-BB9A-4F4E-AAC0-BFE536B1B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22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F96DC3-A6BE-9FBF-2C36-F70C8D48F594}"/>
              </a:ext>
            </a:extLst>
          </p:cNvPr>
          <p:cNvSpPr txBox="1"/>
          <p:nvPr/>
        </p:nvSpPr>
        <p:spPr>
          <a:xfrm>
            <a:off x="757084" y="698090"/>
            <a:ext cx="106581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dirty="0"/>
          </a:p>
          <a:p>
            <a:r>
              <a:rPr lang="en-IN" sz="4400" dirty="0"/>
              <a:t>Simple Sales Dashboard – Superstore (Tableau)</a:t>
            </a:r>
          </a:p>
          <a:p>
            <a:endParaRPr lang="en-IN" dirty="0"/>
          </a:p>
          <a:p>
            <a:r>
              <a:rPr lang="en-IN" sz="3200" dirty="0"/>
              <a:t>Rakesh Mondal • Aug 2025</a:t>
            </a:r>
          </a:p>
          <a:p>
            <a:endParaRPr lang="en-IN" sz="3200" dirty="0"/>
          </a:p>
          <a:p>
            <a:r>
              <a:rPr lang="en-IN" sz="3200" dirty="0"/>
              <a:t>Dataset:</a:t>
            </a:r>
            <a:r>
              <a:rPr lang="en-IN" sz="2400" dirty="0"/>
              <a:t> Superstore_Sales.csv</a:t>
            </a:r>
          </a:p>
          <a:p>
            <a:r>
              <a:rPr lang="en-IN" sz="2400" dirty="0"/>
              <a:t> </a:t>
            </a:r>
          </a:p>
          <a:p>
            <a:r>
              <a:rPr lang="en-IN" sz="3200" dirty="0"/>
              <a:t>Tool:</a:t>
            </a:r>
            <a:r>
              <a:rPr lang="en-IN" sz="2400" dirty="0"/>
              <a:t> Tableau Public</a:t>
            </a:r>
          </a:p>
        </p:txBody>
      </p:sp>
    </p:spTree>
    <p:extLst>
      <p:ext uri="{BB962C8B-B14F-4D97-AF65-F5344CB8AC3E}">
        <p14:creationId xmlns:p14="http://schemas.microsoft.com/office/powerpoint/2010/main" val="291223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960DF-434A-5CE1-0BC3-240138A293B5}"/>
              </a:ext>
            </a:extLst>
          </p:cNvPr>
          <p:cNvSpPr txBox="1"/>
          <p:nvPr/>
        </p:nvSpPr>
        <p:spPr>
          <a:xfrm>
            <a:off x="835741" y="1582994"/>
            <a:ext cx="1069749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Dataset:</a:t>
            </a:r>
            <a:r>
              <a:rPr lang="en-US" dirty="0"/>
              <a:t> </a:t>
            </a:r>
            <a:r>
              <a:rPr lang="en-US" sz="2400" dirty="0"/>
              <a:t>Superstore_Sales.csv — Order Date, Region, Category, Sales, Profit</a:t>
            </a:r>
          </a:p>
          <a:p>
            <a:endParaRPr lang="en-US" dirty="0"/>
          </a:p>
          <a:p>
            <a:r>
              <a:rPr lang="en-US" sz="3200" dirty="0"/>
              <a:t>• Prepped: </a:t>
            </a:r>
            <a:r>
              <a:rPr lang="en-US" sz="2400" dirty="0"/>
              <a:t>Converted Order Date to Date; created Month-Year</a:t>
            </a:r>
          </a:p>
          <a:p>
            <a:endParaRPr lang="en-US" dirty="0"/>
          </a:p>
          <a:p>
            <a:r>
              <a:rPr lang="en-US" sz="3200" dirty="0"/>
              <a:t>• Tool: </a:t>
            </a:r>
            <a:r>
              <a:rPr lang="en-US" sz="2400" dirty="0"/>
              <a:t>Tableau Public</a:t>
            </a:r>
          </a:p>
          <a:p>
            <a:endParaRPr lang="en-US" sz="2400" dirty="0"/>
          </a:p>
          <a:p>
            <a:r>
              <a:rPr lang="en-US" sz="3200" dirty="0"/>
              <a:t>• Visuals: </a:t>
            </a:r>
            <a:r>
              <a:rPr lang="en-US" sz="2400" dirty="0"/>
              <a:t>Line (Sales by Month), Bar (Sales by Region), Donut (Sales by Category)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708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A6EAB-DC4B-96A4-737A-32A51666F65D}"/>
              </a:ext>
            </a:extLst>
          </p:cNvPr>
          <p:cNvSpPr txBox="1"/>
          <p:nvPr/>
        </p:nvSpPr>
        <p:spPr>
          <a:xfrm>
            <a:off x="442452" y="550606"/>
            <a:ext cx="11297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Line:</a:t>
            </a:r>
            <a:r>
              <a:rPr lang="en-US" dirty="0"/>
              <a:t> </a:t>
            </a:r>
            <a:r>
              <a:rPr lang="en-US" sz="2400" dirty="0"/>
              <a:t>Sales trend by Month-Year </a:t>
            </a:r>
            <a:r>
              <a:rPr lang="en-US" sz="3200" dirty="0"/>
              <a:t>| Bar: </a:t>
            </a:r>
            <a:r>
              <a:rPr lang="en-US" sz="2400" dirty="0"/>
              <a:t>Sales by Region </a:t>
            </a:r>
            <a:r>
              <a:rPr lang="en-US" sz="3200" dirty="0"/>
              <a:t>| Donut: </a:t>
            </a:r>
            <a:r>
              <a:rPr lang="en-US" sz="2400" dirty="0"/>
              <a:t>Sales by Category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3719-9434-66E8-A7BB-49D23F81D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35" y="1497277"/>
            <a:ext cx="9040760" cy="48101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5684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Mondal</dc:creator>
  <cp:lastModifiedBy>Rakesh Mondal</cp:lastModifiedBy>
  <cp:revision>1</cp:revision>
  <dcterms:created xsi:type="dcterms:W3CDTF">2025-08-15T08:39:51Z</dcterms:created>
  <dcterms:modified xsi:type="dcterms:W3CDTF">2025-08-15T08:40:58Z</dcterms:modified>
</cp:coreProperties>
</file>