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D4D7-5B04-FF5C-4A76-729414CE1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BCB21-85B9-AF48-469B-CEDC1E364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F7E1-EC38-EEC8-2393-E0BBD395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752C2-EA15-139A-3888-BCAE07DA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317D-7734-1BEF-4A8B-AB82561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16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5450-29DF-3548-12AE-100FE148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958F0-2551-9EBF-C897-91C0E1607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119E7-BC67-0E61-8DE6-9A20592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C8D1-7229-E2E8-FC90-FC16C027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3FAFE-0FEF-676E-959F-6F833B08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8D62B-A62D-DCBD-4085-7A9DD1C18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66DAB-AC96-C628-D224-5885371BA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9B40F-5CCD-9FB7-5350-4CD8AF9F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6BD22-E121-650F-88CD-015FA481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3FE94-3E2C-6448-AB7F-746ABC2C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6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4856-605E-7EDB-9741-37AC6FEB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DCC7-85CC-8C5F-68FD-598300ED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F0B8-203C-CC3B-628F-A0DE48D6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51C3-BF1B-BB91-9BCB-4B63E1AF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7BCE-CDEB-48B3-0284-9AEBF1B1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5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2F3F-4D05-F609-23B9-883A8F81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86AF2-7719-FA3F-EFC6-D1081E7B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EF1F-F787-381F-75E1-AA9A4CE9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5956-8457-0CE9-C501-C0E909B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6849-4273-82C1-50DC-56BE2ECF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C5A4-268B-56E4-4080-C6E37535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456F-6E06-CFA8-6617-030946736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F4E2D-B872-4102-205C-49FC726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6CB8-4F63-ED94-3854-7F174F12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C2EC5-FFFE-FB02-611A-03442F3A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65A55-D198-C363-740B-B9836F41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2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5DEA-0E53-BCF2-50F2-D15364AD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D8B72-0500-BAA9-9C84-4F67A06A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5C4-18A9-D53B-1B2B-0A238C9AD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C7132-70AF-AC86-1681-404956A76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13BA9-78DA-C86A-8C50-E05DB95B2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52376-A21D-B496-BBAE-B4AD914F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8A24A-6205-1DE1-5056-9ABF261D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01EFD-3E4B-F6E7-9FE8-66119CBC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8119-1430-B277-29F9-04870992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87880-C820-134D-DF70-148ABFB3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B48AF-028A-AE4B-3A60-85B7DE1C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E0C15-05B9-7C1D-E199-7617CCB8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1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300E7-9227-0496-0CDF-87BCC103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9E03-8595-510F-4459-E0F55563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A6FC-3073-34AD-0E0C-9C75847C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4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411A-9A12-FB9B-7B7B-C59DB37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6741-099F-B5C1-CD7F-3224D73E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E4A91-2777-4417-6EBE-3DB06608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204D1-1F04-696B-0BEE-D36880CD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49D1-9DA0-5239-9B4D-EC09215A9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992A6-630B-8EDE-004B-E70FF1F5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13C5-0719-E5D7-C1DA-3CB80CC4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27F2-2071-38CE-8ED7-64E2133E3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91890-384B-3A73-2E76-7506CA46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B7532-BB8F-8083-BA4A-F66DD233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52C37-0CA9-7524-6C07-314E9E8B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9C163-7AC7-C8A5-553A-F3507F8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8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18AC6-B36D-E394-50EF-02D24BED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1B7B-B1BC-4116-3E4E-2CEE6FC3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5FCF7-4BA5-8B52-2C78-56CDC46CA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8108-76F9-4599-8047-249E7B6F020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E147-D921-9A6D-9783-33FA5196A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DC4E3-0089-A66B-7866-845E260F8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EC7D0-D98D-468F-9FD6-AB629AE1C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1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68672-5C52-3920-8DDF-FC5530469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9743"/>
            <a:ext cx="9144000" cy="2387600"/>
          </a:xfrm>
        </p:spPr>
        <p:txBody>
          <a:bodyPr/>
          <a:lstStyle/>
          <a:p>
            <a:r>
              <a:rPr lang="en-IN" dirty="0"/>
              <a:t>Sales Dashboard – Task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CCC36-52EA-F65B-A10D-01292174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6902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/>
              <a:t>Data Analyst Internship</a:t>
            </a:r>
          </a:p>
        </p:txBody>
      </p:sp>
    </p:spTree>
    <p:extLst>
      <p:ext uri="{BB962C8B-B14F-4D97-AF65-F5344CB8AC3E}">
        <p14:creationId xmlns:p14="http://schemas.microsoft.com/office/powerpoint/2010/main" val="362286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F8413-72B8-FE22-20B2-DAA0F4D9E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25" y="993057"/>
            <a:ext cx="8974550" cy="351011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B9E2A-1D57-EAB9-9F4F-080E9DF25AD9}"/>
              </a:ext>
            </a:extLst>
          </p:cNvPr>
          <p:cNvSpPr txBox="1"/>
          <p:nvPr/>
        </p:nvSpPr>
        <p:spPr>
          <a:xfrm>
            <a:off x="1523999" y="78658"/>
            <a:ext cx="927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Dashboard Screenshot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1B3BE-2526-74E7-85E5-3E837284FEAE}"/>
              </a:ext>
            </a:extLst>
          </p:cNvPr>
          <p:cNvSpPr txBox="1"/>
          <p:nvPr/>
        </p:nvSpPr>
        <p:spPr>
          <a:xfrm>
            <a:off x="796411" y="4960375"/>
            <a:ext cx="1072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dashboard shows key business KPIs with interactivity filters based on time, category, and region.</a:t>
            </a:r>
          </a:p>
        </p:txBody>
      </p:sp>
    </p:spTree>
    <p:extLst>
      <p:ext uri="{BB962C8B-B14F-4D97-AF65-F5344CB8AC3E}">
        <p14:creationId xmlns:p14="http://schemas.microsoft.com/office/powerpoint/2010/main" val="28415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1190D1-06E2-7C74-3699-48C84594DA34}"/>
              </a:ext>
            </a:extLst>
          </p:cNvPr>
          <p:cNvSpPr txBox="1"/>
          <p:nvPr/>
        </p:nvSpPr>
        <p:spPr>
          <a:xfrm>
            <a:off x="1012722" y="146685"/>
            <a:ext cx="8504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KPIs Used in the Dashboard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F360F-6EC2-ED3A-0344-809C459E41B1}"/>
              </a:ext>
            </a:extLst>
          </p:cNvPr>
          <p:cNvSpPr txBox="1"/>
          <p:nvPr/>
        </p:nvSpPr>
        <p:spPr>
          <a:xfrm>
            <a:off x="1897625" y="1091380"/>
            <a:ext cx="92029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Total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Total Profit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Sales Trend Over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Top 10 Product by Sales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Sales by Region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Filters: Region, Category, Order Date</a:t>
            </a:r>
          </a:p>
        </p:txBody>
      </p:sp>
    </p:spTree>
    <p:extLst>
      <p:ext uri="{BB962C8B-B14F-4D97-AF65-F5344CB8AC3E}">
        <p14:creationId xmlns:p14="http://schemas.microsoft.com/office/powerpoint/2010/main" val="354045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587354-058B-C1AD-5B86-4FDD45198C61}"/>
              </a:ext>
            </a:extLst>
          </p:cNvPr>
          <p:cNvSpPr txBox="1"/>
          <p:nvPr/>
        </p:nvSpPr>
        <p:spPr>
          <a:xfrm>
            <a:off x="973394" y="130399"/>
            <a:ext cx="953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Insights and Business Decisions: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CD8D6-7395-0371-9A35-F1F938A9FB9B}"/>
              </a:ext>
            </a:extLst>
          </p:cNvPr>
          <p:cNvSpPr txBox="1"/>
          <p:nvPr/>
        </p:nvSpPr>
        <p:spPr>
          <a:xfrm>
            <a:off x="1563329" y="1189703"/>
            <a:ext cx="98125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Identify high-performing and underperforming region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Track profit margins over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Find top-selling products to focus marketing efforts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Monitor sales trends to forecast demand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Use filters to explore data for specific months or categories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1130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Sales Dashboard – Task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Mondal</dc:creator>
  <cp:lastModifiedBy>Rakesh Mondal</cp:lastModifiedBy>
  <cp:revision>1</cp:revision>
  <dcterms:created xsi:type="dcterms:W3CDTF">2025-08-07T09:33:48Z</dcterms:created>
  <dcterms:modified xsi:type="dcterms:W3CDTF">2025-08-07T09:33:56Z</dcterms:modified>
</cp:coreProperties>
</file>