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71" r:id="rId4"/>
  </p:sldMasterIdLst>
  <p:notesMasterIdLst>
    <p:notesMasterId r:id="rId8"/>
  </p:notesMasterIdLst>
  <p:handoutMasterIdLst>
    <p:handoutMasterId r:id="rId9"/>
  </p:handoutMasterIdLst>
  <p:sldIdLst>
    <p:sldId id="302" r:id="rId5"/>
    <p:sldId id="293" r:id="rId6"/>
    <p:sldId id="303" r:id="rId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ＭＳ Ｐゴシック" pitchFamily="100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8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656" userDrawn="1">
          <p15:clr>
            <a:srgbClr val="A4A3A4"/>
          </p15:clr>
        </p15:guide>
        <p15:guide id="4" pos="1454" userDrawn="1">
          <p15:clr>
            <a:srgbClr val="A4A3A4"/>
          </p15:clr>
        </p15:guide>
        <p15:guide id="5" pos="153" userDrawn="1">
          <p15:clr>
            <a:srgbClr val="A4A3A4"/>
          </p15:clr>
        </p15:guide>
        <p15:guide id="6" pos="4104" userDrawn="1">
          <p15:clr>
            <a:srgbClr val="A4A3A4"/>
          </p15:clr>
        </p15:guide>
        <p15:guide id="7" pos="4320" userDrawn="1">
          <p15:clr>
            <a:srgbClr val="A4A3A4"/>
          </p15:clr>
        </p15:guide>
        <p15:guide id="8" pos="5616" userDrawn="1">
          <p15:clr>
            <a:srgbClr val="A4A3A4"/>
          </p15:clr>
        </p15:guide>
        <p15:guide id="9" orient="horz" pos="3967" userDrawn="1">
          <p15:clr>
            <a:srgbClr val="A4A3A4"/>
          </p15:clr>
        </p15:guide>
        <p15:guide id="10" orient="horz" pos="3716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  <p15:guide id="12" orient="horz" pos="669" userDrawn="1">
          <p15:clr>
            <a:srgbClr val="A4A3A4"/>
          </p15:clr>
        </p15:guide>
        <p15:guide id="13" orient="horz" pos="336" userDrawn="1">
          <p15:clr>
            <a:srgbClr val="A4A3A4"/>
          </p15:clr>
        </p15:guide>
        <p15:guide id="14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6" autoAdjust="0"/>
    <p:restoredTop sz="71648" autoAdjust="0"/>
  </p:normalViewPr>
  <p:slideViewPr>
    <p:cSldViewPr snapToObjects="1" showGuides="1">
      <p:cViewPr varScale="1">
        <p:scale>
          <a:sx n="69" d="100"/>
          <a:sy n="69" d="100"/>
        </p:scale>
        <p:origin x="-1602" y="-108"/>
      </p:cViewPr>
      <p:guideLst>
        <p:guide orient="horz" pos="1584"/>
        <p:guide orient="horz" pos="3967"/>
        <p:guide orient="horz" pos="3716"/>
        <p:guide orient="horz" pos="2160"/>
        <p:guide orient="horz" pos="669"/>
        <p:guide orient="horz" pos="336"/>
        <p:guide orient="horz" pos="232"/>
        <p:guide pos="2880"/>
        <p:guide pos="1656"/>
        <p:guide pos="1454"/>
        <p:guide pos="153"/>
        <p:guide pos="4104"/>
        <p:guide pos="4320"/>
        <p:guide pos="5616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 showGuides="1">
      <p:cViewPr varScale="1">
        <p:scale>
          <a:sx n="110" d="100"/>
          <a:sy n="110" d="100"/>
        </p:scale>
        <p:origin x="-4110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Thermofisher\Process\2015Goals%20&amp;%20Focus%20Areas\CAS\IEC-CAS-Report-Se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/>
              <a:t>CAS</a:t>
            </a:r>
          </a:p>
        </c:rich>
      </c:tx>
      <c:layout/>
    </c:title>
    <c:plotArea>
      <c:layout/>
      <c:barChart>
        <c:barDir val="bar"/>
        <c:grouping val="clustered"/>
        <c:ser>
          <c:idx val="0"/>
          <c:order val="0"/>
          <c:tx>
            <c:strRef>
              <c:f>Sheet2!$L$58</c:f>
              <c:strCache>
                <c:ptCount val="1"/>
                <c:pt idx="0">
                  <c:v>Count of Score</c:v>
                </c:pt>
              </c:strCache>
            </c:strRef>
          </c:tx>
          <c:cat>
            <c:strRef>
              <c:f>Sheet2!$K$59:$K$65</c:f>
              <c:strCache>
                <c:ptCount val="7"/>
                <c:pt idx="0">
                  <c:v>unacceptable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Ext Satisfied</c:v>
                </c:pt>
              </c:strCache>
            </c:strRef>
          </c:cat>
          <c:val>
            <c:numRef>
              <c:f>Sheet2!$L$59:$L$65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</c:v>
                </c:pt>
                <c:pt idx="4">
                  <c:v>8</c:v>
                </c:pt>
                <c:pt idx="5">
                  <c:v>32</c:v>
                </c:pt>
                <c:pt idx="6">
                  <c:v>22</c:v>
                </c:pt>
              </c:numCache>
            </c:numRef>
          </c:val>
        </c:ser>
        <c:axId val="44758528"/>
        <c:axId val="65571456"/>
      </c:barChart>
      <c:catAx>
        <c:axId val="44758528"/>
        <c:scaling>
          <c:orientation val="minMax"/>
        </c:scaling>
        <c:axPos val="l"/>
        <c:tickLblPos val="nextTo"/>
        <c:crossAx val="65571456"/>
        <c:crosses val="autoZero"/>
        <c:auto val="1"/>
        <c:lblAlgn val="ctr"/>
        <c:lblOffset val="100"/>
      </c:catAx>
      <c:valAx>
        <c:axId val="65571456"/>
        <c:scaling>
          <c:orientation val="minMax"/>
        </c:scaling>
        <c:axPos val="b"/>
        <c:numFmt formatCode="General" sourceLinked="1"/>
        <c:tickLblPos val="nextTo"/>
        <c:crossAx val="44758528"/>
        <c:crosses val="autoZero"/>
        <c:crossBetween val="between"/>
      </c:valAx>
    </c:plotArea>
    <c:plotVisOnly val="1"/>
    <c:dispBlanksAs val="gap"/>
  </c:chart>
  <c:spPr>
    <a:ln>
      <a:solidFill>
        <a:schemeClr val="accent1"/>
      </a:solidFill>
    </a:ln>
  </c:sp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511" cy="465500"/>
          </a:xfrm>
          <a:prstGeom prst="rect">
            <a:avLst/>
          </a:prstGeom>
        </p:spPr>
        <p:txBody>
          <a:bodyPr vert="horz" lIns="97347" tIns="48674" rIns="97347" bIns="4867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211" y="0"/>
            <a:ext cx="3038511" cy="465500"/>
          </a:xfrm>
          <a:prstGeom prst="rect">
            <a:avLst/>
          </a:prstGeom>
        </p:spPr>
        <p:txBody>
          <a:bodyPr vert="horz" lIns="97347" tIns="48674" rIns="97347" bIns="48674" rtlCol="0"/>
          <a:lstStyle>
            <a:lvl1pPr algn="r">
              <a:defRPr sz="1300"/>
            </a:lvl1pPr>
          </a:lstStyle>
          <a:p>
            <a:fld id="{844E1AA2-26A0-4CE5-B2AD-4D27B38B1483}" type="datetimeFigureOut">
              <a:rPr lang="en-US" smtClean="0"/>
              <a:pPr/>
              <a:t>11/17/2015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202"/>
            <a:ext cx="3038511" cy="465500"/>
          </a:xfrm>
          <a:prstGeom prst="rect">
            <a:avLst/>
          </a:prstGeom>
        </p:spPr>
        <p:txBody>
          <a:bodyPr vert="horz" lIns="97347" tIns="48674" rIns="97347" bIns="4867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211" y="8829202"/>
            <a:ext cx="3038511" cy="465500"/>
          </a:xfrm>
          <a:prstGeom prst="rect">
            <a:avLst/>
          </a:prstGeom>
        </p:spPr>
        <p:txBody>
          <a:bodyPr vert="horz" lIns="97347" tIns="48674" rIns="97347" bIns="48674" rtlCol="0" anchor="b"/>
          <a:lstStyle>
            <a:lvl1pPr algn="r">
              <a:defRPr sz="1300"/>
            </a:lvl1pPr>
          </a:lstStyle>
          <a:p>
            <a:fld id="{1EFEFB22-DA29-496D-A8C0-DFC76349C0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7085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1772" y="8847603"/>
            <a:ext cx="7040880" cy="448796"/>
            <a:chOff x="2111828" y="6388102"/>
            <a:chExt cx="7040880" cy="448796"/>
          </a:xfrm>
        </p:grpSpPr>
        <p:grpSp>
          <p:nvGrpSpPr>
            <p:cNvPr id="8" name="Group 10"/>
            <p:cNvGrpSpPr/>
            <p:nvPr/>
          </p:nvGrpSpPr>
          <p:grpSpPr>
            <a:xfrm>
              <a:off x="2133600" y="6423241"/>
              <a:ext cx="7010400" cy="413657"/>
              <a:chOff x="2133600" y="6444343"/>
              <a:chExt cx="7010400" cy="413657"/>
            </a:xfrm>
          </p:grpSpPr>
          <p:sp>
            <p:nvSpPr>
              <p:cNvPr id="9" name="Rectangle 8"/>
              <p:cNvSpPr/>
              <p:nvPr userDrawn="1"/>
            </p:nvSpPr>
            <p:spPr bwMode="auto">
              <a:xfrm>
                <a:off x="2133600" y="6444343"/>
                <a:ext cx="7010400" cy="41365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124" charset="0"/>
                </a:endParaRPr>
              </a:p>
            </p:txBody>
          </p:sp>
          <p:pic>
            <p:nvPicPr>
              <p:cNvPr id="10" name="Picture 3" descr="ThermoFisher_PPT-Logo_032-Bk.jpg"/>
              <p:cNvPicPr>
                <a:picLocks noChangeAspect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570331" y="6533018"/>
                <a:ext cx="1051151" cy="226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2111828" y="6388102"/>
              <a:ext cx="7040880" cy="0"/>
            </a:xfrm>
            <a:prstGeom prst="line">
              <a:avLst/>
            </a:prstGeom>
            <a:noFill/>
            <a:ln w="28575">
              <a:solidFill>
                <a:schemeClr val="accent5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124" charset="0"/>
                <a:ea typeface="+mn-ea"/>
              </a:endParaRPr>
            </a:p>
          </p:txBody>
        </p:sp>
      </p:grp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1200" y="382588"/>
            <a:ext cx="3048000" cy="2286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33400" y="2917371"/>
            <a:ext cx="5943600" cy="56821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182880" tIns="45720" rIns="91440" bIns="91440" rtlCol="0" anchor="ctr" anchorCtr="0"/>
          <a:lstStyle>
            <a:lvl1pPr algn="l">
              <a:defRPr sz="1200"/>
            </a:lvl1pPr>
          </a:lstStyle>
          <a:p>
            <a:fld id="{34DAF2D3-D273-4148-ADB6-B0CFFDBA15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59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bg1"/>
              </a:buClr>
            </a:pPr>
            <a:endParaRPr lang="en-US" sz="1400" dirty="0" smtClean="0">
              <a:solidFill>
                <a:schemeClr val="bg1"/>
              </a:solidFill>
              <a:latin typeface="Arial" pitchFamily="12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F2D3-D273-4148-ADB6-B0CFFDBA15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0995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F2D3-D273-4148-ADB6-B0CFFDBA15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2436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DAF2D3-D273-4148-ADB6-B0CFFDBA152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0" y="3418736"/>
            <a:ext cx="9144000" cy="3436044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" pitchFamily="124" charset="0"/>
            </a:endParaRPr>
          </a:p>
        </p:txBody>
      </p:sp>
      <p:pic>
        <p:nvPicPr>
          <p:cNvPr id="10" name="image12.png"/>
          <p:cNvPicPr/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252414" y="3650462"/>
            <a:ext cx="2392362" cy="569187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252413" y="5368413"/>
            <a:ext cx="4023360" cy="932010"/>
          </a:xfrm>
        </p:spPr>
        <p:txBody>
          <a:bodyPr/>
          <a:lstStyle>
            <a:lvl1pPr>
              <a:spcAft>
                <a:spcPts val="0"/>
              </a:spcAft>
              <a:buFontTx/>
              <a:buNone/>
              <a:defRPr sz="1600" b="0" baseline="0">
                <a:solidFill>
                  <a:schemeClr val="accent5"/>
                </a:solidFill>
              </a:defRPr>
            </a:lvl1pPr>
            <a:lvl2pPr marL="114300" indent="4763">
              <a:spcAft>
                <a:spcPts val="0"/>
              </a:spcAft>
              <a:buFontTx/>
              <a:buNone/>
              <a:defRPr sz="1400" i="1" baseline="0">
                <a:solidFill>
                  <a:schemeClr val="accent5"/>
                </a:solidFill>
              </a:defRPr>
            </a:lvl2pPr>
          </a:lstStyle>
          <a:p>
            <a:pPr lvl="0"/>
            <a:r>
              <a:rPr lang="en-US" dirty="0" smtClean="0"/>
              <a:t>16pt Presenter Name</a:t>
            </a:r>
          </a:p>
          <a:p>
            <a:pPr lvl="1"/>
            <a:r>
              <a:rPr lang="en-US" dirty="0" smtClean="0"/>
              <a:t>14pt Italic Presenter Title </a:t>
            </a:r>
          </a:p>
        </p:txBody>
      </p:sp>
      <p:sp>
        <p:nvSpPr>
          <p:cNvPr id="18" name="Title 16"/>
          <p:cNvSpPr>
            <a:spLocks noGrp="1"/>
          </p:cNvSpPr>
          <p:nvPr>
            <p:ph type="title" hasCustomPrompt="1"/>
          </p:nvPr>
        </p:nvSpPr>
        <p:spPr>
          <a:xfrm>
            <a:off x="252414" y="4850575"/>
            <a:ext cx="8661400" cy="443190"/>
          </a:xfrm>
          <a:noFill/>
        </p:spPr>
        <p:txBody>
          <a:bodyPr wrap="square" lIns="91440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28pt Arial Title</a:t>
            </a:r>
            <a:endParaRPr lang="en-US" dirty="0"/>
          </a:p>
        </p:txBody>
      </p:sp>
      <p:grpSp>
        <p:nvGrpSpPr>
          <p:cNvPr id="2" name="Group 5"/>
          <p:cNvGrpSpPr/>
          <p:nvPr/>
        </p:nvGrpSpPr>
        <p:grpSpPr>
          <a:xfrm>
            <a:off x="0" y="6297615"/>
            <a:ext cx="9144000" cy="567431"/>
            <a:chOff x="0" y="6289662"/>
            <a:chExt cx="9144000" cy="567431"/>
          </a:xfrm>
        </p:grpSpPr>
        <p:sp>
          <p:nvSpPr>
            <p:cNvPr id="7" name="Rectangle 6"/>
            <p:cNvSpPr/>
            <p:nvPr/>
          </p:nvSpPr>
          <p:spPr bwMode="auto">
            <a:xfrm>
              <a:off x="0" y="6289662"/>
              <a:ext cx="9144000" cy="567431"/>
            </a:xfrm>
            <a:prstGeom prst="rect">
              <a:avLst/>
            </a:prstGeom>
            <a:solidFill>
              <a:schemeClr val="accent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latin typeface="Arial" pitchFamily="12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72000" y="6467489"/>
              <a:ext cx="4320089" cy="215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  <a:latin typeface="Arial"/>
                </a:rPr>
                <a:t>The world leader in serving science</a:t>
              </a:r>
            </a:p>
          </p:txBody>
        </p:sp>
      </p:grp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6700" y="6526212"/>
            <a:ext cx="13596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/>
            <a:r>
              <a:rPr lang="en-US" sz="800" i="1" dirty="0">
                <a:solidFill>
                  <a:schemeClr val="bg1"/>
                </a:solidFill>
                <a:latin typeface="Arial Unicode MS" pitchFamily="34" charset="-128"/>
              </a:rPr>
              <a:t>Proprietary &amp;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13536822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with cont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33400"/>
            <a:ext cx="9144000" cy="1979613"/>
          </a:xfrm>
          <a:solidFill>
            <a:srgbClr val="7FBA00"/>
          </a:solidFill>
        </p:spPr>
        <p:txBody>
          <a:bodyPr lIns="274320" anchor="ctr" anchorCtr="0"/>
          <a:lstStyle>
            <a:lvl1pPr marL="0" indent="0">
              <a:spcBef>
                <a:spcPts val="600"/>
              </a:spcBef>
              <a:buClr>
                <a:schemeClr val="bg1"/>
              </a:buClr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171450" indent="0">
              <a:buFontTx/>
              <a:buNone/>
              <a:defRPr sz="1600"/>
            </a:lvl2pPr>
          </a:lstStyle>
          <a:p>
            <a:pPr marL="0" indent="0">
              <a:spcBef>
                <a:spcPts val="600"/>
              </a:spcBef>
              <a:buClr>
                <a:schemeClr val="bg1"/>
              </a:buClr>
              <a:buNone/>
            </a:pPr>
            <a:r>
              <a:rPr lang="en-US" sz="2400" kern="0" dirty="0" smtClean="0">
                <a:solidFill>
                  <a:schemeClr val="bg1"/>
                </a:solidFill>
              </a:rPr>
              <a:t>Place sub-head or framing statement text in this box. </a:t>
            </a:r>
            <a:br>
              <a:rPr lang="en-US" sz="2400" kern="0" dirty="0" smtClean="0">
                <a:solidFill>
                  <a:schemeClr val="bg1"/>
                </a:solidFill>
              </a:rPr>
            </a:br>
            <a:r>
              <a:rPr lang="en-US" sz="2400" kern="0" dirty="0" smtClean="0">
                <a:solidFill>
                  <a:schemeClr val="bg1"/>
                </a:solidFill>
              </a:rPr>
              <a:t>Change box color and transparency as desired.</a:t>
            </a:r>
            <a:br>
              <a:rPr lang="en-US" sz="2400" kern="0" dirty="0" smtClean="0">
                <a:solidFill>
                  <a:schemeClr val="bg1"/>
                </a:solidFill>
              </a:rPr>
            </a:br>
            <a:r>
              <a:rPr lang="en-US" sz="2400" kern="0" dirty="0" smtClean="0">
                <a:solidFill>
                  <a:schemeClr val="bg1"/>
                </a:solidFill>
              </a:rPr>
              <a:t>Vertically reposition as desired.</a:t>
            </a:r>
          </a:p>
        </p:txBody>
      </p:sp>
    </p:spTree>
    <p:extLst>
      <p:ext uri="{BB962C8B-B14F-4D97-AF65-F5344CB8AC3E}">
        <p14:creationId xmlns:p14="http://schemas.microsoft.com/office/powerpoint/2010/main" xmlns="" val="13688424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2888" y="1065215"/>
            <a:ext cx="8677275" cy="4833937"/>
          </a:xfrm>
        </p:spPr>
        <p:txBody>
          <a:bodyPr/>
          <a:lstStyle>
            <a:lvl1pPr>
              <a:defRPr/>
            </a:lvl1pPr>
            <a:lvl2pPr>
              <a:defRPr baseline="0"/>
            </a:lvl2pPr>
            <a:lvl3pPr>
              <a:buClr>
                <a:schemeClr val="accent5">
                  <a:lumMod val="75000"/>
                </a:schemeClr>
              </a:buClr>
              <a:defRPr/>
            </a:lvl3pPr>
          </a:lstStyle>
          <a:p>
            <a:pPr lvl="0"/>
            <a:r>
              <a:rPr lang="en-US" dirty="0" smtClean="0"/>
              <a:t>First level: Arial 20pt</a:t>
            </a:r>
          </a:p>
          <a:p>
            <a:pPr lvl="1"/>
            <a:r>
              <a:rPr lang="en-US" dirty="0" smtClean="0"/>
              <a:t>Second level: Arial 18pt</a:t>
            </a:r>
          </a:p>
          <a:p>
            <a:pPr lvl="2"/>
            <a:r>
              <a:rPr lang="en-US" dirty="0" smtClean="0"/>
              <a:t>Third level: Arial 16pt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92381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6495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body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4950" y="777923"/>
            <a:ext cx="8685213" cy="5127578"/>
          </a:xfrm>
          <a:prstGeom prst="roundRect">
            <a:avLst>
              <a:gd name="adj" fmla="val 2774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101600" dir="8400000" sx="98000" sy="98000" rotWithShape="0">
              <a:prstClr val="black">
                <a:alpha val="40000"/>
              </a:prstClr>
            </a:outerShdw>
          </a:effectLst>
        </p:spPr>
        <p:txBody>
          <a:bodyPr vert="horz" wrap="square" lIns="91430" tIns="91440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EE3134"/>
              </a:buClr>
              <a:buSzPts val="2000"/>
              <a:buFont typeface=""/>
              <a:buChar char="•"/>
              <a:defRPr lang="en-US" sz="20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42900" indent="-17145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lang="en-US" sz="18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635000" indent="-1905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</a:lstStyle>
          <a:p>
            <a:pPr lvl="0"/>
            <a:r>
              <a:rPr lang="en-US" dirty="0" smtClean="0"/>
              <a:t>First level: Arial 20pt</a:t>
            </a:r>
          </a:p>
          <a:p>
            <a:pPr lvl="1"/>
            <a:r>
              <a:rPr lang="en-US" dirty="0" smtClean="0"/>
              <a:t>Second level: Arial 18pt</a:t>
            </a:r>
          </a:p>
          <a:p>
            <a:pPr lvl="2"/>
            <a:r>
              <a:rPr lang="en-US" dirty="0" smtClean="0"/>
              <a:t>Third level: Arial 16pt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3884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5897" y="905775"/>
            <a:ext cx="4144963" cy="4825100"/>
          </a:xfrm>
        </p:spPr>
        <p:txBody>
          <a:bodyPr/>
          <a:lstStyle>
            <a:lvl1pPr marL="0" indent="-188913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EE3134"/>
              </a:buClr>
              <a:buSzPct val="100000"/>
              <a:buFont typeface=""/>
              <a:buChar char="•"/>
              <a:defRPr sz="2000" b="0" baseline="0">
                <a:solidFill>
                  <a:srgbClr val="000000"/>
                </a:solidFill>
                <a:latin typeface="Arial"/>
              </a:defRPr>
            </a:lvl1pPr>
            <a:lvl2pPr marL="403225" indent="-171450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rial"/>
              </a:defRPr>
            </a:lvl2pPr>
            <a:lvl3pPr marL="457200" indent="169863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sz="1600">
                <a:solidFill>
                  <a:srgbClr val="000000"/>
                </a:solidFill>
                <a:latin typeface="Arial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18pt</a:t>
            </a:r>
          </a:p>
          <a:p>
            <a:pPr lvl="1"/>
            <a:r>
              <a:rPr lang="en-US" dirty="0" smtClean="0"/>
              <a:t>Second level: Arial 16pt</a:t>
            </a:r>
          </a:p>
          <a:p>
            <a:pPr lvl="2"/>
            <a:r>
              <a:rPr lang="en-US" dirty="0" smtClean="0"/>
              <a:t>Third level: Arial 14pt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 hasCustomPrompt="1"/>
          </p:nvPr>
        </p:nvSpPr>
        <p:spPr>
          <a:xfrm>
            <a:off x="4763614" y="905775"/>
            <a:ext cx="4144963" cy="4825100"/>
          </a:xfrm>
        </p:spPr>
        <p:txBody>
          <a:bodyPr/>
          <a:lstStyle>
            <a:lvl1pPr marL="0" indent="-188913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EE3134"/>
              </a:buClr>
              <a:buSzPct val="100000"/>
              <a:buFont typeface=""/>
              <a:buChar char="•"/>
              <a:defRPr sz="2000" b="0" baseline="0">
                <a:solidFill>
                  <a:srgbClr val="000000"/>
                </a:solidFill>
                <a:latin typeface="Arial"/>
              </a:defRPr>
            </a:lvl1pPr>
            <a:lvl2pPr marL="403225" indent="-171450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sz="1800">
                <a:solidFill>
                  <a:srgbClr val="000000"/>
                </a:solidFill>
                <a:latin typeface="Arial"/>
              </a:defRPr>
            </a:lvl2pPr>
            <a:lvl3pPr marL="457200" indent="169863" algn="l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chemeClr val="accent5"/>
              </a:buClr>
              <a:buSzPct val="100000"/>
              <a:buFont typeface="Arial"/>
              <a:buChar char="•"/>
              <a:defRPr sz="1600">
                <a:solidFill>
                  <a:srgbClr val="000000"/>
                </a:solidFill>
                <a:latin typeface="Arial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18pt</a:t>
            </a:r>
          </a:p>
          <a:p>
            <a:pPr lvl="1"/>
            <a:r>
              <a:rPr lang="en-US" dirty="0" smtClean="0"/>
              <a:t>Second level: Arial 16pt</a:t>
            </a:r>
          </a:p>
          <a:p>
            <a:pPr lvl="2"/>
            <a:r>
              <a:rPr lang="en-US" dirty="0" smtClean="0"/>
              <a:t>Third level: Arial 14pt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1002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75201" y="905777"/>
            <a:ext cx="4144962" cy="4999725"/>
          </a:xfrm>
          <a:prstGeom prst="roundRect">
            <a:avLst>
              <a:gd name="adj" fmla="val 343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101600" dir="8400000" sx="98000" sy="98000" rotWithShape="0">
              <a:prstClr val="black">
                <a:alpha val="40000"/>
              </a:prstClr>
            </a:outerShdw>
          </a:effectLst>
        </p:spPr>
        <p:txBody>
          <a:bodyPr vert="horz" wrap="square" lIns="91430" tIns="91440" rIns="91430" bIns="45716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200"/>
              </a:spcAft>
              <a:defRPr lang="en-US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>
              <a:spcAft>
                <a:spcPts val="1200"/>
              </a:spcAft>
              <a:defRPr lang="en-US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>
              <a:spcAft>
                <a:spcPts val="1200"/>
              </a:spcAft>
              <a:defRPr lang="en-US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</a:lstStyle>
          <a:p>
            <a:pPr marL="157428" lvl="0" indent="-157428">
              <a:lnSpc>
                <a:spcPct val="100000"/>
              </a:lnSpc>
              <a:buClr>
                <a:srgbClr val="EE3134"/>
              </a:buClr>
              <a:buSzPts val="2000"/>
              <a:buFont typeface=""/>
            </a:pPr>
            <a:r>
              <a:rPr lang="en-US" dirty="0" smtClean="0"/>
              <a:t>First level: Arial 18pt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SzPct val="100000"/>
              <a:buFont typeface="Arial"/>
            </a:pPr>
            <a:r>
              <a:rPr lang="en-US" dirty="0" smtClean="0"/>
              <a:t>Second level: Arial 16pt</a:t>
            </a:r>
          </a:p>
          <a:p>
            <a:pPr marL="635000" lvl="2" indent="-190500">
              <a:lnSpc>
                <a:spcPct val="100000"/>
              </a:lnSpc>
              <a:buClr>
                <a:schemeClr val="accent5"/>
              </a:buClr>
              <a:buSzPct val="100000"/>
              <a:buFont typeface="Arial"/>
            </a:pPr>
            <a:r>
              <a:rPr lang="en-US" dirty="0" smtClean="0"/>
              <a:t>Third level: Arial 14pt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34951" y="905777"/>
            <a:ext cx="4144963" cy="4999725"/>
          </a:xfrm>
          <a:prstGeom prst="roundRect">
            <a:avLst>
              <a:gd name="adj" fmla="val 343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101600" dir="8400000" sx="98000" sy="98000" rotWithShape="0">
              <a:prstClr val="black">
                <a:alpha val="40000"/>
              </a:prstClr>
            </a:outerShdw>
          </a:effectLst>
        </p:spPr>
        <p:txBody>
          <a:bodyPr vert="horz" wrap="square" lIns="91430" tIns="91440" rIns="91430" bIns="45716" numCol="1" anchor="t" anchorCtr="0" compatLnSpc="1">
            <a:prstTxWarp prst="textNoShape">
              <a:avLst/>
            </a:prstTxWarp>
          </a:bodyPr>
          <a:lstStyle>
            <a:lvl1pPr>
              <a:spcAft>
                <a:spcPts val="1200"/>
              </a:spcAft>
              <a:defRPr lang="en-US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>
              <a:spcAft>
                <a:spcPts val="1200"/>
              </a:spcAft>
              <a:defRPr lang="en-US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>
              <a:spcAft>
                <a:spcPts val="1200"/>
              </a:spcAft>
              <a:defRPr lang="en-US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</a:lstStyle>
          <a:p>
            <a:pPr marL="157428" lvl="0" indent="-157428">
              <a:lnSpc>
                <a:spcPct val="100000"/>
              </a:lnSpc>
              <a:buClr>
                <a:srgbClr val="EE3134"/>
              </a:buClr>
              <a:buSzPts val="2000"/>
              <a:buFont typeface=""/>
            </a:pPr>
            <a:r>
              <a:rPr lang="en-US" dirty="0" smtClean="0"/>
              <a:t>First level: Arial 18pt</a:t>
            </a:r>
          </a:p>
          <a:p>
            <a:pPr lvl="1">
              <a:lnSpc>
                <a:spcPct val="100000"/>
              </a:lnSpc>
              <a:buClr>
                <a:schemeClr val="accent5"/>
              </a:buClr>
              <a:buSzPct val="100000"/>
              <a:buFont typeface="Arial"/>
            </a:pPr>
            <a:r>
              <a:rPr lang="en-US" dirty="0" smtClean="0"/>
              <a:t>Second level: Arial 16pt</a:t>
            </a:r>
          </a:p>
          <a:p>
            <a:pPr marL="635000" lvl="2" indent="-190500">
              <a:lnSpc>
                <a:spcPct val="100000"/>
              </a:lnSpc>
              <a:buClr>
                <a:schemeClr val="accent5"/>
              </a:buClr>
              <a:buSzPct val="100000"/>
              <a:buFont typeface="Arial"/>
            </a:pPr>
            <a:r>
              <a:rPr lang="en-US" dirty="0" smtClean="0"/>
              <a:t>Third level: Arial 14pt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2337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our boxes with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49238" y="942975"/>
            <a:ext cx="4135436" cy="2182126"/>
          </a:xfrm>
          <a:prstGeom prst="roundRect">
            <a:avLst>
              <a:gd name="adj" fmla="val 521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228600" dir="6600000" sx="95000" sy="95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ct val="100000"/>
              <a:buFont typeface=""/>
              <a:buChar char="•"/>
              <a:defRPr lang="en-US" sz="1600" b="0" kern="120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  <a:defRPr lang="en-US" sz="1400" b="0" kern="120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  <a:defRPr lang="en-US" sz="1200" b="0" kern="120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16pt</a:t>
            </a:r>
          </a:p>
          <a:p>
            <a:pPr lvl="1"/>
            <a:r>
              <a:rPr lang="en-US" dirty="0" smtClean="0"/>
              <a:t>Second level: Arial 14pt</a:t>
            </a:r>
          </a:p>
          <a:p>
            <a:pPr lvl="2"/>
            <a:r>
              <a:rPr lang="en-US" dirty="0" smtClean="0"/>
              <a:t>Third level: Arial 12pt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800601" y="942975"/>
            <a:ext cx="4135436" cy="2182126"/>
          </a:xfrm>
          <a:prstGeom prst="roundRect">
            <a:avLst>
              <a:gd name="adj" fmla="val 521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228600" dir="6600000" sx="95000" sy="95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4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2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16pt</a:t>
            </a:r>
          </a:p>
          <a:p>
            <a:pPr marL="308610" lvl="1" indent="-154305" algn="l" defTabSz="342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Second level: Arial 14pt</a:t>
            </a:r>
          </a:p>
          <a:p>
            <a:pPr marL="508000" lvl="2" indent="-152400" algn="l" defTabSz="5715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Third level: Arial 12pt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 hasCustomPrompt="1"/>
          </p:nvPr>
        </p:nvSpPr>
        <p:spPr>
          <a:xfrm>
            <a:off x="249239" y="3304275"/>
            <a:ext cx="4135435" cy="2182126"/>
          </a:xfrm>
          <a:prstGeom prst="roundRect">
            <a:avLst>
              <a:gd name="adj" fmla="val 521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228600" dir="6600000" sx="95000" sy="95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4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2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16pt</a:t>
            </a:r>
          </a:p>
          <a:p>
            <a:pPr marL="308610" lvl="1" indent="-154305" algn="l" defTabSz="342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Second level: Arial 14pt</a:t>
            </a:r>
          </a:p>
          <a:p>
            <a:pPr marL="508000" lvl="2" indent="-152400" algn="l" defTabSz="5715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Third level: Arial 12pt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half" idx="14" hasCustomPrompt="1"/>
          </p:nvPr>
        </p:nvSpPr>
        <p:spPr>
          <a:xfrm>
            <a:off x="4800601" y="3304275"/>
            <a:ext cx="4135436" cy="2182126"/>
          </a:xfrm>
          <a:prstGeom prst="roundRect">
            <a:avLst>
              <a:gd name="adj" fmla="val 5211"/>
            </a:avLst>
          </a:prstGeom>
          <a:gradFill flip="none" rotWithShape="1">
            <a:gsLst>
              <a:gs pos="0">
                <a:schemeClr val="bg2">
                  <a:lumMod val="20000"/>
                  <a:lumOff val="80000"/>
                </a:schemeClr>
              </a:gs>
              <a:gs pos="47000">
                <a:srgbClr val="FFFFFF"/>
              </a:gs>
            </a:gsLst>
            <a:lin ang="10800000" scaled="1"/>
            <a:tileRect/>
          </a:gradFill>
          <a:ln w="15875" cap="flat" algn="ctr">
            <a:solidFill>
              <a:schemeClr val="bg2"/>
            </a:solidFill>
            <a:round/>
            <a:headEnd type="none" w="med" len="med"/>
            <a:tailEnd type="none" w="med" len="med"/>
          </a:ln>
          <a:effectLst>
            <a:outerShdw blurRad="254000" dist="228600" dir="6600000" sx="95000" sy="95000" algn="tl" rotWithShape="0">
              <a:schemeClr val="tx1">
                <a:alpha val="43000"/>
              </a:schemeClr>
            </a:outerShdw>
          </a:effectLst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lvl1pPr marL="157428" indent="-157428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EE3134"/>
              </a:buClr>
              <a:buSzPts val="2000"/>
              <a:buFont typeface=""/>
              <a:buChar char="•"/>
              <a:defRPr lang="en-US" sz="16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1pPr>
            <a:lvl2pPr marL="308610" indent="-154305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4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2pPr>
            <a:lvl3pPr marL="508000" indent="-1524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3E6181"/>
              </a:buClr>
              <a:buSzPts val="2000"/>
              <a:buFont typeface="Arial"/>
              <a:buChar char="•"/>
              <a:defRPr lang="en-US" sz="1200" b="0" kern="1200" dirty="0" smtClean="0">
                <a:solidFill>
                  <a:srgbClr val="000000"/>
                </a:solidFill>
                <a:latin typeface="Arial"/>
                <a:ea typeface="ＭＳ Ｐゴシック" pitchFamily="100" charset="-128"/>
                <a:cs typeface="+mn-cs"/>
              </a:defRPr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First level: Arial 16pt</a:t>
            </a:r>
          </a:p>
          <a:p>
            <a:pPr marL="308610" lvl="1" indent="-154305" algn="l" defTabSz="342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Second level: Arial 14pt</a:t>
            </a:r>
          </a:p>
          <a:p>
            <a:pPr marL="508000" lvl="2" indent="-152400" algn="l" defTabSz="5715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/>
              </a:buClr>
              <a:buSzPct val="100000"/>
              <a:buFont typeface="Arial"/>
              <a:buChar char="•"/>
            </a:pPr>
            <a:r>
              <a:rPr lang="en-US" dirty="0" smtClean="0"/>
              <a:t>Third level: Arial 12pt</a:t>
            </a:r>
          </a:p>
        </p:txBody>
      </p:sp>
    </p:spTree>
    <p:extLst>
      <p:ext uri="{BB962C8B-B14F-4D97-AF65-F5344CB8AC3E}">
        <p14:creationId xmlns:p14="http://schemas.microsoft.com/office/powerpoint/2010/main" xmlns="" val="3385152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 with layou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ote on using Guides"/>
          <p:cNvSpPr txBox="1"/>
          <p:nvPr/>
        </p:nvSpPr>
        <p:spPr>
          <a:xfrm>
            <a:off x="4600575" y="1429403"/>
            <a:ext cx="381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Use the embedded guides in the template</a:t>
            </a:r>
            <a:r>
              <a:rPr lang="en-US" sz="1600" baseline="0" dirty="0" smtClean="0"/>
              <a:t> to consistently position content throughout your presentation. 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Toggle guides on/off as desired.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Note: PowerPoint v2007, 2010, 2011/2016 [Mac] and 365/2013 may not display guides in a reliably consistent manner between versions and are sometimes lost when copying content between presentations.</a:t>
            </a:r>
          </a:p>
          <a:p>
            <a:endParaRPr lang="en-US" sz="1600" baseline="0" dirty="0" smtClean="0"/>
          </a:p>
          <a:p>
            <a:r>
              <a:rPr lang="en-US" sz="1600" baseline="0" dirty="0" smtClean="0"/>
              <a:t>To mitigate these issues, </a:t>
            </a:r>
            <a:br>
              <a:rPr lang="en-US" sz="1600" baseline="0" dirty="0" smtClean="0"/>
            </a:br>
            <a:r>
              <a:rPr lang="en-US" sz="1600" baseline="0" dirty="0" smtClean="0"/>
              <a:t>the lines on this layout are provided </a:t>
            </a:r>
            <a:br>
              <a:rPr lang="en-US" sz="1600" baseline="0" dirty="0" smtClean="0"/>
            </a:br>
            <a:r>
              <a:rPr lang="en-US" sz="1600" baseline="0" dirty="0" smtClean="0"/>
              <a:t>in the event that you need to re-create or re-set the original template guides.</a:t>
            </a:r>
          </a:p>
        </p:txBody>
      </p:sp>
      <p:grpSp>
        <p:nvGrpSpPr>
          <p:cNvPr id="2" name="Group 41"/>
          <p:cNvGrpSpPr/>
          <p:nvPr/>
        </p:nvGrpSpPr>
        <p:grpSpPr>
          <a:xfrm>
            <a:off x="0" y="0"/>
            <a:ext cx="9144000" cy="6305550"/>
            <a:chOff x="0" y="0"/>
            <a:chExt cx="9144000" cy="630555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42888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891540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0" y="525463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0" y="1066800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0" y="5715000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0" y="5895975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2638425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6486525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230505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85800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4572000" y="809625"/>
              <a:ext cx="0" cy="4905375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5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42888" y="3426948"/>
              <a:ext cx="8677275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42888" y="2514600"/>
              <a:ext cx="8677275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42888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8915400" y="0"/>
              <a:ext cx="0" cy="630555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0" y="525463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0" y="1066800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0" y="5715000"/>
              <a:ext cx="9144000" cy="0"/>
            </a:xfrm>
            <a:prstGeom prst="line">
              <a:avLst/>
            </a:prstGeom>
            <a:solidFill>
              <a:schemeClr val="accent1"/>
            </a:solidFill>
            <a:ln w="31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Guides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3937" y="1789356"/>
            <a:ext cx="2847975" cy="2381250"/>
          </a:xfrm>
          <a:prstGeom prst="roundRect">
            <a:avLst>
              <a:gd name="adj" fmla="val 3467"/>
            </a:avLst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/>
          <p:cNvSpPr txBox="1"/>
          <p:nvPr/>
        </p:nvSpPr>
        <p:spPr>
          <a:xfrm>
            <a:off x="1059655" y="1108846"/>
            <a:ext cx="277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Toggle Guide</a:t>
            </a:r>
            <a:r>
              <a:rPr lang="en-US" sz="1200" baseline="0" dirty="0" smtClean="0"/>
              <a:t> visibility via </a:t>
            </a:r>
            <a:br>
              <a:rPr lang="en-US" sz="1200" baseline="0" dirty="0" smtClean="0"/>
            </a:br>
            <a:r>
              <a:rPr lang="en-US" sz="1200" b="1" dirty="0" smtClean="0"/>
              <a:t>View Tab :</a:t>
            </a:r>
            <a:r>
              <a:rPr lang="en-US" sz="1200" b="1" baseline="0" dirty="0" smtClean="0"/>
              <a:t> Show &gt; Guides</a:t>
            </a:r>
          </a:p>
          <a:p>
            <a:r>
              <a:rPr lang="en-US" sz="1200" baseline="0" dirty="0" smtClean="0"/>
              <a:t>[Click dropdown arrow for Settings]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51219577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271305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"/>
          <p:cNvGrpSpPr/>
          <p:nvPr/>
        </p:nvGrpSpPr>
        <p:grpSpPr>
          <a:xfrm>
            <a:off x="0" y="6299202"/>
            <a:ext cx="9144000" cy="558799"/>
            <a:chOff x="0" y="6320302"/>
            <a:chExt cx="9144000" cy="558799"/>
          </a:xfrm>
        </p:grpSpPr>
        <p:sp>
          <p:nvSpPr>
            <p:cNvPr id="10" name="Rectangle 9"/>
            <p:cNvSpPr/>
            <p:nvPr/>
          </p:nvSpPr>
          <p:spPr bwMode="auto">
            <a:xfrm>
              <a:off x="0" y="6320302"/>
              <a:ext cx="9144000" cy="55879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124" charset="0"/>
              </a:endParaRPr>
            </a:p>
          </p:txBody>
        </p:sp>
        <p:pic>
          <p:nvPicPr>
            <p:cNvPr id="1031" name="Picture 3" descr="ThermoFisher_PPT-Logo_032-Bk.jpg"/>
            <p:cNvPicPr>
              <a:picLocks noChangeAspect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7700963" y="6478588"/>
              <a:ext cx="1231900" cy="265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4476" y="1065215"/>
            <a:ext cx="8675688" cy="483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level: Arial 20pt</a:t>
            </a:r>
          </a:p>
          <a:p>
            <a:pPr lvl="1"/>
            <a:r>
              <a:rPr lang="en-US" dirty="0" smtClean="0"/>
              <a:t>Second level: Arial 18pt</a:t>
            </a:r>
          </a:p>
          <a:p>
            <a:pPr lvl="2"/>
            <a:r>
              <a:rPr lang="en-US" dirty="0" smtClean="0"/>
              <a:t>Third level: Arial 16pt					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title"/>
          </p:nvPr>
        </p:nvSpPr>
        <p:spPr bwMode="gray">
          <a:xfrm>
            <a:off x="1" y="0"/>
            <a:ext cx="9143999" cy="533400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 vert="horz" wrap="square" lIns="274320" tIns="45716" rIns="45720" bIns="457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Title : Arial 24pt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120651" y="6383338"/>
            <a:ext cx="1309688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fld id="{BC224649-6F24-4CDF-9623-7616656F3EFD}" type="slidenum">
              <a:rPr lang="en-US" sz="1000" b="1"/>
              <a:pPr/>
              <a:t>‹#›</a:t>
            </a:fld>
            <a:endParaRPr lang="en-US" sz="1200" b="1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07988" y="6526212"/>
            <a:ext cx="13596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457200"/>
            <a:r>
              <a:rPr lang="en-US" sz="800" i="1" dirty="0">
                <a:latin typeface="Arial Unicode MS" pitchFamily="34" charset="-128"/>
              </a:rPr>
              <a:t>Proprietary &amp; Confidential</a:t>
            </a:r>
          </a:p>
        </p:txBody>
      </p:sp>
      <p:sp>
        <p:nvSpPr>
          <p:cNvPr id="98322" name="Line 18"/>
          <p:cNvSpPr>
            <a:spLocks noChangeShapeType="1"/>
          </p:cNvSpPr>
          <p:nvPr/>
        </p:nvSpPr>
        <p:spPr bwMode="auto">
          <a:xfrm>
            <a:off x="-7938" y="6311900"/>
            <a:ext cx="9151938" cy="0"/>
          </a:xfrm>
          <a:prstGeom prst="line">
            <a:avLst/>
          </a:prstGeom>
          <a:noFill/>
          <a:ln w="28575">
            <a:solidFill>
              <a:schemeClr val="accent5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2400">
              <a:latin typeface="Arial" pitchFamily="12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877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pitchFamily="-60" charset="-128"/>
          <a:cs typeface="ＭＳ Ｐゴシック" pitchFamily="-60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  <a:ea typeface="ＭＳ Ｐゴシック" pitchFamily="-60" charset="-128"/>
          <a:cs typeface="ＭＳ Ｐゴシック" pitchFamily="-60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124" charset="0"/>
        </a:defRPr>
      </a:lvl9pPr>
    </p:titleStyle>
    <p:bodyStyle>
      <a:lvl1pPr marL="188913" indent="-188913" algn="l" defTabSz="171450" rtl="0" eaLnBrk="1" fontAlgn="base" hangingPunct="1">
        <a:spcBef>
          <a:spcPct val="0"/>
        </a:spcBef>
        <a:spcAft>
          <a:spcPts val="600"/>
        </a:spcAft>
        <a:buClr>
          <a:schemeClr val="accent4"/>
        </a:buClr>
        <a:buChar char="•"/>
        <a:defRPr sz="2000" b="0">
          <a:solidFill>
            <a:schemeClr val="tx1"/>
          </a:solidFill>
          <a:latin typeface="+mn-lt"/>
          <a:ea typeface="ＭＳ Ｐゴシック" pitchFamily="-60" charset="-128"/>
          <a:cs typeface="ＭＳ Ｐゴシック" pitchFamily="-60" charset="-128"/>
        </a:defRPr>
      </a:lvl1pPr>
      <a:lvl2pPr marL="342900" indent="-171450" algn="l" defTabSz="342900" rtl="0" eaLnBrk="1" fontAlgn="base" hangingPunct="1">
        <a:spcBef>
          <a:spcPct val="0"/>
        </a:spcBef>
        <a:spcAft>
          <a:spcPts val="600"/>
        </a:spcAft>
        <a:buClr>
          <a:schemeClr val="accent5">
            <a:lumMod val="75000"/>
          </a:schemeClr>
        </a:buClr>
        <a:buFont typeface="Arial" pitchFamily="34" charset="0"/>
        <a:buChar char="•"/>
        <a:defRPr sz="1800">
          <a:solidFill>
            <a:schemeClr val="tx1"/>
          </a:solidFill>
          <a:latin typeface="+mn-lt"/>
          <a:ea typeface="ＭＳ Ｐゴシック" pitchFamily="124" charset="-128"/>
        </a:defRPr>
      </a:lvl2pPr>
      <a:lvl3pPr marL="571500" indent="-171450" algn="l" defTabSz="571500" rtl="0" eaLnBrk="1" fontAlgn="base" hangingPunct="1">
        <a:spcBef>
          <a:spcPct val="0"/>
        </a:spcBef>
        <a:spcAft>
          <a:spcPts val="600"/>
        </a:spcAft>
        <a:buClr>
          <a:schemeClr val="accent5">
            <a:lumMod val="75000"/>
          </a:schemeClr>
        </a:buClr>
        <a:buFont typeface="Arial" pitchFamily="34" charset="0"/>
        <a:buChar char="•"/>
        <a:defRPr sz="1600">
          <a:solidFill>
            <a:schemeClr val="tx1"/>
          </a:solidFill>
          <a:latin typeface="+mn-lt"/>
          <a:ea typeface="ＭＳ Ｐゴシック" pitchFamily="124" charset="-128"/>
        </a:defRPr>
      </a:lvl3pPr>
      <a:lvl4pPr marL="1317625" indent="-203200" algn="l" rtl="0" eaLnBrk="1" fontAlgn="base" hangingPunct="1">
        <a:spcBef>
          <a:spcPct val="0"/>
        </a:spcBef>
        <a:spcAft>
          <a:spcPct val="20000"/>
        </a:spcAft>
        <a:buFont typeface="Symbol" pitchFamily="18" charset="2"/>
        <a:buChar char="-"/>
        <a:defRPr sz="1600">
          <a:solidFill>
            <a:schemeClr val="tx1"/>
          </a:solidFill>
          <a:latin typeface="+mn-lt"/>
          <a:ea typeface="ＭＳ Ｐゴシック" pitchFamily="124" charset="-128"/>
        </a:defRPr>
      </a:lvl4pPr>
      <a:lvl5pPr marL="17160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5pPr>
      <a:lvl6pPr marL="21732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6pPr>
      <a:lvl7pPr marL="26304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7pPr>
      <a:lvl8pPr marL="30876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8pPr>
      <a:lvl9pPr marL="3544888" indent="-182563" algn="l" rtl="0" eaLnBrk="1" fontAlgn="base" hangingPunct="1">
        <a:spcBef>
          <a:spcPct val="0"/>
        </a:spcBef>
        <a:spcAft>
          <a:spcPct val="20000"/>
        </a:spcAft>
        <a:buChar char="•"/>
        <a:defRPr sz="1500">
          <a:solidFill>
            <a:schemeClr val="tx1"/>
          </a:solidFill>
          <a:latin typeface="+mn-lt"/>
          <a:ea typeface="ＭＳ Ｐゴシック" pitchFamily="12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0" orient="horz" pos="2160" userDrawn="1">
          <p15:clr>
            <a:srgbClr val="F26B43"/>
          </p15:clr>
        </p15:guide>
        <p15:guide id="1" pos="2880" userDrawn="1">
          <p15:clr>
            <a:srgbClr val="F26B43"/>
          </p15:clr>
        </p15:guide>
        <p15:guide id="2" pos="153" userDrawn="1">
          <p15:clr>
            <a:srgbClr val="F26B43"/>
          </p15:clr>
        </p15:guide>
        <p15:guide id="3" pos="1453" userDrawn="1">
          <p15:clr>
            <a:srgbClr val="F26B43"/>
          </p15:clr>
        </p15:guide>
        <p15:guide id="4" pos="1663" userDrawn="1">
          <p15:clr>
            <a:srgbClr val="F26B43"/>
          </p15:clr>
        </p15:guide>
        <p15:guide id="5" pos="4104" userDrawn="1">
          <p15:clr>
            <a:srgbClr val="F26B43"/>
          </p15:clr>
        </p15:guide>
        <p15:guide id="6" pos="4320" userDrawn="1">
          <p15:clr>
            <a:srgbClr val="F26B43"/>
          </p15:clr>
        </p15:guide>
        <p15:guide id="7" pos="5615" userDrawn="1">
          <p15:clr>
            <a:srgbClr val="F26B43"/>
          </p15:clr>
        </p15:guide>
        <p15:guide id="8" orient="horz" pos="336" userDrawn="1">
          <p15:clr>
            <a:srgbClr val="F26B43"/>
          </p15:clr>
        </p15:guide>
        <p15:guide id="9" orient="horz" pos="671" userDrawn="1">
          <p15:clr>
            <a:srgbClr val="F26B43"/>
          </p15:clr>
        </p15:guide>
        <p15:guide id="10" orient="horz" pos="233" userDrawn="1">
          <p15:clr>
            <a:srgbClr val="F26B43"/>
          </p15:clr>
        </p15:guide>
        <p15:guide id="11" orient="horz" pos="3967" userDrawn="1">
          <p15:clr>
            <a:srgbClr val="F26B43"/>
          </p15:clr>
        </p15:guide>
        <p15:guide id="12" orient="horz" pos="3716" userDrawn="1">
          <p15:clr>
            <a:srgbClr val="F26B43"/>
          </p15:clr>
        </p15:guide>
        <p15:guide id="13" orient="horz" pos="1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400" i="1" dirty="0" smtClean="0"/>
              <a:t>]</a:t>
            </a:r>
            <a:endParaRPr lang="en-US" sz="1400" i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Feedback Tool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="" val="31256268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  Initiation &amp; Response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33400"/>
            <a:ext cx="4038600" cy="558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62500" y="609599"/>
            <a:ext cx="3771900" cy="548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ight Arrow 16"/>
          <p:cNvSpPr/>
          <p:nvPr/>
        </p:nvSpPr>
        <p:spPr bwMode="auto">
          <a:xfrm>
            <a:off x="4114800" y="2971800"/>
            <a:ext cx="838200" cy="685800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 smtClean="0">
              <a:latin typeface="Arial" pitchFamily="12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00400" y="5562600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>
                <a:solidFill>
                  <a:srgbClr val="FF0000"/>
                </a:solidFill>
              </a:rPr>
              <a:t>Email Web link to the customer, </a:t>
            </a:r>
          </a:p>
          <a:p>
            <a:r>
              <a:rPr lang="en-US" sz="1400" i="1" dirty="0" smtClean="0">
                <a:solidFill>
                  <a:srgbClr val="FF0000"/>
                </a:solidFill>
              </a:rPr>
              <a:t>Customer opens the </a:t>
            </a:r>
            <a:r>
              <a:rPr lang="en-US" sz="1400" i="1" dirty="0" err="1" smtClean="0">
                <a:solidFill>
                  <a:srgbClr val="FF0000"/>
                </a:solidFill>
              </a:rPr>
              <a:t>weblink</a:t>
            </a:r>
            <a:r>
              <a:rPr lang="en-US" sz="1400" i="1" dirty="0" smtClean="0">
                <a:solidFill>
                  <a:srgbClr val="FF0000"/>
                </a:solidFill>
              </a:rPr>
              <a:t> Fills the form &amp; submits</a:t>
            </a:r>
            <a:endParaRPr 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963309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838200"/>
            <a:ext cx="7543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4950" indent="-234950">
              <a:buFont typeface="Arial" pitchFamily="34" charset="0"/>
              <a:buChar char="•"/>
            </a:pPr>
            <a:r>
              <a:rPr lang="en-US" sz="1600" dirty="0" smtClean="0"/>
              <a:t>CAS </a:t>
            </a:r>
            <a:r>
              <a:rPr lang="en-US" sz="1600" dirty="0" smtClean="0"/>
              <a:t>report by month (Overall score</a:t>
            </a:r>
            <a:r>
              <a:rPr lang="en-US" sz="1600" dirty="0" smtClean="0"/>
              <a:t>) – Bar Chart</a:t>
            </a:r>
            <a:endParaRPr lang="en-US" sz="1600" dirty="0" smtClean="0"/>
          </a:p>
          <a:p>
            <a:pPr marL="234950" indent="-234950">
              <a:buFont typeface="Arial" pitchFamily="34" charset="0"/>
              <a:buChar char="•"/>
            </a:pPr>
            <a:endParaRPr lang="en-US" sz="1600" dirty="0" smtClean="0"/>
          </a:p>
          <a:p>
            <a:pPr marL="234950" indent="-234950">
              <a:buFont typeface="Arial" pitchFamily="34" charset="0"/>
              <a:buChar char="•"/>
            </a:pPr>
            <a:r>
              <a:rPr lang="en-US" sz="1600" dirty="0" smtClean="0"/>
              <a:t>CAS report by </a:t>
            </a:r>
            <a:r>
              <a:rPr lang="en-US" sz="1600" dirty="0" smtClean="0"/>
              <a:t>BU  - Bar Chart</a:t>
            </a:r>
            <a:endParaRPr lang="en-US" sz="1600" dirty="0" smtClean="0"/>
          </a:p>
          <a:p>
            <a:pPr marL="234950" indent="-234950">
              <a:buFont typeface="Arial" pitchFamily="34" charset="0"/>
              <a:buChar char="•"/>
            </a:pPr>
            <a:endParaRPr lang="en-US" sz="1600" dirty="0" smtClean="0"/>
          </a:p>
          <a:p>
            <a:pPr marL="234950" indent="-234950">
              <a:buFont typeface="Arial" pitchFamily="34" charset="0"/>
              <a:buChar char="•"/>
            </a:pPr>
            <a:r>
              <a:rPr lang="en-US" sz="1600" dirty="0" smtClean="0"/>
              <a:t>CAS Report by </a:t>
            </a:r>
            <a:r>
              <a:rPr lang="en-US" sz="1600" dirty="0" smtClean="0"/>
              <a:t>Function – Bar Chart</a:t>
            </a:r>
            <a:endParaRPr lang="en-US" sz="1600" dirty="0" smtClean="0"/>
          </a:p>
          <a:p>
            <a:pPr marL="234950" indent="-234950">
              <a:buFont typeface="Arial" pitchFamily="34" charset="0"/>
              <a:buChar char="•"/>
            </a:pPr>
            <a:endParaRPr lang="en-US" sz="1600" dirty="0" smtClean="0"/>
          </a:p>
          <a:p>
            <a:pPr marL="234950" indent="-234950">
              <a:buFont typeface="Arial" pitchFamily="34" charset="0"/>
              <a:buChar char="•"/>
            </a:pPr>
            <a:r>
              <a:rPr lang="en-US" sz="1600" dirty="0" smtClean="0"/>
              <a:t>Initiated Vs Received </a:t>
            </a:r>
            <a:r>
              <a:rPr lang="en-US" sz="1600" dirty="0" smtClean="0"/>
              <a:t>%  - Bar Chart</a:t>
            </a:r>
          </a:p>
          <a:p>
            <a:pPr marL="234950" indent="-234950">
              <a:buFont typeface="Arial" pitchFamily="34" charset="0"/>
              <a:buChar char="•"/>
            </a:pPr>
            <a:endParaRPr lang="en-US" sz="1600" dirty="0" smtClean="0"/>
          </a:p>
          <a:p>
            <a:pPr marL="234950" indent="-234950">
              <a:buFont typeface="Arial" pitchFamily="34" charset="0"/>
              <a:buChar char="•"/>
            </a:pPr>
            <a:r>
              <a:rPr lang="en-US" sz="1600" dirty="0" smtClean="0"/>
              <a:t>CAS Report (month) – By count on the scores (Example Listed below)</a:t>
            </a:r>
            <a:endParaRPr lang="en-US" sz="1600" dirty="0" smtClean="0"/>
          </a:p>
          <a:p>
            <a:pPr marL="234950" indent="-234950"/>
            <a:endParaRPr lang="en-US" sz="1600" dirty="0" smtClean="0"/>
          </a:p>
          <a:p>
            <a:pPr marL="234950" indent="-234950"/>
            <a:endParaRPr lang="en-US" sz="1600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5562600" y="3810000"/>
          <a:ext cx="3581400" cy="2419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VESELECTION" val="True"/>
</p:tagLst>
</file>

<file path=ppt/theme/theme1.xml><?xml version="1.0" encoding="utf-8"?>
<a:theme xmlns:a="http://schemas.openxmlformats.org/drawingml/2006/main" name="Thermo Fisher_Template_Internal_4x3">
  <a:themeElements>
    <a:clrScheme name="2015-CorpColor-PPT">
      <a:dk1>
        <a:srgbClr val="000000"/>
      </a:dk1>
      <a:lt1>
        <a:srgbClr val="FFFFFF"/>
      </a:lt1>
      <a:dk2>
        <a:srgbClr val="262262"/>
      </a:dk2>
      <a:lt2>
        <a:srgbClr val="B6B8BA"/>
      </a:lt2>
      <a:accent1>
        <a:srgbClr val="2583D1"/>
      </a:accent1>
      <a:accent2>
        <a:srgbClr val="32642B"/>
      </a:accent2>
      <a:accent3>
        <a:srgbClr val="00548B"/>
      </a:accent3>
      <a:accent4>
        <a:srgbClr val="EE3134"/>
      </a:accent4>
      <a:accent5>
        <a:srgbClr val="555759"/>
      </a:accent5>
      <a:accent6>
        <a:srgbClr val="EBB220"/>
      </a:accent6>
      <a:hlink>
        <a:srgbClr val="00B0F0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60000"/>
            <a:lumOff val="4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800" dirty="0" smtClean="0">
            <a:latin typeface="Arial" pitchFamily="12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24" charset="0"/>
          </a:defRPr>
        </a:defPPr>
      </a:lstStyle>
    </a:lnDef>
  </a:objectDefaults>
  <a:extraClrSchemeLst/>
  <a:custClrLst>
    <a:custClr name="Red 187">
      <a:srgbClr val="AD1E2D"/>
    </a:custClr>
    <a:custClr name="Orange 716">
      <a:srgbClr val="ED7700"/>
    </a:custClr>
    <a:custClr name="716 Light">
      <a:srgbClr val="EA9F54"/>
    </a:custClr>
    <a:custClr name="Green 390">
      <a:srgbClr val="7FBA00"/>
    </a:custClr>
    <a:custClr name="BlueGreen 7476">
      <a:srgbClr val="065056"/>
    </a:custClr>
    <a:custClr name="7476 Light">
      <a:srgbClr val="09757D"/>
    </a:custClr>
    <a:custClr name="629 Dark">
      <a:srgbClr val="3A9CB0"/>
    </a:custClr>
    <a:custClr name="Blue 284">
      <a:srgbClr val="6DABE4"/>
    </a:custClr>
    <a:custClr name="Purple 272">
      <a:srgbClr val="7474C1"/>
    </a:custClr>
    <a:custClr name="Purple 269">
      <a:srgbClr val="522D6D"/>
    </a:custClr>
  </a:custClrLst>
  <a:extLst>
    <a:ext uri="{05A4C25C-085E-4340-85A3-A5531E510DB2}">
      <thm15:themeFamily xmlns:thm15="http://schemas.microsoft.com/office/thememl/2012/main" xmlns="" name="Thermo Fisher-template-2015-internal-4x3.potx" id="{94034B1F-3D84-4C8C-AB40-D6D99AA685C5}" vid="{4EC7197F-41C9-4240-8F1A-352BAC2B2BA3}"/>
    </a:ext>
  </a:extLst>
</a:theme>
</file>

<file path=ppt/theme/theme2.xml><?xml version="1.0" encoding="utf-8"?>
<a:theme xmlns:a="http://schemas.openxmlformats.org/drawingml/2006/main" name="Office Theme">
  <a:themeElements>
    <a:clrScheme name="2015-CorpColor-PPT">
      <a:dk1>
        <a:srgbClr val="000000"/>
      </a:dk1>
      <a:lt1>
        <a:srgbClr val="FFFFFF"/>
      </a:lt1>
      <a:dk2>
        <a:srgbClr val="262262"/>
      </a:dk2>
      <a:lt2>
        <a:srgbClr val="B6B8BA"/>
      </a:lt2>
      <a:accent1>
        <a:srgbClr val="2583D1"/>
      </a:accent1>
      <a:accent2>
        <a:srgbClr val="32642B"/>
      </a:accent2>
      <a:accent3>
        <a:srgbClr val="00548B"/>
      </a:accent3>
      <a:accent4>
        <a:srgbClr val="EE3134"/>
      </a:accent4>
      <a:accent5>
        <a:srgbClr val="555759"/>
      </a:accent5>
      <a:accent6>
        <a:srgbClr val="EDAB1F"/>
      </a:accent6>
      <a:hlink>
        <a:srgbClr val="00B0F0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2015-CorpColor-PPT">
      <a:dk1>
        <a:srgbClr val="000000"/>
      </a:dk1>
      <a:lt1>
        <a:srgbClr val="FFFFFF"/>
      </a:lt1>
      <a:dk2>
        <a:srgbClr val="262262"/>
      </a:dk2>
      <a:lt2>
        <a:srgbClr val="B6B8BA"/>
      </a:lt2>
      <a:accent1>
        <a:srgbClr val="2583D1"/>
      </a:accent1>
      <a:accent2>
        <a:srgbClr val="32642B"/>
      </a:accent2>
      <a:accent3>
        <a:srgbClr val="00548B"/>
      </a:accent3>
      <a:accent4>
        <a:srgbClr val="EE3134"/>
      </a:accent4>
      <a:accent5>
        <a:srgbClr val="555759"/>
      </a:accent5>
      <a:accent6>
        <a:srgbClr val="EDAB1F"/>
      </a:accent6>
      <a:hlink>
        <a:srgbClr val="00B0F0"/>
      </a:hlink>
      <a:folHlink>
        <a:srgbClr val="FF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4B2157F6D8FE458D91B2E2A8D3B218" ma:contentTypeVersion="1" ma:contentTypeDescription="Create a new document." ma:contentTypeScope="" ma:versionID="591c0eb2ee540ad6a1ddf18fd9265de8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19770DC-CEDF-4AAB-B75A-A75E5DE847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73B0A3-7971-49FF-83DF-CA14C0E349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80EE6D13-CD2B-4BBB-BC9C-F9899C3B323F}">
  <ds:schemaRefs>
    <ds:schemaRef ds:uri="http://schemas.microsoft.com/office/2006/metadata/propertie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Thermo Fisher_Template_Internal_4x3</Template>
  <TotalTime>46</TotalTime>
  <Words>77</Words>
  <Application>Microsoft Office PowerPoint</Application>
  <PresentationFormat>On-screen Show (4:3)</PresentationFormat>
  <Paragraphs>19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Thermo Fisher_Template_Internal_4x3</vt:lpstr>
      <vt:lpstr>Customer Feedback Tool</vt:lpstr>
      <vt:lpstr>CAS  Initiation &amp; Response</vt:lpstr>
      <vt:lpstr>Reports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Feedback Tool</dc:title>
  <dc:creator>venkat.panneerselvam</dc:creator>
  <cp:lastModifiedBy>venkat.panneerselvam</cp:lastModifiedBy>
  <cp:revision>6</cp:revision>
  <cp:lastPrinted>2015-07-29T16:29:42Z</cp:lastPrinted>
  <dcterms:created xsi:type="dcterms:W3CDTF">2015-11-17T11:47:59Z</dcterms:created>
  <dcterms:modified xsi:type="dcterms:W3CDTF">2015-11-17T12:34:46Z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0x010100724B2157F6D8FE458D91B2E2A8D3B218</vt:lpwstr>
  </property>
</Properties>
</file>