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01/09/15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2617332-9C75-45A6-AA52-77437DCFE95B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01/09/15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FEC8551-7CBC-44F4-9532-AC44BE9845A2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93120" y="659880"/>
            <a:ext cx="6050520" cy="3239640"/>
          </a:xfrm>
          <a:prstGeom prst="rect">
            <a:avLst/>
          </a:prstGeom>
        </p:spPr>
      </p:pic>
      <p:sp>
        <p:nvSpPr>
          <p:cNvPr id="75" name="CustomShape 1"/>
          <p:cNvSpPr/>
          <p:nvPr/>
        </p:nvSpPr>
        <p:spPr>
          <a:xfrm>
            <a:off x="3657600" y="45504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04920" y="57600"/>
            <a:ext cx="1904760" cy="516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Thermo Fisher Scientific logo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Min -Width : 180px Height : 40px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 Margin : 16px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Bottom Margin : 14px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109800" y="10080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8789760" y="74304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109800" y="68868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80" name="CustomShape 6"/>
          <p:cNvSpPr/>
          <p:nvPr/>
        </p:nvSpPr>
        <p:spPr>
          <a:xfrm>
            <a:off x="304920" y="683640"/>
            <a:ext cx="1904760" cy="1049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Sign in Button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Font: 13px, bold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Button Height: 38 px/34px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20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#ee3134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Border: 1 pixel wide and #dd1f25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Hover: Border : #dd1f25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#dd1f25</a:t>
            </a:r>
            <a:endParaRPr/>
          </a:p>
        </p:txBody>
      </p:sp>
      <p:sp>
        <p:nvSpPr>
          <p:cNvPr id="81" name="CustomShape 7"/>
          <p:cNvSpPr/>
          <p:nvPr/>
        </p:nvSpPr>
        <p:spPr>
          <a:xfrm>
            <a:off x="4572000" y="0"/>
            <a:ext cx="457164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Calibri"/>
              </a:rPr>
              <a:t>#333333 and </a:t>
            </a:r>
            <a:r>
              <a:rPr b="1" lang="en-IN" sz="1100">
                <a:solidFill>
                  <a:srgbClr val="000000"/>
                </a:solidFill>
                <a:latin typeface="Calibri"/>
              </a:rPr>
              <a:t>13px</a:t>
            </a:r>
            <a:r>
              <a:rPr lang="en-IN" sz="1100">
                <a:solidFill>
                  <a:srgbClr val="000000"/>
                </a:solidFill>
                <a:latin typeface="Calibri"/>
              </a:rPr>
              <a:t> is the default color and size for all text/copy, respectfully.</a:t>
            </a:r>
            <a:endParaRPr/>
          </a:p>
        </p:txBody>
      </p:sp>
      <p:sp>
        <p:nvSpPr>
          <p:cNvPr id="82" name="CustomShape 8"/>
          <p:cNvSpPr/>
          <p:nvPr/>
        </p:nvSpPr>
        <p:spPr>
          <a:xfrm>
            <a:off x="7696080" y="46008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83" name="CustomShape 9"/>
          <p:cNvSpPr/>
          <p:nvPr/>
        </p:nvSpPr>
        <p:spPr>
          <a:xfrm>
            <a:off x="109800" y="175428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84" name="CustomShape 10"/>
          <p:cNvSpPr/>
          <p:nvPr/>
        </p:nvSpPr>
        <p:spPr>
          <a:xfrm>
            <a:off x="304920" y="1749240"/>
            <a:ext cx="1904760" cy="957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b0f0"/>
                </a:solidFill>
                <a:latin typeface="Calibri"/>
              </a:rPr>
              <a:t>H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ealthy </a:t>
            </a:r>
            <a:r>
              <a:rPr b="1" lang="en-IN" sz="700">
                <a:solidFill>
                  <a:srgbClr val="00b0f0"/>
                </a:solidFill>
                <a:latin typeface="Calibri"/>
              </a:rPr>
              <a:t>W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ork and </a:t>
            </a:r>
            <a:r>
              <a:rPr b="1" lang="en-IN" sz="700">
                <a:solidFill>
                  <a:srgbClr val="00b0f0"/>
                </a:solidFill>
                <a:latin typeface="Calibri"/>
              </a:rPr>
              <a:t>H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ealthy </a:t>
            </a:r>
            <a:r>
              <a:rPr b="1" lang="en-IN" sz="700">
                <a:solidFill>
                  <a:srgbClr val="00b0f0"/>
                </a:solidFill>
                <a:latin typeface="Calibri"/>
              </a:rPr>
              <a:t>L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ife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H,W,H,L – color 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26BCD7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Font size: 28px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Line height: 41px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margin-bottom: 11px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margin-left: 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margin-right: 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margin-top: 11px</a:t>
            </a:r>
            <a:endParaRPr/>
          </a:p>
        </p:txBody>
      </p:sp>
      <p:sp>
        <p:nvSpPr>
          <p:cNvPr id="85" name="CustomShape 11"/>
          <p:cNvSpPr/>
          <p:nvPr/>
        </p:nvSpPr>
        <p:spPr>
          <a:xfrm>
            <a:off x="3068280" y="310500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86" name="CustomShape 12"/>
          <p:cNvSpPr/>
          <p:nvPr/>
        </p:nvSpPr>
        <p:spPr>
          <a:xfrm>
            <a:off x="109800" y="267408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87" name="CustomShape 13"/>
          <p:cNvSpPr/>
          <p:nvPr/>
        </p:nvSpPr>
        <p:spPr>
          <a:xfrm>
            <a:off x="304920" y="2669040"/>
            <a:ext cx="1904760" cy="83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News and Events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Font family: Helvetica Neue Light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Font size: 22px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Line height: 30px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All the images got distorted, make it 100%</a:t>
            </a:r>
            <a:endParaRPr/>
          </a:p>
        </p:txBody>
      </p:sp>
      <p:sp>
        <p:nvSpPr>
          <p:cNvPr id="88" name="CustomShape 14"/>
          <p:cNvSpPr/>
          <p:nvPr/>
        </p:nvSpPr>
        <p:spPr>
          <a:xfrm>
            <a:off x="2978640" y="74304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89" name="CustomShape 15"/>
          <p:cNvSpPr/>
          <p:nvPr/>
        </p:nvSpPr>
        <p:spPr>
          <a:xfrm>
            <a:off x="109800" y="336564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90" name="CustomShape 16"/>
          <p:cNvSpPr/>
          <p:nvPr/>
        </p:nvSpPr>
        <p:spPr>
          <a:xfrm>
            <a:off x="304920" y="3377880"/>
            <a:ext cx="1904760" cy="19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Remove blue line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895320"/>
            <a:ext cx="4241160" cy="2879640"/>
          </a:xfrm>
          <a:prstGeom prst="rect">
            <a:avLst/>
          </a:prstGeom>
        </p:spPr>
      </p:pic>
      <p:sp>
        <p:nvSpPr>
          <p:cNvPr id="92" name="CustomShape 1"/>
          <p:cNvSpPr/>
          <p:nvPr/>
        </p:nvSpPr>
        <p:spPr>
          <a:xfrm>
            <a:off x="4572000" y="0"/>
            <a:ext cx="4571640" cy="42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Calibri"/>
              </a:rPr>
              <a:t>#333333 and </a:t>
            </a:r>
            <a:r>
              <a:rPr b="1" lang="en-IN" sz="1100">
                <a:solidFill>
                  <a:srgbClr val="000000"/>
                </a:solidFill>
                <a:latin typeface="Calibri"/>
              </a:rPr>
              <a:t>13px</a:t>
            </a:r>
            <a:r>
              <a:rPr lang="en-IN" sz="1100">
                <a:solidFill>
                  <a:srgbClr val="000000"/>
                </a:solidFill>
                <a:latin typeface="Calibri"/>
              </a:rPr>
              <a:t> is the default color and size for all text/copy, respectfully.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09800" y="16272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304920" y="157680"/>
            <a:ext cx="1904760" cy="1049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Sign in Button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Font: 13px, bold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Button Height: 38 px/34px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20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#ee3134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Border: 1 pixel wide and #dd1f25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Hover: Border : #dd1f25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#dd1f25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7467480" y="272412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109800" y="122040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304920" y="1215360"/>
            <a:ext cx="19047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Standard input Field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Field Height: 37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6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8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Input box shadow: inset, 1px horizontal/vertical, rgba(0, 0, 0, 0.075)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Muted preview text: 13 px, Helvetica Neue #c9c8c8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7389000" y="222120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99" name="CustomShape 8"/>
          <p:cNvSpPr/>
          <p:nvPr/>
        </p:nvSpPr>
        <p:spPr>
          <a:xfrm>
            <a:off x="5181480" y="78120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00" name="CustomShape 9"/>
          <p:cNvSpPr/>
          <p:nvPr/>
        </p:nvSpPr>
        <p:spPr>
          <a:xfrm>
            <a:off x="109800" y="222264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01" name="CustomShape 10"/>
          <p:cNvSpPr/>
          <p:nvPr/>
        </p:nvSpPr>
        <p:spPr>
          <a:xfrm>
            <a:off x="304920" y="2217600"/>
            <a:ext cx="1904760" cy="19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Remove Header</a:t>
            </a:r>
            <a:endParaRPr/>
          </a:p>
        </p:txBody>
      </p:sp>
      <p:sp>
        <p:nvSpPr>
          <p:cNvPr id="102" name="CustomShape 11"/>
          <p:cNvSpPr/>
          <p:nvPr/>
        </p:nvSpPr>
        <p:spPr>
          <a:xfrm>
            <a:off x="109800" y="252900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03" name="CustomShape 12"/>
          <p:cNvSpPr/>
          <p:nvPr/>
        </p:nvSpPr>
        <p:spPr>
          <a:xfrm>
            <a:off x="304920" y="2523960"/>
            <a:ext cx="1904760" cy="19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Background Color #ffffff</a:t>
            </a:r>
            <a:endParaRPr/>
          </a:p>
        </p:txBody>
      </p:sp>
      <p:sp>
        <p:nvSpPr>
          <p:cNvPr id="104" name="CustomShape 13"/>
          <p:cNvSpPr/>
          <p:nvPr/>
        </p:nvSpPr>
        <p:spPr>
          <a:xfrm>
            <a:off x="4457880" y="1449360"/>
            <a:ext cx="228240" cy="22824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05" name="CustomShape 14"/>
          <p:cNvSpPr/>
          <p:nvPr/>
        </p:nvSpPr>
        <p:spPr>
          <a:xfrm>
            <a:off x="7203240" y="146556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106" name="CustomShape 15"/>
          <p:cNvSpPr/>
          <p:nvPr/>
        </p:nvSpPr>
        <p:spPr>
          <a:xfrm>
            <a:off x="90720" y="28386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107" name="CustomShape 16"/>
          <p:cNvSpPr/>
          <p:nvPr/>
        </p:nvSpPr>
        <p:spPr>
          <a:xfrm>
            <a:off x="304920" y="2838600"/>
            <a:ext cx="1904760" cy="62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Thermo Fisher Scientific logo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Width : 180px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Height : 40px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 Margin : 16px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Bottom Margin : 14px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48080" y="666720"/>
            <a:ext cx="6550920" cy="3599640"/>
          </a:xfrm>
          <a:prstGeom prst="rect">
            <a:avLst/>
          </a:prstGeom>
        </p:spPr>
      </p:pic>
      <p:sp>
        <p:nvSpPr>
          <p:cNvPr id="109" name="CustomShape 1"/>
          <p:cNvSpPr/>
          <p:nvPr/>
        </p:nvSpPr>
        <p:spPr>
          <a:xfrm>
            <a:off x="90720" y="1332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04920" y="133200"/>
            <a:ext cx="1904760" cy="62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Thermo Fisher Scientific logo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Width : 180px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Height : 40px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 Margin : 16px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Bottom Margin : 14px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2743200" y="4489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90720" y="76428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304920" y="764280"/>
            <a:ext cx="1904760" cy="41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Profile Picture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Min Width : 100px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Min Height : 100px</a:t>
            </a:r>
            <a:endParaRPr/>
          </a:p>
        </p:txBody>
      </p:sp>
      <p:sp>
        <p:nvSpPr>
          <p:cNvPr id="114" name="CustomShape 6"/>
          <p:cNvSpPr/>
          <p:nvPr/>
        </p:nvSpPr>
        <p:spPr>
          <a:xfrm>
            <a:off x="2362320" y="76428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115" name="CustomShape 7"/>
          <p:cNvSpPr/>
          <p:nvPr/>
        </p:nvSpPr>
        <p:spPr>
          <a:xfrm>
            <a:off x="90720" y="11239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16" name="CustomShape 8"/>
          <p:cNvSpPr/>
          <p:nvPr/>
        </p:nvSpPr>
        <p:spPr>
          <a:xfrm>
            <a:off x="304920" y="1123920"/>
            <a:ext cx="1904760" cy="836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Slide Menu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Width : 250px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#616265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Selection BG #B5B7B4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Text Normal 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Text selected #616265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9"/>
          <p:cNvSpPr/>
          <p:nvPr/>
        </p:nvSpPr>
        <p:spPr>
          <a:xfrm>
            <a:off x="2359800" y="211464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18" name="CustomShape 10"/>
          <p:cNvSpPr/>
          <p:nvPr/>
        </p:nvSpPr>
        <p:spPr>
          <a:xfrm>
            <a:off x="90720" y="18097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119" name="CustomShape 11"/>
          <p:cNvSpPr/>
          <p:nvPr/>
        </p:nvSpPr>
        <p:spPr>
          <a:xfrm>
            <a:off x="304920" y="1809720"/>
            <a:ext cx="19047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Standard input Field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Field Height: 37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6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8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Input box shadow: inset, 1px horizontal/vertical, rgba(0, 0, 0, 0.075)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Muted preview text: 13 px, Helvetica Neue #c9c8c8</a:t>
            </a:r>
            <a:endParaRPr/>
          </a:p>
        </p:txBody>
      </p:sp>
      <p:sp>
        <p:nvSpPr>
          <p:cNvPr id="120" name="CustomShape 12"/>
          <p:cNvSpPr/>
          <p:nvPr/>
        </p:nvSpPr>
        <p:spPr>
          <a:xfrm>
            <a:off x="4724280" y="8730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121" name="CustomShape 13"/>
          <p:cNvSpPr/>
          <p:nvPr/>
        </p:nvSpPr>
        <p:spPr>
          <a:xfrm>
            <a:off x="3429000" y="128304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22" name="CustomShape 14"/>
          <p:cNvSpPr/>
          <p:nvPr/>
        </p:nvSpPr>
        <p:spPr>
          <a:xfrm>
            <a:off x="90720" y="27234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23" name="CustomShape 15"/>
          <p:cNvSpPr/>
          <p:nvPr/>
        </p:nvSpPr>
        <p:spPr>
          <a:xfrm>
            <a:off x="304920" y="2723400"/>
            <a:ext cx="1904760" cy="31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Walking Steps 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Bg color 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009EDB</a:t>
            </a:r>
            <a:endParaRPr/>
          </a:p>
        </p:txBody>
      </p:sp>
      <p:sp>
        <p:nvSpPr>
          <p:cNvPr id="124" name="CustomShape 16"/>
          <p:cNvSpPr/>
          <p:nvPr/>
        </p:nvSpPr>
        <p:spPr>
          <a:xfrm>
            <a:off x="5524560" y="128124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25" name="CustomShape 17"/>
          <p:cNvSpPr/>
          <p:nvPr/>
        </p:nvSpPr>
        <p:spPr>
          <a:xfrm>
            <a:off x="90720" y="304668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26" name="CustomShape 18"/>
          <p:cNvSpPr/>
          <p:nvPr/>
        </p:nvSpPr>
        <p:spPr>
          <a:xfrm>
            <a:off x="304920" y="3046680"/>
            <a:ext cx="1904760" cy="31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Walking hrs 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Bg color 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558476</a:t>
            </a:r>
            <a:endParaRPr/>
          </a:p>
        </p:txBody>
      </p:sp>
      <p:sp>
        <p:nvSpPr>
          <p:cNvPr id="127" name="CustomShape 19"/>
          <p:cNvSpPr/>
          <p:nvPr/>
        </p:nvSpPr>
        <p:spPr>
          <a:xfrm>
            <a:off x="3405600" y="17035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17</a:t>
            </a:r>
            <a:endParaRPr/>
          </a:p>
        </p:txBody>
      </p:sp>
      <p:sp>
        <p:nvSpPr>
          <p:cNvPr id="128" name="CustomShape 20"/>
          <p:cNvSpPr/>
          <p:nvPr/>
        </p:nvSpPr>
        <p:spPr>
          <a:xfrm>
            <a:off x="90720" y="336996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17</a:t>
            </a:r>
            <a:endParaRPr/>
          </a:p>
        </p:txBody>
      </p:sp>
      <p:sp>
        <p:nvSpPr>
          <p:cNvPr id="129" name="CustomShape 21"/>
          <p:cNvSpPr/>
          <p:nvPr/>
        </p:nvSpPr>
        <p:spPr>
          <a:xfrm>
            <a:off x="304920" y="3369960"/>
            <a:ext cx="1904760" cy="31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Running Steps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Bg color 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B5BF00</a:t>
            </a:r>
            <a:endParaRPr/>
          </a:p>
        </p:txBody>
      </p:sp>
      <p:sp>
        <p:nvSpPr>
          <p:cNvPr id="130" name="CustomShape 22"/>
          <p:cNvSpPr/>
          <p:nvPr/>
        </p:nvSpPr>
        <p:spPr>
          <a:xfrm>
            <a:off x="5496840" y="17035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31" name="CustomShape 23"/>
          <p:cNvSpPr/>
          <p:nvPr/>
        </p:nvSpPr>
        <p:spPr>
          <a:xfrm>
            <a:off x="90720" y="370116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32" name="CustomShape 24"/>
          <p:cNvSpPr/>
          <p:nvPr/>
        </p:nvSpPr>
        <p:spPr>
          <a:xfrm>
            <a:off x="304920" y="3701160"/>
            <a:ext cx="1904760" cy="31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Running Steps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Bg color 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EF8200</a:t>
            </a:r>
            <a:endParaRPr/>
          </a:p>
        </p:txBody>
      </p:sp>
      <p:sp>
        <p:nvSpPr>
          <p:cNvPr id="133" name="CustomShape 25"/>
          <p:cNvSpPr/>
          <p:nvPr/>
        </p:nvSpPr>
        <p:spPr>
          <a:xfrm>
            <a:off x="6019920" y="4975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19</a:t>
            </a:r>
            <a:endParaRPr/>
          </a:p>
        </p:txBody>
      </p:sp>
      <p:sp>
        <p:nvSpPr>
          <p:cNvPr id="134" name="CustomShape 26"/>
          <p:cNvSpPr/>
          <p:nvPr/>
        </p:nvSpPr>
        <p:spPr>
          <a:xfrm>
            <a:off x="90720" y="400068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19</a:t>
            </a:r>
            <a:endParaRPr/>
          </a:p>
        </p:txBody>
      </p:sp>
      <p:sp>
        <p:nvSpPr>
          <p:cNvPr id="135" name="CustomShape 27"/>
          <p:cNvSpPr/>
          <p:nvPr/>
        </p:nvSpPr>
        <p:spPr>
          <a:xfrm>
            <a:off x="304920" y="4000680"/>
            <a:ext cx="1904760" cy="318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Navigation Bar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Bg color 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5381AC</a:t>
            </a:r>
            <a:endParaRPr/>
          </a:p>
        </p:txBody>
      </p:sp>
      <p:sp>
        <p:nvSpPr>
          <p:cNvPr id="136" name="CustomShape 28"/>
          <p:cNvSpPr/>
          <p:nvPr/>
        </p:nvSpPr>
        <p:spPr>
          <a:xfrm>
            <a:off x="8263080" y="8730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20</a:t>
            </a:r>
            <a:endParaRPr/>
          </a:p>
        </p:txBody>
      </p:sp>
      <p:sp>
        <p:nvSpPr>
          <p:cNvPr id="137" name="CustomShape 29"/>
          <p:cNvSpPr/>
          <p:nvPr/>
        </p:nvSpPr>
        <p:spPr>
          <a:xfrm>
            <a:off x="90720" y="43171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20</a:t>
            </a:r>
            <a:endParaRPr/>
          </a:p>
        </p:txBody>
      </p:sp>
      <p:sp>
        <p:nvSpPr>
          <p:cNvPr id="138" name="CustomShape 30"/>
          <p:cNvSpPr/>
          <p:nvPr/>
        </p:nvSpPr>
        <p:spPr>
          <a:xfrm>
            <a:off x="304920" y="4317120"/>
            <a:ext cx="1904760" cy="440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Tabs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Normal btn Bg color 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5381AC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Selected btn bg color 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293E6B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666720"/>
            <a:ext cx="6870960" cy="3599640"/>
          </a:xfrm>
          <a:prstGeom prst="rect">
            <a:avLst/>
          </a:prstGeom>
        </p:spPr>
      </p:pic>
      <p:sp>
        <p:nvSpPr>
          <p:cNvPr id="140" name="CustomShape 1"/>
          <p:cNvSpPr/>
          <p:nvPr/>
        </p:nvSpPr>
        <p:spPr>
          <a:xfrm>
            <a:off x="66240" y="2275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21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00240" y="221040"/>
            <a:ext cx="1904760" cy="729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btns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Font: 11px, bold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Button Height: 34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10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5 px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6781680" y="8683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21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66240" y="9511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22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300240" y="944280"/>
            <a:ext cx="1904760" cy="1017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Chart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Use any colors from below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F2CB65; #7A6691; #8A9E99; #C6D2E1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#558476; #C4C1A0; #624D7D; #26BCD7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#009EDB; #293E6B; #78256F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6"/>
          <p:cNvSpPr/>
          <p:nvPr/>
        </p:nvSpPr>
        <p:spPr>
          <a:xfrm>
            <a:off x="6019920" y="27241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22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666720"/>
            <a:ext cx="6382440" cy="3599640"/>
          </a:xfrm>
          <a:prstGeom prst="rect">
            <a:avLst/>
          </a:prstGeom>
        </p:spPr>
      </p:pic>
      <p:sp>
        <p:nvSpPr>
          <p:cNvPr id="147" name="CustomShape 1"/>
          <p:cNvSpPr/>
          <p:nvPr/>
        </p:nvSpPr>
        <p:spPr>
          <a:xfrm>
            <a:off x="66240" y="1728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23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0240" y="165960"/>
            <a:ext cx="1904760" cy="94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Standard input Field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Field Height: 37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6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8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Input box shadow: inset, 1px horizontal/vertical, rgba(0, 0, 0, 0.075)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Muted preview text: 13 px, Helvetica Neue #c9c8c8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5801040" y="99828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23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6400800" y="15048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24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66240" y="116784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24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300240" y="1161360"/>
            <a:ext cx="1904760" cy="1810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Buttons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Save-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Font: 13px, bold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Button Height: 38 px/34px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20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#ee3134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Border: 1 pixel wide and #dd1f25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Hover: Border : #dd1f25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#dd1f25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Reset-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Background color: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Border: 1 pixel wide and #dcdcdc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Typography: 13px, bold and #333333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Hover:Border : #333333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#f3f3f3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666720"/>
            <a:ext cx="6291360" cy="3599640"/>
          </a:xfrm>
          <a:prstGeom prst="rect">
            <a:avLst/>
          </a:prstGeom>
        </p:spPr>
      </p:pic>
      <p:sp>
        <p:nvSpPr>
          <p:cNvPr id="154" name="CustomShape 1"/>
          <p:cNvSpPr/>
          <p:nvPr/>
        </p:nvSpPr>
        <p:spPr>
          <a:xfrm>
            <a:off x="66240" y="6156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00240" y="54720"/>
            <a:ext cx="1904760" cy="1171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Button-Edit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Font: 13px, bold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Button Height: 38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20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color: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Border: 1 pixel wide and #dcdcdc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Typography: 13px, bold and #333333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Hover:Border : #333333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#f3f3f3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66240" y="128304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26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300240" y="1276200"/>
            <a:ext cx="1904760" cy="118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Button-Authorise Moves app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Font: 13px, bold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Button Height: 38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20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color: #7fba00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Border: 1 pixel wide and #7fba00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Typography: 13px, bold and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Hover:Border : #5f8a00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#5f8a00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7010280" y="135936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7918200" y="97668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26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24440" y="0"/>
            <a:ext cx="6343560" cy="3599640"/>
          </a:xfrm>
          <a:prstGeom prst="rect">
            <a:avLst/>
          </a:prstGeom>
        </p:spPr>
      </p:pic>
      <p:sp>
        <p:nvSpPr>
          <p:cNvPr id="161" name="CustomShape 1"/>
          <p:cNvSpPr/>
          <p:nvPr/>
        </p:nvSpPr>
        <p:spPr>
          <a:xfrm>
            <a:off x="66240" y="14004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27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300240" y="133200"/>
            <a:ext cx="1904760" cy="16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Standard input Field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Field Height: 37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6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8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Input box shadow: inset, 1px horizontal/vertical, rgba(0, 0, 0, 0.075)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Muted preview text: 13 px, Helvetica Neue #c9c8c8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Standard input Field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Field Height: 37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6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8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Input box shadow: inset, 1px horizontal/vertical, rgba(0, 0, 0, 0.075)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Muted preview text: 13 px, Helvetica Neue #c9c8c8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5257800" y="17082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27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66240" y="181656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28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00240" y="1809720"/>
            <a:ext cx="1904760" cy="1810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Buttons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Log and Submit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Font: 13px, bold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Button Height: 38 px/34px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Left/Right padding: 20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Top/bottom padding: 7 px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#ee3134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Border: 1 pixel wide and #dd1f25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Hover: Border : #dd1f25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#dd1f25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700">
                <a:solidFill>
                  <a:srgbClr val="000000"/>
                </a:solidFill>
                <a:latin typeface="Calibri"/>
              </a:rPr>
              <a:t>Reset-</a:t>
            </a:r>
            <a:r>
              <a:rPr b="1" lang="en-IN" sz="700">
                <a:solidFill>
                  <a:srgbClr val="000000"/>
                </a:solidFill>
                <a:latin typeface="Calibri"/>
              </a:rPr>
              <a:t>
</a:t>
            </a:r>
            <a:r>
              <a:rPr lang="en-IN" sz="700">
                <a:solidFill>
                  <a:srgbClr val="000000"/>
                </a:solidFill>
                <a:latin typeface="Calibri"/>
              </a:rPr>
              <a:t>Background color: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Border: 1 pixel wide and #dcdcdc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Typography: 13px, bold and #333333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Hover:Border : #333333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Background Color : #f3f3f3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5124600" y="219996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28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7010280" y="166824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28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>
            <a:off x="7743240" y="120024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27</a:t>
            </a:r>
            <a:endParaRPr/>
          </a:p>
        </p:txBody>
      </p:sp>
      <p:sp>
        <p:nvSpPr>
          <p:cNvPr id="169" name="CustomShape 9"/>
          <p:cNvSpPr/>
          <p:nvPr/>
        </p:nvSpPr>
        <p:spPr>
          <a:xfrm>
            <a:off x="66240" y="362232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29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87640" y="3519000"/>
            <a:ext cx="1904760" cy="911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Use any colors from below</a:t>
            </a:r>
            <a:endParaRPr/>
          </a:p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alibri"/>
              </a:rPr>
              <a:t>#</a:t>
            </a:r>
            <a:r>
              <a:rPr lang="en-IN" sz="800">
                <a:solidFill>
                  <a:srgbClr val="000000"/>
                </a:solidFill>
                <a:latin typeface="Calibri"/>
              </a:rPr>
              <a:t>F2CB65; #7A6691; #8A9E99; #C6D2E1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#558476; #C4C1A0; #624D7D; #26BCD7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#009EDB; #293E6B; #78256F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1" name="CustomShape 11"/>
          <p:cNvSpPr/>
          <p:nvPr/>
        </p:nvSpPr>
        <p:spPr>
          <a:xfrm>
            <a:off x="8229600" y="19332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29</a:t>
            </a:r>
            <a:endParaRPr/>
          </a:p>
        </p:txBody>
      </p:sp>
      <p:sp>
        <p:nvSpPr>
          <p:cNvPr id="172" name="CustomShape 12"/>
          <p:cNvSpPr/>
          <p:nvPr/>
        </p:nvSpPr>
        <p:spPr>
          <a:xfrm>
            <a:off x="7610040" y="332568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30</a:t>
            </a:r>
            <a:endParaRPr/>
          </a:p>
        </p:txBody>
      </p:sp>
      <p:sp>
        <p:nvSpPr>
          <p:cNvPr id="173" name="CustomShape 13"/>
          <p:cNvSpPr/>
          <p:nvPr/>
        </p:nvSpPr>
        <p:spPr>
          <a:xfrm>
            <a:off x="66240" y="4248000"/>
            <a:ext cx="266400" cy="266400"/>
          </a:xfrm>
          <a:prstGeom prst="ellipse">
            <a:avLst/>
          </a:prstGeom>
          <a:solidFill>
            <a:srgbClr val="f79646"/>
          </a:solidFill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 sz="1000">
                <a:solidFill>
                  <a:srgbClr val="ffffff"/>
                </a:solidFill>
                <a:latin typeface="Calibri"/>
              </a:rPr>
              <a:t>30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284760" y="4248000"/>
            <a:ext cx="6843240" cy="942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Table rows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Row height: 47px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Padding: 8px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Text alignment: middle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Table header:Background color: #ffffff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Helvetica, bold weight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Bottom border: #dddddd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>
            <a:off x="2228040" y="4268160"/>
            <a:ext cx="3047760" cy="819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Table rows: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Background Cclor: Row background color should alternate between  #ffffff and  #f3f3f3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Bottom border: #dddddd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Helvetica</a:t>
            </a:r>
            <a:endParaRPr/>
          </a:p>
        </p:txBody>
      </p:sp>
      <p:sp>
        <p:nvSpPr>
          <p:cNvPr id="176" name="CustomShape 16"/>
          <p:cNvSpPr/>
          <p:nvPr/>
        </p:nvSpPr>
        <p:spPr>
          <a:xfrm>
            <a:off x="5275800" y="4329720"/>
            <a:ext cx="3334680" cy="698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Table Properties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Width: May vary, but 740px is standard for a two column layout.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Table Border (optional)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Border: #dddddd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