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A8DA-EF05-4537-98E9-9FCC0DE41BD1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101E-8722-477D-904F-CA81C526A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614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A8DA-EF05-4537-98E9-9FCC0DE41BD1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101E-8722-477D-904F-CA81C526A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6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A8DA-EF05-4537-98E9-9FCC0DE41BD1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101E-8722-477D-904F-CA81C526A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25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A8DA-EF05-4537-98E9-9FCC0DE41BD1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101E-8722-477D-904F-CA81C526A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38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A8DA-EF05-4537-98E9-9FCC0DE41BD1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101E-8722-477D-904F-CA81C526A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87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A8DA-EF05-4537-98E9-9FCC0DE41BD1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101E-8722-477D-904F-CA81C526A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5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A8DA-EF05-4537-98E9-9FCC0DE41BD1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101E-8722-477D-904F-CA81C526A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09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A8DA-EF05-4537-98E9-9FCC0DE41BD1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101E-8722-477D-904F-CA81C526A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71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A8DA-EF05-4537-98E9-9FCC0DE41BD1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101E-8722-477D-904F-CA81C526A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66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A8DA-EF05-4537-98E9-9FCC0DE41BD1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101E-8722-477D-904F-CA81C526A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81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A8DA-EF05-4537-98E9-9FCC0DE41BD1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101E-8722-477D-904F-CA81C526A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19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FA8DA-EF05-4537-98E9-9FCC0DE41BD1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1101E-8722-477D-904F-CA81C526A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57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844130" y="142013"/>
            <a:ext cx="5668619" cy="6218312"/>
            <a:chOff x="147112" y="95831"/>
            <a:chExt cx="5668619" cy="621831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451" y="95831"/>
              <a:ext cx="2763141" cy="207235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112" y="2168187"/>
              <a:ext cx="2763141" cy="207235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112" y="4240543"/>
              <a:ext cx="2763141" cy="207235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0930" y="4240543"/>
              <a:ext cx="2764800" cy="20736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0931" y="95831"/>
              <a:ext cx="2764800" cy="20736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0930" y="2189284"/>
              <a:ext cx="2764800" cy="207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546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419296" y="346835"/>
            <a:ext cx="5578837" cy="6220800"/>
            <a:chOff x="306641" y="309889"/>
            <a:chExt cx="5578837" cy="62208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41" y="4457089"/>
              <a:ext cx="2764800" cy="20736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114" y="338508"/>
              <a:ext cx="2764800" cy="20736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114" y="2383489"/>
              <a:ext cx="2764800" cy="20736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1441" y="309889"/>
              <a:ext cx="2764800" cy="20736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678" y="2383489"/>
              <a:ext cx="2764800" cy="20736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1441" y="4457089"/>
              <a:ext cx="2764800" cy="207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1977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cpp</dc:creator>
  <cp:lastModifiedBy>cpp</cp:lastModifiedBy>
  <cp:revision>2</cp:revision>
  <dcterms:created xsi:type="dcterms:W3CDTF">2022-06-01T05:48:32Z</dcterms:created>
  <dcterms:modified xsi:type="dcterms:W3CDTF">2022-06-01T11:52:06Z</dcterms:modified>
</cp:coreProperties>
</file>