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30D4-CCBE-AB7D-BDC6-C65D7D64B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CF064-10AA-9149-4865-D34041F2A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97639-68DD-F68D-32BE-74B48DD4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7D52-F2EE-47BE-91DF-FCFB5848C24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6CB7-79B7-73B7-82FE-3908B589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173DE-773D-7114-1E23-DA17CA33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0371-6B38-4525-B0AD-5856C19F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4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2F71-A07B-29DC-8254-0D759A4E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837C4-863C-401E-5A34-210E22DC8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2377F-635D-9A6E-C82A-C6BC80E7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7D52-F2EE-47BE-91DF-FCFB5848C24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FC62A-F68B-B751-AAE0-994168AC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226EE-42F6-8CA9-279E-E500752F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0371-6B38-4525-B0AD-5856C19F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C1F44-1F52-8BFD-2328-E01EDC947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C580C-44CE-0225-F173-C971127F0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6E46D-1075-4133-BEBD-B749B2B7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7D52-F2EE-47BE-91DF-FCFB5848C24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85462-D98F-1CFD-684D-811C7960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D3B7A-E930-6BCB-0032-3E1F55DE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0371-6B38-4525-B0AD-5856C19F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3D42-3D2D-0756-C652-AB0BD1FA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A2316-4401-7403-AB43-47C3D478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E87F5-6DD5-12B8-AED2-A889D136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7D52-F2EE-47BE-91DF-FCFB5848C24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5BD56-4F07-B6CE-4109-6AAE546C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B873-2E98-1100-498F-107AA2CE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0371-6B38-4525-B0AD-5856C19F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1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5CA5-18E6-C1AB-20AF-5981D272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AD762-264A-D2DD-5C21-3AAE9ED67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587A5-1D53-5869-18B2-1246FBD1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7D52-F2EE-47BE-91DF-FCFB5848C24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C2AA6-06C0-1CE8-00B1-AB0F2C4D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701D2-CD26-7FE1-F8F5-CF97BA88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0371-6B38-4525-B0AD-5856C19F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9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59E4-9DE4-CEDE-EFED-0D6B6053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8532-BD46-A96D-15C0-DA263186F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100FB-6224-E4B7-D135-05AA3CCE7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0B332-73B0-0EEA-34C9-2D96F4F0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7D52-F2EE-47BE-91DF-FCFB5848C24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936E0-8906-E30E-952F-ACD27975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6604-3BAA-1293-8EB2-5D0A1434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0371-6B38-4525-B0AD-5856C19F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4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D38F-F457-82F5-CBFF-D7F67E6A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7804A-E02A-C32A-5A16-82F8B261E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C063F-7415-DA68-D20C-CDB8782D4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5259E-4F38-94E8-2DA5-F0AC6FAD2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2A3C1-9994-9127-D6D5-87306C0B1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D8750-CF34-E5A9-5FE4-CF09718B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7D52-F2EE-47BE-91DF-FCFB5848C24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7B731-EAA6-00E9-C1A0-4FF19124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F78A3-A508-0130-B493-7995D4EB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0371-6B38-4525-B0AD-5856C19F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2E4A-F584-6326-21E9-8B0889B1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6066F-8888-168A-2F5F-C33980BD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7D52-F2EE-47BE-91DF-FCFB5848C24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7468E-1414-117A-1C33-7C4FB6D2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702A0-42CF-5E6E-0617-CCC15A0B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0371-6B38-4525-B0AD-5856C19F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1A5C4-D6BB-23C6-9556-2A6F429D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7D52-F2EE-47BE-91DF-FCFB5848C24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031E0-08F2-C54F-EBC8-AEA5E872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70BAA-250F-D68F-D878-23E7DAAA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0371-6B38-4525-B0AD-5856C19F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A1F7-0D2A-158C-90C9-5445A25B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123A-AA42-8C63-E827-9B8DA6B4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E1EBE-33E3-182B-1CDB-62D159B42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6C9D9-BA52-CE96-AE66-0DB2EB49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7D52-F2EE-47BE-91DF-FCFB5848C24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F571A-4386-25E7-54A3-7933F922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F0215-D9F8-3766-1D20-55A798D0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0371-6B38-4525-B0AD-5856C19F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8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71A8-F34B-C2BC-D0C0-4FEB431C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8BECE-B5B0-834B-78A5-6F3E48B59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B231E-3C41-E646-8026-AB43208ED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52CD6-F5DC-1A72-B53C-3C0E9E67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7D52-F2EE-47BE-91DF-FCFB5848C24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364B-C630-A864-7E66-858C6BC0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EAB00-F323-511B-8F79-00AA133F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0371-6B38-4525-B0AD-5856C19F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19F9A-422E-5202-C14C-904DC22A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9393F-FA52-B000-0C3E-FFAECBCD0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C2B0-F8B5-F256-26A7-8D6819286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17D52-F2EE-47BE-91DF-FCFB5848C24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BCD03-8A32-54FC-B028-BCA93601F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C21BC-8DF2-2755-9542-946842AF3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0371-6B38-4525-B0AD-5856C19F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3F80E4D-7933-06A4-6A67-2A19FF325DAE}"/>
              </a:ext>
            </a:extLst>
          </p:cNvPr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B8C51F-A83A-D3FE-9809-206C68BF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4E7988A-70AA-9B3F-51AF-80E3A0CEAE53}"/>
                    </a:ext>
                  </a:extLst>
                </p:cNvPr>
                <p:cNvSpPr txBox="1"/>
                <p:nvPr/>
              </p:nvSpPr>
              <p:spPr>
                <a:xfrm>
                  <a:off x="5139015" y="2099388"/>
                  <a:ext cx="9118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a14:m>
                  <a:r>
                    <a:rPr lang="en-US" dirty="0"/>
                    <a:t>2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4E7988A-70AA-9B3F-51AF-80E3A0CEA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015" y="2099388"/>
                  <a:ext cx="911853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4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1D00620-0257-9A96-CCE2-8A546966C03B}"/>
                    </a:ext>
                  </a:extLst>
                </p:cNvPr>
                <p:cNvSpPr txBox="1"/>
                <p:nvPr/>
              </p:nvSpPr>
              <p:spPr>
                <a:xfrm>
                  <a:off x="5106954" y="2550363"/>
                  <a:ext cx="975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1D00620-0257-9A96-CCE2-8A546966C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954" y="2550363"/>
                  <a:ext cx="97597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1ACAC2C-AEE6-F882-CF17-C3C10FB303DC}"/>
                    </a:ext>
                  </a:extLst>
                </p:cNvPr>
                <p:cNvSpPr txBox="1"/>
                <p:nvPr/>
              </p:nvSpPr>
              <p:spPr>
                <a:xfrm>
                  <a:off x="5139015" y="1730056"/>
                  <a:ext cx="9118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1ACAC2C-AEE6-F882-CF17-C3C10FB303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015" y="1730056"/>
                  <a:ext cx="911853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4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6CC5FB2-EEBD-8B9D-A475-85575CF34640}"/>
                    </a:ext>
                  </a:extLst>
                </p:cNvPr>
                <p:cNvSpPr txBox="1"/>
                <p:nvPr/>
              </p:nvSpPr>
              <p:spPr>
                <a:xfrm>
                  <a:off x="5106953" y="1135237"/>
                  <a:ext cx="975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6CC5FB2-EEBD-8B9D-A475-85575CF34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953" y="1135237"/>
                  <a:ext cx="97597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485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957348" y="2942574"/>
                  <a:ext cx="9234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=20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7348" y="2942574"/>
                  <a:ext cx="92345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583152" y="2942574"/>
                  <a:ext cx="9234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=15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152" y="2942574"/>
                  <a:ext cx="92345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336441" y="2948381"/>
                  <a:ext cx="8593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IN" dirty="0" smtClean="0"/>
                    <a:t>0</a:t>
                  </a:r>
                  <a:endParaRPr lang="en-IN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6441" y="2948381"/>
                  <a:ext cx="85933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5674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413738" y="2948381"/>
                  <a:ext cx="795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3738" y="2948381"/>
                  <a:ext cx="79521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680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</dc:creator>
  <cp:lastModifiedBy>cpp</cp:lastModifiedBy>
  <cp:revision>2</cp:revision>
  <dcterms:created xsi:type="dcterms:W3CDTF">2022-10-26T17:27:33Z</dcterms:created>
  <dcterms:modified xsi:type="dcterms:W3CDTF">2022-10-27T09:06:39Z</dcterms:modified>
</cp:coreProperties>
</file>