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6" r:id="rId8"/>
    <p:sldId id="262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Acquisition and Cleansing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753600" cy="4571999"/>
          </a:xfrm>
        </p:spPr>
        <p:txBody>
          <a:bodyPr/>
          <a:lstStyle/>
          <a:p>
            <a:r>
              <a:rPr lang="en-US" dirty="0"/>
              <a:t>When you are new to a city, it is always a tedious task to find our favorite restaurant.</a:t>
            </a:r>
          </a:p>
          <a:p>
            <a:r>
              <a:rPr lang="en-US" dirty="0"/>
              <a:t>Many-a-times, we choose to dine out in the nearest restaurant as we are not aware of cuisine locations.</a:t>
            </a:r>
          </a:p>
          <a:p>
            <a:r>
              <a:rPr lang="en-US" dirty="0"/>
              <a:t>Analyze and identify potential neighborhoods in Brooklyn, New York with multiple Italian cuisines.</a:t>
            </a:r>
          </a:p>
          <a:p>
            <a:r>
              <a:rPr lang="en-US" dirty="0"/>
              <a:t>Saves lot of time searching for restaurants in search engines as well.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753600" cy="4571999"/>
          </a:xfrm>
        </p:spPr>
        <p:txBody>
          <a:bodyPr/>
          <a:lstStyle/>
          <a:p>
            <a:r>
              <a:rPr lang="en-US" dirty="0"/>
              <a:t>Neighborhoods data from NYU Spatial Data Repository portal.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IN" sz="1800" b="1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https://geo.nyu.edu/catalog/nyu_2451_34572</a:t>
            </a:r>
            <a:endParaRPr lang="en-US" b="1" dirty="0"/>
          </a:p>
          <a:p>
            <a:r>
              <a:rPr lang="en-US" dirty="0"/>
              <a:t>Venues data for neighborhoods from Foursquare API.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IN" sz="1800" b="1" u="sng" dirty="0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https://developer.foursquare.com/</a:t>
            </a:r>
            <a:endParaRPr lang="en-IN" sz="1800" b="1" u="sng" dirty="0">
              <a:solidFill>
                <a:schemeClr val="accent2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JSON format data from both data sets needs to be merged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2012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1657350"/>
            <a:ext cx="9705974" cy="4514850"/>
          </a:xfrm>
        </p:spPr>
        <p:txBody>
          <a:bodyPr/>
          <a:lstStyle/>
          <a:p>
            <a:r>
              <a:rPr lang="en-US" dirty="0"/>
              <a:t>Filter out data for Brooklyn from original data.</a:t>
            </a:r>
          </a:p>
          <a:p>
            <a:r>
              <a:rPr lang="en-US" dirty="0"/>
              <a:t>Filter out for restaurants to locate them on map.</a:t>
            </a:r>
          </a:p>
          <a:p>
            <a:r>
              <a:rPr lang="en-US" dirty="0"/>
              <a:t>Un-supervised Machine Learning algorithm fits in well as data is not labelled. </a:t>
            </a:r>
          </a:p>
          <a:p>
            <a:r>
              <a:rPr lang="en-US" dirty="0"/>
              <a:t>Cluster Italian restaurants using K-Means Clustering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9A306F-FF99-40E9-9471-5FDE6BB3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333875" cy="4572000"/>
          </a:xfrm>
        </p:spPr>
        <p:txBody>
          <a:bodyPr/>
          <a:lstStyle/>
          <a:p>
            <a:r>
              <a:rPr lang="en-US" dirty="0"/>
              <a:t>Brooklyn neighborhoods highlighted in blue on New York city map.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6B44-93ED-4DF3-BDC4-557ADAE9B0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1806574"/>
            <a:ext cx="5721350" cy="3422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5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9A306F-FF99-40E9-9471-5FDE6BB3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333875" cy="4572000"/>
          </a:xfrm>
        </p:spPr>
        <p:txBody>
          <a:bodyPr/>
          <a:lstStyle/>
          <a:p>
            <a:r>
              <a:rPr lang="en-US" dirty="0"/>
              <a:t>Top 10 neighborhoods in Brooklyn with an Italian restaurant as the most common cuisine.</a:t>
            </a:r>
          </a:p>
          <a:p>
            <a:r>
              <a:rPr lang="en-US" dirty="0"/>
              <a:t>Madison can be the best option. Why? Why not?</a:t>
            </a:r>
          </a:p>
          <a:p>
            <a:r>
              <a:rPr lang="en-US" dirty="0"/>
              <a:t>Triggers clustering.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A8864-0C14-4571-A96D-05E9DE167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701799"/>
            <a:ext cx="2908300" cy="308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76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9A306F-FF99-40E9-9471-5FDE6BB3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333875" cy="4572000"/>
          </a:xfrm>
        </p:spPr>
        <p:txBody>
          <a:bodyPr/>
          <a:lstStyle/>
          <a:p>
            <a:r>
              <a:rPr lang="en-US" dirty="0"/>
              <a:t>K-Means clustering suggests north-western part of Brooklyn will be a better option. </a:t>
            </a:r>
          </a:p>
          <a:p>
            <a:r>
              <a:rPr lang="en-US" dirty="0"/>
              <a:t>Madison is from southern part with less similar cuisines around it.</a:t>
            </a:r>
          </a:p>
          <a:p>
            <a:r>
              <a:rPr lang="en-US" dirty="0"/>
              <a:t>“Carroll Gardens” is the best neighborhood.</a:t>
            </a:r>
          </a:p>
          <a:p>
            <a:r>
              <a:rPr lang="en-US" dirty="0"/>
              <a:t>Tips data from Foursquare API will be helpful to find out the restaurants doing well around that time.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844A7-E533-45C5-AF90-6B0311B99F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781175"/>
            <a:ext cx="5727700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86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1657350"/>
            <a:ext cx="9705974" cy="4514850"/>
          </a:xfrm>
        </p:spPr>
        <p:txBody>
          <a:bodyPr/>
          <a:lstStyle/>
          <a:p>
            <a:r>
              <a:rPr lang="en-US" dirty="0"/>
              <a:t>“Carroll Gardens” and then “Bedford Stuyvesant” turn out to be better neighborhoods for someone looking for an Italian cuisine in Brooklyn borough of New York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{3FFD961A-F686-41BA-8500-843939990662}tf03431380_win32</Template>
  <TotalTime>56</TotalTime>
  <Words>353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Euphemia</vt:lpstr>
      <vt:lpstr>Plantagenet Cherokee</vt:lpstr>
      <vt:lpstr>Segoe UI</vt:lpstr>
      <vt:lpstr>Wingdings</vt:lpstr>
      <vt:lpstr>Academic Literature 16x9</vt:lpstr>
      <vt:lpstr>Battle of neighborhoods</vt:lpstr>
      <vt:lpstr>Index</vt:lpstr>
      <vt:lpstr>Introduction</vt:lpstr>
      <vt:lpstr>Data Acquisition and Cleansing</vt:lpstr>
      <vt:lpstr>Methodology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rakesh m</dc:creator>
  <cp:lastModifiedBy>rakesh m</cp:lastModifiedBy>
  <cp:revision>6</cp:revision>
  <dcterms:created xsi:type="dcterms:W3CDTF">2020-11-08T16:48:12Z</dcterms:created>
  <dcterms:modified xsi:type="dcterms:W3CDTF">2020-11-08T17:44:28Z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