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NB: we use count to force a table scan; exists would stop after the first matching record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NB: we generally don’t run databases inside of Docker for production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Advanced Rails and Productionisation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54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Day 4</a:t>
            </a:r>
            <a:br>
              <a:rPr lang="en-GB"/>
            </a:br>
            <a:r>
              <a:rPr lang="en-GB"/>
              <a:t>https://goo.gl/d3H3hZ</a:t>
            </a:r>
            <a:br>
              <a:rPr lang="en-GB"/>
            </a:br>
            <a:r>
              <a:rPr lang="en-GB"/>
              <a:t>Martyn Whitwell</a:t>
            </a:r>
            <a:br>
              <a:rPr lang="en-GB"/>
            </a:br>
            <a:r>
              <a:rPr lang="en-GB"/>
              <a:t>whitwellm@ebi.ac.uk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create a two new models, </a:t>
            </a:r>
            <a:r>
              <a:rPr i="1" lang="en-GB"/>
              <a:t>SlowName </a:t>
            </a:r>
            <a:r>
              <a:rPr lang="en-GB"/>
              <a:t>and</a:t>
            </a:r>
            <a:r>
              <a:rPr i="1" lang="en-GB"/>
              <a:t> </a:t>
            </a:r>
            <a:r>
              <a:rPr i="1" lang="en-GB"/>
              <a:t>FastName</a:t>
            </a:r>
            <a:r>
              <a:rPr lang="en-GB"/>
              <a:t>. Click on: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Run Rails Generator &gt; model &gt;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SlowName name:string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Run Rails Generator &gt; model &gt;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FastName name:string:index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Then migrate the database.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Next, add the “activerecord-import” gem to help load some test data; don’t forget to run </a:t>
            </a:r>
            <a:r>
              <a:rPr i="1" lang="en-GB"/>
              <a:t>bundle install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investigate the importance of indexes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investigate the importance of indexes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Now we need some test data. Open up a Rails console and run: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GB"/>
              <a:t>SlowName.import [:name], ('aaaa'..'zzzz').map{|x| {name: x}}; nil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GB"/>
              <a:t>FastName.import [:name], ('aaaa'..'zzzz').map{|x| {name: x}}; nil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Confirm that the test data is loaded: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SlowName.count # → 456976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FastName.count # → 456976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investigate the importance of indexes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a program which compares the speed of accessing fast_names vs slow_names.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require 'benchmark'</a:t>
            </a:r>
            <a:r>
              <a:rPr lang="en-GB"/>
              <a:t> at the start of your program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Write some code which performs 500 individual counts from the fast_names table. Each count must search for a randomly-generated name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Generate a random name with: </a:t>
            </a:r>
            <a:br>
              <a:rPr lang="en-GB"/>
            </a:br>
            <a:r>
              <a:rPr lang="en-GB"/>
              <a:t> 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name = (1..4).map {|x| ('a'..'z').to_a.sample}.join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Benchmark.measure do … end</a:t>
            </a:r>
            <a:r>
              <a:rPr lang="en-GB"/>
              <a:t>  to time how long the 500 lookups take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Note the </a:t>
            </a:r>
            <a:r>
              <a:rPr b="1" i="1" lang="en-GB" u="sng"/>
              <a:t>real</a:t>
            </a:r>
            <a:r>
              <a:rPr lang="en-GB"/>
              <a:t> elapsed time and repeat for slow_names.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Calculate the percentage speed-up of accessing fast_names vs slow_names: 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(fast_time - slow_time)/slow_time*100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Indexes are your friend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Clearly, the right indexes in the right places can have a very significant impact on performance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Depending on the shape and volume of data, a good indexing strategy will likely give you the biggest performance gain for your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Always have indexes in mind as you design and build models...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speed up the Product model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Given our expertease in indexing, let’s take a closer look at the Product model.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Product &lt; ApplicationRecord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has_many :line_items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before_destroy :ensure_not_referenced_by_any_line_item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validates :title, :description, :image_url, presence: true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validates :price, numericality: {greater_than_or_equal_to: 0.01}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validates :title, uniqueness: true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validates :image_url, allow_blank: true, format: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{ with: %r{\.(gif|jpg|png)\Z}i, message: 'must be a URL for GIF, JPG or PNG image.'}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speed up the Product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Identify the missing index on the Product model and create a migration to fix the issue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Migrate your database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 productionisation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Switching from one database to another was relatively painless: we just needed to install the appropriate libraries, drivers and gems.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Active Record allows our application to be agnostic about the underlying database; we are free to choose the database which best suits our requirements/knowledge/budget.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Think carefully about the indexing requirements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 well-indexed database is worth its weight in gold!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Production optimisations of the backend application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There are a few things to look out for in Rails applications which can significantly impact performance: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example: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@user.publications.each do |publication|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puts publication.authors.first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This is the N+1 problem: on every iteration Rails will query the database and instantiate an author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Solving N+1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can solve the N+1 problem by using </a:t>
            </a:r>
            <a:r>
              <a:rPr i="1" lang="en-GB"/>
              <a:t>Eager Loading</a:t>
            </a:r>
            <a:r>
              <a:rPr lang="en-GB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Eager Loading means loading the related models of an object at (more or less) the same time as loading the object, usually as two SQL select commands (rather than N+1). We can only use eager loading on models which are related.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@user.publications.includes(:author).each do |publication|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puts publication.authors.first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1000"/>
              </a:spcBef>
              <a:buNone/>
            </a:pPr>
            <a:r>
              <a:rPr lang="en-GB"/>
              <a:t>The use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includes(:authors)</a:t>
            </a:r>
            <a:r>
              <a:rPr lang="en-GB"/>
              <a:t> makes Active Record retrieve and instantiate all the related authors in one SQL command: e.g. </a:t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SELECT * FROM authors WHERE id IN (1,2,3)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optimise the show cart contents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file app/views/carts/show.html.erb we have an N+1 problem: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&lt;% @cart.line_items.each do |item| %&gt;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	&lt;li&gt;&lt;%= item.product.title %&gt;&lt;/li&gt;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&lt;% end %&gt;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Fix this problem</a:t>
            </a:r>
            <a:r>
              <a:rPr b="1" lang="en-GB"/>
              <a:t> </a:t>
            </a:r>
            <a:r>
              <a:rPr b="1" lang="en-GB" u="sng"/>
              <a:t>in the controller</a:t>
            </a:r>
            <a:r>
              <a:rPr lang="en-GB"/>
              <a:t> (why not the view?): update the </a:t>
            </a:r>
            <a:r>
              <a:rPr i="1" lang="en-GB"/>
              <a:t>carts_controller</a:t>
            </a:r>
            <a:r>
              <a:rPr lang="en-GB"/>
              <a:t> to eager load the product. Verify that the log shows SQL like: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Processing by CartsController#show as 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Parameters: {"id"=&gt;"1"}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Cart Load (0.9ms)  SELECT  "carts".* FROM "carts" WHERE "carts"."id" = $1 LIMIT $2  [["id", 1], ["LIMIT", 1]]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LineItem Load (0.9ms)  SELECT "line_items".* FROM "line_items" WHERE "line_items"."cart_id" =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Product Load (1.5ms)  SELECT "products".* FROM "products" </a:t>
            </a:r>
            <a:r>
              <a:rPr b="1" lang="en-GB" sz="1400">
                <a:solidFill>
                  <a:srgbClr val="FFFF00"/>
                </a:solidFill>
              </a:rPr>
              <a:t>WHERE "products"."id" IN (1,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Today we hope to cover: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Productionisation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Moving from SQLite to Postgres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Indexing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ActiveRecord N+1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Running in Production Mode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-GB"/>
              <a:t>Asset Pipeline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Switching to production mode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typically configure Rails to run in three different modes/environments: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Development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Test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Production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Production mode gives us some significant performance advantages: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Less detailed logging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 far we have been using Development for development and Test for testing. Now let’s switch to production.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running in production mode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Telling Rails to run in production mode simply involves specifying an environmental variable: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RAILS_ENV=production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However, we need to tweak our configuration a little before it will work. First, generate a new secret key, with the Rake task 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-GB"/>
              <a:t>. Next, update the production value of 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secret_key_base</a:t>
            </a:r>
            <a:r>
              <a:rPr lang="en-GB"/>
              <a:t> and set it to the new value just created.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Reset the </a:t>
            </a:r>
            <a:r>
              <a:rPr b="1" i="1" lang="en-GB" u="sng"/>
              <a:t>production</a:t>
            </a:r>
            <a:r>
              <a:rPr lang="en-GB"/>
              <a:t> database. NB as well as specifying the environment, you will need to set: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DISABLE_DATABASE_ENVIRONMENT_CHECK=1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The, 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Productionising our application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 far we have been focused on development and testing. Now it is time to think about production-centric issues.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Running applications “in production” is all about performance and stability. We need to be able to serve our website at high volumes without it breaking.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application stack can be loosely divided into three distinct systems: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-GB"/>
              <a:t>The database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-GB"/>
              <a:t>The backend application, where the core logic resides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-GB"/>
              <a:t>Systems for serving client assets, such as javascripts, stylesheets, images and fonts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3-tier applications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051750" y="1470650"/>
            <a:ext cx="30405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Client-side code</a:t>
            </a:r>
          </a:p>
        </p:txBody>
      </p:sp>
      <p:sp>
        <p:nvSpPr>
          <p:cNvPr id="80" name="Shape 80"/>
          <p:cNvSpPr/>
          <p:nvPr/>
        </p:nvSpPr>
        <p:spPr>
          <a:xfrm>
            <a:off x="3051750" y="2621275"/>
            <a:ext cx="30405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Rails application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3051750" y="3771900"/>
            <a:ext cx="30405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Production databases - general tips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</a:pPr>
            <a:r>
              <a:rPr lang="en-GB"/>
              <a:t>Don’t use SQLite for production! Use a proper database; Postgres is a good choice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Make sure your database is suitably indexed. A well-tuned database will be 10-1000 times faster than an un-indexed or badly indexed database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Ensure your database is suitably constrained to </a:t>
            </a:r>
            <a:r>
              <a:rPr lang="en-GB"/>
              <a:t>guarantee</a:t>
            </a:r>
            <a:r>
              <a:rPr lang="en-GB"/>
              <a:t> referential integrity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There is always a tradeoff between fully normalised databases and performance: try and find a happy medium which gives the most performance for the least pain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Avoid using triggers on databases; they can slow down writes and move logic away from the application</a:t>
            </a:r>
          </a:p>
          <a:p>
            <a:pPr indent="-342900" lvl="0" marL="457200">
              <a:spcBef>
                <a:spcPts val="0"/>
              </a:spcBef>
            </a:pPr>
            <a:r>
              <a:rPr lang="en-GB"/>
              <a:t>Avoid being over-generous with field size, e.g. text and blobs will be slower than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Workshop: porting Depot from SQLite to Postgres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Start up Postgres using Docker: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--name postgres -e POSTGRES_PASSWORD=password -d -p 5432:5432 postgres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Install Postgres libraries for our application: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sudo apt-get install -y libpq-dev  # passwd: training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Install the “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-GB"/>
              <a:t>” gem into our application: update the Gemfile and do bundle install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Update config/database.yml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development: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adapter: postgresql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encoding: unicode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database: depot_development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host: localhost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pool: 5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username: postgres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password: password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Update config/database.yml (continued)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production: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adapter: postgresql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encoding: unicode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database: depot_production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host: localhost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pool: 5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username: postgres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password: password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Reset the database and check if everything works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Run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db:reset</a:t>
            </a:r>
            <a:r>
              <a:rPr lang="en-GB"/>
              <a:t> rake task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Start up your application and check it loads correctly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Hopefully, you will have successfully ported the application from SQLite to Postgres!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Verify this with: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stop postgres</a:t>
            </a:r>
            <a:r>
              <a:rPr lang="en-GB"/>
              <a:t>  (the website should break)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start postgres</a:t>
            </a:r>
            <a:r>
              <a:rPr lang="en-GB"/>
              <a:t>  (the website should work)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