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58"/>
    <p:restoredTop sz="96036"/>
  </p:normalViewPr>
  <p:slideViewPr>
    <p:cSldViewPr snapToGrid="0" snapToObjects="1">
      <p:cViewPr varScale="1">
        <p:scale>
          <a:sx n="127" d="100"/>
          <a:sy n="127" d="100"/>
        </p:scale>
        <p:origin x="200" y="51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7821BD-9940-4333-9888-01A0FC146BF0}"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D63781B-6DC8-4EFA-9FB6-12A404440EE7}">
      <dgm:prSet/>
      <dgm:spPr/>
      <dgm:t>
        <a:bodyPr/>
        <a:lstStyle/>
        <a:p>
          <a:pPr>
            <a:defRPr cap="all"/>
          </a:pPr>
          <a:r>
            <a:rPr lang="en-US"/>
            <a:t>Project Report Python Code</a:t>
          </a:r>
        </a:p>
      </dgm:t>
    </dgm:pt>
    <dgm:pt modelId="{ECF7A1F1-95AB-40B0-9E23-65730C15656B}" type="parTrans" cxnId="{2FEEAFB3-4F27-4861-9422-32F53AA1C5EF}">
      <dgm:prSet/>
      <dgm:spPr/>
      <dgm:t>
        <a:bodyPr/>
        <a:lstStyle/>
        <a:p>
          <a:endParaRPr lang="en-US"/>
        </a:p>
      </dgm:t>
    </dgm:pt>
    <dgm:pt modelId="{890BDA2B-1B43-4D16-9CDA-B1F36342FB35}" type="sibTrans" cxnId="{2FEEAFB3-4F27-4861-9422-32F53AA1C5EF}">
      <dgm:prSet/>
      <dgm:spPr/>
      <dgm:t>
        <a:bodyPr/>
        <a:lstStyle/>
        <a:p>
          <a:endParaRPr lang="en-US"/>
        </a:p>
      </dgm:t>
    </dgm:pt>
    <dgm:pt modelId="{D781D8DC-9FCC-4D5B-A8CF-74A5FED8A6A5}">
      <dgm:prSet/>
      <dgm:spPr/>
      <dgm:t>
        <a:bodyPr/>
        <a:lstStyle/>
        <a:p>
          <a:pPr>
            <a:defRPr cap="all"/>
          </a:pPr>
          <a:r>
            <a:rPr lang="en-US"/>
            <a:t>Presentation of the Project Videos</a:t>
          </a:r>
        </a:p>
      </dgm:t>
    </dgm:pt>
    <dgm:pt modelId="{4A2FD40A-8B1F-463D-A30F-562E6BB25248}" type="parTrans" cxnId="{FE162E66-91EE-49ED-8AB9-A7F350123FD0}">
      <dgm:prSet/>
      <dgm:spPr/>
      <dgm:t>
        <a:bodyPr/>
        <a:lstStyle/>
        <a:p>
          <a:endParaRPr lang="en-US"/>
        </a:p>
      </dgm:t>
    </dgm:pt>
    <dgm:pt modelId="{D364FC26-2C84-443C-A72C-B9BDF7FF27AB}" type="sibTrans" cxnId="{FE162E66-91EE-49ED-8AB9-A7F350123FD0}">
      <dgm:prSet/>
      <dgm:spPr/>
      <dgm:t>
        <a:bodyPr/>
        <a:lstStyle/>
        <a:p>
          <a:endParaRPr lang="en-US"/>
        </a:p>
      </dgm:t>
    </dgm:pt>
    <dgm:pt modelId="{A0AF1561-7AF9-46D1-8857-6DA09E48A1A9}" type="pres">
      <dgm:prSet presAssocID="{A77821BD-9940-4333-9888-01A0FC146BF0}" presName="root" presStyleCnt="0">
        <dgm:presLayoutVars>
          <dgm:dir/>
          <dgm:resizeHandles val="exact"/>
        </dgm:presLayoutVars>
      </dgm:prSet>
      <dgm:spPr/>
    </dgm:pt>
    <dgm:pt modelId="{C984BC09-1632-469F-AA54-9F2EF80F9C61}" type="pres">
      <dgm:prSet presAssocID="{6D63781B-6DC8-4EFA-9FB6-12A404440EE7}" presName="compNode" presStyleCnt="0"/>
      <dgm:spPr/>
    </dgm:pt>
    <dgm:pt modelId="{67AE3298-C608-445A-9151-8FA7DF07D569}" type="pres">
      <dgm:prSet presAssocID="{6D63781B-6DC8-4EFA-9FB6-12A404440EE7}" presName="iconBgRect" presStyleLbl="bgShp" presStyleIdx="0" presStyleCnt="2"/>
      <dgm:spPr/>
    </dgm:pt>
    <dgm:pt modelId="{944F2E42-6D25-45D0-A8F9-877C89616340}" type="pres">
      <dgm:prSet presAssocID="{6D63781B-6DC8-4EFA-9FB6-12A404440EE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E93E626-D629-4752-9628-B1DF31E6FEFE}" type="pres">
      <dgm:prSet presAssocID="{6D63781B-6DC8-4EFA-9FB6-12A404440EE7}" presName="spaceRect" presStyleCnt="0"/>
      <dgm:spPr/>
    </dgm:pt>
    <dgm:pt modelId="{1128EA98-B5FD-4F05-B98B-4400059650A5}" type="pres">
      <dgm:prSet presAssocID="{6D63781B-6DC8-4EFA-9FB6-12A404440EE7}" presName="textRect" presStyleLbl="revTx" presStyleIdx="0" presStyleCnt="2">
        <dgm:presLayoutVars>
          <dgm:chMax val="1"/>
          <dgm:chPref val="1"/>
        </dgm:presLayoutVars>
      </dgm:prSet>
      <dgm:spPr/>
    </dgm:pt>
    <dgm:pt modelId="{97369307-12D2-49C6-BAD3-6454A77FDF22}" type="pres">
      <dgm:prSet presAssocID="{890BDA2B-1B43-4D16-9CDA-B1F36342FB35}" presName="sibTrans" presStyleCnt="0"/>
      <dgm:spPr/>
    </dgm:pt>
    <dgm:pt modelId="{C60EFFDF-AE90-4D50-B21D-480D04B465F2}" type="pres">
      <dgm:prSet presAssocID="{D781D8DC-9FCC-4D5B-A8CF-74A5FED8A6A5}" presName="compNode" presStyleCnt="0"/>
      <dgm:spPr/>
    </dgm:pt>
    <dgm:pt modelId="{1BB3ECF1-170B-430F-B1CE-015A8302BE1A}" type="pres">
      <dgm:prSet presAssocID="{D781D8DC-9FCC-4D5B-A8CF-74A5FED8A6A5}" presName="iconBgRect" presStyleLbl="bgShp" presStyleIdx="1" presStyleCnt="2"/>
      <dgm:spPr/>
    </dgm:pt>
    <dgm:pt modelId="{48DD3F0B-2599-4F55-A2AB-EBCD60ED79AF}" type="pres">
      <dgm:prSet presAssocID="{D781D8DC-9FCC-4D5B-A8CF-74A5FED8A6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F0FCC432-2448-4790-9458-7971DDF55E71}" type="pres">
      <dgm:prSet presAssocID="{D781D8DC-9FCC-4D5B-A8CF-74A5FED8A6A5}" presName="spaceRect" presStyleCnt="0"/>
      <dgm:spPr/>
    </dgm:pt>
    <dgm:pt modelId="{5005883A-7639-47F7-8F90-B1D01BB14EBE}" type="pres">
      <dgm:prSet presAssocID="{D781D8DC-9FCC-4D5B-A8CF-74A5FED8A6A5}" presName="textRect" presStyleLbl="revTx" presStyleIdx="1" presStyleCnt="2">
        <dgm:presLayoutVars>
          <dgm:chMax val="1"/>
          <dgm:chPref val="1"/>
        </dgm:presLayoutVars>
      </dgm:prSet>
      <dgm:spPr/>
    </dgm:pt>
  </dgm:ptLst>
  <dgm:cxnLst>
    <dgm:cxn modelId="{A2D3F122-7ECC-4F8D-81A0-6D9B449B8932}" type="presOf" srcId="{A77821BD-9940-4333-9888-01A0FC146BF0}" destId="{A0AF1561-7AF9-46D1-8857-6DA09E48A1A9}" srcOrd="0" destOrd="0" presId="urn:microsoft.com/office/officeart/2018/5/layout/IconCircleLabelList"/>
    <dgm:cxn modelId="{216F2A58-EA26-48BB-94D1-FB53B2DD1106}" type="presOf" srcId="{D781D8DC-9FCC-4D5B-A8CF-74A5FED8A6A5}" destId="{5005883A-7639-47F7-8F90-B1D01BB14EBE}" srcOrd="0" destOrd="0" presId="urn:microsoft.com/office/officeart/2018/5/layout/IconCircleLabelList"/>
    <dgm:cxn modelId="{FE162E66-91EE-49ED-8AB9-A7F350123FD0}" srcId="{A77821BD-9940-4333-9888-01A0FC146BF0}" destId="{D781D8DC-9FCC-4D5B-A8CF-74A5FED8A6A5}" srcOrd="1" destOrd="0" parTransId="{4A2FD40A-8B1F-463D-A30F-562E6BB25248}" sibTransId="{D364FC26-2C84-443C-A72C-B9BDF7FF27AB}"/>
    <dgm:cxn modelId="{2FEEAFB3-4F27-4861-9422-32F53AA1C5EF}" srcId="{A77821BD-9940-4333-9888-01A0FC146BF0}" destId="{6D63781B-6DC8-4EFA-9FB6-12A404440EE7}" srcOrd="0" destOrd="0" parTransId="{ECF7A1F1-95AB-40B0-9E23-65730C15656B}" sibTransId="{890BDA2B-1B43-4D16-9CDA-B1F36342FB35}"/>
    <dgm:cxn modelId="{4CCF4DCD-4C81-4750-8396-84C9DB558522}" type="presOf" srcId="{6D63781B-6DC8-4EFA-9FB6-12A404440EE7}" destId="{1128EA98-B5FD-4F05-B98B-4400059650A5}" srcOrd="0" destOrd="0" presId="urn:microsoft.com/office/officeart/2018/5/layout/IconCircleLabelList"/>
    <dgm:cxn modelId="{F1358D58-03C1-4722-A050-2362B85DCBC9}" type="presParOf" srcId="{A0AF1561-7AF9-46D1-8857-6DA09E48A1A9}" destId="{C984BC09-1632-469F-AA54-9F2EF80F9C61}" srcOrd="0" destOrd="0" presId="urn:microsoft.com/office/officeart/2018/5/layout/IconCircleLabelList"/>
    <dgm:cxn modelId="{DA2838DE-6623-407D-A2F1-BC2DEC1EB255}" type="presParOf" srcId="{C984BC09-1632-469F-AA54-9F2EF80F9C61}" destId="{67AE3298-C608-445A-9151-8FA7DF07D569}" srcOrd="0" destOrd="0" presId="urn:microsoft.com/office/officeart/2018/5/layout/IconCircleLabelList"/>
    <dgm:cxn modelId="{43B52BF2-EB52-459D-9375-FEF4CF48EA78}" type="presParOf" srcId="{C984BC09-1632-469F-AA54-9F2EF80F9C61}" destId="{944F2E42-6D25-45D0-A8F9-877C89616340}" srcOrd="1" destOrd="0" presId="urn:microsoft.com/office/officeart/2018/5/layout/IconCircleLabelList"/>
    <dgm:cxn modelId="{34CB2CD0-E292-4344-9B6F-1C667B492359}" type="presParOf" srcId="{C984BC09-1632-469F-AA54-9F2EF80F9C61}" destId="{4E93E626-D629-4752-9628-B1DF31E6FEFE}" srcOrd="2" destOrd="0" presId="urn:microsoft.com/office/officeart/2018/5/layout/IconCircleLabelList"/>
    <dgm:cxn modelId="{693757AE-ED63-40F8-8274-9F1461B31B09}" type="presParOf" srcId="{C984BC09-1632-469F-AA54-9F2EF80F9C61}" destId="{1128EA98-B5FD-4F05-B98B-4400059650A5}" srcOrd="3" destOrd="0" presId="urn:microsoft.com/office/officeart/2018/5/layout/IconCircleLabelList"/>
    <dgm:cxn modelId="{6D95032F-A4DD-4723-AAE6-4367A01B7A1B}" type="presParOf" srcId="{A0AF1561-7AF9-46D1-8857-6DA09E48A1A9}" destId="{97369307-12D2-49C6-BAD3-6454A77FDF22}" srcOrd="1" destOrd="0" presId="urn:microsoft.com/office/officeart/2018/5/layout/IconCircleLabelList"/>
    <dgm:cxn modelId="{72F73D8C-EAF5-4F31-B157-A3DD893FF430}" type="presParOf" srcId="{A0AF1561-7AF9-46D1-8857-6DA09E48A1A9}" destId="{C60EFFDF-AE90-4D50-B21D-480D04B465F2}" srcOrd="2" destOrd="0" presId="urn:microsoft.com/office/officeart/2018/5/layout/IconCircleLabelList"/>
    <dgm:cxn modelId="{962DEB37-164F-41E0-8B1D-5D1400FD790D}" type="presParOf" srcId="{C60EFFDF-AE90-4D50-B21D-480D04B465F2}" destId="{1BB3ECF1-170B-430F-B1CE-015A8302BE1A}" srcOrd="0" destOrd="0" presId="urn:microsoft.com/office/officeart/2018/5/layout/IconCircleLabelList"/>
    <dgm:cxn modelId="{0C7A3E72-4CDE-498F-879F-49B148505C3A}" type="presParOf" srcId="{C60EFFDF-AE90-4D50-B21D-480D04B465F2}" destId="{48DD3F0B-2599-4F55-A2AB-EBCD60ED79AF}" srcOrd="1" destOrd="0" presId="urn:microsoft.com/office/officeart/2018/5/layout/IconCircleLabelList"/>
    <dgm:cxn modelId="{BFDE5EB7-BA6D-42CE-8F4D-5AF39D7413A4}" type="presParOf" srcId="{C60EFFDF-AE90-4D50-B21D-480D04B465F2}" destId="{F0FCC432-2448-4790-9458-7971DDF55E71}" srcOrd="2" destOrd="0" presId="urn:microsoft.com/office/officeart/2018/5/layout/IconCircleLabelList"/>
    <dgm:cxn modelId="{D0CC3510-DA4B-4657-BBC8-42DFE51C9162}" type="presParOf" srcId="{C60EFFDF-AE90-4D50-B21D-480D04B465F2}" destId="{5005883A-7639-47F7-8F90-B1D01BB14EB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E3298-C608-445A-9151-8FA7DF07D569}">
      <dsp:nvSpPr>
        <dsp:cNvPr id="0" name=""/>
        <dsp:cNvSpPr/>
      </dsp:nvSpPr>
      <dsp:spPr>
        <a:xfrm>
          <a:off x="1813395" y="6189"/>
          <a:ext cx="1509750" cy="1509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4F2E42-6D25-45D0-A8F9-877C89616340}">
      <dsp:nvSpPr>
        <dsp:cNvPr id="0" name=""/>
        <dsp:cNvSpPr/>
      </dsp:nvSpPr>
      <dsp:spPr>
        <a:xfrm>
          <a:off x="2135145" y="327939"/>
          <a:ext cx="866250" cy="866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28EA98-B5FD-4F05-B98B-4400059650A5}">
      <dsp:nvSpPr>
        <dsp:cNvPr id="0" name=""/>
        <dsp:cNvSpPr/>
      </dsp:nvSpPr>
      <dsp:spPr>
        <a:xfrm>
          <a:off x="1330770" y="1986189"/>
          <a:ext cx="24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Project Report Python Code</a:t>
          </a:r>
        </a:p>
      </dsp:txBody>
      <dsp:txXfrm>
        <a:off x="1330770" y="1986189"/>
        <a:ext cx="2475000" cy="720000"/>
      </dsp:txXfrm>
    </dsp:sp>
    <dsp:sp modelId="{1BB3ECF1-170B-430F-B1CE-015A8302BE1A}">
      <dsp:nvSpPr>
        <dsp:cNvPr id="0" name=""/>
        <dsp:cNvSpPr/>
      </dsp:nvSpPr>
      <dsp:spPr>
        <a:xfrm>
          <a:off x="4721520" y="6189"/>
          <a:ext cx="1509750" cy="1509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DD3F0B-2599-4F55-A2AB-EBCD60ED79AF}">
      <dsp:nvSpPr>
        <dsp:cNvPr id="0" name=""/>
        <dsp:cNvSpPr/>
      </dsp:nvSpPr>
      <dsp:spPr>
        <a:xfrm>
          <a:off x="5043270" y="327939"/>
          <a:ext cx="866250" cy="866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05883A-7639-47F7-8F90-B1D01BB14EBE}">
      <dsp:nvSpPr>
        <dsp:cNvPr id="0" name=""/>
        <dsp:cNvSpPr/>
      </dsp:nvSpPr>
      <dsp:spPr>
        <a:xfrm>
          <a:off x="4238895" y="1986189"/>
          <a:ext cx="24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Presentation of the Project Videos</a:t>
          </a:r>
        </a:p>
      </dsp:txBody>
      <dsp:txXfrm>
        <a:off x="4238895" y="1986189"/>
        <a:ext cx="2475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E80E1-E59C-C14F-8B2D-C0A7B5E73817}" type="datetimeFigureOut">
              <a:rPr lang="en-US" smtClean="0"/>
              <a:t>11/10/22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24F9B-F1BA-C046-9E5E-A60682EBA44F}" type="slidenum">
              <a:rPr lang="en-US" smtClean="0"/>
              <a:t>‹#›</a:t>
            </a:fld>
            <a:endParaRPr lang="en-US"/>
          </a:p>
        </p:txBody>
      </p:sp>
    </p:spTree>
    <p:extLst>
      <p:ext uri="{BB962C8B-B14F-4D97-AF65-F5344CB8AC3E}">
        <p14:creationId xmlns:p14="http://schemas.microsoft.com/office/powerpoint/2010/main" val="4065255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C24F9B-F1BA-C046-9E5E-A60682EBA44F}" type="slidenum">
              <a:rPr lang="en-US" smtClean="0"/>
              <a:t>3</a:t>
            </a:fld>
            <a:endParaRPr lang="en-US"/>
          </a:p>
        </p:txBody>
      </p:sp>
    </p:spTree>
    <p:extLst>
      <p:ext uri="{BB962C8B-B14F-4D97-AF65-F5344CB8AC3E}">
        <p14:creationId xmlns:p14="http://schemas.microsoft.com/office/powerpoint/2010/main" val="354321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9C28-E6DC-E922-168C-1B107F55C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60AA36-9BDD-7883-3224-025B96BA96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335807-D1C5-8329-ADB6-97517B94ADFE}"/>
              </a:ext>
            </a:extLst>
          </p:cNvPr>
          <p:cNvSpPr>
            <a:spLocks noGrp="1"/>
          </p:cNvSpPr>
          <p:nvPr>
            <p:ph type="dt" sz="half" idx="10"/>
          </p:nvPr>
        </p:nvSpPr>
        <p:spPr/>
        <p:txBody>
          <a:bodyPr/>
          <a:lstStyle/>
          <a:p>
            <a:fld id="{E4619240-718F-C442-9DB0-421F3F9330D9}" type="datetimeFigureOut">
              <a:rPr lang="en-US" smtClean="0"/>
              <a:t>11/10/22</a:t>
            </a:fld>
            <a:endParaRPr lang="en-US"/>
          </a:p>
        </p:txBody>
      </p:sp>
      <p:sp>
        <p:nvSpPr>
          <p:cNvPr id="5" name="Footer Placeholder 4">
            <a:extLst>
              <a:ext uri="{FF2B5EF4-FFF2-40B4-BE49-F238E27FC236}">
                <a16:creationId xmlns:a16="http://schemas.microsoft.com/office/drawing/2014/main" id="{2A055F52-0899-9060-4E62-7E6F1C50F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43F9E-FC69-04A6-737E-E74AE1DCCE03}"/>
              </a:ext>
            </a:extLst>
          </p:cNvPr>
          <p:cNvSpPr>
            <a:spLocks noGrp="1"/>
          </p:cNvSpPr>
          <p:nvPr>
            <p:ph type="sldNum" sz="quarter" idx="12"/>
          </p:nvPr>
        </p:nvSpPr>
        <p:spPr/>
        <p:txBody>
          <a:bodyPr/>
          <a:lstStyle/>
          <a:p>
            <a:fld id="{F0196E36-1C9B-5149-BAC1-6FCEC85D19DE}" type="slidenum">
              <a:rPr lang="en-US" smtClean="0"/>
              <a:t>‹#›</a:t>
            </a:fld>
            <a:endParaRPr lang="en-US"/>
          </a:p>
        </p:txBody>
      </p:sp>
    </p:spTree>
    <p:extLst>
      <p:ext uri="{BB962C8B-B14F-4D97-AF65-F5344CB8AC3E}">
        <p14:creationId xmlns:p14="http://schemas.microsoft.com/office/powerpoint/2010/main" val="4244264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A780-921F-D64E-D74D-41591E6C1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EC4234-0B78-FE5C-AAFF-F1C0A03810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C4ACE-2883-31F6-60FC-9708F18B5223}"/>
              </a:ext>
            </a:extLst>
          </p:cNvPr>
          <p:cNvSpPr>
            <a:spLocks noGrp="1"/>
          </p:cNvSpPr>
          <p:nvPr>
            <p:ph type="dt" sz="half" idx="10"/>
          </p:nvPr>
        </p:nvSpPr>
        <p:spPr/>
        <p:txBody>
          <a:bodyPr/>
          <a:lstStyle/>
          <a:p>
            <a:fld id="{E4619240-718F-C442-9DB0-421F3F9330D9}" type="datetimeFigureOut">
              <a:rPr lang="en-US" smtClean="0"/>
              <a:t>11/10/22</a:t>
            </a:fld>
            <a:endParaRPr lang="en-US"/>
          </a:p>
        </p:txBody>
      </p:sp>
      <p:sp>
        <p:nvSpPr>
          <p:cNvPr id="5" name="Footer Placeholder 4">
            <a:extLst>
              <a:ext uri="{FF2B5EF4-FFF2-40B4-BE49-F238E27FC236}">
                <a16:creationId xmlns:a16="http://schemas.microsoft.com/office/drawing/2014/main" id="{3AB7619E-947F-D68A-4CD8-CDDBC962D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2C739-64D1-383A-4043-6688212E2AE0}"/>
              </a:ext>
            </a:extLst>
          </p:cNvPr>
          <p:cNvSpPr>
            <a:spLocks noGrp="1"/>
          </p:cNvSpPr>
          <p:nvPr>
            <p:ph type="sldNum" sz="quarter" idx="12"/>
          </p:nvPr>
        </p:nvSpPr>
        <p:spPr/>
        <p:txBody>
          <a:bodyPr/>
          <a:lstStyle/>
          <a:p>
            <a:fld id="{F0196E36-1C9B-5149-BAC1-6FCEC85D19DE}" type="slidenum">
              <a:rPr lang="en-US" smtClean="0"/>
              <a:t>‹#›</a:t>
            </a:fld>
            <a:endParaRPr lang="en-US"/>
          </a:p>
        </p:txBody>
      </p:sp>
    </p:spTree>
    <p:extLst>
      <p:ext uri="{BB962C8B-B14F-4D97-AF65-F5344CB8AC3E}">
        <p14:creationId xmlns:p14="http://schemas.microsoft.com/office/powerpoint/2010/main" val="408119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A76BF-EAFA-81FF-1EB3-D1A7AA6AD1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B4C108-13D3-B932-58CB-168892DB1D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F903C-6BD3-76AF-76A4-5A8F0094CD2E}"/>
              </a:ext>
            </a:extLst>
          </p:cNvPr>
          <p:cNvSpPr>
            <a:spLocks noGrp="1"/>
          </p:cNvSpPr>
          <p:nvPr>
            <p:ph type="dt" sz="half" idx="10"/>
          </p:nvPr>
        </p:nvSpPr>
        <p:spPr/>
        <p:txBody>
          <a:bodyPr/>
          <a:lstStyle/>
          <a:p>
            <a:fld id="{E4619240-718F-C442-9DB0-421F3F9330D9}" type="datetimeFigureOut">
              <a:rPr lang="en-US" smtClean="0"/>
              <a:t>11/10/22</a:t>
            </a:fld>
            <a:endParaRPr lang="en-US"/>
          </a:p>
        </p:txBody>
      </p:sp>
      <p:sp>
        <p:nvSpPr>
          <p:cNvPr id="5" name="Footer Placeholder 4">
            <a:extLst>
              <a:ext uri="{FF2B5EF4-FFF2-40B4-BE49-F238E27FC236}">
                <a16:creationId xmlns:a16="http://schemas.microsoft.com/office/drawing/2014/main" id="{46B65FAD-5497-B54C-410B-4EFFF64DB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3145F-6B4B-499C-6ED4-C92BA4731F0A}"/>
              </a:ext>
            </a:extLst>
          </p:cNvPr>
          <p:cNvSpPr>
            <a:spLocks noGrp="1"/>
          </p:cNvSpPr>
          <p:nvPr>
            <p:ph type="sldNum" sz="quarter" idx="12"/>
          </p:nvPr>
        </p:nvSpPr>
        <p:spPr/>
        <p:txBody>
          <a:bodyPr/>
          <a:lstStyle/>
          <a:p>
            <a:fld id="{F0196E36-1C9B-5149-BAC1-6FCEC85D19DE}" type="slidenum">
              <a:rPr lang="en-US" smtClean="0"/>
              <a:t>‹#›</a:t>
            </a:fld>
            <a:endParaRPr lang="en-US"/>
          </a:p>
        </p:txBody>
      </p:sp>
    </p:spTree>
    <p:extLst>
      <p:ext uri="{BB962C8B-B14F-4D97-AF65-F5344CB8AC3E}">
        <p14:creationId xmlns:p14="http://schemas.microsoft.com/office/powerpoint/2010/main" val="215222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0FF9-7A7F-FDC7-03F4-68023FA6E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0D95B-A238-7528-15E1-2E5ADBC0EA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FAE98A-AB87-0DFA-0B3D-D8EE4AF82C6F}"/>
              </a:ext>
            </a:extLst>
          </p:cNvPr>
          <p:cNvSpPr>
            <a:spLocks noGrp="1"/>
          </p:cNvSpPr>
          <p:nvPr>
            <p:ph type="dt" sz="half" idx="10"/>
          </p:nvPr>
        </p:nvSpPr>
        <p:spPr/>
        <p:txBody>
          <a:bodyPr/>
          <a:lstStyle/>
          <a:p>
            <a:fld id="{E4619240-718F-C442-9DB0-421F3F9330D9}" type="datetimeFigureOut">
              <a:rPr lang="en-US" smtClean="0"/>
              <a:t>11/10/22</a:t>
            </a:fld>
            <a:endParaRPr lang="en-US"/>
          </a:p>
        </p:txBody>
      </p:sp>
      <p:sp>
        <p:nvSpPr>
          <p:cNvPr id="5" name="Footer Placeholder 4">
            <a:extLst>
              <a:ext uri="{FF2B5EF4-FFF2-40B4-BE49-F238E27FC236}">
                <a16:creationId xmlns:a16="http://schemas.microsoft.com/office/drawing/2014/main" id="{577C0D5D-0500-764A-800A-1EB0849ED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49CDC-D162-09BE-8575-5B77B271E9C2}"/>
              </a:ext>
            </a:extLst>
          </p:cNvPr>
          <p:cNvSpPr>
            <a:spLocks noGrp="1"/>
          </p:cNvSpPr>
          <p:nvPr>
            <p:ph type="sldNum" sz="quarter" idx="12"/>
          </p:nvPr>
        </p:nvSpPr>
        <p:spPr/>
        <p:txBody>
          <a:bodyPr/>
          <a:lstStyle/>
          <a:p>
            <a:fld id="{F0196E36-1C9B-5149-BAC1-6FCEC85D19DE}" type="slidenum">
              <a:rPr lang="en-US" smtClean="0"/>
              <a:t>‹#›</a:t>
            </a:fld>
            <a:endParaRPr lang="en-US"/>
          </a:p>
        </p:txBody>
      </p:sp>
    </p:spTree>
    <p:extLst>
      <p:ext uri="{BB962C8B-B14F-4D97-AF65-F5344CB8AC3E}">
        <p14:creationId xmlns:p14="http://schemas.microsoft.com/office/powerpoint/2010/main" val="1772851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1FAF-F4E8-143D-4831-8738A31DA1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3B83E8-284C-0167-B62D-A6AA288D32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7228DE-5252-6FF1-E689-F3A63E4AAA3E}"/>
              </a:ext>
            </a:extLst>
          </p:cNvPr>
          <p:cNvSpPr>
            <a:spLocks noGrp="1"/>
          </p:cNvSpPr>
          <p:nvPr>
            <p:ph type="dt" sz="half" idx="10"/>
          </p:nvPr>
        </p:nvSpPr>
        <p:spPr/>
        <p:txBody>
          <a:bodyPr/>
          <a:lstStyle/>
          <a:p>
            <a:fld id="{E4619240-718F-C442-9DB0-421F3F9330D9}" type="datetimeFigureOut">
              <a:rPr lang="en-US" smtClean="0"/>
              <a:t>11/10/22</a:t>
            </a:fld>
            <a:endParaRPr lang="en-US"/>
          </a:p>
        </p:txBody>
      </p:sp>
      <p:sp>
        <p:nvSpPr>
          <p:cNvPr id="5" name="Footer Placeholder 4">
            <a:extLst>
              <a:ext uri="{FF2B5EF4-FFF2-40B4-BE49-F238E27FC236}">
                <a16:creationId xmlns:a16="http://schemas.microsoft.com/office/drawing/2014/main" id="{E3CBDE8D-3C9B-152D-99B1-CCD673521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2171F-24ED-FF48-175B-062B52FF1E4D}"/>
              </a:ext>
            </a:extLst>
          </p:cNvPr>
          <p:cNvSpPr>
            <a:spLocks noGrp="1"/>
          </p:cNvSpPr>
          <p:nvPr>
            <p:ph type="sldNum" sz="quarter" idx="12"/>
          </p:nvPr>
        </p:nvSpPr>
        <p:spPr/>
        <p:txBody>
          <a:bodyPr/>
          <a:lstStyle/>
          <a:p>
            <a:fld id="{F0196E36-1C9B-5149-BAC1-6FCEC85D19DE}" type="slidenum">
              <a:rPr lang="en-US" smtClean="0"/>
              <a:t>‹#›</a:t>
            </a:fld>
            <a:endParaRPr lang="en-US"/>
          </a:p>
        </p:txBody>
      </p:sp>
    </p:spTree>
    <p:extLst>
      <p:ext uri="{BB962C8B-B14F-4D97-AF65-F5344CB8AC3E}">
        <p14:creationId xmlns:p14="http://schemas.microsoft.com/office/powerpoint/2010/main" val="151747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9578-775C-719E-FD43-6D3E5689E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F123CD-EED1-B3A5-CB95-C8C101A6C1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5E27CC-E2D5-F8B3-E33B-125DCB2D39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FF5412-94ED-6915-78CD-3F71EEFB443A}"/>
              </a:ext>
            </a:extLst>
          </p:cNvPr>
          <p:cNvSpPr>
            <a:spLocks noGrp="1"/>
          </p:cNvSpPr>
          <p:nvPr>
            <p:ph type="dt" sz="half" idx="10"/>
          </p:nvPr>
        </p:nvSpPr>
        <p:spPr/>
        <p:txBody>
          <a:bodyPr/>
          <a:lstStyle/>
          <a:p>
            <a:fld id="{E4619240-718F-C442-9DB0-421F3F9330D9}" type="datetimeFigureOut">
              <a:rPr lang="en-US" smtClean="0"/>
              <a:t>11/10/22</a:t>
            </a:fld>
            <a:endParaRPr lang="en-US"/>
          </a:p>
        </p:txBody>
      </p:sp>
      <p:sp>
        <p:nvSpPr>
          <p:cNvPr id="6" name="Footer Placeholder 5">
            <a:extLst>
              <a:ext uri="{FF2B5EF4-FFF2-40B4-BE49-F238E27FC236}">
                <a16:creationId xmlns:a16="http://schemas.microsoft.com/office/drawing/2014/main" id="{DA91206A-2FF3-C5BD-1704-6061FDC52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0834E-AFF1-3D44-2CAE-10C0B9F1C8FF}"/>
              </a:ext>
            </a:extLst>
          </p:cNvPr>
          <p:cNvSpPr>
            <a:spLocks noGrp="1"/>
          </p:cNvSpPr>
          <p:nvPr>
            <p:ph type="sldNum" sz="quarter" idx="12"/>
          </p:nvPr>
        </p:nvSpPr>
        <p:spPr/>
        <p:txBody>
          <a:bodyPr/>
          <a:lstStyle/>
          <a:p>
            <a:fld id="{F0196E36-1C9B-5149-BAC1-6FCEC85D19DE}" type="slidenum">
              <a:rPr lang="en-US" smtClean="0"/>
              <a:t>‹#›</a:t>
            </a:fld>
            <a:endParaRPr lang="en-US"/>
          </a:p>
        </p:txBody>
      </p:sp>
    </p:spTree>
    <p:extLst>
      <p:ext uri="{BB962C8B-B14F-4D97-AF65-F5344CB8AC3E}">
        <p14:creationId xmlns:p14="http://schemas.microsoft.com/office/powerpoint/2010/main" val="338254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4C1C-35AC-6F1A-26EB-3C0F270858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C408F8-D5D9-BA82-9433-A52DB22C60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B472A-1E2E-148F-014D-3151B4DB8F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39E09C-22B6-D60F-1EAB-636FE6FCC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A38153-ED0E-6558-BCB9-69B9BB9E26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FE32B-14EA-100C-E038-90C1DF296DB5}"/>
              </a:ext>
            </a:extLst>
          </p:cNvPr>
          <p:cNvSpPr>
            <a:spLocks noGrp="1"/>
          </p:cNvSpPr>
          <p:nvPr>
            <p:ph type="dt" sz="half" idx="10"/>
          </p:nvPr>
        </p:nvSpPr>
        <p:spPr/>
        <p:txBody>
          <a:bodyPr/>
          <a:lstStyle/>
          <a:p>
            <a:fld id="{E4619240-718F-C442-9DB0-421F3F9330D9}" type="datetimeFigureOut">
              <a:rPr lang="en-US" smtClean="0"/>
              <a:t>11/10/22</a:t>
            </a:fld>
            <a:endParaRPr lang="en-US"/>
          </a:p>
        </p:txBody>
      </p:sp>
      <p:sp>
        <p:nvSpPr>
          <p:cNvPr id="8" name="Footer Placeholder 7">
            <a:extLst>
              <a:ext uri="{FF2B5EF4-FFF2-40B4-BE49-F238E27FC236}">
                <a16:creationId xmlns:a16="http://schemas.microsoft.com/office/drawing/2014/main" id="{B3F3CAAF-284F-78F2-D6A8-F23F4E5008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DFF687-4946-9035-2518-742402CD9FDE}"/>
              </a:ext>
            </a:extLst>
          </p:cNvPr>
          <p:cNvSpPr>
            <a:spLocks noGrp="1"/>
          </p:cNvSpPr>
          <p:nvPr>
            <p:ph type="sldNum" sz="quarter" idx="12"/>
          </p:nvPr>
        </p:nvSpPr>
        <p:spPr/>
        <p:txBody>
          <a:bodyPr/>
          <a:lstStyle/>
          <a:p>
            <a:fld id="{F0196E36-1C9B-5149-BAC1-6FCEC85D19DE}" type="slidenum">
              <a:rPr lang="en-US" smtClean="0"/>
              <a:t>‹#›</a:t>
            </a:fld>
            <a:endParaRPr lang="en-US"/>
          </a:p>
        </p:txBody>
      </p:sp>
    </p:spTree>
    <p:extLst>
      <p:ext uri="{BB962C8B-B14F-4D97-AF65-F5344CB8AC3E}">
        <p14:creationId xmlns:p14="http://schemas.microsoft.com/office/powerpoint/2010/main" val="426326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542A-106E-748C-78D0-68DB3BF499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84AD77-BFDE-2616-4478-F646616FBBFA}"/>
              </a:ext>
            </a:extLst>
          </p:cNvPr>
          <p:cNvSpPr>
            <a:spLocks noGrp="1"/>
          </p:cNvSpPr>
          <p:nvPr>
            <p:ph type="dt" sz="half" idx="10"/>
          </p:nvPr>
        </p:nvSpPr>
        <p:spPr/>
        <p:txBody>
          <a:bodyPr/>
          <a:lstStyle/>
          <a:p>
            <a:fld id="{E4619240-718F-C442-9DB0-421F3F9330D9}" type="datetimeFigureOut">
              <a:rPr lang="en-US" smtClean="0"/>
              <a:t>11/10/22</a:t>
            </a:fld>
            <a:endParaRPr lang="en-US"/>
          </a:p>
        </p:txBody>
      </p:sp>
      <p:sp>
        <p:nvSpPr>
          <p:cNvPr id="4" name="Footer Placeholder 3">
            <a:extLst>
              <a:ext uri="{FF2B5EF4-FFF2-40B4-BE49-F238E27FC236}">
                <a16:creationId xmlns:a16="http://schemas.microsoft.com/office/drawing/2014/main" id="{9E066B50-1F46-1004-6DE7-54CDD6708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9DD410-8678-A893-54D5-52F9D3EBC39E}"/>
              </a:ext>
            </a:extLst>
          </p:cNvPr>
          <p:cNvSpPr>
            <a:spLocks noGrp="1"/>
          </p:cNvSpPr>
          <p:nvPr>
            <p:ph type="sldNum" sz="quarter" idx="12"/>
          </p:nvPr>
        </p:nvSpPr>
        <p:spPr/>
        <p:txBody>
          <a:bodyPr/>
          <a:lstStyle/>
          <a:p>
            <a:fld id="{F0196E36-1C9B-5149-BAC1-6FCEC85D19DE}" type="slidenum">
              <a:rPr lang="en-US" smtClean="0"/>
              <a:t>‹#›</a:t>
            </a:fld>
            <a:endParaRPr lang="en-US"/>
          </a:p>
        </p:txBody>
      </p:sp>
    </p:spTree>
    <p:extLst>
      <p:ext uri="{BB962C8B-B14F-4D97-AF65-F5344CB8AC3E}">
        <p14:creationId xmlns:p14="http://schemas.microsoft.com/office/powerpoint/2010/main" val="186377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E928F0-5BEF-F927-6011-4F18CD52E848}"/>
              </a:ext>
            </a:extLst>
          </p:cNvPr>
          <p:cNvSpPr>
            <a:spLocks noGrp="1"/>
          </p:cNvSpPr>
          <p:nvPr>
            <p:ph type="dt" sz="half" idx="10"/>
          </p:nvPr>
        </p:nvSpPr>
        <p:spPr/>
        <p:txBody>
          <a:bodyPr/>
          <a:lstStyle/>
          <a:p>
            <a:fld id="{E4619240-718F-C442-9DB0-421F3F9330D9}" type="datetimeFigureOut">
              <a:rPr lang="en-US" smtClean="0"/>
              <a:t>11/10/22</a:t>
            </a:fld>
            <a:endParaRPr lang="en-US"/>
          </a:p>
        </p:txBody>
      </p:sp>
      <p:sp>
        <p:nvSpPr>
          <p:cNvPr id="3" name="Footer Placeholder 2">
            <a:extLst>
              <a:ext uri="{FF2B5EF4-FFF2-40B4-BE49-F238E27FC236}">
                <a16:creationId xmlns:a16="http://schemas.microsoft.com/office/drawing/2014/main" id="{BE2F2C05-DBAE-6625-2159-B8CABC77F9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A8ECC5-7776-B66C-FAD8-73A18946B158}"/>
              </a:ext>
            </a:extLst>
          </p:cNvPr>
          <p:cNvSpPr>
            <a:spLocks noGrp="1"/>
          </p:cNvSpPr>
          <p:nvPr>
            <p:ph type="sldNum" sz="quarter" idx="12"/>
          </p:nvPr>
        </p:nvSpPr>
        <p:spPr/>
        <p:txBody>
          <a:bodyPr/>
          <a:lstStyle/>
          <a:p>
            <a:fld id="{F0196E36-1C9B-5149-BAC1-6FCEC85D19DE}" type="slidenum">
              <a:rPr lang="en-US" smtClean="0"/>
              <a:t>‹#›</a:t>
            </a:fld>
            <a:endParaRPr lang="en-US"/>
          </a:p>
        </p:txBody>
      </p:sp>
    </p:spTree>
    <p:extLst>
      <p:ext uri="{BB962C8B-B14F-4D97-AF65-F5344CB8AC3E}">
        <p14:creationId xmlns:p14="http://schemas.microsoft.com/office/powerpoint/2010/main" val="108551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05AE-D356-CB64-5442-0B25955F3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8564AC-7190-CB2D-2A44-F87AC0AB78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2B14ED-C635-129C-B016-F5BB019EB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7E2C6-6B41-2DD1-865E-AC5AA5D532B5}"/>
              </a:ext>
            </a:extLst>
          </p:cNvPr>
          <p:cNvSpPr>
            <a:spLocks noGrp="1"/>
          </p:cNvSpPr>
          <p:nvPr>
            <p:ph type="dt" sz="half" idx="10"/>
          </p:nvPr>
        </p:nvSpPr>
        <p:spPr/>
        <p:txBody>
          <a:bodyPr/>
          <a:lstStyle/>
          <a:p>
            <a:fld id="{E4619240-718F-C442-9DB0-421F3F9330D9}" type="datetimeFigureOut">
              <a:rPr lang="en-US" smtClean="0"/>
              <a:t>11/10/22</a:t>
            </a:fld>
            <a:endParaRPr lang="en-US"/>
          </a:p>
        </p:txBody>
      </p:sp>
      <p:sp>
        <p:nvSpPr>
          <p:cNvPr id="6" name="Footer Placeholder 5">
            <a:extLst>
              <a:ext uri="{FF2B5EF4-FFF2-40B4-BE49-F238E27FC236}">
                <a16:creationId xmlns:a16="http://schemas.microsoft.com/office/drawing/2014/main" id="{AE9467D6-4D59-0133-263B-EF61B1058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DB166-1BC9-FDB7-AF7C-0CB8AA572460}"/>
              </a:ext>
            </a:extLst>
          </p:cNvPr>
          <p:cNvSpPr>
            <a:spLocks noGrp="1"/>
          </p:cNvSpPr>
          <p:nvPr>
            <p:ph type="sldNum" sz="quarter" idx="12"/>
          </p:nvPr>
        </p:nvSpPr>
        <p:spPr/>
        <p:txBody>
          <a:bodyPr/>
          <a:lstStyle/>
          <a:p>
            <a:fld id="{F0196E36-1C9B-5149-BAC1-6FCEC85D19DE}" type="slidenum">
              <a:rPr lang="en-US" smtClean="0"/>
              <a:t>‹#›</a:t>
            </a:fld>
            <a:endParaRPr lang="en-US"/>
          </a:p>
        </p:txBody>
      </p:sp>
    </p:spTree>
    <p:extLst>
      <p:ext uri="{BB962C8B-B14F-4D97-AF65-F5344CB8AC3E}">
        <p14:creationId xmlns:p14="http://schemas.microsoft.com/office/powerpoint/2010/main" val="364603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9C01-A480-F9EE-CBB1-14CBB0BF3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C0FDB0-C122-BCDD-F5A3-780C62EE51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7DCDF8-6674-E2A5-D7DC-3F733C25C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D4439-B856-E0FA-F79D-0A76FFE50DAF}"/>
              </a:ext>
            </a:extLst>
          </p:cNvPr>
          <p:cNvSpPr>
            <a:spLocks noGrp="1"/>
          </p:cNvSpPr>
          <p:nvPr>
            <p:ph type="dt" sz="half" idx="10"/>
          </p:nvPr>
        </p:nvSpPr>
        <p:spPr/>
        <p:txBody>
          <a:bodyPr/>
          <a:lstStyle/>
          <a:p>
            <a:fld id="{E4619240-718F-C442-9DB0-421F3F9330D9}" type="datetimeFigureOut">
              <a:rPr lang="en-US" smtClean="0"/>
              <a:t>11/10/22</a:t>
            </a:fld>
            <a:endParaRPr lang="en-US"/>
          </a:p>
        </p:txBody>
      </p:sp>
      <p:sp>
        <p:nvSpPr>
          <p:cNvPr id="6" name="Footer Placeholder 5">
            <a:extLst>
              <a:ext uri="{FF2B5EF4-FFF2-40B4-BE49-F238E27FC236}">
                <a16:creationId xmlns:a16="http://schemas.microsoft.com/office/drawing/2014/main" id="{20F538E8-9C56-1C3E-63A0-C8F3D3403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D5478-6B64-BFEF-1553-FF488B9E9F63}"/>
              </a:ext>
            </a:extLst>
          </p:cNvPr>
          <p:cNvSpPr>
            <a:spLocks noGrp="1"/>
          </p:cNvSpPr>
          <p:nvPr>
            <p:ph type="sldNum" sz="quarter" idx="12"/>
          </p:nvPr>
        </p:nvSpPr>
        <p:spPr/>
        <p:txBody>
          <a:bodyPr/>
          <a:lstStyle/>
          <a:p>
            <a:fld id="{F0196E36-1C9B-5149-BAC1-6FCEC85D19DE}" type="slidenum">
              <a:rPr lang="en-US" smtClean="0"/>
              <a:t>‹#›</a:t>
            </a:fld>
            <a:endParaRPr lang="en-US"/>
          </a:p>
        </p:txBody>
      </p:sp>
    </p:spTree>
    <p:extLst>
      <p:ext uri="{BB962C8B-B14F-4D97-AF65-F5344CB8AC3E}">
        <p14:creationId xmlns:p14="http://schemas.microsoft.com/office/powerpoint/2010/main" val="110176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D0E84-4607-13FA-65C2-6E17B050E7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721110-E1F3-B4EC-F90B-1F563E7E8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88D5D-1DB1-5244-60B9-09CFA1666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19240-718F-C442-9DB0-421F3F9330D9}" type="datetimeFigureOut">
              <a:rPr lang="en-US" smtClean="0"/>
              <a:t>11/10/22</a:t>
            </a:fld>
            <a:endParaRPr lang="en-US"/>
          </a:p>
        </p:txBody>
      </p:sp>
      <p:sp>
        <p:nvSpPr>
          <p:cNvPr id="5" name="Footer Placeholder 4">
            <a:extLst>
              <a:ext uri="{FF2B5EF4-FFF2-40B4-BE49-F238E27FC236}">
                <a16:creationId xmlns:a16="http://schemas.microsoft.com/office/drawing/2014/main" id="{ADE26E83-5707-4862-C09E-FCB601D7D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C1E62E-5024-92AE-00D0-E5812A1FD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96E36-1C9B-5149-BAC1-6FCEC85D19DE}" type="slidenum">
              <a:rPr lang="en-US" smtClean="0"/>
              <a:t>‹#›</a:t>
            </a:fld>
            <a:endParaRPr lang="en-US"/>
          </a:p>
        </p:txBody>
      </p:sp>
    </p:spTree>
    <p:extLst>
      <p:ext uri="{BB962C8B-B14F-4D97-AF65-F5344CB8AC3E}">
        <p14:creationId xmlns:p14="http://schemas.microsoft.com/office/powerpoint/2010/main" val="343796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crowdflower/twitter-airline-senti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Group Teamwork | Leading PublicRelations (PR) Agency in India|PR Firm in  Delhi">
            <a:extLst>
              <a:ext uri="{FF2B5EF4-FFF2-40B4-BE49-F238E27FC236}">
                <a16:creationId xmlns:a16="http://schemas.microsoft.com/office/drawing/2014/main" id="{70721DEF-C49D-48DD-599F-46BB0E252CF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29948" r="-1" b="-1"/>
          <a:stretch/>
        </p:blipFill>
        <p:spPr bwMode="auto">
          <a:xfrm>
            <a:off x="4283902" y="10"/>
            <a:ext cx="7908098" cy="6857992"/>
          </a:xfrm>
          <a:prstGeom prst="rect">
            <a:avLst/>
          </a:prstGeom>
          <a:extLst>
            <a:ext uri="{909E8E84-426E-40DD-AFC4-6F175D3DCCD1}">
              <a14:hiddenFill xmlns:a14="http://schemas.microsoft.com/office/drawing/2010/main">
                <a:solidFill>
                  <a:srgbClr val="FFFFFF"/>
                </a:solidFill>
              </a14:hiddenFill>
            </a:ext>
          </a:extLst>
        </p:spPr>
      </p:pic>
      <p:sp>
        <p:nvSpPr>
          <p:cNvPr id="1044" name="Rectangle 1043">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226A44-4DB1-CC30-C720-9F1FDEA34BE5}"/>
              </a:ext>
            </a:extLst>
          </p:cNvPr>
          <p:cNvSpPr>
            <a:spLocks noGrp="1"/>
          </p:cNvSpPr>
          <p:nvPr>
            <p:ph type="ctrTitle"/>
          </p:nvPr>
        </p:nvSpPr>
        <p:spPr>
          <a:xfrm>
            <a:off x="728663" y="1115219"/>
            <a:ext cx="5505449" cy="2387600"/>
          </a:xfrm>
        </p:spPr>
        <p:txBody>
          <a:bodyPr>
            <a:normAutofit/>
          </a:bodyPr>
          <a:lstStyle/>
          <a:p>
            <a:pPr algn="l"/>
            <a:r>
              <a:rPr lang="en-US" sz="5000">
                <a:solidFill>
                  <a:schemeClr val="bg1"/>
                </a:solidFill>
              </a:rPr>
              <a:t>Team Members:</a:t>
            </a:r>
          </a:p>
        </p:txBody>
      </p:sp>
      <p:sp>
        <p:nvSpPr>
          <p:cNvPr id="3" name="Subtitle 2">
            <a:extLst>
              <a:ext uri="{FF2B5EF4-FFF2-40B4-BE49-F238E27FC236}">
                <a16:creationId xmlns:a16="http://schemas.microsoft.com/office/drawing/2014/main" id="{EF388735-EF30-E1D7-DD8B-F2218FE7F6EC}"/>
              </a:ext>
            </a:extLst>
          </p:cNvPr>
          <p:cNvSpPr>
            <a:spLocks noGrp="1"/>
          </p:cNvSpPr>
          <p:nvPr>
            <p:ph type="subTitle" idx="1"/>
          </p:nvPr>
        </p:nvSpPr>
        <p:spPr>
          <a:xfrm>
            <a:off x="728663" y="3902075"/>
            <a:ext cx="5505449" cy="1655762"/>
          </a:xfrm>
        </p:spPr>
        <p:txBody>
          <a:bodyPr>
            <a:normAutofit/>
          </a:bodyPr>
          <a:lstStyle/>
          <a:p>
            <a:pPr algn="l"/>
            <a:r>
              <a:rPr lang="en-US" sz="2000">
                <a:solidFill>
                  <a:schemeClr val="bg1"/>
                </a:solidFill>
              </a:rPr>
              <a:t>Rakesh Reddy Poddutoori</a:t>
            </a:r>
          </a:p>
          <a:p>
            <a:pPr algn="l"/>
            <a:r>
              <a:rPr lang="en-US" sz="2000">
                <a:solidFill>
                  <a:schemeClr val="bg1"/>
                </a:solidFill>
              </a:rPr>
              <a:t>Durga Prasad Nelakurthi</a:t>
            </a:r>
          </a:p>
          <a:p>
            <a:pPr algn="l"/>
            <a:r>
              <a:rPr lang="en-US" sz="2000">
                <a:solidFill>
                  <a:schemeClr val="bg1"/>
                </a:solidFill>
              </a:rPr>
              <a:t>Hiranmai Suryadevara</a:t>
            </a:r>
          </a:p>
        </p:txBody>
      </p:sp>
      <p:cxnSp>
        <p:nvCxnSpPr>
          <p:cNvPr id="1046" name="Straight Connector 104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42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a control panel of an aeroplane flying at night">
            <a:extLst>
              <a:ext uri="{FF2B5EF4-FFF2-40B4-BE49-F238E27FC236}">
                <a16:creationId xmlns:a16="http://schemas.microsoft.com/office/drawing/2014/main" id="{D2783110-409A-9CFC-8F59-9FF255B11B87}"/>
              </a:ext>
            </a:extLst>
          </p:cNvPr>
          <p:cNvPicPr>
            <a:picLocks noChangeAspect="1"/>
          </p:cNvPicPr>
          <p:nvPr/>
        </p:nvPicPr>
        <p:blipFill rotWithShape="1">
          <a:blip r:embed="rId2">
            <a:alphaModFix amt="50000"/>
          </a:blip>
          <a:srcRect t="10430" b="5301"/>
          <a:stretch/>
        </p:blipFill>
        <p:spPr>
          <a:xfrm>
            <a:off x="0" y="1"/>
            <a:ext cx="12191980" cy="6857999"/>
          </a:xfrm>
          <a:prstGeom prst="rect">
            <a:avLst/>
          </a:prstGeom>
        </p:spPr>
      </p:pic>
      <p:sp>
        <p:nvSpPr>
          <p:cNvPr id="2" name="Title 1">
            <a:extLst>
              <a:ext uri="{FF2B5EF4-FFF2-40B4-BE49-F238E27FC236}">
                <a16:creationId xmlns:a16="http://schemas.microsoft.com/office/drawing/2014/main" id="{D13C1607-B8B6-2B72-40C0-FFA5E613284C}"/>
              </a:ext>
            </a:extLst>
          </p:cNvPr>
          <p:cNvSpPr>
            <a:spLocks noGrp="1"/>
          </p:cNvSpPr>
          <p:nvPr>
            <p:ph type="title"/>
          </p:nvPr>
        </p:nvSpPr>
        <p:spPr>
          <a:xfrm>
            <a:off x="1433565" y="690283"/>
            <a:ext cx="9144000" cy="2900518"/>
          </a:xfrm>
        </p:spPr>
        <p:txBody>
          <a:bodyPr vert="horz" lIns="91440" tIns="45720" rIns="91440" bIns="45720" rtlCol="0" anchor="b">
            <a:normAutofit/>
          </a:bodyPr>
          <a:lstStyle/>
          <a:p>
            <a:pPr algn="ctr"/>
            <a:r>
              <a:rPr lang="en-US" sz="6000" dirty="0">
                <a:solidFill>
                  <a:srgbClr val="FFFFFF"/>
                </a:solidFill>
              </a:rPr>
              <a:t>US AIRLINES ANALYSIS</a:t>
            </a:r>
          </a:p>
        </p:txBody>
      </p:sp>
    </p:spTree>
    <p:extLst>
      <p:ext uri="{BB962C8B-B14F-4D97-AF65-F5344CB8AC3E}">
        <p14:creationId xmlns:p14="http://schemas.microsoft.com/office/powerpoint/2010/main" val="32005947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2A2D1-F2D0-A1B3-79CE-4193F347DF5F}"/>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              Statement of Project Objectives</a:t>
            </a:r>
          </a:p>
        </p:txBody>
      </p:sp>
      <p:sp>
        <p:nvSpPr>
          <p:cNvPr id="3" name="Content Placeholder 2">
            <a:extLst>
              <a:ext uri="{FF2B5EF4-FFF2-40B4-BE49-F238E27FC236}">
                <a16:creationId xmlns:a16="http://schemas.microsoft.com/office/drawing/2014/main" id="{43A55AA8-7E8C-91FF-2C83-8C36057E2B2C}"/>
              </a:ext>
            </a:extLst>
          </p:cNvPr>
          <p:cNvSpPr>
            <a:spLocks noGrp="1"/>
          </p:cNvSpPr>
          <p:nvPr>
            <p:ph idx="1"/>
          </p:nvPr>
        </p:nvSpPr>
        <p:spPr>
          <a:xfrm>
            <a:off x="0" y="1622745"/>
            <a:ext cx="12191999" cy="5235255"/>
          </a:xfrm>
        </p:spPr>
        <p:txBody>
          <a:bodyPr anchor="ctr">
            <a:normAutofit lnSpcReduction="10000"/>
          </a:bodyPr>
          <a:lstStyle/>
          <a:p>
            <a:pPr>
              <a:lnSpc>
                <a:spcPct val="100000"/>
              </a:lnSpc>
            </a:pPr>
            <a:endParaRPr lang="en-US" sz="2400" dirty="0"/>
          </a:p>
          <a:p>
            <a:pPr>
              <a:lnSpc>
                <a:spcPct val="100000"/>
              </a:lnSpc>
            </a:pPr>
            <a:r>
              <a:rPr lang="en-US" sz="2400" dirty="0"/>
              <a:t>Performing analysis on customer feedback, such as opinions in survey responses and social media conversations, allows brands to listen attentively to their customers, and tailor products and services to meet their needs. However, all the opinionated data from Twitter is in the form of text which is unstructured. </a:t>
            </a:r>
          </a:p>
          <a:p>
            <a:pPr>
              <a:lnSpc>
                <a:spcPct val="100000"/>
              </a:lnSpc>
            </a:pPr>
            <a:r>
              <a:rPr lang="en-US" sz="2400" dirty="0"/>
              <a:t>This unstructured data is hard to analyze, understand, sort through, and also time-consuming and expensive. Sentiment analysis, however, helps businesses make sense of all this unstructured text by automatically understanding, processing, and tagging it.</a:t>
            </a:r>
          </a:p>
          <a:p>
            <a:pPr>
              <a:lnSpc>
                <a:spcPct val="100000"/>
              </a:lnSpc>
            </a:pPr>
            <a:r>
              <a:rPr lang="en-US" sz="2400" dirty="0"/>
              <a:t>The objective of this project is to perform sentiment analysis on the tweets of six US Airlines. </a:t>
            </a:r>
          </a:p>
          <a:p>
            <a:pPr>
              <a:lnSpc>
                <a:spcPct val="100000"/>
              </a:lnSpc>
            </a:pPr>
            <a:r>
              <a:rPr lang="en-US" sz="2400" dirty="0"/>
              <a:t>The scrapped tweets contain positive, negative, or neutral sentiments about the airline from their respective customers. </a:t>
            </a:r>
          </a:p>
          <a:p>
            <a:pPr>
              <a:lnSpc>
                <a:spcPct val="100000"/>
              </a:lnSpc>
            </a:pPr>
            <a:r>
              <a:rPr lang="en-US" sz="2400" dirty="0"/>
              <a:t>The task is to analyze how the </a:t>
            </a:r>
            <a:r>
              <a:rPr lang="en-US" sz="2400" dirty="0" err="1"/>
              <a:t>travellers</a:t>
            </a:r>
            <a:r>
              <a:rPr lang="en-US" sz="2400" dirty="0"/>
              <a:t> in February 2022 expressed their feelings on Twitter about six major US airlines</a:t>
            </a:r>
          </a:p>
          <a:p>
            <a:pPr marL="230400" indent="-230400">
              <a:lnSpc>
                <a:spcPct val="210000"/>
              </a:lnSpc>
            </a:pPr>
            <a:endParaRPr lang="en-US" sz="2000" dirty="0"/>
          </a:p>
        </p:txBody>
      </p:sp>
    </p:spTree>
    <p:extLst>
      <p:ext uri="{BB962C8B-B14F-4D97-AF65-F5344CB8AC3E}">
        <p14:creationId xmlns:p14="http://schemas.microsoft.com/office/powerpoint/2010/main" val="288986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1F20C-BC71-BC0F-50B4-AFA0B6224F5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                   Statement of Value</a:t>
            </a:r>
          </a:p>
        </p:txBody>
      </p:sp>
      <p:sp>
        <p:nvSpPr>
          <p:cNvPr id="3" name="Content Placeholder 2">
            <a:extLst>
              <a:ext uri="{FF2B5EF4-FFF2-40B4-BE49-F238E27FC236}">
                <a16:creationId xmlns:a16="http://schemas.microsoft.com/office/drawing/2014/main" id="{20566497-92F4-2FDC-D00B-D331D45C12FF}"/>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t>In our project, we have a few of the algorithms used for sentiment analysis are Naive Bayes, SVM, Logistic Regression, and LSTM. Out of them, in this project, the Naïve Bayes classifier is used to build the sentiment analysis model for the US Airline Tweets. The classifier is hardcoded in Python without using any libraries with inbuilt classifiers. The project is coded and executed using Google Collaboratory. </a:t>
            </a:r>
          </a:p>
        </p:txBody>
      </p:sp>
    </p:spTree>
    <p:extLst>
      <p:ext uri="{BB962C8B-B14F-4D97-AF65-F5344CB8AC3E}">
        <p14:creationId xmlns:p14="http://schemas.microsoft.com/office/powerpoint/2010/main" val="311353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41D90-4BC1-4DB6-1B62-60554DFBAD5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               Review of the state of the art</a:t>
            </a:r>
          </a:p>
        </p:txBody>
      </p:sp>
      <p:sp>
        <p:nvSpPr>
          <p:cNvPr id="3" name="Content Placeholder 2">
            <a:extLst>
              <a:ext uri="{FF2B5EF4-FFF2-40B4-BE49-F238E27FC236}">
                <a16:creationId xmlns:a16="http://schemas.microsoft.com/office/drawing/2014/main" id="{63C43678-9EF1-C979-3511-8B8E6215C359}"/>
              </a:ext>
            </a:extLst>
          </p:cNvPr>
          <p:cNvSpPr>
            <a:spLocks noGrp="1"/>
          </p:cNvSpPr>
          <p:nvPr>
            <p:ph idx="1"/>
          </p:nvPr>
        </p:nvSpPr>
        <p:spPr>
          <a:xfrm>
            <a:off x="1371599" y="1885279"/>
            <a:ext cx="9724031" cy="3683358"/>
          </a:xfrm>
        </p:spPr>
        <p:txBody>
          <a:bodyPr anchor="ctr">
            <a:normAutofit/>
          </a:bodyPr>
          <a:lstStyle/>
          <a:p>
            <a:r>
              <a:rPr lang="en-US" sz="2000" dirty="0"/>
              <a:t>Dataset from Kaggle, Twitter US airline sentiment and main objective of the project is to perform sentiment analysis on the tweets of six US Airlines.</a:t>
            </a:r>
          </a:p>
          <a:p>
            <a:r>
              <a:rPr lang="en-US" sz="2000" dirty="0"/>
              <a:t>Analyze this unstructured data and process the data with the help of algorithms.</a:t>
            </a:r>
          </a:p>
          <a:p>
            <a:r>
              <a:rPr lang="en-US" sz="2000" dirty="0"/>
              <a:t>Performing analysis on customer feedback as well and analyze the responses and process the unstructured data. </a:t>
            </a:r>
          </a:p>
        </p:txBody>
      </p:sp>
    </p:spTree>
    <p:extLst>
      <p:ext uri="{BB962C8B-B14F-4D97-AF65-F5344CB8AC3E}">
        <p14:creationId xmlns:p14="http://schemas.microsoft.com/office/powerpoint/2010/main" val="397303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035F2-16A7-B32F-C0A0-DA72690B2D4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                     </a:t>
            </a:r>
            <a:r>
              <a:rPr lang="en-US" sz="4000" b="1">
                <a:solidFill>
                  <a:srgbClr val="FFFFFF"/>
                </a:solidFill>
                <a:cs typeface="Calibri Light"/>
              </a:rPr>
              <a:t>Overview of Dataset</a:t>
            </a:r>
            <a:endParaRPr lang="en-US" sz="4000">
              <a:solidFill>
                <a:srgbClr val="FFFFFF"/>
              </a:solidFill>
            </a:endParaRPr>
          </a:p>
        </p:txBody>
      </p:sp>
      <p:sp>
        <p:nvSpPr>
          <p:cNvPr id="3" name="Content Placeholder 2">
            <a:extLst>
              <a:ext uri="{FF2B5EF4-FFF2-40B4-BE49-F238E27FC236}">
                <a16:creationId xmlns:a16="http://schemas.microsoft.com/office/drawing/2014/main" id="{6CD78BAB-B337-95FE-982A-CAA22DFE1235}"/>
              </a:ext>
            </a:extLst>
          </p:cNvPr>
          <p:cNvSpPr>
            <a:spLocks noGrp="1"/>
          </p:cNvSpPr>
          <p:nvPr>
            <p:ph idx="1"/>
          </p:nvPr>
        </p:nvSpPr>
        <p:spPr>
          <a:xfrm>
            <a:off x="1371599" y="1622745"/>
            <a:ext cx="9724031" cy="3683358"/>
          </a:xfrm>
        </p:spPr>
        <p:txBody>
          <a:bodyPr anchor="ctr">
            <a:normAutofit/>
          </a:bodyPr>
          <a:lstStyle/>
          <a:p>
            <a:r>
              <a:rPr lang="en-US" sz="2000" dirty="0">
                <a:hlinkClick r:id="rId2"/>
              </a:rPr>
              <a:t>Twitter US Airline Sentiment dataset</a:t>
            </a:r>
            <a:r>
              <a:rPr lang="en-US" sz="2000" dirty="0"/>
              <a:t>, from Kaggle.</a:t>
            </a:r>
          </a:p>
          <a:p>
            <a:r>
              <a:rPr lang="en-US" sz="2000" dirty="0"/>
              <a:t>Features of Data: </a:t>
            </a:r>
          </a:p>
          <a:p>
            <a:pPr marL="0" indent="0">
              <a:buNone/>
            </a:pPr>
            <a:r>
              <a:rPr lang="en-US" sz="2000" dirty="0"/>
              <a:t>	• Number of Instances: 14640 </a:t>
            </a:r>
          </a:p>
          <a:p>
            <a:pPr marL="0" indent="0">
              <a:buNone/>
            </a:pPr>
            <a:r>
              <a:rPr lang="en-US" sz="2000" dirty="0"/>
              <a:t>	• Number of Class: 3 (positive, negative, neutral) </a:t>
            </a:r>
          </a:p>
          <a:p>
            <a:pPr marL="0" indent="0">
              <a:buNone/>
            </a:pPr>
            <a:r>
              <a:rPr lang="en-US" sz="2000" dirty="0"/>
              <a:t>	• Number of Attributes: 15 </a:t>
            </a:r>
          </a:p>
        </p:txBody>
      </p:sp>
    </p:spTree>
    <p:extLst>
      <p:ext uri="{BB962C8B-B14F-4D97-AF65-F5344CB8AC3E}">
        <p14:creationId xmlns:p14="http://schemas.microsoft.com/office/powerpoint/2010/main" val="1372746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CD166-FE1A-A868-FE2F-1012C48BF54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                     Approach</a:t>
            </a:r>
          </a:p>
        </p:txBody>
      </p:sp>
      <p:sp>
        <p:nvSpPr>
          <p:cNvPr id="3" name="Content Placeholder 2">
            <a:extLst>
              <a:ext uri="{FF2B5EF4-FFF2-40B4-BE49-F238E27FC236}">
                <a16:creationId xmlns:a16="http://schemas.microsoft.com/office/drawing/2014/main" id="{9D82488D-B6EF-6242-1E84-5A49D75CDC2B}"/>
              </a:ext>
            </a:extLst>
          </p:cNvPr>
          <p:cNvSpPr>
            <a:spLocks noGrp="1"/>
          </p:cNvSpPr>
          <p:nvPr>
            <p:ph idx="1"/>
          </p:nvPr>
        </p:nvSpPr>
        <p:spPr>
          <a:xfrm>
            <a:off x="1371599" y="2318197"/>
            <a:ext cx="9724031" cy="3683358"/>
          </a:xfrm>
        </p:spPr>
        <p:txBody>
          <a:bodyPr anchor="ctr">
            <a:normAutofit/>
          </a:bodyPr>
          <a:lstStyle/>
          <a:p>
            <a:r>
              <a:rPr lang="en-US" sz="1700"/>
              <a:t>In this project, the following steps are implemented to build a Naïve Bayes Tweet Classifier model to predict the sentiment of the tweets:</a:t>
            </a:r>
          </a:p>
          <a:p>
            <a:r>
              <a:rPr lang="en-US" sz="1700"/>
              <a:t>Importing Libraries &amp; Loading Data </a:t>
            </a:r>
          </a:p>
          <a:p>
            <a:pPr marL="0" indent="0">
              <a:buNone/>
            </a:pPr>
            <a:r>
              <a:rPr lang="en-US" sz="1700"/>
              <a:t>• Data Preprocessing </a:t>
            </a:r>
          </a:p>
          <a:p>
            <a:pPr marL="0" indent="0">
              <a:buNone/>
            </a:pPr>
            <a:r>
              <a:rPr lang="en-US" sz="1700"/>
              <a:t>• Splitting the Data for Classification </a:t>
            </a:r>
          </a:p>
          <a:p>
            <a:pPr marL="0" indent="0">
              <a:buNone/>
            </a:pPr>
            <a:r>
              <a:rPr lang="en-US" sz="1700"/>
              <a:t>• Text Preprocessing </a:t>
            </a:r>
          </a:p>
          <a:p>
            <a:pPr marL="0" indent="0">
              <a:buNone/>
            </a:pPr>
            <a:r>
              <a:rPr lang="en-US" sz="1700"/>
              <a:t>• Building Dictionary / Vocabulary </a:t>
            </a:r>
          </a:p>
          <a:p>
            <a:pPr marL="0" indent="0">
              <a:buNone/>
            </a:pPr>
            <a:r>
              <a:rPr lang="en-US" sz="1700"/>
              <a:t>• Building the Naïve Bayes Tweet Classifier Model </a:t>
            </a:r>
          </a:p>
          <a:p>
            <a:pPr marL="0" indent="0">
              <a:buNone/>
            </a:pPr>
            <a:r>
              <a:rPr lang="en-US" sz="1700"/>
              <a:t>• Model Training &amp; Evaluation </a:t>
            </a:r>
          </a:p>
          <a:p>
            <a:pPr marL="0" indent="0">
              <a:buNone/>
            </a:pPr>
            <a:r>
              <a:rPr lang="en-US" sz="1700"/>
              <a:t>• Trying to Improve the Model Performance </a:t>
            </a:r>
          </a:p>
        </p:txBody>
      </p:sp>
    </p:spTree>
    <p:extLst>
      <p:ext uri="{BB962C8B-B14F-4D97-AF65-F5344CB8AC3E}">
        <p14:creationId xmlns:p14="http://schemas.microsoft.com/office/powerpoint/2010/main" val="165256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50906C-5F96-25B7-5A0B-0653CCE3177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               Deliverables</a:t>
            </a:r>
          </a:p>
        </p:txBody>
      </p:sp>
      <p:graphicFrame>
        <p:nvGraphicFramePr>
          <p:cNvPr id="5" name="Content Placeholder 2">
            <a:extLst>
              <a:ext uri="{FF2B5EF4-FFF2-40B4-BE49-F238E27FC236}">
                <a16:creationId xmlns:a16="http://schemas.microsoft.com/office/drawing/2014/main" id="{99AF389B-7964-DD16-8A31-8D2035E0AA21}"/>
              </a:ext>
            </a:extLst>
          </p:cNvPr>
          <p:cNvGraphicFramePr>
            <a:graphicFrameLocks noGrp="1"/>
          </p:cNvGraphicFramePr>
          <p:nvPr>
            <p:ph idx="1"/>
            <p:extLst>
              <p:ext uri="{D42A27DB-BD31-4B8C-83A1-F6EECF244321}">
                <p14:modId xmlns:p14="http://schemas.microsoft.com/office/powerpoint/2010/main" val="470808455"/>
              </p:ext>
            </p:extLst>
          </p:nvPr>
        </p:nvGraphicFramePr>
        <p:xfrm>
          <a:off x="1777429" y="2072811"/>
          <a:ext cx="8044665" cy="2712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959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9A450-D116-5765-4891-6545534BBE23}"/>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           Evaluation Methodology</a:t>
            </a:r>
          </a:p>
        </p:txBody>
      </p:sp>
      <p:sp>
        <p:nvSpPr>
          <p:cNvPr id="3" name="Content Placeholder 2">
            <a:extLst>
              <a:ext uri="{FF2B5EF4-FFF2-40B4-BE49-F238E27FC236}">
                <a16:creationId xmlns:a16="http://schemas.microsoft.com/office/drawing/2014/main" id="{51E68AFF-2614-CBD6-FC33-D79E1A11A9B1}"/>
              </a:ext>
            </a:extLst>
          </p:cNvPr>
          <p:cNvSpPr>
            <a:spLocks noGrp="1"/>
          </p:cNvSpPr>
          <p:nvPr>
            <p:ph idx="1"/>
          </p:nvPr>
        </p:nvSpPr>
        <p:spPr>
          <a:xfrm>
            <a:off x="1371599" y="1622745"/>
            <a:ext cx="9724031" cy="3683358"/>
          </a:xfrm>
        </p:spPr>
        <p:txBody>
          <a:bodyPr anchor="ctr">
            <a:normAutofit/>
          </a:bodyPr>
          <a:lstStyle/>
          <a:p>
            <a:pPr marL="0" indent="0">
              <a:buNone/>
            </a:pPr>
            <a:r>
              <a:rPr lang="en-US" sz="2000" dirty="0"/>
              <a:t>All together 4 models with data modifications are executed considering the top k tokens of the training dictionary. Each with: </a:t>
            </a:r>
          </a:p>
          <a:p>
            <a:pPr marL="514350" indent="-514350">
              <a:buAutoNum type="arabicPeriod"/>
            </a:pPr>
            <a:r>
              <a:rPr lang="en-US" sz="2000" dirty="0"/>
              <a:t>Unprocessed data (only tokenized) </a:t>
            </a:r>
          </a:p>
          <a:p>
            <a:pPr marL="514350" indent="-514350">
              <a:buAutoNum type="arabicPeriod"/>
            </a:pPr>
            <a:r>
              <a:rPr lang="en-US" sz="2000" dirty="0"/>
              <a:t>No punctuation data</a:t>
            </a:r>
          </a:p>
          <a:p>
            <a:pPr marL="514350" indent="-514350">
              <a:buAutoNum type="arabicPeriod"/>
            </a:pPr>
            <a:r>
              <a:rPr lang="en-US" sz="2000" dirty="0"/>
              <a:t>Without a few specific stop words </a:t>
            </a:r>
          </a:p>
          <a:p>
            <a:pPr marL="457200" indent="-457200">
              <a:buFont typeface="+mj-lt"/>
              <a:buAutoNum type="arabicPeriod"/>
            </a:pPr>
            <a:r>
              <a:rPr lang="en-US" sz="2000" dirty="0"/>
              <a:t> No punctuation and specific stop words data. </a:t>
            </a:r>
          </a:p>
        </p:txBody>
      </p:sp>
    </p:spTree>
    <p:extLst>
      <p:ext uri="{BB962C8B-B14F-4D97-AF65-F5344CB8AC3E}">
        <p14:creationId xmlns:p14="http://schemas.microsoft.com/office/powerpoint/2010/main" val="582419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2874</TotalTime>
  <Words>496</Words>
  <Application>Microsoft Macintosh PowerPoint</Application>
  <PresentationFormat>Widescreen</PresentationFormat>
  <Paragraphs>44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Team Members:</vt:lpstr>
      <vt:lpstr>US AIRLINES ANALYSIS</vt:lpstr>
      <vt:lpstr>              Statement of Project Objectives</vt:lpstr>
      <vt:lpstr>                   Statement of Value</vt:lpstr>
      <vt:lpstr>               Review of the state of the art</vt:lpstr>
      <vt:lpstr>                     Overview of Dataset</vt:lpstr>
      <vt:lpstr>                     Approach</vt:lpstr>
      <vt:lpstr>               Deliverables</vt:lpstr>
      <vt:lpstr>           Evaluation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Poddutoori, Rakesh Reddy</dc:creator>
  <cp:lastModifiedBy>Vaishnavi P B</cp:lastModifiedBy>
  <cp:revision>7</cp:revision>
  <dcterms:created xsi:type="dcterms:W3CDTF">2022-11-08T00:38:00Z</dcterms:created>
  <dcterms:modified xsi:type="dcterms:W3CDTF">2022-11-10T03:49:06Z</dcterms:modified>
</cp:coreProperties>
</file>