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41483859-7EC2-47FD-8873-D0211E86361B}" srcId="{43AD8D62-DCC2-4CBE-83DA-9ECE1DD16F87}" destId="{314B2251-69F0-43B4-927D-418813C44B96}" srcOrd="3" destOrd="0" parTransId="{66BD682B-36D3-4FEF-AE57-8B827B34D16F}" sibTransId="{C71F0CFE-253F-489E-BCB6-6E1A5CB619F6}"/>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00623"/>
                <a:satOff val="-2451"/>
                <a:lumOff val="10724"/>
                <a:alphaOff val="0"/>
                <a:lumMod val="110000"/>
                <a:satMod val="105000"/>
                <a:tint val="67000"/>
              </a:schemeClr>
            </a:gs>
            <a:gs pos="50000">
              <a:schemeClr val="accent1">
                <a:shade val="50000"/>
                <a:hueOff val="100623"/>
                <a:satOff val="-2451"/>
                <a:lumOff val="10724"/>
                <a:alphaOff val="0"/>
                <a:lumMod val="105000"/>
                <a:satMod val="103000"/>
                <a:tint val="73000"/>
              </a:schemeClr>
            </a:gs>
            <a:gs pos="100000">
              <a:schemeClr val="accent1">
                <a:shade val="50000"/>
                <a:hueOff val="100623"/>
                <a:satOff val="-2451"/>
                <a:lumOff val="107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201247"/>
                <a:satOff val="-4901"/>
                <a:lumOff val="21448"/>
                <a:alphaOff val="0"/>
                <a:lumMod val="110000"/>
                <a:satMod val="105000"/>
                <a:tint val="67000"/>
              </a:schemeClr>
            </a:gs>
            <a:gs pos="50000">
              <a:schemeClr val="accent1">
                <a:shade val="50000"/>
                <a:hueOff val="201247"/>
                <a:satOff val="-4901"/>
                <a:lumOff val="21448"/>
                <a:alphaOff val="0"/>
                <a:lumMod val="105000"/>
                <a:satMod val="103000"/>
                <a:tint val="73000"/>
              </a:schemeClr>
            </a:gs>
            <a:gs pos="100000">
              <a:schemeClr val="accent1">
                <a:shade val="50000"/>
                <a:hueOff val="201247"/>
                <a:satOff val="-4901"/>
                <a:lumOff val="2144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301870"/>
                <a:satOff val="-7352"/>
                <a:lumOff val="32172"/>
                <a:alphaOff val="0"/>
                <a:lumMod val="110000"/>
                <a:satMod val="105000"/>
                <a:tint val="67000"/>
              </a:schemeClr>
            </a:gs>
            <a:gs pos="50000">
              <a:schemeClr val="accent1">
                <a:shade val="50000"/>
                <a:hueOff val="301870"/>
                <a:satOff val="-7352"/>
                <a:lumOff val="32172"/>
                <a:alphaOff val="0"/>
                <a:lumMod val="105000"/>
                <a:satMod val="103000"/>
                <a:tint val="73000"/>
              </a:schemeClr>
            </a:gs>
            <a:gs pos="100000">
              <a:schemeClr val="accent1">
                <a:shade val="50000"/>
                <a:hueOff val="301870"/>
                <a:satOff val="-7352"/>
                <a:lumOff val="321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402493"/>
                <a:satOff val="-9802"/>
                <a:lumOff val="42896"/>
                <a:alphaOff val="0"/>
                <a:lumMod val="110000"/>
                <a:satMod val="105000"/>
                <a:tint val="67000"/>
              </a:schemeClr>
            </a:gs>
            <a:gs pos="50000">
              <a:schemeClr val="accent1">
                <a:shade val="50000"/>
                <a:hueOff val="402493"/>
                <a:satOff val="-9802"/>
                <a:lumOff val="42896"/>
                <a:alphaOff val="0"/>
                <a:lumMod val="105000"/>
                <a:satMod val="103000"/>
                <a:tint val="73000"/>
              </a:schemeClr>
            </a:gs>
            <a:gs pos="100000">
              <a:schemeClr val="accent1">
                <a:shade val="50000"/>
                <a:hueOff val="402493"/>
                <a:satOff val="-9802"/>
                <a:lumOff val="4289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402493"/>
              <a:satOff val="-9802"/>
              <a:lumOff val="428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301870"/>
                <a:satOff val="-7352"/>
                <a:lumOff val="32172"/>
                <a:alphaOff val="0"/>
                <a:lumMod val="110000"/>
                <a:satMod val="105000"/>
                <a:tint val="67000"/>
              </a:schemeClr>
            </a:gs>
            <a:gs pos="50000">
              <a:schemeClr val="accent1">
                <a:shade val="50000"/>
                <a:hueOff val="301870"/>
                <a:satOff val="-7352"/>
                <a:lumOff val="32172"/>
                <a:alphaOff val="0"/>
                <a:lumMod val="105000"/>
                <a:satMod val="103000"/>
                <a:tint val="73000"/>
              </a:schemeClr>
            </a:gs>
            <a:gs pos="100000">
              <a:schemeClr val="accent1">
                <a:shade val="50000"/>
                <a:hueOff val="301870"/>
                <a:satOff val="-7352"/>
                <a:lumOff val="321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201247"/>
                <a:satOff val="-4901"/>
                <a:lumOff val="21448"/>
                <a:alphaOff val="0"/>
                <a:lumMod val="110000"/>
                <a:satMod val="105000"/>
                <a:tint val="67000"/>
              </a:schemeClr>
            </a:gs>
            <a:gs pos="50000">
              <a:schemeClr val="accent1">
                <a:shade val="50000"/>
                <a:hueOff val="201247"/>
                <a:satOff val="-4901"/>
                <a:lumOff val="21448"/>
                <a:alphaOff val="0"/>
                <a:lumMod val="105000"/>
                <a:satMod val="103000"/>
                <a:tint val="73000"/>
              </a:schemeClr>
            </a:gs>
            <a:gs pos="100000">
              <a:schemeClr val="accent1">
                <a:shade val="50000"/>
                <a:hueOff val="201247"/>
                <a:satOff val="-4901"/>
                <a:lumOff val="2144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00623"/>
                <a:satOff val="-2451"/>
                <a:lumOff val="10724"/>
                <a:alphaOff val="0"/>
                <a:lumMod val="110000"/>
                <a:satMod val="105000"/>
                <a:tint val="67000"/>
              </a:schemeClr>
            </a:gs>
            <a:gs pos="50000">
              <a:schemeClr val="accent1">
                <a:shade val="50000"/>
                <a:hueOff val="100623"/>
                <a:satOff val="-2451"/>
                <a:lumOff val="10724"/>
                <a:alphaOff val="0"/>
                <a:lumMod val="105000"/>
                <a:satMod val="103000"/>
                <a:tint val="73000"/>
              </a:schemeClr>
            </a:gs>
            <a:gs pos="100000">
              <a:schemeClr val="accent1">
                <a:shade val="50000"/>
                <a:hueOff val="100623"/>
                <a:satOff val="-2451"/>
                <a:lumOff val="107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26/11/23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16F7-00B0-7104-F7A4-DB079148115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AF9DC4C-E5BF-FD3C-F0C6-7F2EC6BC9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ECD1D3-C09B-AED0-C26B-98A73C35A8E0}"/>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5CBF39F2-E833-0039-B426-122580CF6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25E53-4282-157C-50EA-D366917C411B}"/>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5335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2DAD-AEC0-13A9-6796-4CCEDA2F3FF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417691-94B7-8B52-CE88-9F87DA336D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C77731-3958-31DD-DC46-73F439395175}"/>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DEAA93C0-9602-F308-A145-8B13FDA90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E88D4-EEF5-E9D2-D2B3-E46C1DE902B0}"/>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9802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66D18-F163-BB12-CA2A-16C6C1802AC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8A4260-3F3E-BF94-2003-99ABB8FF92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14B3E3-C571-DC4C-A6CA-ECF62E2C53FA}"/>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3535AF46-4CAE-47AA-54AB-B61BC9731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9EBED-F5BA-2A12-2549-282444CA0DC3}"/>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31003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8485-4208-0550-C227-DB5C46281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ED38F5-5FBF-CFE2-CAB5-62472FE1A2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79032-2D09-A2E1-0F02-50C116C635DF}"/>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9C111C7E-C410-33D4-4CC8-8F4F3F3D5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90E42-391E-699D-24E7-56A89C224268}"/>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61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569B-D471-54A3-3A63-622D98EF9E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C70457-3821-D065-90E9-EF9ADE5D8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6596BC-9799-C591-5EED-D9119A6D9C65}"/>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EFB40860-B340-22C8-9210-90DE4F890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7BA83-9828-6154-AF39-B6F7D2F7EF8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37680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7D1B-704A-BB81-85E4-B15907CC40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F322FD-452E-E442-3115-C197B0F46C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5B337E-9271-3324-CDF3-B308643580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9EB8CB-BDE8-59BE-6B60-C05D37C36975}"/>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6" name="Footer Placeholder 5">
            <a:extLst>
              <a:ext uri="{FF2B5EF4-FFF2-40B4-BE49-F238E27FC236}">
                <a16:creationId xmlns:a16="http://schemas.microsoft.com/office/drawing/2014/main" id="{9F519270-D3C8-8F58-112E-1C1E5855E0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3730EF-C123-51E6-E440-13D98E2FCC7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73464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9C8A-BF62-46A4-B262-A7FEAA15D46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A6B4BC2-3B8A-E3A5-E33E-7C16F7253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B9BDB1-CEE0-3722-F60D-B7DF65EF6CF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6C353B-8710-B868-4173-911B82198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0A8CE07-BD68-2C33-D9FF-45BF18F9E7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348742-A07B-8C18-4EE9-4D8A71D81D17}"/>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8" name="Footer Placeholder 7">
            <a:extLst>
              <a:ext uri="{FF2B5EF4-FFF2-40B4-BE49-F238E27FC236}">
                <a16:creationId xmlns:a16="http://schemas.microsoft.com/office/drawing/2014/main" id="{6CFFD7BD-A2EC-144C-081F-90739246DD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F756F-A19A-5134-A18C-0DC24BB1621F}"/>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3864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1D26-4AC4-D4FF-2B93-A87DA6ACCC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53CE15B-5D45-3F45-6BE6-6C3964035976}"/>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4" name="Footer Placeholder 3">
            <a:extLst>
              <a:ext uri="{FF2B5EF4-FFF2-40B4-BE49-F238E27FC236}">
                <a16:creationId xmlns:a16="http://schemas.microsoft.com/office/drawing/2014/main" id="{EFF33BD7-FC68-F2CC-7D9F-CF46DB5570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4D0C5D-10D6-7DC4-F49B-057D6EEB7BDF}"/>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6158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45C3F-7B5E-4D6B-7E32-EF73BC54DB0D}"/>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3" name="Footer Placeholder 2">
            <a:extLst>
              <a:ext uri="{FF2B5EF4-FFF2-40B4-BE49-F238E27FC236}">
                <a16:creationId xmlns:a16="http://schemas.microsoft.com/office/drawing/2014/main" id="{246679E9-C52A-181C-EE6C-A4B6498C52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F8FB14-EF1B-AF9A-8B70-FBF539513255}"/>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02994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EB0D-31DB-C140-0CB2-8157DAD1A4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0E41255-1EBB-FD0B-09DB-824DD429D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B708AA5-A013-4F7F-729C-F4B81667D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1D5622-F3E5-9A2B-977B-2F8A25C30C23}"/>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6" name="Footer Placeholder 5">
            <a:extLst>
              <a:ext uri="{FF2B5EF4-FFF2-40B4-BE49-F238E27FC236}">
                <a16:creationId xmlns:a16="http://schemas.microsoft.com/office/drawing/2014/main" id="{33E1F8BC-37AF-225E-A8B2-B399F8F15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48123-DBA8-0799-5112-FD56BD5FC46F}"/>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47104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D00-B8F2-34C5-62A6-448B1C9A7B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88E3F3A-55A1-B8CA-2892-DE14021A2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6C8947-9345-86C7-7020-889E4F1ED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676F37-AC17-63BE-5C7C-DF5EBBBC5D50}"/>
              </a:ext>
            </a:extLst>
          </p:cNvPr>
          <p:cNvSpPr>
            <a:spLocks noGrp="1"/>
          </p:cNvSpPr>
          <p:nvPr>
            <p:ph type="dt" sz="half" idx="10"/>
          </p:nvPr>
        </p:nvSpPr>
        <p:spPr/>
        <p:txBody>
          <a:bodyPr/>
          <a:lstStyle/>
          <a:p>
            <a:fld id="{0E8C9E9E-0463-460F-9554-A68E93E25788}" type="datetimeFigureOut">
              <a:rPr lang="en-IN" smtClean="0"/>
              <a:t>26/11/23</a:t>
            </a:fld>
            <a:endParaRPr lang="en-IN"/>
          </a:p>
        </p:txBody>
      </p:sp>
      <p:sp>
        <p:nvSpPr>
          <p:cNvPr id="6" name="Footer Placeholder 5">
            <a:extLst>
              <a:ext uri="{FF2B5EF4-FFF2-40B4-BE49-F238E27FC236}">
                <a16:creationId xmlns:a16="http://schemas.microsoft.com/office/drawing/2014/main" id="{1AC2239E-D134-04AF-C9FC-8287791B63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C99D4C-B884-632B-3BA2-3C43932E8CC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53689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E88F8-70D1-75B0-3629-D3DB7964C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A5AEC3-1077-6752-1466-DB17133E0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EE9EC6-77B5-D537-CAB9-64A884DED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26/11/23</a:t>
            </a:fld>
            <a:endParaRPr lang="en-IN"/>
          </a:p>
        </p:txBody>
      </p:sp>
      <p:sp>
        <p:nvSpPr>
          <p:cNvPr id="5" name="Footer Placeholder 4">
            <a:extLst>
              <a:ext uri="{FF2B5EF4-FFF2-40B4-BE49-F238E27FC236}">
                <a16:creationId xmlns:a16="http://schemas.microsoft.com/office/drawing/2014/main" id="{EBA13D74-CB94-4D79-08A9-2FD3E494E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1DF67D-CBB9-4150-7BD5-5A8153001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440233625"/>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Darshan </a:t>
            </a:r>
            <a:r>
              <a:rPr lang="en-IN" sz="2800" dirty="0" err="1">
                <a:solidFill>
                  <a:schemeClr val="tx1">
                    <a:lumMod val="65000"/>
                    <a:lumOff val="35000"/>
                  </a:schemeClr>
                </a:solidFill>
                <a:latin typeface="Lucida Sans" panose="020B0602030504020204" pitchFamily="34" charset="0"/>
              </a:rPr>
              <a:t>Bargal</a:t>
            </a:r>
            <a:endParaRPr lang="en-IN" sz="2800" dirty="0">
              <a:solidFill>
                <a:schemeClr val="tx1">
                  <a:lumMod val="65000"/>
                  <a:lumOff val="35000"/>
                </a:schemeClr>
              </a:solidFill>
              <a:latin typeface="Lucida Sans" panose="020B0602030504020204" pitchFamily="34" charset="0"/>
            </a:endParaRP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6" name="Content Placeholder 5">
            <a:extLst>
              <a:ext uri="{FF2B5EF4-FFF2-40B4-BE49-F238E27FC236}">
                <a16:creationId xmlns:a16="http://schemas.microsoft.com/office/drawing/2014/main" id="{C1BAD0FE-55FC-3167-3250-B6515EA56668}"/>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lnSpcReduction="10000"/>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fontScale="92500" lnSpcReduction="20000"/>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85000" lnSpcReduction="20000"/>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lnSpcReduction="10000"/>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85000" lnSpcReduction="20000"/>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787</Words>
  <Application>Microsoft Macintosh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freight-text-pro</vt:lpstr>
      <vt:lpstr>Lucida Sans</vt:lpstr>
      <vt:lpstr>Wingdings</vt:lpstr>
      <vt:lpstr>Office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DARSHAN BARGAL</cp:lastModifiedBy>
  <cp:revision>52</cp:revision>
  <dcterms:created xsi:type="dcterms:W3CDTF">2022-06-06T16:58:12Z</dcterms:created>
  <dcterms:modified xsi:type="dcterms:W3CDTF">2023-11-26T06:57:33Z</dcterms:modified>
</cp:coreProperties>
</file>