
<file path=[Content_Types].xml><?xml version="1.0" encoding="utf-8"?>
<Types xmlns="http://schemas.openxmlformats.org/package/2006/content-types">
  <Override PartName="/ppt/tags/tag569.xml" ContentType="application/vnd.openxmlformats-officedocument.presentationml.tags+xml"/>
  <Override PartName="/ppt/tags/tag755.xml" ContentType="application/vnd.openxmlformats-officedocument.presentationml.tags+xml"/>
  <Override PartName="/ppt/tags/tag941.xml" ContentType="application/vnd.openxmlformats-officedocument.presentationml.tags+xml"/>
  <Override PartName="/ppt/tags/tag1087.xml" ContentType="application/vnd.openxmlformats-officedocument.presentationml.tags+xml"/>
  <Override PartName="/ppt/tags/tag1103.xml" ContentType="application/vnd.openxmlformats-officedocument.presentationml.tags+xml"/>
  <Override PartName="/ppt/tags/tag1579.xml" ContentType="application/vnd.openxmlformats-officedocument.presentationml.tags+xml"/>
  <Override PartName="/ppt/tags/tag1765.xml" ContentType="application/vnd.openxmlformats-officedocument.presentationml.tags+xml"/>
  <Override PartName="/ppt/slides/slide25.xml" ContentType="application/vnd.openxmlformats-officedocument.presentationml.slide+xml"/>
  <Override PartName="/ppt/tags/tag263.xml" ContentType="application/vnd.openxmlformats-officedocument.presentationml.tags+xml"/>
  <Override PartName="/ppt/tags/tag1273.xml" ContentType="application/vnd.openxmlformats-officedocument.presentationml.tags+xml"/>
  <Default Extension="xml" ContentType="application/xml"/>
  <Override PartName="/ppt/notesSlides/notesSlide16.xml" ContentType="application/vnd.openxmlformats-officedocument.presentationml.notesSlide+xml"/>
  <Override PartName="/ppt/tags/tag1018.xml" ContentType="application/vnd.openxmlformats-officedocument.presentationml.tags+xml"/>
  <Override PartName="/ppt/tags/tag1204.xml" ContentType="application/vnd.openxmlformats-officedocument.presentationml.tags+xml"/>
  <Override PartName="/ppt/tags/tag63.xml" ContentType="application/vnd.openxmlformats-officedocument.presentationml.tags+xml"/>
  <Override PartName="/ppt/tags/tag178.xml" ContentType="application/vnd.openxmlformats-officedocument.presentationml.tags+xml"/>
  <Override PartName="/ppt/tags/tag364.xml" ContentType="application/vnd.openxmlformats-officedocument.presentationml.tags+xml"/>
  <Override PartName="/ppt/tags/tag856.xml" ContentType="application/vnd.openxmlformats-officedocument.presentationml.tags+xml"/>
  <Override PartName="/ppt/tags/tag1188.xml" ContentType="application/vnd.openxmlformats-officedocument.presentationml.tags+xml"/>
  <Override PartName="/ppt/tags/tag109.xml" ContentType="application/vnd.openxmlformats-officedocument.presentationml.tags+xml"/>
  <Override PartName="/ppt/tags/tag550.xml" ContentType="application/vnd.openxmlformats-officedocument.presentationml.tags+xml"/>
  <Override PartName="/ppt/tags/tag1374.xml" ContentType="application/vnd.openxmlformats-officedocument.presentationml.tags+xml"/>
  <Override PartName="/ppt/tags/tag1560.xml" ContentType="application/vnd.openxmlformats-officedocument.presentationml.tags+xml"/>
  <Override PartName="/ppt/tags/tag279.xml" ContentType="application/vnd.openxmlformats-officedocument.presentationml.tags+xml"/>
  <Override PartName="/ppt/tags/tag957.xml" ContentType="application/vnd.openxmlformats-officedocument.presentationml.tags+xml"/>
  <Override PartName="/ppt/tags/tag1119.xml" ContentType="application/vnd.openxmlformats-officedocument.presentationml.tags+xml"/>
  <Override PartName="/ppt/tags/tag1305.xml" ContentType="application/vnd.openxmlformats-officedocument.presentationml.tags+xml"/>
  <Override PartName="/ppt/tags/tag465.xml" ContentType="application/vnd.openxmlformats-officedocument.presentationml.tags+xml"/>
  <Override PartName="/ppt/tags/tag1289.xml" ContentType="application/vnd.openxmlformats-officedocument.presentationml.tags+xml"/>
  <Override PartName="/ppt/tags/tag1475.xml" ContentType="application/vnd.openxmlformats-officedocument.presentationml.tags+xml"/>
  <Default Extension="png" ContentType="image/png"/>
  <Override PartName="/ppt/tags/tag651.xml" ContentType="application/vnd.openxmlformats-officedocument.presentationml.tags+xml"/>
  <Override PartName="/ppt/tags/tag1661.xml" ContentType="application/vnd.openxmlformats-officedocument.presentationml.tags+xml"/>
  <Override PartName="/ppt/tags/tag79.xml" ContentType="application/vnd.openxmlformats-officedocument.presentationml.tags+xml"/>
  <Override PartName="/ppt/diagrams/quickStyle3.xml" ContentType="application/vnd.openxmlformats-officedocument.drawingml.diagramStyle+xml"/>
  <Override PartName="/ppt/tags/tag1406.xml" ContentType="application/vnd.openxmlformats-officedocument.presentationml.tags+xml"/>
  <Override PartName="/ppt/tags/tag566.xml" ContentType="application/vnd.openxmlformats-officedocument.presentationml.tags+xml"/>
  <Override PartName="/ppt/tags/tag752.xml" ContentType="application/vnd.openxmlformats-officedocument.presentationml.tags+xml"/>
  <Override PartName="/ppt/tags/tag1100.xml" ContentType="application/vnd.openxmlformats-officedocument.presentationml.tags+xml"/>
  <Override PartName="/ppt/tags/tag1576.xml" ContentType="application/vnd.openxmlformats-officedocument.presentationml.tags+xml"/>
  <Override PartName="/ppt/slides/slide22.xml" ContentType="application/vnd.openxmlformats-officedocument.presentationml.slide+xml"/>
  <Override PartName="/ppt/tags/tag260.xml" ContentType="application/vnd.openxmlformats-officedocument.presentationml.tags+xml"/>
  <Override PartName="/ppt/tags/tag1084.xml" ContentType="application/vnd.openxmlformats-officedocument.presentationml.tags+xml"/>
  <Override PartName="/ppt/tags/tag1270.xml" ContentType="application/vnd.openxmlformats-officedocument.presentationml.tags+xml"/>
  <Override PartName="/ppt/tags/tag1762.xml" ContentType="application/vnd.openxmlformats-officedocument.presentationml.tags+xml"/>
  <Override PartName="/ppt/notesSlides/notesSlide13.xml" ContentType="application/vnd.openxmlformats-officedocument.presentationml.notesSlide+xml"/>
  <Override PartName="/ppt/tags/tag667.xml" ContentType="application/vnd.openxmlformats-officedocument.presentationml.tags+xml"/>
  <Override PartName="/ppt/tags/tag1015.xml" ContentType="application/vnd.openxmlformats-officedocument.presentationml.tags+xml"/>
  <Override PartName="/ppt/tags/tag1507.xml" ContentType="application/vnd.openxmlformats-officedocument.presentationml.tags+xml"/>
  <Override PartName="/ppt/tags/tag175.xml" ContentType="application/vnd.openxmlformats-officedocument.presentationml.tags+xml"/>
  <Override PartName="/ppt/tags/tag853.xml" ContentType="application/vnd.openxmlformats-officedocument.presentationml.tags+xml"/>
  <Override PartName="/ppt/tags/tag1185.xml" ContentType="application/vnd.openxmlformats-officedocument.presentationml.tags+xml"/>
  <Override PartName="/ppt/tags/tag1201.xml" ContentType="application/vnd.openxmlformats-officedocument.presentationml.tags+xml"/>
  <Override PartName="/ppt/tags/tag1677.xml" ContentType="application/vnd.openxmlformats-officedocument.presentationml.tags+xml"/>
  <Override PartName="/ppt/tags/tag60.xml" ContentType="application/vnd.openxmlformats-officedocument.presentationml.tags+xml"/>
  <Override PartName="/ppt/tags/tag361.xml" ContentType="application/vnd.openxmlformats-officedocument.presentationml.tags+xml"/>
  <Override PartName="/ppt/tags/tag1371.xml" ContentType="application/vnd.openxmlformats-officedocument.presentationml.tags+xml"/>
  <Override PartName="/ppt/tags/tag1608.xml" ContentType="application/vnd.openxmlformats-officedocument.presentationml.tags+xml"/>
  <Override PartName="/ppt/tags/tag106.xml" ContentType="application/vnd.openxmlformats-officedocument.presentationml.tags+xml"/>
  <Override PartName="/ppt/tags/tag768.xml" ContentType="application/vnd.openxmlformats-officedocument.presentationml.tags+xml"/>
  <Override PartName="/ppt/tags/tag1116.xml" ContentType="application/vnd.openxmlformats-officedocument.presentationml.tags+xml"/>
  <Override PartName="/ppt/tags/tag1778.xml" ContentType="application/vnd.openxmlformats-officedocument.presentationml.tags+xml"/>
  <Override PartName="/ppt/slides/slide38.xml" ContentType="application/vnd.openxmlformats-officedocument.presentationml.slide+xml"/>
  <Override PartName="/ppt/tags/tag276.xml" ContentType="application/vnd.openxmlformats-officedocument.presentationml.tags+xml"/>
  <Override PartName="/ppt/tags/tag462.xml" ContentType="application/vnd.openxmlformats-officedocument.presentationml.tags+xml"/>
  <Override PartName="/ppt/tags/tag954.xml" ContentType="application/vnd.openxmlformats-officedocument.presentationml.tags+xml"/>
  <Override PartName="/ppt/tags/tag1286.xml" ContentType="application/vnd.openxmlformats-officedocument.presentationml.tags+xml"/>
  <Override PartName="/ppt/tags/tag1302.xml" ContentType="application/vnd.openxmlformats-officedocument.presentationml.tags+xml"/>
  <Override PartName="/ppt/tags/tag207.xml" ContentType="application/vnd.openxmlformats-officedocument.presentationml.tags+xml"/>
  <Override PartName="/ppt/notesSlides/notesSlide29.xml" ContentType="application/vnd.openxmlformats-officedocument.presentationml.notesSlide+xml"/>
  <Override PartName="/ppt/tags/tag1472.xml" ContentType="application/vnd.openxmlformats-officedocument.presentationml.tags+xml"/>
  <Override PartName="/ppt/tags/tag1709.xml" ContentType="application/vnd.openxmlformats-officedocument.presentationml.tags+xml"/>
  <Override PartName="/ppt/tags/tag869.xml" ContentType="application/vnd.openxmlformats-officedocument.presentationml.tags+xml"/>
  <Override PartName="/ppt/tags/tag1217.xml" ContentType="application/vnd.openxmlformats-officedocument.presentationml.tags+xml"/>
  <Override PartName="/ppt/tags/tag1403.xml" ContentType="application/vnd.openxmlformats-officedocument.presentationml.tags+xml"/>
  <Override PartName="/ppt/tags/tag76.xml" ContentType="application/vnd.openxmlformats-officedocument.presentationml.tags+xml"/>
  <Override PartName="/ppt/tags/tag377.xml" ContentType="application/vnd.openxmlformats-officedocument.presentationml.tags+xml"/>
  <Override PartName="/ppt/tags/tag563.xml" ContentType="application/vnd.openxmlformats-officedocument.presentationml.tags+xml"/>
  <Override PartName="/ppt/tags/tag1387.xml" ContentType="application/vnd.openxmlformats-officedocument.presentationml.tags+xml"/>
  <Override PartName="/ppt/tags/tag1573.xml" ContentType="application/vnd.openxmlformats-officedocument.presentationml.tags+xml"/>
  <Override PartName="/ppt/tags/tag308.xml" ContentType="application/vnd.openxmlformats-officedocument.presentationml.tags+xml"/>
  <Override PartName="/ppt/tags/tag1081.xml" ContentType="application/vnd.openxmlformats-officedocument.presentationml.tags+xml"/>
  <Override PartName="/ppt/tags/tag1318.xml" ContentType="application/vnd.openxmlformats-officedocument.presentationml.tags+xml"/>
  <Override PartName="/ppt/tags/tag478.xml" ContentType="application/vnd.openxmlformats-officedocument.presentationml.tags+xml"/>
  <Override PartName="/ppt/diagrams/layout3.xml" ContentType="application/vnd.openxmlformats-officedocument.drawingml.diagramLayout+xml"/>
  <Override PartName="/ppt/tags/tag1504.xml" ContentType="application/vnd.openxmlformats-officedocument.presentationml.tags+xml"/>
  <Override PartName="/ppt/notesSlides/notesSlide10.xml" ContentType="application/vnd.openxmlformats-officedocument.presentationml.notesSlide+xml"/>
  <Override PartName="/ppt/tags/tag664.xml" ContentType="application/vnd.openxmlformats-officedocument.presentationml.tags+xml"/>
  <Override PartName="/ppt/tags/tag850.xml" ContentType="application/vnd.openxmlformats-officedocument.presentationml.tags+xml"/>
  <Override PartName="/ppt/tags/tag1012.xml" ContentType="application/vnd.openxmlformats-officedocument.presentationml.tags+xml"/>
  <Override PartName="/ppt/tags/tag1488.xml" ContentType="application/vnd.openxmlformats-officedocument.presentationml.tags+xml"/>
  <Override PartName="/ppt/tags/tag1674.xml" ContentType="application/vnd.openxmlformats-officedocument.presentationml.tags+xml"/>
  <Override PartName="/ppt/tags/tag172.xml" ContentType="application/vnd.openxmlformats-officedocument.presentationml.tags+xml"/>
  <Override PartName="/ppt/tags/tag409.xml" ContentType="application/vnd.openxmlformats-officedocument.presentationml.tags+xml"/>
  <Override PartName="/ppt/tags/tag1182.xml" ContentType="application/vnd.openxmlformats-officedocument.presentationml.tags+xml"/>
  <Override PartName="/ppt/tags/tag1419.xml" ContentType="application/vnd.openxmlformats-officedocument.presentationml.tags+xml"/>
  <Override PartName="/ppt/tags/tag103.xml" ContentType="application/vnd.openxmlformats-officedocument.presentationml.tags+xml"/>
  <Override PartName="/ppt/tags/tag579.xml" ContentType="application/vnd.openxmlformats-officedocument.presentationml.tags+xml"/>
  <Override PartName="/ppt/tags/tag1113.xml" ContentType="application/vnd.openxmlformats-officedocument.presentationml.tags+xml"/>
  <Override PartName="/ppt/tags/tag1589.xml" ContentType="application/vnd.openxmlformats-officedocument.presentationml.tags+xml"/>
  <Override PartName="/ppt/tags/tag1605.xml" ContentType="application/vnd.openxmlformats-officedocument.presentationml.tags+xml"/>
  <Override PartName="/ppt/tags/tag273.xml" ContentType="application/vnd.openxmlformats-officedocument.presentationml.tags+xml"/>
  <Override PartName="/ppt/tags/tag765.xml" ContentType="application/vnd.openxmlformats-officedocument.presentationml.tags+xml"/>
  <Override PartName="/ppt/tags/tag951.xml" ContentType="application/vnd.openxmlformats-officedocument.presentationml.tags+xml"/>
  <Override PartName="/ppt/tags/tag1097.xml" ContentType="application/vnd.openxmlformats-officedocument.presentationml.tags+xml"/>
  <Override PartName="/ppt/tags/tag1775.xml" ContentType="application/vnd.openxmlformats-officedocument.presentationml.tags+xml"/>
  <Override PartName="/ppt/slides/slide35.xml" ContentType="application/vnd.openxmlformats-officedocument.presentationml.slide+xml"/>
  <Override PartName="/ppt/tags/tag1283.xml" ContentType="application/vnd.openxmlformats-officedocument.presentationml.tags+xml"/>
  <Override PartName="/ppt/tags/tag1706.xml" ContentType="application/vnd.openxmlformats-officedocument.presentationml.tags+xml"/>
  <Override PartName="/ppt/tags/tag188.xml" ContentType="application/vnd.openxmlformats-officedocument.presentationml.tags+xml"/>
  <Override PartName="/ppt/tags/tag204.xml" ContentType="application/vnd.openxmlformats-officedocument.presentationml.tags+xml"/>
  <Override PartName="/ppt/tags/tag866.xml" ContentType="application/vnd.openxmlformats-officedocument.presentationml.tags+xml"/>
  <Override PartName="/ppt/notesSlides/notesSlide26.xml" ContentType="application/vnd.openxmlformats-officedocument.presentationml.notesSlide+xml"/>
  <Override PartName="/ppt/tags/tag1028.xml" ContentType="application/vnd.openxmlformats-officedocument.presentationml.tags+xml"/>
  <Override PartName="/ppt/tags/tag1214.xml" ContentType="application/vnd.openxmlformats-officedocument.presentationml.tags+xml"/>
  <Override PartName="/ppt/tags/tag73.xml" ContentType="application/vnd.openxmlformats-officedocument.presentationml.tags+xml"/>
  <Override PartName="/ppt/tags/tag374.xml" ContentType="application/vnd.openxmlformats-officedocument.presentationml.tags+xml"/>
  <Override PartName="/ppt/tags/tag1198.xml" ContentType="application/vnd.openxmlformats-officedocument.presentationml.tags+xml"/>
  <Override PartName="/ppt/tags/tag1384.xml" ContentType="application/vnd.openxmlformats-officedocument.presentationml.tags+xml"/>
  <Override PartName="/ppt/tags/tag1400.xml" ContentType="application/vnd.openxmlformats-officedocument.presentationml.tags+xml"/>
  <Override PartName="/ppt/tags/tag119.xml" ContentType="application/vnd.openxmlformats-officedocument.presentationml.tags+xml"/>
  <Override PartName="/ppt/tags/tag560.xml" ContentType="application/vnd.openxmlformats-officedocument.presentationml.tags+xml"/>
  <Override PartName="/ppt/tags/tag1129.xml" ContentType="application/vnd.openxmlformats-officedocument.presentationml.tags+xml"/>
  <Override PartName="/ppt/tags/tag1570.xml" ContentType="application/vnd.openxmlformats-officedocument.presentationml.tags+xml"/>
  <Override PartName="/ppt/tags/tag289.xml" ContentType="application/vnd.openxmlformats-officedocument.presentationml.tags+xml"/>
  <Override PartName="/ppt/tags/tag305.xml" ContentType="application/vnd.openxmlformats-officedocument.presentationml.tags+xml"/>
  <Override PartName="/ppt/tags/tag967.xml" ContentType="application/vnd.openxmlformats-officedocument.presentationml.tags+xml"/>
  <Override PartName="/ppt/tags/tag1299.xml" ContentType="application/vnd.openxmlformats-officedocument.presentationml.tags+xml"/>
  <Override PartName="/ppt/tags/tag1315.xml" ContentType="application/vnd.openxmlformats-officedocument.presentationml.tags+xml"/>
  <Override PartName="/ppt/tags/tag1501.xml" ContentType="application/vnd.openxmlformats-officedocument.presentationml.tags+xml"/>
  <Override PartName="/ppt/tags/tag475.xml" ContentType="application/vnd.openxmlformats-officedocument.presentationml.tags+xml"/>
  <Override PartName="/ppt/tags/tag661.xml" ContentType="application/vnd.openxmlformats-officedocument.presentationml.tags+xml"/>
  <Override PartName="/ppt/tags/tag1485.xml" ContentType="application/vnd.openxmlformats-officedocument.presentationml.tags+xml"/>
  <Override PartName="/ppt/tags/tag406.xml" ContentType="application/vnd.openxmlformats-officedocument.presentationml.tags+xml"/>
  <Override PartName="/ppt/tags/tag1671.xml" ContentType="application/vnd.openxmlformats-officedocument.presentationml.tags+xml"/>
  <Override PartName="/ppt/tags/tag89.xml" ContentType="application/vnd.openxmlformats-officedocument.presentationml.tags+xml"/>
  <Override PartName="/ppt/tags/tag576.xml" ContentType="application/vnd.openxmlformats-officedocument.presentationml.tags+xml"/>
  <Override PartName="/ppt/tags/tag1416.xml" ContentType="application/vnd.openxmlformats-officedocument.presentationml.tags+xml"/>
  <Override PartName="/ppt/tags/tag1602.xml" ContentType="application/vnd.openxmlformats-officedocument.presentationml.tags+xml"/>
  <Override PartName="/ppt/tags/tag100.xml" ContentType="application/vnd.openxmlformats-officedocument.presentationml.tags+xml"/>
  <Override PartName="/ppt/tags/tag762.xml" ContentType="application/vnd.openxmlformats-officedocument.presentationml.tags+xml"/>
  <Override PartName="/ppt/tags/tag1094.xml" ContentType="application/vnd.openxmlformats-officedocument.presentationml.tags+xml"/>
  <Override PartName="/ppt/tags/tag1110.xml" ContentType="application/vnd.openxmlformats-officedocument.presentationml.tags+xml"/>
  <Override PartName="/ppt/tags/tag1586.xml" ContentType="application/vnd.openxmlformats-officedocument.presentationml.tags+xml"/>
  <Override PartName="/ppt/tags/tag1772.xml" ContentType="application/vnd.openxmlformats-officedocument.presentationml.tags+xml"/>
  <Override PartName="/ppt/slides/slide32.xml" ContentType="application/vnd.openxmlformats-officedocument.presentationml.slide+xml"/>
  <Override PartName="/ppt/tags/tag270.xml" ContentType="application/vnd.openxmlformats-officedocument.presentationml.tags+xml"/>
  <Override PartName="/ppt/tags/tag507.xml" ContentType="application/vnd.openxmlformats-officedocument.presentationml.tags+xml"/>
  <Override PartName="/ppt/tags/tag1280.xml" ContentType="application/vnd.openxmlformats-officedocument.presentationml.tags+xml"/>
  <Override PartName="/ppt/tags/tag1517.xml" ContentType="application/vnd.openxmlformats-officedocument.presentationml.tags+xml"/>
  <Override PartName="/ppt/tags/tag201.xml" ContentType="application/vnd.openxmlformats-officedocument.presentationml.tags+xml"/>
  <Override PartName="/ppt/tags/tag677.xml" ContentType="application/vnd.openxmlformats-officedocument.presentationml.tags+xml"/>
  <Override PartName="/ppt/notesSlides/notesSlide23.xml" ContentType="application/vnd.openxmlformats-officedocument.presentationml.notesSlide+xml"/>
  <Override PartName="/ppt/tags/tag1025.xml" ContentType="application/vnd.openxmlformats-officedocument.presentationml.tags+xml"/>
  <Override PartName="/ppt/tags/tag1687.xml" ContentType="application/vnd.openxmlformats-officedocument.presentationml.tags+xml"/>
  <Override PartName="/ppt/tags/tag1703.xml" ContentType="application/vnd.openxmlformats-officedocument.presentationml.tags+xml"/>
  <Override PartName="/ppt/tags/tag185.xml" ContentType="application/vnd.openxmlformats-officedocument.presentationml.tags+xml"/>
  <Override PartName="/ppt/tags/tag371.xml" ContentType="application/vnd.openxmlformats-officedocument.presentationml.tags+xml"/>
  <Override PartName="/ppt/tags/tag863.xml" ContentType="application/vnd.openxmlformats-officedocument.presentationml.tags+xml"/>
  <Override PartName="/ppt/tags/tag1195.xml" ContentType="application/vnd.openxmlformats-officedocument.presentationml.tags+xml"/>
  <Override PartName="/ppt/tags/tag1211.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608.xml" ContentType="application/vnd.openxmlformats-officedocument.presentationml.tags+xml"/>
  <Override PartName="/ppt/tags/tag1381.xml" ContentType="application/vnd.openxmlformats-officedocument.presentationml.tags+xml"/>
  <Override PartName="/ppt/tags/tag1618.xml" ContentType="application/vnd.openxmlformats-officedocument.presentationml.tags+xml"/>
  <Override PartName="/ppt/tags/tag302.xml" ContentType="application/vnd.openxmlformats-officedocument.presentationml.tags+xml"/>
  <Override PartName="/ppt/tags/tag778.xml" ContentType="application/vnd.openxmlformats-officedocument.presentationml.tags+xml"/>
  <Override PartName="/ppt/tags/tag964.xml" ContentType="application/vnd.openxmlformats-officedocument.presentationml.tags+xml"/>
  <Override PartName="/ppt/tags/tag1126.xml" ContentType="application/vnd.openxmlformats-officedocument.presentationml.tags+xml"/>
  <Override PartName="/ppt/tags/tag1312.xml" ContentType="application/vnd.openxmlformats-officedocument.presentationml.tags+xml"/>
  <Override PartName="/ppt/slides/slide48.xml" ContentType="application/vnd.openxmlformats-officedocument.presentationml.slide+xml"/>
  <Override PartName="/ppt/tags/tag286.xml" ContentType="application/vnd.openxmlformats-officedocument.presentationml.tags+xml"/>
  <Override PartName="/ppt/tags/tag472.xml" ContentType="application/vnd.openxmlformats-officedocument.presentationml.tags+xml"/>
  <Override PartName="/ppt/tags/tag709.xml" ContentType="application/vnd.openxmlformats-officedocument.presentationml.tags+xml"/>
  <Override PartName="/ppt/tags/tag1296.xml" ContentType="application/vnd.openxmlformats-officedocument.presentationml.tags+xml"/>
  <Override PartName="/ppt/tags/tag1482.xml" ContentType="application/vnd.openxmlformats-officedocument.presentationml.tags+xml"/>
  <Override PartName="/ppt/tags/tag217.xml" ContentType="application/vnd.openxmlformats-officedocument.presentationml.tags+xml"/>
  <Override PartName="/ppt/tags/tag1227.xml" ContentType="application/vnd.openxmlformats-officedocument.presentationml.tags+xml"/>
  <Override PartName="/ppt/notesSlides/notesSlide39.xml" ContentType="application/vnd.openxmlformats-officedocument.presentationml.notesSlide+xml"/>
  <Override PartName="/ppt/tags/tag1719.xml" ContentType="application/vnd.openxmlformats-officedocument.presentationml.tags+xml"/>
  <Override PartName="/ppt/tags/tag86.xml" ContentType="application/vnd.openxmlformats-officedocument.presentationml.tags+xml"/>
  <Override PartName="/ppt/tags/tag387.xml" ContentType="application/vnd.openxmlformats-officedocument.presentationml.tags+xml"/>
  <Override PartName="/ppt/tags/tag403.xml" ContentType="application/vnd.openxmlformats-officedocument.presentationml.tags+xml"/>
  <Override PartName="/ppt/tags/tag879.xml" ContentType="application/vnd.openxmlformats-officedocument.presentationml.tags+xml"/>
  <Override PartName="/ppt/tags/tag1413.xml" ContentType="application/vnd.openxmlformats-officedocument.presentationml.tags+xml"/>
  <Override PartName="/ppt/tags/tag573.xml" ContentType="application/vnd.openxmlformats-officedocument.presentationml.tags+xml"/>
  <Override PartName="/ppt/tags/tag1397.xml" ContentType="application/vnd.openxmlformats-officedocument.presentationml.tags+xml"/>
  <Override PartName="/ppt/tags/tag1583.xml" ContentType="application/vnd.openxmlformats-officedocument.presentationml.tags+xml"/>
  <Override PartName="/ppt/tags/tag17.xml" ContentType="application/vnd.openxmlformats-officedocument.presentationml.tags+xml"/>
  <Override PartName="/ppt/tags/tag318.xml" ContentType="application/vnd.openxmlformats-officedocument.presentationml.tags+xml"/>
  <Override PartName="/ppt/tags/tag504.xml" ContentType="application/vnd.openxmlformats-officedocument.presentationml.tags+xml"/>
  <Override PartName="/ppt/tags/tag1091.xml" ContentType="application/vnd.openxmlformats-officedocument.presentationml.tags+xml"/>
  <Override PartName="/ppt/tags/tag1328.xml" ContentType="application/vnd.openxmlformats-officedocument.presentationml.tags+xml"/>
  <Override PartName="/ppt/tags/tag488.xml" ContentType="application/vnd.openxmlformats-officedocument.presentationml.tags+xml"/>
  <Override PartName="/ppt/notesSlides/notesSlide20.xml" ContentType="application/vnd.openxmlformats-officedocument.presentationml.notesSlide+xml"/>
  <Override PartName="/ppt/tags/tag1022.xml" ContentType="application/vnd.openxmlformats-officedocument.presentationml.tags+xml"/>
  <Override PartName="/ppt/tags/tag1498.xml" ContentType="application/vnd.openxmlformats-officedocument.presentationml.tags+xml"/>
  <Override PartName="/ppt/tags/tag1514.xml" ContentType="application/vnd.openxmlformats-officedocument.presentationml.tags+xml"/>
  <Override PartName="/ppt/tags/tag1700.xml" ContentType="application/vnd.openxmlformats-officedocument.presentationml.tags+xml"/>
  <Override PartName="/ppt/tags/tag182.xml" ContentType="application/vnd.openxmlformats-officedocument.presentationml.tags+xml"/>
  <Override PartName="/ppt/tags/tag674.xml" ContentType="application/vnd.openxmlformats-officedocument.presentationml.tags+xml"/>
  <Override PartName="/ppt/tags/tag860.xml" ContentType="application/vnd.openxmlformats-officedocument.presentationml.tags+xml"/>
  <Override PartName="/ppt/diagrams/colors5.xml" ContentType="application/vnd.openxmlformats-officedocument.drawingml.diagramColors+xml"/>
  <Override PartName="/ppt/tags/tag1684.xml" ContentType="application/vnd.openxmlformats-officedocument.presentationml.tags+xml"/>
  <Override PartName="/ppt/tags/tag419.xml" ContentType="application/vnd.openxmlformats-officedocument.presentationml.tags+xml"/>
  <Override PartName="/ppt/tags/tag605.xml" ContentType="application/vnd.openxmlformats-officedocument.presentationml.tags+xml"/>
  <Override PartName="/ppt/tags/tag1192.xml" ContentType="application/vnd.openxmlformats-officedocument.presentationml.tags+xml"/>
  <Override PartName="/ppt/tags/tag1429.xml" ContentType="application/vnd.openxmlformats-officedocument.presentationml.tags+xml"/>
  <Override PartName="/ppt/tags/tag1615.xml" ContentType="application/vnd.openxmlformats-officedocument.presentationml.tags+xml"/>
  <Override PartName="/ppt/tags/tag113.xml" ContentType="application/vnd.openxmlformats-officedocument.presentationml.tags+xml"/>
  <Override PartName="/ppt/tags/tag589.xml" ContentType="application/vnd.openxmlformats-officedocument.presentationml.tags+xml"/>
  <Override PartName="/ppt/tags/tag775.xml" ContentType="application/vnd.openxmlformats-officedocument.presentationml.tags+xml"/>
  <Override PartName="/ppt/tags/tag1123.xml" ContentType="application/vnd.openxmlformats-officedocument.presentationml.tags+xml"/>
  <Override PartName="/ppt/tags/tag1599.xml" ContentType="application/vnd.openxmlformats-officedocument.presentationml.tags+xml"/>
  <Override PartName="/ppt/slides/slide45.xml" ContentType="application/vnd.openxmlformats-officedocument.presentationml.slide+xml"/>
  <Override PartName="/ppt/theme/theme3.xml" ContentType="application/vnd.openxmlformats-officedocument.theme+xml"/>
  <Override PartName="/ppt/tags/tag283.xml" ContentType="application/vnd.openxmlformats-officedocument.presentationml.tags+xml"/>
  <Override PartName="/ppt/tags/tag961.xml" ContentType="application/vnd.openxmlformats-officedocument.presentationml.tags+xml"/>
  <Override PartName="/ppt/tags/tag1293.xml" ContentType="application/vnd.openxmlformats-officedocument.presentationml.tags+xml"/>
  <Override PartName="/ppt/tags/tag1785.xml" ContentType="application/vnd.openxmlformats-officedocument.presentationml.tags+xml"/>
  <Override PartName="/ppt/tags/tag706.xml" ContentType="application/vnd.openxmlformats-officedocument.presentationml.tags+xml"/>
  <Override PartName="/ppt/tags/tag1038.xml" ContentType="application/vnd.openxmlformats-officedocument.presentationml.tags+xml"/>
  <Override PartName="/ppt/notesSlides/notesSlide36.xml" ContentType="application/vnd.openxmlformats-officedocument.presentationml.notesSlide+xml"/>
  <Override PartName="/ppt/tags/tag1716.xml" ContentType="application/vnd.openxmlformats-officedocument.presentationml.tags+xml"/>
  <Override PartName="/ppt/tags/tag198.xml" ContentType="application/vnd.openxmlformats-officedocument.presentationml.tags+xml"/>
  <Override PartName="/ppt/tags/tag214.xml" ContentType="application/vnd.openxmlformats-officedocument.presentationml.tags+xml"/>
  <Override PartName="/ppt/tags/tag400.xml" ContentType="application/vnd.openxmlformats-officedocument.presentationml.tags+xml"/>
  <Override PartName="/ppt/tags/tag876.xml" ContentType="application/vnd.openxmlformats-officedocument.presentationml.tags+xml"/>
  <Override PartName="/ppt/tags/tag1224.xml" ContentType="application/vnd.openxmlformats-officedocument.presentationml.tags+xml"/>
  <Override PartName="/ppt/tags/tag1410.xml" ContentType="application/vnd.openxmlformats-officedocument.presentationml.tags+xml"/>
  <Override PartName="/ppt/tags/tag83.xml" ContentType="application/vnd.openxmlformats-officedocument.presentationml.tags+xml"/>
  <Override PartName="/ppt/tags/tag384.xml" ContentType="application/vnd.openxmlformats-officedocument.presentationml.tags+xml"/>
  <Override PartName="/ppt/tags/tag570.xml" ContentType="application/vnd.openxmlformats-officedocument.presentationml.tags+xml"/>
  <Override PartName="/ppt/tags/tag807.xml" ContentType="application/vnd.openxmlformats-officedocument.presentationml.tags+xml"/>
  <Override PartName="/ppt/tags/tag1394.xml" ContentType="application/vnd.openxmlformats-officedocument.presentationml.tags+xml"/>
  <Override PartName="/ppt/tags/tag14.xml" ContentType="application/vnd.openxmlformats-officedocument.presentationml.tags+xml"/>
  <Override PartName="/ppt/tags/tag129.xml" ContentType="application/vnd.openxmlformats-officedocument.presentationml.tags+xml"/>
  <Override PartName="/ppt/tags/tag315.xml" ContentType="application/vnd.openxmlformats-officedocument.presentationml.tags+xml"/>
  <Override PartName="/ppt/tags/tag1139.xml" ContentType="application/vnd.openxmlformats-officedocument.presentationml.tags+xml"/>
  <Override PartName="/ppt/tags/tag1580.xml" ContentType="application/vnd.openxmlformats-officedocument.presentationml.tags+xml"/>
  <Override PartName="/ppt/tags/tag299.xml" ContentType="application/vnd.openxmlformats-officedocument.presentationml.tags+xml"/>
  <Override PartName="/ppt/tags/tag485.xml" ContentType="application/vnd.openxmlformats-officedocument.presentationml.tags+xml"/>
  <Override PartName="/ppt/tags/tag501.xml" ContentType="application/vnd.openxmlformats-officedocument.presentationml.tags+xml"/>
  <Override PartName="/ppt/tags/tag977.xml" ContentType="application/vnd.openxmlformats-officedocument.presentationml.tags+xml"/>
  <Override PartName="/ppt/tags/tag1325.xml" ContentType="application/vnd.openxmlformats-officedocument.presentationml.tags+xml"/>
  <Override PartName="/ppt/tags/tag1511.xml" ContentType="application/vnd.openxmlformats-officedocument.presentationml.tags+xml"/>
  <Override PartName="/ppt/tags/tag671.xml" ContentType="application/vnd.openxmlformats-officedocument.presentationml.tags+xml"/>
  <Override PartName="/ppt/tags/tag908.xml" ContentType="application/vnd.openxmlformats-officedocument.presentationml.tags+xml"/>
  <Override PartName="/ppt/tags/tag1495.xml" ContentType="application/vnd.openxmlformats-officedocument.presentationml.tags+xml"/>
  <Override PartName="/ppt/tags/tag1681.xml" ContentType="application/vnd.openxmlformats-officedocument.presentationml.tags+xml"/>
  <Override PartName="/ppt/tags/tag416.xml" ContentType="application/vnd.openxmlformats-officedocument.presentationml.tags+xml"/>
  <Override PartName="/ppt/diagrams/colors2.xml" ContentType="application/vnd.openxmlformats-officedocument.drawingml.diagramColors+xml"/>
  <Override PartName="/ppt/tags/tag1426.xml" ContentType="application/vnd.openxmlformats-officedocument.presentationml.tags+xml"/>
  <Override PartName="/ppt/tags/tag99.xml" ContentType="application/vnd.openxmlformats-officedocument.presentationml.tags+xml"/>
  <Override PartName="/ppt/tags/tag110.xml" ContentType="application/vnd.openxmlformats-officedocument.presentationml.tags+xml"/>
  <Override PartName="/ppt/tags/tag586.xml" ContentType="application/vnd.openxmlformats-officedocument.presentationml.tags+xml"/>
  <Override PartName="/ppt/tags/tag602.xml" ContentType="application/vnd.openxmlformats-officedocument.presentationml.tags+xml"/>
  <Override PartName="/ppt/tags/tag1596.xml" ContentType="application/vnd.openxmlformats-officedocument.presentationml.tags+xml"/>
  <Override PartName="/ppt/tags/tag1612.xml" ContentType="application/vnd.openxmlformats-officedocument.presentationml.tags+xml"/>
  <Override PartName="/ppt/tags/tag280.xml" ContentType="application/vnd.openxmlformats-officedocument.presentationml.tags+xml"/>
  <Override PartName="/ppt/tags/tag772.xml" ContentType="application/vnd.openxmlformats-officedocument.presentationml.tags+xml"/>
  <Override PartName="/ppt/tags/tag1120.xml" ContentType="application/vnd.openxmlformats-officedocument.presentationml.tags+xml"/>
  <Override PartName="/ppt/tags/tag1782.xml" ContentType="application/vnd.openxmlformats-officedocument.presentationml.tags+xml"/>
  <Override PartName="/ppt/slides/slide42.xml" ContentType="application/vnd.openxmlformats-officedocument.presentationml.slide+xml"/>
  <Override PartName="/ppt/tags/tag517.xml" ContentType="application/vnd.openxmlformats-officedocument.presentationml.tags+xml"/>
  <Override PartName="/ppt/tags/tag703.xml" ContentType="application/vnd.openxmlformats-officedocument.presentationml.tags+xml"/>
  <Override PartName="/ppt/tags/tag1290.xml" ContentType="application/vnd.openxmlformats-officedocument.presentationml.tags+xml"/>
  <Override PartName="/ppt/tags/tag1527.xml" ContentType="application/vnd.openxmlformats-officedocument.presentationml.tags+xml"/>
  <Override PartName="/ppt/tags/tag1713.xml" ContentType="application/vnd.openxmlformats-officedocument.presentationml.tags+xml"/>
  <Override PartName="/ppt/tags/tag211.xml" ContentType="application/vnd.openxmlformats-officedocument.presentationml.tags+xml"/>
  <Override PartName="/ppt/tags/tag687.xml" ContentType="application/vnd.openxmlformats-officedocument.presentationml.tags+xml"/>
  <Override PartName="/ppt/tags/tag873.xml" ContentType="application/vnd.openxmlformats-officedocument.presentationml.tags+xml"/>
  <Override PartName="/ppt/tags/tag1035.xml" ContentType="application/vnd.openxmlformats-officedocument.presentationml.tags+xml"/>
  <Override PartName="/ppt/notesSlides/notesSlide33.xml" ContentType="application/vnd.openxmlformats-officedocument.presentationml.notesSlide+xml"/>
  <Override PartName="/ppt/tags/tag1221.xml" ContentType="application/vnd.openxmlformats-officedocument.presentationml.tags+xml"/>
  <Override PartName="/ppt/tags/tag1697.xml" ContentType="application/vnd.openxmlformats-officedocument.presentationml.tags+xml"/>
  <Override PartName="/ppt/tags/tag80.xml" ContentType="application/vnd.openxmlformats-officedocument.presentationml.tags+xml"/>
  <Override PartName="/ppt/tags/tag195.xml" ContentType="application/vnd.openxmlformats-officedocument.presentationml.tags+xml"/>
  <Override PartName="/ppt/tags/tag381.xml" ContentType="application/vnd.openxmlformats-officedocument.presentationml.tags+xml"/>
  <Override PartName="/ppt/tags/tag618.xml" ContentType="application/vnd.openxmlformats-officedocument.presentationml.tags+xml"/>
  <Override PartName="/ppt/tags/tag1391.xml" ContentType="application/vnd.openxmlformats-officedocument.presentationml.tags+xml"/>
  <Override PartName="/ppt/tags/tag126.xml" ContentType="application/vnd.openxmlformats-officedocument.presentationml.tags+xml"/>
  <Override PartName="/ppt/tags/tag804.xml" ContentType="application/vnd.openxmlformats-officedocument.presentationml.tags+xml"/>
  <Override PartName="/ppt/tags/tag1136.xml" ContentType="application/vnd.openxmlformats-officedocument.presentationml.tags+xml"/>
  <Override PartName="/ppt/tags/tag1628.xml" ContentType="application/vnd.openxmlformats-officedocument.presentationml.tags+xml"/>
  <Override PartName="/ppt/tags/tag11.xml" ContentType="application/vnd.openxmlformats-officedocument.presentationml.tags+xml"/>
  <Override PartName="/ppt/tags/tag296.xml" ContentType="application/vnd.openxmlformats-officedocument.presentationml.tags+xml"/>
  <Override PartName="/ppt/tags/tag312.xml" ContentType="application/vnd.openxmlformats-officedocument.presentationml.tags+xml"/>
  <Override PartName="/ppt/tags/tag788.xml" ContentType="application/vnd.openxmlformats-officedocument.presentationml.tags+xml"/>
  <Override PartName="/ppt/tags/tag974.xml" ContentType="application/vnd.openxmlformats-officedocument.presentationml.tags+xml"/>
  <Override PartName="/ppt/tags/tag1322.xml" ContentType="application/vnd.openxmlformats-officedocument.presentationml.tags+xml"/>
  <Override PartName="/ppt/tags/tag482.xml" ContentType="application/vnd.openxmlformats-officedocument.presentationml.tags+xml"/>
  <Override PartName="/ppt/tags/tag719.xml" ContentType="application/vnd.openxmlformats-officedocument.presentationml.tags+xml"/>
  <Override PartName="/ppt/tags/tag1492.xml" ContentType="application/vnd.openxmlformats-officedocument.presentationml.tags+xml"/>
  <Override PartName="/ppt/tags/tag1729.xml" ContentType="application/vnd.openxmlformats-officedocument.presentationml.tags+xml"/>
  <Override PartName="/ppt/tags/tag227.xml" ContentType="application/vnd.openxmlformats-officedocument.presentationml.tags+xml"/>
  <Override PartName="/ppt/tags/tag413.xml" ContentType="application/vnd.openxmlformats-officedocument.presentationml.tags+xml"/>
  <Override PartName="/ppt/tags/tag889.xml" ContentType="application/vnd.openxmlformats-officedocument.presentationml.tags+xml"/>
  <Override PartName="/ppt/tags/tag905.xml" ContentType="application/vnd.openxmlformats-officedocument.presentationml.tags+xml"/>
  <Override PartName="/ppt/tags/tag1237.xml" ContentType="application/vnd.openxmlformats-officedocument.presentationml.tags+xml"/>
  <Override PartName="/ppt/notesSlides/notesSlide49.xml" ContentType="application/vnd.openxmlformats-officedocument.presentationml.notesSlide+xml"/>
  <Override PartName="/ppt/tags/tag96.xml" ContentType="application/vnd.openxmlformats-officedocument.presentationml.tags+xml"/>
  <Override PartName="/ppt/tags/tag252.xml" ContentType="application/vnd.openxmlformats-officedocument.presentationml.tags+xml"/>
  <Override PartName="/ppt/tags/tag397.xml" ContentType="application/vnd.openxmlformats-officedocument.presentationml.tags+xml"/>
  <Override PartName="/ppt/tags/tag744.xml" ContentType="application/vnd.openxmlformats-officedocument.presentationml.tags+xml"/>
  <Override PartName="/ppt/tags/tag930.xml" ContentType="application/vnd.openxmlformats-officedocument.presentationml.tags+xml"/>
  <Override PartName="/ppt/tags/tag1076.xml" ContentType="application/vnd.openxmlformats-officedocument.presentationml.tags+xml"/>
  <Override PartName="/ppt/tags/tag1423.xml" ContentType="application/vnd.openxmlformats-officedocument.presentationml.tags+xml"/>
  <Override PartName="/ppt/tags/tag1754.xml" ContentType="application/vnd.openxmlformats-officedocument.presentationml.tags+xml"/>
  <Override PartName="/ppt/slides/slide14.xml" ContentType="application/vnd.openxmlformats-officedocument.presentationml.slide+xml"/>
  <Override PartName="/ppt/notesMasters/notesMaster1.xml" ContentType="application/vnd.openxmlformats-officedocument.presentationml.notesMaster+xml"/>
  <Override PartName="/ppt/tags/tag583.xml" ContentType="application/vnd.openxmlformats-officedocument.presentationml.tags+xml"/>
  <Override PartName="/ppt/tags/tag1262.xml" ContentType="application/vnd.openxmlformats-officedocument.presentationml.tags+xml"/>
  <Override PartName="/ppt/tags/tag1593.xml" ContentType="application/vnd.openxmlformats-officedocument.presentationml.tags+xml"/>
  <Override PartName="/ppt/tags/tag27.xml" ContentType="application/vnd.openxmlformats-officedocument.presentationml.tags+xml"/>
  <Override PartName="/ppt/tags/tag328.xml" ContentType="application/vnd.openxmlformats-officedocument.presentationml.tags+xml"/>
  <Override PartName="/ppt/tags/tag514.xml" ContentType="application/vnd.openxmlformats-officedocument.presentationml.tags+xml"/>
  <Override PartName="/ppt/tags/tag659.xml" ContentType="application/vnd.openxmlformats-officedocument.presentationml.tags+xml"/>
  <Override PartName="/ppt/tags/tag845.xml" ContentType="application/vnd.openxmlformats-officedocument.presentationml.tags+xml"/>
  <Override PartName="/ppt/tags/tag1007.xml" ContentType="application/vnd.openxmlformats-officedocument.presentationml.tags+xml"/>
  <Override PartName="/ppt/tags/tag1338.xml" ContentType="application/vnd.openxmlformats-officedocument.presentationml.tags+xml"/>
  <Override PartName="/ppt/tags/tag1524.xml" ContentType="application/vnd.openxmlformats-officedocument.presentationml.tags+xml"/>
  <Override PartName="/ppt/tags/tag1669.xml" ContentType="application/vnd.openxmlformats-officedocument.presentationml.tags+xml"/>
  <Override PartName="/ppt/tags/tag52.xml" ContentType="application/vnd.openxmlformats-officedocument.presentationml.tags+xml"/>
  <Override PartName="/ppt/tags/tag167.xml" ContentType="application/vnd.openxmlformats-officedocument.presentationml.tags+xml"/>
  <Override PartName="/ppt/tags/tag353.xml" ContentType="application/vnd.openxmlformats-officedocument.presentationml.tags+xml"/>
  <Override PartName="/ppt/tags/tag498.xml" ContentType="application/vnd.openxmlformats-officedocument.presentationml.tags+xml"/>
  <Override PartName="/ppt/tags/tag684.xml" ContentType="application/vnd.openxmlformats-officedocument.presentationml.tags+xml"/>
  <Override PartName="/ppt/tags/tag700.xml" ContentType="application/vnd.openxmlformats-officedocument.presentationml.tags+xml"/>
  <Override PartName="/ppt/notesSlides/notesSlide30.xml" ContentType="application/vnd.openxmlformats-officedocument.presentationml.notesSlide+xml"/>
  <Override PartName="/ppt/tags/tag1032.xml" ContentType="application/vnd.openxmlformats-officedocument.presentationml.tags+xml"/>
  <Override PartName="/ppt/tags/tag1177.xml" ContentType="application/vnd.openxmlformats-officedocument.presentationml.tags+xml"/>
  <Override PartName="/ppt/tags/tag1363.xml" ContentType="application/vnd.openxmlformats-officedocument.presentationml.tags+xml"/>
  <Override PartName="/ppt/tags/tag1710.xml" ContentType="application/vnd.openxmlformats-officedocument.presentationml.tags+xml"/>
  <Override PartName="/ppt/tags/tag192.xml" ContentType="application/vnd.openxmlformats-officedocument.presentationml.tags+xml"/>
  <Override PartName="/ppt/tags/tag429.xml" ContentType="application/vnd.openxmlformats-officedocument.presentationml.tags+xml"/>
  <Override PartName="/ppt/tags/tag870.xml" ContentType="application/vnd.openxmlformats-officedocument.presentationml.tags+xml"/>
  <Override PartName="/ppt/tags/tag1108.xml" ContentType="application/vnd.openxmlformats-officedocument.presentationml.tags+xml"/>
  <Override PartName="/ppt/tags/tag1694.xml" ContentType="application/vnd.openxmlformats-officedocument.presentationml.tags+xml"/>
  <Override PartName="/ppt/tags/tag268.xml" ContentType="application/vnd.openxmlformats-officedocument.presentationml.tags+xml"/>
  <Override PartName="/ppt/tags/tag599.xml" ContentType="application/vnd.openxmlformats-officedocument.presentationml.tags+xml"/>
  <Override PartName="/ppt/tags/tag615.xml" ContentType="application/vnd.openxmlformats-officedocument.presentationml.tags+xml"/>
  <Override PartName="/ppt/tags/tag801.xml" ContentType="application/vnd.openxmlformats-officedocument.presentationml.tags+xml"/>
  <Override PartName="/ppt/tags/tag946.xml" ContentType="application/vnd.openxmlformats-officedocument.presentationml.tags+xml"/>
  <Override PartName="/ppt/tags/tag1439.xml" ContentType="application/vnd.openxmlformats-officedocument.presentationml.tags+xml"/>
  <Override PartName="/ppt/tags/tag1625.xml" ContentType="application/vnd.openxmlformats-officedocument.presentationml.tags+xml"/>
  <Override PartName="/ppt/slides/slide5.xml" ContentType="application/vnd.openxmlformats-officedocument.presentationml.slide+xml"/>
  <Override PartName="/ppt/tags/tag123.xml" ContentType="application/vnd.openxmlformats-officedocument.presentationml.tags+xml"/>
  <Override PartName="/ppt/tags/tag454.xml" ContentType="application/vnd.openxmlformats-officedocument.presentationml.tags+xml"/>
  <Override PartName="/ppt/tags/tag640.xml" ContentType="application/vnd.openxmlformats-officedocument.presentationml.tags+xml"/>
  <Override PartName="/ppt/tags/tag785.xml" ContentType="application/vnd.openxmlformats-officedocument.presentationml.tags+xml"/>
  <Override PartName="/ppt/tags/tag1133.xml" ContentType="application/vnd.openxmlformats-officedocument.presentationml.tags+xml"/>
  <Override PartName="/ppt/tags/tag1278.xml" ContentType="application/vnd.openxmlformats-officedocument.presentationml.tags+xml"/>
  <Override PartName="/ppt/tags/tag1464.xml" ContentType="application/vnd.openxmlformats-officedocument.presentationml.tags+xml"/>
  <Override PartName="/ppt/tags/tag293.xml" ContentType="application/vnd.openxmlformats-officedocument.presentationml.tags+xml"/>
  <Override PartName="/ppt/tags/tag716.xml" ContentType="application/vnd.openxmlformats-officedocument.presentationml.tags+xml"/>
  <Override PartName="/ppt/tags/tag971.xml" ContentType="application/vnd.openxmlformats-officedocument.presentationml.tags+xml"/>
  <Override PartName="/ppt/tags/tag1209.xml" ContentType="application/vnd.openxmlformats-officedocument.presentationml.tags+xml"/>
  <Override PartName="/ppt/tags/tag1650.xml" ContentType="application/vnd.openxmlformats-officedocument.presentationml.tags+xml"/>
  <Override PartName="/ppt/tags/tag68.xml" ContentType="application/vnd.openxmlformats-officedocument.presentationml.tags+xml"/>
  <Override PartName="/ppt/tags/tag224.xml" ContentType="application/vnd.openxmlformats-officedocument.presentationml.tags+xml"/>
  <Override PartName="/ppt/tags/tag369.xml" ContentType="application/vnd.openxmlformats-officedocument.presentationml.tags+xml"/>
  <Override PartName="/ppt/tags/tag555.xml" ContentType="application/vnd.openxmlformats-officedocument.presentationml.tags+xml"/>
  <Override PartName="/ppt/tags/tag902.xml" ContentType="application/vnd.openxmlformats-officedocument.presentationml.tags+xml"/>
  <Override PartName="/ppt/tags/tag1048.xml" ContentType="application/vnd.openxmlformats-officedocument.presentationml.tags+xml"/>
  <Override PartName="/ppt/tags/tag1379.xml" ContentType="application/vnd.openxmlformats-officedocument.presentationml.tags+xml"/>
  <Override PartName="/ppt/notesSlides/notesSlide46.xml" ContentType="application/vnd.openxmlformats-officedocument.presentationml.notesSlide+xml"/>
  <Override PartName="/ppt/tags/tag1726.xml" ContentType="application/vnd.openxmlformats-officedocument.presentationml.tags+xml"/>
  <Override PartName="/ppt/presentation.xml" ContentType="application/vnd.openxmlformats-officedocument.presentationml.presentation.main+xml"/>
  <Override PartName="/ppt/tags/tag394.xml" ContentType="application/vnd.openxmlformats-officedocument.presentationml.tags+xml"/>
  <Override PartName="/ppt/tags/tag410.xml" ContentType="application/vnd.openxmlformats-officedocument.presentationml.tags+xml"/>
  <Override PartName="/ppt/tags/tag741.xml" ContentType="application/vnd.openxmlformats-officedocument.presentationml.tags+xml"/>
  <Override PartName="/ppt/tags/tag886.xml" ContentType="application/vnd.openxmlformats-officedocument.presentationml.tags+xml"/>
  <Override PartName="/ppt/tags/tag1234.xml" ContentType="application/vnd.openxmlformats-officedocument.presentationml.tags+xml"/>
  <Override PartName="/ppt/tags/tag1420.xml" ContentType="application/vnd.openxmlformats-officedocument.presentationml.tags+xml"/>
  <Override PartName="/ppt/tags/tag1565.xml" ContentType="application/vnd.openxmlformats-officedocument.presentationml.tags+xml"/>
  <Override PartName="/ppt/tags/tag175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93.xml" ContentType="application/vnd.openxmlformats-officedocument.presentationml.tags+xml"/>
  <Override PartName="/ppt/tags/tag139.xml" ContentType="application/vnd.openxmlformats-officedocument.presentationml.tags+xml"/>
  <Override PartName="/ppt/tags/tag580.xml" ContentType="application/vnd.openxmlformats-officedocument.presentationml.tags+xml"/>
  <Override PartName="/ppt/tags/tag817.xml" ContentType="application/vnd.openxmlformats-officedocument.presentationml.tags+xml"/>
  <Override PartName="/ppt/tags/tag1073.xml" ContentType="application/vnd.openxmlformats-officedocument.presentationml.tags+xml"/>
  <Override PartName="/ppt/tags/tag1590.xml" ContentType="application/vnd.openxmlformats-officedocument.presentationml.tags+xml"/>
  <Override PartName="/ppt/tags/tag24.xml" ContentType="application/vnd.openxmlformats-officedocument.presentationml.tags+xml"/>
  <Override PartName="/ppt/tags/tag325.xml" ContentType="application/vnd.openxmlformats-officedocument.presentationml.tags+xml"/>
  <Override PartName="/ppt/tags/tag656.xml" ContentType="application/vnd.openxmlformats-officedocument.presentationml.tags+xml"/>
  <Override PartName="/ppt/tags/tag987.xml" ContentType="application/vnd.openxmlformats-officedocument.presentationml.tags+xml"/>
  <Override PartName="/ppt/tags/tag1004.xml" ContentType="application/vnd.openxmlformats-officedocument.presentationml.tags+xml"/>
  <Override PartName="/ppt/tags/tag1149.xml" ContentType="application/vnd.openxmlformats-officedocument.presentationml.tags+xml"/>
  <Override PartName="/ppt/tags/tag1335.xml" ContentType="application/vnd.openxmlformats-officedocument.presentationml.tags+xml"/>
  <Override PartName="/ppt/tags/tag1666.xml" ContentType="application/vnd.openxmlformats-officedocument.presentationml.tags+xml"/>
  <Override PartName="/ppt/tags/tag164.xml" ContentType="application/vnd.openxmlformats-officedocument.presentationml.tags+xml"/>
  <Override PartName="/ppt/tags/tag495.xml" ContentType="application/vnd.openxmlformats-officedocument.presentationml.tags+xml"/>
  <Override PartName="/ppt/tags/tag511.xml" ContentType="application/vnd.openxmlformats-officedocument.presentationml.tags+xml"/>
  <Override PartName="/ppt/tags/tag842.xml" ContentType="application/vnd.openxmlformats-officedocument.presentationml.tags+xml"/>
  <Override PartName="/ppt/tags/tag1174.xml" ContentType="application/vnd.openxmlformats-officedocument.presentationml.tags+xml"/>
  <Override PartName="/ppt/tags/tag1521.xml" ContentType="application/vnd.openxmlformats-officedocument.presentationml.tags+xml"/>
  <Override PartName="/ppt/tags/tag350.xml" ContentType="application/vnd.openxmlformats-officedocument.presentationml.tags+xml"/>
  <Override PartName="/ppt/tags/tag681.xml" ContentType="application/vnd.openxmlformats-officedocument.presentationml.tags+xml"/>
  <Override PartName="/ppt/tags/tag918.xml" ContentType="application/vnd.openxmlformats-officedocument.presentationml.tags+xml"/>
  <Override PartName="/ppt/tags/tag1360.xml" ContentType="application/vnd.openxmlformats-officedocument.presentationml.tags+xml"/>
  <Override PartName="/ppt/tags/tag1691.xml" ContentType="application/vnd.openxmlformats-officedocument.presentationml.tags+xml"/>
  <Override PartName="/ppt/tags/tag426.xml" ContentType="application/vnd.openxmlformats-officedocument.presentationml.tags+xml"/>
  <Override PartName="/ppt/tags/tag612.xml" ContentType="application/vnd.openxmlformats-officedocument.presentationml.tags+xml"/>
  <Override PartName="/ppt/tags/tag757.xml" ContentType="application/vnd.openxmlformats-officedocument.presentationml.tags+xml"/>
  <Override PartName="/ppt/tags/tag943.xml" ContentType="application/vnd.openxmlformats-officedocument.presentationml.tags+xml"/>
  <Override PartName="/ppt/tags/tag1089.xml" ContentType="application/vnd.openxmlformats-officedocument.presentationml.tags+xml"/>
  <Override PartName="/ppt/tags/tag1105.xml" ContentType="application/vnd.openxmlformats-officedocument.presentationml.tags+xml"/>
  <Override PartName="/ppt/tags/tag1436.xml" ContentType="application/vnd.openxmlformats-officedocument.presentationml.tags+xml"/>
  <Override PartName="/ppt/tags/tag1767.xml" ContentType="application/vnd.openxmlformats-officedocument.presentationml.tags+xml"/>
  <Override PartName="/ppt/slides/slide27.xml" ContentType="application/vnd.openxmlformats-officedocument.presentationml.slide+xml"/>
  <Override PartName="/ppt/slideLayouts/slideLayout4.xml" ContentType="application/vnd.openxmlformats-officedocument.presentationml.slideLayout+xml"/>
  <Override PartName="/ppt/tags/tag120.xml" ContentType="application/vnd.openxmlformats-officedocument.presentationml.tags+xml"/>
  <Override PartName="/ppt/tags/tag265.xml" ContentType="application/vnd.openxmlformats-officedocument.presentationml.tags+xml"/>
  <Override PartName="/ppt/tags/tag451.xml" ContentType="application/vnd.openxmlformats-officedocument.presentationml.tags+xml"/>
  <Override PartName="/ppt/tags/tag596.xml" ContentType="application/vnd.openxmlformats-officedocument.presentationml.tags+xml"/>
  <Override PartName="/ppt/tags/tag782.xml" ContentType="application/vnd.openxmlformats-officedocument.presentationml.tags+xml"/>
  <Override PartName="/ppt/tags/tag1130.xml" ContentType="application/vnd.openxmlformats-officedocument.presentationml.tags+xml"/>
  <Override PartName="/ppt/tags/tag1275.xml" ContentType="application/vnd.openxmlformats-officedocument.presentationml.tags+xml"/>
  <Override PartName="/ppt/tags/tag1461.xml" ContentType="application/vnd.openxmlformats-officedocument.presentationml.tags+xml"/>
  <Override PartName="/ppt/tags/tag1622.xml" ContentType="application/vnd.openxmlformats-officedocument.presentationml.tags+xml"/>
  <Override PartName="/ppt/slides/slide2.xml" ContentType="application/vnd.openxmlformats-officedocument.presentationml.slide+xml"/>
  <Override PartName="/ppt/tags/tag290.xml" ContentType="application/vnd.openxmlformats-officedocument.presentationml.tags+xml"/>
  <Override PartName="/ppt/tags/tag527.xml" ContentType="application/vnd.openxmlformats-officedocument.presentationml.tags+xml"/>
  <Override PartName="/ppt/notesSlides/notesSlide18.xml" ContentType="application/vnd.openxmlformats-officedocument.presentationml.notesSlide+xml"/>
  <Override PartName="/ppt/tags/tag1206.xml" ContentType="application/vnd.openxmlformats-officedocument.presentationml.tags+xml"/>
  <Override PartName="/ppt/tags/tag366.xml" ContentType="application/vnd.openxmlformats-officedocument.presentationml.tags+xml"/>
  <Override PartName="/ppt/tags/tag713.xml" ContentType="application/vnd.openxmlformats-officedocument.presentationml.tags+xml"/>
  <Override PartName="/ppt/tags/tag858.xml" ContentType="application/vnd.openxmlformats-officedocument.presentationml.tags+xml"/>
  <Override PartName="/ppt/tags/tag1045.xml" ContentType="application/vnd.openxmlformats-officedocument.presentationml.tags+xml"/>
  <Override PartName="/ppt/tags/tag1537.xml" ContentType="application/vnd.openxmlformats-officedocument.presentationml.tags+xml"/>
  <Override PartName="/ppt/notesSlides/notesSlide43.xml" ContentType="application/vnd.openxmlformats-officedocument.presentationml.notesSlide+xml"/>
  <Override PartName="/ppt/tags/tag1723.xml" ContentType="application/vnd.openxmlformats-officedocument.presentationml.tags+xml"/>
  <Override PartName="/ppt/tags/tag65.xml" ContentType="application/vnd.openxmlformats-officedocument.presentationml.tags+xml"/>
  <Override PartName="/ppt/tags/tag221.xml" ContentType="application/vnd.openxmlformats-officedocument.presentationml.tags+xml"/>
  <Override PartName="/ppt/tags/tag552.xml" ContentType="application/vnd.openxmlformats-officedocument.presentationml.tags+xml"/>
  <Override PartName="/ppt/tags/tag697.xml" ContentType="application/vnd.openxmlformats-officedocument.presentationml.tags+xml"/>
  <Override PartName="/ppt/tags/tag883.xml" ContentType="application/vnd.openxmlformats-officedocument.presentationml.tags+xml"/>
  <Override PartName="/ppt/tags/tag1231.xml" ContentType="application/vnd.openxmlformats-officedocument.presentationml.tags+xml"/>
  <Override PartName="/ppt/tags/tag1376.xml" ContentType="application/vnd.openxmlformats-officedocument.presentationml.tags+xml"/>
  <Override PartName="/ppt/tags/tag1562.xml" ContentType="application/vnd.openxmlformats-officedocument.presentationml.tags+xml"/>
  <Override PartName="/ppt/tags/tag90.xml" ContentType="application/vnd.openxmlformats-officedocument.presentationml.tags+xml"/>
  <Override PartName="/ppt/notesSlides/notesSlide9.xml" ContentType="application/vnd.openxmlformats-officedocument.presentationml.notesSlide+xml"/>
  <Override PartName="/ppt/tags/tag391.xml" ContentType="application/vnd.openxmlformats-officedocument.presentationml.tags+xml"/>
  <Override PartName="/ppt/tags/tag628.xml" ContentType="application/vnd.openxmlformats-officedocument.presentationml.tags+xml"/>
  <Override PartName="/ppt/tags/tag959.xml" ContentType="application/vnd.openxmlformats-officedocument.presentationml.tags+xml"/>
  <Override PartName="/ppt/tags/tag1070.xml" ContentType="application/vnd.openxmlformats-officedocument.presentationml.tags+xml"/>
  <Override PartName="/ppt/tags/tag1307.xml" ContentType="application/vnd.openxmlformats-officedocument.presentationml.tags+xml"/>
  <Override PartName="/ppt/tags/tag1638.xml" ContentType="application/vnd.openxmlformats-officedocument.presentationml.tags+xml"/>
  <Override PartName="/ppt/tags/tag136.xml" ContentType="application/vnd.openxmlformats-officedocument.presentationml.tags+xml"/>
  <Override PartName="/ppt/tags/tag322.xml" ContentType="application/vnd.openxmlformats-officedocument.presentationml.tags+xml"/>
  <Override PartName="/ppt/tags/tag467.xml" ContentType="application/vnd.openxmlformats-officedocument.presentationml.tags+xml"/>
  <Override PartName="/ppt/tags/tag798.xml" ContentType="application/vnd.openxmlformats-officedocument.presentationml.tags+xml"/>
  <Override PartName="/ppt/tags/tag814.xml" ContentType="application/vnd.openxmlformats-officedocument.presentationml.tags+xml"/>
  <Override PartName="/ppt/tags/tag1146.xml" ContentType="application/vnd.openxmlformats-officedocument.presentationml.tags+xml"/>
  <Override PartName="/ppt/tags/tag1477.xml" ContentType="application/vnd.openxmlformats-officedocument.presentationml.tags+xml"/>
  <Override PartName="/ppt/tags/tag21.xml" ContentType="application/vnd.openxmlformats-officedocument.presentationml.tags+xml"/>
  <Override PartName="/ppt/tags/tag161.xml" ContentType="application/vnd.openxmlformats-officedocument.presentationml.tags+xml"/>
  <Override PartName="/ppt/tags/tag653.xml" ContentType="application/vnd.openxmlformats-officedocument.presentationml.tags+xml"/>
  <Override PartName="/ppt/tags/tag984.xml" ContentType="application/vnd.openxmlformats-officedocument.presentationml.tags+xml"/>
  <Override PartName="/ppt/tags/tag1001.xml" ContentType="application/vnd.openxmlformats-officedocument.presentationml.tags+xml"/>
  <Override PartName="/ppt/tags/tag1332.xml" ContentType="application/vnd.openxmlformats-officedocument.presentationml.tags+xml"/>
  <Override PartName="/ppt/tags/tag1663.xml" ContentType="application/vnd.openxmlformats-officedocument.presentationml.tags+xml"/>
  <Override PartName="/ppt/tags/tag7.xml" ContentType="application/vnd.openxmlformats-officedocument.presentationml.tags+xml"/>
  <Override PartName="/ppt/tags/tag492.xml" ContentType="application/vnd.openxmlformats-officedocument.presentationml.tags+xml"/>
  <Override PartName="/ppt/tags/tag729.xml" ContentType="application/vnd.openxmlformats-officedocument.presentationml.tags+xml"/>
  <Override PartName="/ppt/tags/tag915.xml" ContentType="application/vnd.openxmlformats-officedocument.presentationml.tags+xml"/>
  <Override PartName="/ppt/tags/tag1171.xml" ContentType="application/vnd.openxmlformats-officedocument.presentationml.tags+xml"/>
  <Override PartName="/ppt/tags/tag1408.xml" ContentType="application/vnd.openxmlformats-officedocument.presentationml.tags+xml"/>
  <Override PartName="/ppt/diagrams/quickStyle5.xml" ContentType="application/vnd.openxmlformats-officedocument.drawingml.diagramStyle+xml"/>
  <Override PartName="/ppt/tags/tag1739.xml" ContentType="application/vnd.openxmlformats-officedocument.presentationml.tags+xml"/>
  <Override PartName="/ppt/tags/tag237.xml" ContentType="application/vnd.openxmlformats-officedocument.presentationml.tags+xml"/>
  <Override PartName="/ppt/tags/tag423.xml" ContentType="application/vnd.openxmlformats-officedocument.presentationml.tags+xml"/>
  <Override PartName="/ppt/tags/tag568.xml" ContentType="application/vnd.openxmlformats-officedocument.presentationml.tags+xml"/>
  <Override PartName="/ppt/tags/tag754.xml" ContentType="application/vnd.openxmlformats-officedocument.presentationml.tags+xml"/>
  <Override PartName="/ppt/tags/tag899.xml" ContentType="application/vnd.openxmlformats-officedocument.presentationml.tags+xml"/>
  <Override PartName="/ppt/tags/tag1102.xml" ContentType="application/vnd.openxmlformats-officedocument.presentationml.tags+xml"/>
  <Override PartName="/ppt/tags/tag1247.xml" ContentType="application/vnd.openxmlformats-officedocument.presentationml.tags+xml"/>
  <Override PartName="/ppt/tags/tag1433.xml" ContentType="application/vnd.openxmlformats-officedocument.presentationml.tags+xml"/>
  <Override PartName="/ppt/tags/tag1578.xml" ContentType="application/vnd.openxmlformats-officedocument.presentationml.tags+xml"/>
  <Override PartName="/ppt/slides/slide24.xml" ContentType="application/vnd.openxmlformats-officedocument.presentationml.slide+xml"/>
  <Override PartName="/ppt/tags/tag262.xml" ContentType="application/vnd.openxmlformats-officedocument.presentationml.tags+xml"/>
  <Override PartName="/ppt/tags/tag593.xml" ContentType="application/vnd.openxmlformats-officedocument.presentationml.tags+xml"/>
  <Override PartName="/ppt/tags/tag940.xml" ContentType="application/vnd.openxmlformats-officedocument.presentationml.tags+xml"/>
  <Override PartName="/ppt/tags/tag1086.xml" ContentType="application/vnd.openxmlformats-officedocument.presentationml.tags+xml"/>
  <Override PartName="/ppt/tags/tag1272.xml" ContentType="application/vnd.openxmlformats-officedocument.presentationml.tags+xml"/>
  <Override PartName="/ppt/tags/tag1764.xml" ContentType="application/vnd.openxmlformats-officedocument.presentationml.tags+xml"/>
  <Override PartName="/ppt/slideLayouts/slideLayout1.xml" ContentType="application/vnd.openxmlformats-officedocument.presentationml.slideLayout+xml"/>
  <Override PartName="/ppt/tags/tag37.xml" ContentType="application/vnd.openxmlformats-officedocument.presentationml.tags+xml"/>
  <Override PartName="/ppt/tags/tag338.xml" ContentType="application/vnd.openxmlformats-officedocument.presentationml.tags+xml"/>
  <Override PartName="/ppt/notesSlides/notesSlide15.xml" ContentType="application/vnd.openxmlformats-officedocument.presentationml.notesSlide+xml"/>
  <Override PartName="/ppt/tags/tag669.xml" ContentType="application/vnd.openxmlformats-officedocument.presentationml.tags+xml"/>
  <Override PartName="/ppt/tags/tag1017.xml" ContentType="application/vnd.openxmlformats-officedocument.presentationml.tags+xml"/>
  <Override PartName="/ppt/tags/tag1509.xml" ContentType="application/vnd.openxmlformats-officedocument.presentationml.tags+xml"/>
  <Override PartName="/ppt/tags/tag177.xml" ContentType="application/vnd.openxmlformats-officedocument.presentationml.tags+xml"/>
  <Override PartName="/ppt/tags/tag524.xml" ContentType="application/vnd.openxmlformats-officedocument.presentationml.tags+xml"/>
  <Override PartName="/ppt/tags/tag710.xml" ContentType="application/vnd.openxmlformats-officedocument.presentationml.tags+xml"/>
  <Override PartName="/ppt/tags/tag855.xml" ContentType="application/vnd.openxmlformats-officedocument.presentationml.tags+xml"/>
  <Override PartName="/ppt/tags/tag1203.xml" ContentType="application/vnd.openxmlformats-officedocument.presentationml.tags+xml"/>
  <Override PartName="/ppt/tags/tag1348.xml" ContentType="application/vnd.openxmlformats-officedocument.presentationml.tags+xml"/>
  <Override PartName="/ppt/tags/tag1534.xml" ContentType="application/vnd.openxmlformats-officedocument.presentationml.tags+xml"/>
  <Override PartName="/ppt/tags/tag1679.xml" ContentType="application/vnd.openxmlformats-officedocument.presentationml.tags+xml"/>
  <Override PartName="/ppt/tags/tag62.xml" ContentType="application/vnd.openxmlformats-officedocument.presentationml.tags+xml"/>
  <Override PartName="/ppt/tags/tag363.xml" ContentType="application/vnd.openxmlformats-officedocument.presentationml.tags+xml"/>
  <Override PartName="/ppt/tags/tag694.xml" ContentType="application/vnd.openxmlformats-officedocument.presentationml.tags+xml"/>
  <Override PartName="/ppt/tags/tag1042.xml" ContentType="application/vnd.openxmlformats-officedocument.presentationml.tags+xml"/>
  <Override PartName="/ppt/tags/tag1187.xml" ContentType="application/vnd.openxmlformats-officedocument.presentationml.tags+xml"/>
  <Override PartName="/ppt/tags/tag1373.xml" ContentType="application/vnd.openxmlformats-officedocument.presentationml.tags+xml"/>
  <Override PartName="/ppt/notesSlides/notesSlide40.xml" ContentType="application/vnd.openxmlformats-officedocument.presentationml.notesSlide+xml"/>
  <Override PartName="/ppt/tags/tag1720.xml" ContentType="application/vnd.openxmlformats-officedocument.presentationml.tags+xml"/>
  <Override PartName="/ppt/tags/tag108.xml" ContentType="application/vnd.openxmlformats-officedocument.presentationml.tags+xml"/>
  <Override PartName="/ppt/notesSlides/notesSlide6.xml" ContentType="application/vnd.openxmlformats-officedocument.presentationml.notesSlide+xml"/>
  <Override PartName="/ppt/tags/tag439.xml" ContentType="application/vnd.openxmlformats-officedocument.presentationml.tags+xml"/>
  <Override PartName="/ppt/tags/tag880.xml" ContentType="application/vnd.openxmlformats-officedocument.presentationml.tags+xml"/>
  <Override PartName="/ppt/tags/tag1118.xml" ContentType="application/vnd.openxmlformats-officedocument.presentationml.tags+xml"/>
  <Override PartName="/ppt/tags/tag1449.xml" ContentType="application/vnd.openxmlformats-officedocument.presentationml.tags+xml"/>
  <Override PartName="/ppt/tags/tag133.xml" ContentType="application/vnd.openxmlformats-officedocument.presentationml.tags+xml"/>
  <Override PartName="/ppt/tags/tag278.xml" ContentType="application/vnd.openxmlformats-officedocument.presentationml.tags+xml"/>
  <Override PartName="/ppt/tags/tag625.xml" ContentType="application/vnd.openxmlformats-officedocument.presentationml.tags+xml"/>
  <Override PartName="/ppt/tags/tag811.xml" ContentType="application/vnd.openxmlformats-officedocument.presentationml.tags+xml"/>
  <Override PartName="/ppt/tags/tag956.xml" ContentType="application/vnd.openxmlformats-officedocument.presentationml.tags+xml"/>
  <Override PartName="/ppt/tags/tag1288.xml" ContentType="application/vnd.openxmlformats-officedocument.presentationml.tags+xml"/>
  <Override PartName="/ppt/tags/tag1304.xml" ContentType="application/vnd.openxmlformats-officedocument.presentationml.tags+xml"/>
  <Override PartName="/ppt/tags/tag1635.xml" ContentType="application/vnd.openxmlformats-officedocument.presentationml.tags+xml"/>
  <Override PartName="/ppt/tags/tag209.xml" ContentType="application/vnd.openxmlformats-officedocument.presentationml.tags+xml"/>
  <Override PartName="/ppt/tags/tag464.xml" ContentType="application/vnd.openxmlformats-officedocument.presentationml.tags+xml"/>
  <Override PartName="/ppt/tags/tag650.xml" ContentType="application/vnd.openxmlformats-officedocument.presentationml.tags+xml"/>
  <Override PartName="/ppt/tags/tag795.xml" ContentType="application/vnd.openxmlformats-officedocument.presentationml.tags+xml"/>
  <Override PartName="/ppt/tags/tag981.xml" ContentType="application/vnd.openxmlformats-officedocument.presentationml.tags+xml"/>
  <Override PartName="/ppt/tags/tag1143.xml" ContentType="application/vnd.openxmlformats-officedocument.presentationml.tags+xml"/>
  <Override PartName="/ppt/tags/tag1474.xml" ContentType="application/vnd.openxmlformats-officedocument.presentationml.tags+xml"/>
  <Override PartName="/ppt/tags/tag1660.xml" ContentType="application/vnd.openxmlformats-officedocument.presentationml.tags+xml"/>
  <Override PartName="/ppt/tags/tag4.xml" ContentType="application/vnd.openxmlformats-officedocument.presentationml.tags+xml"/>
  <Override PartName="/ppt/tags/tag726.xml" ContentType="application/vnd.openxmlformats-officedocument.presentationml.tags+xml"/>
  <Override PartName="/ppt/diagrams/quickStyle2.xml" ContentType="application/vnd.openxmlformats-officedocument.drawingml.diagramStyle+xml"/>
  <Override PartName="/ppt/tags/tag1219.xml" ContentType="application/vnd.openxmlformats-officedocument.presentationml.tags+xml"/>
  <Override PartName="/ppt/tags/tag1405.xml" ContentType="application/vnd.openxmlformats-officedocument.presentationml.tags+xml"/>
  <Override PartName="/ppt/tags/tag1736.xml" ContentType="application/vnd.openxmlformats-officedocument.presentationml.tags+xml"/>
  <Override PartName="/ppt/tags/tag78.xml" ContentType="application/vnd.openxmlformats-officedocument.presentationml.tags+xml"/>
  <Override PartName="/ppt/tags/tag234.xml" ContentType="application/vnd.openxmlformats-officedocument.presentationml.tags+xml"/>
  <Override PartName="/ppt/tags/tag379.xml" ContentType="application/vnd.openxmlformats-officedocument.presentationml.tags+xml"/>
  <Override PartName="/ppt/tags/tag565.xml" ContentType="application/vnd.openxmlformats-officedocument.presentationml.tags+xml"/>
  <Override PartName="/ppt/tags/tag896.xml" ContentType="application/vnd.openxmlformats-officedocument.presentationml.tags+xml"/>
  <Override PartName="/ppt/tags/tag912.xml" ContentType="application/vnd.openxmlformats-officedocument.presentationml.tags+xml"/>
  <Override PartName="/ppt/tags/tag1058.xml" ContentType="application/vnd.openxmlformats-officedocument.presentationml.tags+xml"/>
  <Override PartName="/ppt/tags/tag1244.xml" ContentType="application/vnd.openxmlformats-officedocument.presentationml.tags+xml"/>
  <Override PartName="/ppt/tags/tag1389.xml" ContentType="application/vnd.openxmlformats-officedocument.presentationml.tags+xml"/>
  <Override PartName="/ppt/tags/tag1575.xml" ContentType="application/vnd.openxmlformats-officedocument.presentationml.tags+xml"/>
  <Override PartName="/ppt/tags/tag420.xml" ContentType="application/vnd.openxmlformats-officedocument.presentationml.tags+xml"/>
  <Override PartName="/ppt/tags/tag751.xml" ContentType="application/vnd.openxmlformats-officedocument.presentationml.tags+xml"/>
  <Override PartName="/ppt/tags/tag1083.xml" ContentType="application/vnd.openxmlformats-officedocument.presentationml.tags+xml"/>
  <Override PartName="/ppt/tags/tag1430.xml" ContentType="application/vnd.openxmlformats-officedocument.presentationml.tags+xml"/>
  <Override PartName="/ppt/tags/tag1761.xml" ContentType="application/vnd.openxmlformats-officedocument.presentationml.tags+xml"/>
  <Override PartName="/ppt/slides/slide21.xml" ContentType="application/vnd.openxmlformats-officedocument.presentationml.slide+xml"/>
  <Override PartName="/ppt/tags/tag149.xml" ContentType="application/vnd.openxmlformats-officedocument.presentationml.tags+xml"/>
  <Override PartName="/ppt/tags/tag590.xml" ContentType="application/vnd.openxmlformats-officedocument.presentationml.tags+xml"/>
  <Override PartName="/ppt/tags/tag827.xml" ContentType="application/vnd.openxmlformats-officedocument.presentationml.tags+xml"/>
  <Override PartName="/ppt/tags/tag1159.xml" ContentType="application/vnd.openxmlformats-officedocument.presentationml.tags+xml"/>
  <Override PartName="/ppt/tags/tag1506.xml" ContentType="application/vnd.openxmlformats-officedocument.presentationml.tags+xml"/>
  <Override PartName="/ppt/diagrams/layout5.xml" ContentType="application/vnd.openxmlformats-officedocument.drawingml.diagramLayout+xml"/>
  <Override PartName="/ppt/tags/tag34.xml" ContentType="application/vnd.openxmlformats-officedocument.presentationml.tags+xml"/>
  <Override PartName="/ppt/tags/tag335.xml" ContentType="application/vnd.openxmlformats-officedocument.presentationml.tags+xml"/>
  <Override PartName="/ppt/notesSlides/notesSlide12.xml" ContentType="application/vnd.openxmlformats-officedocument.presentationml.notesSlide+xml"/>
  <Override PartName="/ppt/tags/tag521.xml" ContentType="application/vnd.openxmlformats-officedocument.presentationml.tags+xml"/>
  <Override PartName="/ppt/tags/tag666.xml" ContentType="application/vnd.openxmlformats-officedocument.presentationml.tags+xml"/>
  <Override PartName="/ppt/tags/tag852.xml" ContentType="application/vnd.openxmlformats-officedocument.presentationml.tags+xml"/>
  <Override PartName="/ppt/tags/tag997.xml" ContentType="application/vnd.openxmlformats-officedocument.presentationml.tags+xml"/>
  <Override PartName="/ppt/tags/tag1014.xml" ContentType="application/vnd.openxmlformats-officedocument.presentationml.tags+xml"/>
  <Override PartName="/ppt/tags/tag1200.xml" ContentType="application/vnd.openxmlformats-officedocument.presentationml.tags+xml"/>
  <Override PartName="/ppt/tags/tag1345.xml" ContentType="application/vnd.openxmlformats-officedocument.presentationml.tags+xml"/>
  <Override PartName="/ppt/tags/tag1676.xml" ContentType="application/vnd.openxmlformats-officedocument.presentationml.tags+xml"/>
  <Override PartName="/ppt/tags/tag174.xml" ContentType="application/vnd.openxmlformats-officedocument.presentationml.tags+xml"/>
  <Override PartName="/ppt/tags/tag360.xml" ContentType="application/vnd.openxmlformats-officedocument.presentationml.tags+xml"/>
  <Override PartName="/ppt/tags/tag691.xml" ContentType="application/vnd.openxmlformats-officedocument.presentationml.tags+xml"/>
  <Override PartName="/ppt/tags/tag1184.xml" ContentType="application/vnd.openxmlformats-officedocument.presentationml.tags+xml"/>
  <Override PartName="/ppt/tags/tag1531.xml" ContentType="application/vnd.openxmlformats-officedocument.presentationml.tags+xml"/>
  <Override PartName="/ppt/viewProps.xml" ContentType="application/vnd.openxmlformats-officedocument.presentationml.viewProps+xml"/>
  <Override PartName="/ppt/tags/tag105.xml" ContentType="application/vnd.openxmlformats-officedocument.presentationml.tags+xml"/>
  <Override PartName="/ppt/tags/tag436.xml" ContentType="application/vnd.openxmlformats-officedocument.presentationml.tags+xml"/>
  <Override PartName="/ppt/tags/tag928.xml" ContentType="application/vnd.openxmlformats-officedocument.presentationml.tags+xml"/>
  <Override PartName="/ppt/tags/tag1115.xml" ContentType="application/vnd.openxmlformats-officedocument.presentationml.tags+xml"/>
  <Override PartName="/ppt/tags/tag1370.xml" ContentType="application/vnd.openxmlformats-officedocument.presentationml.tags+xml"/>
  <Override PartName="/ppt/tags/tag1607.xml" ContentType="application/vnd.openxmlformats-officedocument.presentationml.tags+xml"/>
  <Override PartName="/ppt/notesSlides/notesSlide3.xml" ContentType="application/vnd.openxmlformats-officedocument.presentationml.notesSlide+xml"/>
  <Override PartName="/ppt/tags/tag275.xml" ContentType="application/vnd.openxmlformats-officedocument.presentationml.tags+xml"/>
  <Override PartName="/ppt/tags/tag622.xml" ContentType="application/vnd.openxmlformats-officedocument.presentationml.tags+xml"/>
  <Override PartName="/ppt/tags/tag767.xml" ContentType="application/vnd.openxmlformats-officedocument.presentationml.tags+xml"/>
  <Override PartName="/ppt/tags/tag953.xml" ContentType="application/vnd.openxmlformats-officedocument.presentationml.tags+xml"/>
  <Override PartName="/ppt/tags/tag1099.xml" ContentType="application/vnd.openxmlformats-officedocument.presentationml.tags+xml"/>
  <Override PartName="/ppt/tags/tag1301.xml" ContentType="application/vnd.openxmlformats-officedocument.presentationml.tags+xml"/>
  <Override PartName="/ppt/tags/tag1446.xml" ContentType="application/vnd.openxmlformats-officedocument.presentationml.tags+xml"/>
  <Override PartName="/ppt/tags/tag1632.xml" ContentType="application/vnd.openxmlformats-officedocument.presentationml.tags+xml"/>
  <Override PartName="/ppt/tags/tag1777.xml" ContentType="application/vnd.openxmlformats-officedocument.presentationml.tags+xml"/>
  <Override PartName="/ppt/slides/slide37.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tags/tag461.xml" ContentType="application/vnd.openxmlformats-officedocument.presentationml.tags+xml"/>
  <Override PartName="/ppt/tags/tag792.xml" ContentType="application/vnd.openxmlformats-officedocument.presentationml.tags+xml"/>
  <Override PartName="/ppt/tags/tag1140.xml" ContentType="application/vnd.openxmlformats-officedocument.presentationml.tags+xml"/>
  <Override PartName="/ppt/tags/tag1285.xml" ContentType="application/vnd.openxmlformats-officedocument.presentationml.tags+xml"/>
  <Override PartName="/ppt/tags/tag1471.xml" ContentType="application/vnd.openxmlformats-officedocument.presentationml.tags+xml"/>
  <Override PartName="/ppt/tags/tag1708.xml" ContentType="application/vnd.openxmlformats-officedocument.presentationml.tags+xml"/>
  <Override PartName="/ppt/tags/tag206.xml" ContentType="application/vnd.openxmlformats-officedocument.presentationml.tags+xml"/>
  <Override PartName="/ppt/tags/tag537.xml" ContentType="application/vnd.openxmlformats-officedocument.presentationml.tags+xml"/>
  <Override PartName="/ppt/tags/tag868.xml" ContentType="application/vnd.openxmlformats-officedocument.presentationml.tags+xml"/>
  <Override PartName="/ppt/notesSlides/notesSlide28.xml" ContentType="application/vnd.openxmlformats-officedocument.presentationml.notesSlide+xml"/>
  <Override PartName="/ppt/tags/tag1216.xml" ContentType="application/vnd.openxmlformats-officedocument.presentationml.tags+xml"/>
  <Override PartName="/ppt/tags/tag1547.xml" ContentType="application/vnd.openxmlformats-officedocument.presentationml.tags+xml"/>
  <Override PartName="/ppt/tags/tag1.xml" ContentType="application/vnd.openxmlformats-officedocument.presentationml.tags+xml"/>
  <Override PartName="/ppt/tags/tag75.xml" ContentType="application/vnd.openxmlformats-officedocument.presentationml.tags+xml"/>
  <Override PartName="/ppt/tags/tag231.xml" ContentType="application/vnd.openxmlformats-officedocument.presentationml.tags+xml"/>
  <Override PartName="/ppt/tags/tag376.xml" ContentType="application/vnd.openxmlformats-officedocument.presentationml.tags+xml"/>
  <Override PartName="/ppt/tags/tag723.xml" ContentType="application/vnd.openxmlformats-officedocument.presentationml.tags+xml"/>
  <Override PartName="/ppt/tags/tag1055.xml" ContentType="application/vnd.openxmlformats-officedocument.presentationml.tags+xml"/>
  <Override PartName="/ppt/tags/tag1386.xml" ContentType="application/vnd.openxmlformats-officedocument.presentationml.tags+xml"/>
  <Override PartName="/ppt/tags/tag1402.xml" ContentType="application/vnd.openxmlformats-officedocument.presentationml.tags+xml"/>
  <Override PartName="/ppt/tags/tag1733.xml" ContentType="application/vnd.openxmlformats-officedocument.presentationml.tags+xml"/>
  <Override PartName="/ppt/tags/tag562.xml" ContentType="application/vnd.openxmlformats-officedocument.presentationml.tags+xml"/>
  <Override PartName="/ppt/tags/tag893.xml" ContentType="application/vnd.openxmlformats-officedocument.presentationml.tags+xml"/>
  <Override PartName="/ppt/tags/tag1241.xml" ContentType="application/vnd.openxmlformats-officedocument.presentationml.tags+xml"/>
  <Override PartName="/ppt/tags/tag1572.xml" ContentType="application/vnd.openxmlformats-officedocument.presentationml.tags+xml"/>
  <Override PartName="/ppt/tags/tag307.xml" ContentType="application/vnd.openxmlformats-officedocument.presentationml.tags+xml"/>
  <Override PartName="/ppt/tags/tag638.xml" ContentType="application/vnd.openxmlformats-officedocument.presentationml.tags+xml"/>
  <Override PartName="/ppt/diagrams/layout2.xml" ContentType="application/vnd.openxmlformats-officedocument.drawingml.diagramLayout+xml"/>
  <Override PartName="/ppt/tags/tag824.xml" ContentType="application/vnd.openxmlformats-officedocument.presentationml.tags+xml"/>
  <Override PartName="/ppt/tags/tag969.xml" ContentType="application/vnd.openxmlformats-officedocument.presentationml.tags+xml"/>
  <Override PartName="/ppt/tags/tag1080.xml" ContentType="application/vnd.openxmlformats-officedocument.presentationml.tags+xml"/>
  <Override PartName="/ppt/tags/tag1317.xml" ContentType="application/vnd.openxmlformats-officedocument.presentationml.tags+xml"/>
  <Override PartName="/ppt/tags/tag1503.xml" ContentType="application/vnd.openxmlformats-officedocument.presentationml.tags+xml"/>
  <Override PartName="/ppt/tags/tag1648.xml" ContentType="application/vnd.openxmlformats-officedocument.presentationml.tags+xml"/>
  <Override PartName="/ppt/tags/tag31.xml" ContentType="application/vnd.openxmlformats-officedocument.presentationml.tags+xml"/>
  <Override PartName="/ppt/tags/tag146.xml" ContentType="application/vnd.openxmlformats-officedocument.presentationml.tags+xml"/>
  <Override PartName="/ppt/tags/tag332.xml" ContentType="application/vnd.openxmlformats-officedocument.presentationml.tags+xml"/>
  <Override PartName="/ppt/tags/tag477.xml" ContentType="application/vnd.openxmlformats-officedocument.presentationml.tags+xml"/>
  <Override PartName="/ppt/tags/tag663.xml" ContentType="application/vnd.openxmlformats-officedocument.presentationml.tags+xml"/>
  <Override PartName="/ppt/tags/tag1011.xml" ContentType="application/vnd.openxmlformats-officedocument.presentationml.tags+xml"/>
  <Override PartName="/ppt/tags/tag1156.xml" ContentType="application/vnd.openxmlformats-officedocument.presentationml.tags+xml"/>
  <Override PartName="/ppt/tags/tag1342.xml" ContentType="application/vnd.openxmlformats-officedocument.presentationml.tags+xml"/>
  <Override PartName="/ppt/tags/tag1487.xml" ContentType="application/vnd.openxmlformats-officedocument.presentationml.tags+xml"/>
  <Override PartName="/ppt/tags/tag171.xml" ContentType="application/vnd.openxmlformats-officedocument.presentationml.tags+xml"/>
  <Override PartName="/ppt/tags/tag408.xml" ContentType="application/vnd.openxmlformats-officedocument.presentationml.tags+xml"/>
  <Override PartName="/ppt/tags/tag739.xml" ContentType="application/vnd.openxmlformats-officedocument.presentationml.tags+xml"/>
  <Override PartName="/ppt/tags/tag994.xml" ContentType="application/vnd.openxmlformats-officedocument.presentationml.tags+xml"/>
  <Override PartName="/ppt/tags/tag1181.xml" ContentType="application/vnd.openxmlformats-officedocument.presentationml.tags+xml"/>
  <Override PartName="/ppt/diagrams/drawing4.xml" ContentType="application/vnd.ms-office.drawingml.diagramDrawing+xml"/>
  <Override PartName="/ppt/tags/tag1673.xml" ContentType="application/vnd.openxmlformats-officedocument.presentationml.tags+xml"/>
  <Override PartName="/docProps/core.xml" ContentType="application/vnd.openxmlformats-package.core-properties+xml"/>
  <Override PartName="/ppt/tags/tag247.xml" ContentType="application/vnd.openxmlformats-officedocument.presentationml.tags+xml"/>
  <Override PartName="/ppt/tags/tag578.xml" ContentType="application/vnd.openxmlformats-officedocument.presentationml.tags+xml"/>
  <Override PartName="/ppt/tags/tag925.xml" ContentType="application/vnd.openxmlformats-officedocument.presentationml.tags+xml"/>
  <Override PartName="/ppt/tags/tag1418.xml" ContentType="application/vnd.openxmlformats-officedocument.presentationml.tags+xml"/>
  <Override PartName="/ppt/tags/tag1604.xml" ContentType="application/vnd.openxmlformats-officedocument.presentationml.tags+xml"/>
  <Override PartName="/ppt/tags/tag1749.xml" ContentType="application/vnd.openxmlformats-officedocument.presentationml.tags+xml"/>
  <Override PartName="/ppt/tags/tag102.xml" ContentType="application/vnd.openxmlformats-officedocument.presentationml.tags+xml"/>
  <Override PartName="/ppt/tags/tag433.xml" ContentType="application/vnd.openxmlformats-officedocument.presentationml.tags+xml"/>
  <Override PartName="/ppt/tags/tag764.xml" ContentType="application/vnd.openxmlformats-officedocument.presentationml.tags+xml"/>
  <Override PartName="/ppt/tags/tag1112.xml" ContentType="application/vnd.openxmlformats-officedocument.presentationml.tags+xml"/>
  <Override PartName="/ppt/tags/tag1257.xml" ContentType="application/vnd.openxmlformats-officedocument.presentationml.tags+xml"/>
  <Override PartName="/ppt/tags/tag1443.xml" ContentType="application/vnd.openxmlformats-officedocument.presentationml.tags+xml"/>
  <Override PartName="/ppt/tags/tag1588.xml" ContentType="application/vnd.openxmlformats-officedocument.presentationml.tags+xml"/>
  <Override PartName="/ppt/tags/tag1774.xml" ContentType="application/vnd.openxmlformats-officedocument.presentationml.tags+xml"/>
  <Override PartName="/ppt/slides/slide34.xml" ContentType="application/vnd.openxmlformats-officedocument.presentationml.slide+xml"/>
  <Override PartName="/ppt/tags/tag272.xml" ContentType="application/vnd.openxmlformats-officedocument.presentationml.tags+xml"/>
  <Override PartName="/ppt/tags/tag509.xml" ContentType="application/vnd.openxmlformats-officedocument.presentationml.tags+xml"/>
  <Override PartName="/ppt/tags/tag950.xml" ContentType="application/vnd.openxmlformats-officedocument.presentationml.tags+xml"/>
  <Override PartName="/ppt/tags/tag1096.xml" ContentType="application/vnd.openxmlformats-officedocument.presentationml.tags+xml"/>
  <Override PartName="/ppt/tags/tag1282.xml" ContentType="application/vnd.openxmlformats-officedocument.presentationml.tags+xml"/>
  <Override PartName="/ppt/tags/tag1519.xml" ContentType="application/vnd.openxmlformats-officedocument.presentationml.tags+xml"/>
  <Override PartName="/ppt/tags/tag47.xml" ContentType="application/vnd.openxmlformats-officedocument.presentationml.tags+xml"/>
  <Override PartName="/ppt/tags/tag203.xml" ContentType="application/vnd.openxmlformats-officedocument.presentationml.tags+xml"/>
  <Override PartName="/ppt/tags/tag348.xml" ContentType="application/vnd.openxmlformats-officedocument.presentationml.tags+xml"/>
  <Override PartName="/ppt/tags/tag679.xml" ContentType="application/vnd.openxmlformats-officedocument.presentationml.tags+xml"/>
  <Override PartName="/ppt/notesSlides/notesSlide25.xml" ContentType="application/vnd.openxmlformats-officedocument.presentationml.notesSlide+xml"/>
  <Override PartName="/ppt/tags/tag1027.xml" ContentType="application/vnd.openxmlformats-officedocument.presentationml.tags+xml"/>
  <Override PartName="/ppt/tags/tag1358.xml" ContentType="application/vnd.openxmlformats-officedocument.presentationml.tags+xml"/>
  <Override PartName="/ppt/tags/tag1689.xml" ContentType="application/vnd.openxmlformats-officedocument.presentationml.tags+xml"/>
  <Override PartName="/ppt/tags/tag1705.xml" ContentType="application/vnd.openxmlformats-officedocument.presentationml.tags+xml"/>
  <Override PartName="/ppt/tags/tag187.xml" ContentType="application/vnd.openxmlformats-officedocument.presentationml.tags+xml"/>
  <Override PartName="/ppt/tags/tag534.xml" ContentType="application/vnd.openxmlformats-officedocument.presentationml.tags+xml"/>
  <Override PartName="/ppt/tags/tag720.xml" ContentType="application/vnd.openxmlformats-officedocument.presentationml.tags+xml"/>
  <Override PartName="/ppt/tags/tag865.xml" ContentType="application/vnd.openxmlformats-officedocument.presentationml.tags+xml"/>
  <Override PartName="/ppt/tags/tag1197.xml" ContentType="application/vnd.openxmlformats-officedocument.presentationml.tags+xml"/>
  <Override PartName="/ppt/tags/tag1213.xml" ContentType="application/vnd.openxmlformats-officedocument.presentationml.tags+xml"/>
  <Override PartName="/ppt/tags/tag1544.xml" ContentType="application/vnd.openxmlformats-officedocument.presentationml.tags+xml"/>
  <Override PartName="/ppt/tags/tag1730.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373.xml" ContentType="application/vnd.openxmlformats-officedocument.presentationml.tags+xml"/>
  <Override PartName="/ppt/tags/tag890.xml" ContentType="application/vnd.openxmlformats-officedocument.presentationml.tags+xml"/>
  <Override PartName="/ppt/tags/tag1052.xml" ContentType="application/vnd.openxmlformats-officedocument.presentationml.tags+xml"/>
  <Override PartName="/ppt/tags/tag1383.xml" ContentType="application/vnd.openxmlformats-officedocument.presentationml.tags+xml"/>
  <Override PartName="/ppt/tags/tag304.xml" ContentType="application/vnd.openxmlformats-officedocument.presentationml.tags+xml"/>
  <Override PartName="/ppt/tags/tag449.xml" ContentType="application/vnd.openxmlformats-officedocument.presentationml.tags+xml"/>
  <Override PartName="/ppt/tags/tag635.xml" ContentType="application/vnd.openxmlformats-officedocument.presentationml.tags+xml"/>
  <Override PartName="/ppt/tags/tag966.xml" ContentType="application/vnd.openxmlformats-officedocument.presentationml.tags+xml"/>
  <Override PartName="/ppt/tags/tag1128.xml" ContentType="application/vnd.openxmlformats-officedocument.presentationml.tags+xml"/>
  <Override PartName="/ppt/tags/tag1314.xml" ContentType="application/vnd.openxmlformats-officedocument.presentationml.tags+xml"/>
  <Override PartName="/ppt/tags/tag1459.xml" ContentType="application/vnd.openxmlformats-officedocument.presentationml.tags+xml"/>
  <Override PartName="/ppt/tags/tag143.xml" ContentType="application/vnd.openxmlformats-officedocument.presentationml.tags+xml"/>
  <Override PartName="/ppt/tags/tag288.xml" ContentType="application/vnd.openxmlformats-officedocument.presentationml.tags+xml"/>
  <Override PartName="/ppt/tags/tag474.xml" ContentType="application/vnd.openxmlformats-officedocument.presentationml.tags+xml"/>
  <Override PartName="/ppt/tags/tag821.xml" ContentType="application/vnd.openxmlformats-officedocument.presentationml.tags+xml"/>
  <Override PartName="/ppt/tags/tag1153.xml" ContentType="application/vnd.openxmlformats-officedocument.presentationml.tags+xml"/>
  <Override PartName="/ppt/tags/tag1298.xml" ContentType="application/vnd.openxmlformats-officedocument.presentationml.tags+xml"/>
  <Override PartName="/ppt/tags/tag1484.xml" ContentType="application/vnd.openxmlformats-officedocument.presentationml.tags+xml"/>
  <Override PartName="/ppt/tags/tag1500.xml" ContentType="application/vnd.openxmlformats-officedocument.presentationml.tags+xml"/>
  <Override PartName="/ppt/tags/tag1645.xml" ContentType="application/vnd.openxmlformats-officedocument.presentationml.tags+xml"/>
  <Override PartName="/ppt/tags/tag219.xml" ContentType="application/vnd.openxmlformats-officedocument.presentationml.tags+xml"/>
  <Override PartName="/ppt/tags/tag660.xml" ContentType="application/vnd.openxmlformats-officedocument.presentationml.tags+xml"/>
  <Override PartName="/ppt/tags/tag991.xml" ContentType="application/vnd.openxmlformats-officedocument.presentationml.tags+xml"/>
  <Override PartName="/ppt/tags/tag1229.xml" ContentType="application/vnd.openxmlformats-officedocument.presentationml.tags+xml"/>
  <Override PartName="/ppt/tags/tag1670.xml" ContentType="application/vnd.openxmlformats-officedocument.presentationml.tags+xml"/>
  <Override PartName="/ppt/tags/tag389.xml" ContentType="application/vnd.openxmlformats-officedocument.presentationml.tags+xml"/>
  <Override PartName="/ppt/tags/tag405.xml" ContentType="application/vnd.openxmlformats-officedocument.presentationml.tags+xml"/>
  <Override PartName="/ppt/diagrams/drawing1.xml" ContentType="application/vnd.ms-office.drawingml.diagramDrawing+xml"/>
  <Override PartName="/ppt/tags/tag736.xml" ContentType="application/vnd.openxmlformats-officedocument.presentationml.tags+xml"/>
  <Override PartName="/ppt/tags/tag922.xml" ContentType="application/vnd.openxmlformats-officedocument.presentationml.tags+xml"/>
  <Override PartName="/ppt/tags/tag1068.xml" ContentType="application/vnd.openxmlformats-officedocument.presentationml.tags+xml"/>
  <Override PartName="/ppt/tags/tag1415.xml" ContentType="application/vnd.openxmlformats-officedocument.presentationml.tags+xml"/>
  <Override PartName="/ppt/tags/tag1746.xml" ContentType="application/vnd.openxmlformats-officedocument.presentationml.tags+xml"/>
  <Override PartName="/ppt/tags/tag88.xml" ContentType="application/vnd.openxmlformats-officedocument.presentationml.tags+xml"/>
  <Override PartName="/ppt/tags/tag244.xml" ContentType="application/vnd.openxmlformats-officedocument.presentationml.tags+xml"/>
  <Override PartName="/ppt/tags/tag430.xml" ContentType="application/vnd.openxmlformats-officedocument.presentationml.tags+xml"/>
  <Override PartName="/ppt/tags/tag575.xml" ContentType="application/vnd.openxmlformats-officedocument.presentationml.tags+xml"/>
  <Default Extension="jpeg" ContentType="image/jpeg"/>
  <Override PartName="/ppt/tags/tag761.xml" ContentType="application/vnd.openxmlformats-officedocument.presentationml.tags+xml"/>
  <Override PartName="/ppt/tags/tag1254.xml" ContentType="application/vnd.openxmlformats-officedocument.presentationml.tags+xml"/>
  <Override PartName="/ppt/tags/tag1399.xml" ContentType="application/vnd.openxmlformats-officedocument.presentationml.tags+xml"/>
  <Override PartName="/ppt/tags/tag1585.xml" ContentType="application/vnd.openxmlformats-officedocument.presentationml.tags+xml"/>
  <Override PartName="/ppt/tags/tag1601.xml" ContentType="application/vnd.openxmlformats-officedocument.presentationml.tags+xml"/>
  <Override PartName="/ppt/slides/slide31.xml" ContentType="application/vnd.openxmlformats-officedocument.presentationml.slide+xml"/>
  <Override PartName="/ppt/tags/tag19.xml" ContentType="application/vnd.openxmlformats-officedocument.presentationml.tags+xml"/>
  <Override PartName="/ppt/tags/tag506.xml" ContentType="application/vnd.openxmlformats-officedocument.presentationml.tags+xml"/>
  <Override PartName="/ppt/tags/tag1093.xml" ContentType="application/vnd.openxmlformats-officedocument.presentationml.tags+xml"/>
  <Override PartName="/ppt/tags/tag1440.xml" ContentType="application/vnd.openxmlformats-officedocument.presentationml.tags+xml"/>
  <Override PartName="/ppt/tags/tag1771.xml" ContentType="application/vnd.openxmlformats-officedocument.presentationml.tags+xml"/>
  <Override PartName="/ppt/tags/tag159.xml" ContentType="application/vnd.openxmlformats-officedocument.presentationml.tags+xml"/>
  <Override PartName="/ppt/tags/tag345.xml" ContentType="application/vnd.openxmlformats-officedocument.presentationml.tags+xml"/>
  <Override PartName="/ppt/notesSlides/notesSlide22.xml" ContentType="application/vnd.openxmlformats-officedocument.presentationml.notesSlide+xml"/>
  <Override PartName="/ppt/tags/tag837.xml" ContentType="application/vnd.openxmlformats-officedocument.presentationml.tags+xml"/>
  <Override PartName="/ppt/tags/tag1024.xml" ContentType="application/vnd.openxmlformats-officedocument.presentationml.tags+xml"/>
  <Override PartName="/ppt/tags/tag1169.xml" ContentType="application/vnd.openxmlformats-officedocument.presentationml.tags+xml"/>
  <Override PartName="/ppt/tags/tag1516.xml" ContentType="application/vnd.openxmlformats-officedocument.presentationml.tags+xml"/>
  <Override PartName="/ppt/tags/tag1702.xml" ContentType="application/vnd.openxmlformats-officedocument.presentationml.tags+xml"/>
  <Override PartName="/ppt/tags/tag44.xml" ContentType="application/vnd.openxmlformats-officedocument.presentationml.tags+xml"/>
  <Override PartName="/ppt/tags/tag184.xml" ContentType="application/vnd.openxmlformats-officedocument.presentationml.tags+xml"/>
  <Override PartName="/ppt/tags/tag200.xml" ContentType="application/vnd.openxmlformats-officedocument.presentationml.tags+xml"/>
  <Override PartName="/ppt/tags/tag531.xml" ContentType="application/vnd.openxmlformats-officedocument.presentationml.tags+xml"/>
  <Override PartName="/ppt/tags/tag676.xml" ContentType="application/vnd.openxmlformats-officedocument.presentationml.tags+xml"/>
  <Override PartName="/ppt/tags/tag862.xml" ContentType="application/vnd.openxmlformats-officedocument.presentationml.tags+xml"/>
  <Override PartName="/ppt/tags/tag1210.xml" ContentType="application/vnd.openxmlformats-officedocument.presentationml.tags+xml"/>
  <Override PartName="/ppt/tags/tag1355.xml" ContentType="application/vnd.openxmlformats-officedocument.presentationml.tags+xml"/>
  <Override PartName="/ppt/tags/tag1541.xml" ContentType="application/vnd.openxmlformats-officedocument.presentationml.tags+xml"/>
  <Override PartName="/ppt/diagrams/data5.xml" ContentType="application/vnd.openxmlformats-officedocument.drawingml.diagramData+xml"/>
  <Override PartName="/ppt/tags/tag1686.xml" ContentType="application/vnd.openxmlformats-officedocument.presentationml.tags+xml"/>
  <Override PartName="/ppt/tags/tag370.xml" ContentType="application/vnd.openxmlformats-officedocument.presentationml.tags+xml"/>
  <Override PartName="/ppt/tags/tag607.xml" ContentType="application/vnd.openxmlformats-officedocument.presentationml.tags+xml"/>
  <Override PartName="/ppt/tags/tag938.xml" ContentType="application/vnd.openxmlformats-officedocument.presentationml.tags+xml"/>
  <Override PartName="/ppt/tags/tag1194.xml" ContentType="application/vnd.openxmlformats-officedocument.presentationml.tags+xml"/>
  <Override PartName="/ppt/tags/tag1380.xml" ContentType="application/vnd.openxmlformats-officedocument.presentationml.tags+xml"/>
  <Override PartName="/ppt/tags/tag1617.xml" ContentType="application/vnd.openxmlformats-officedocument.presentationml.tags+xml"/>
  <Override PartName="/ppt/tags/tag115.xml" ContentType="application/vnd.openxmlformats-officedocument.presentationml.tags+xml"/>
  <Override PartName="/ppt/tags/tag301.xml" ContentType="application/vnd.openxmlformats-officedocument.presentationml.tags+xml"/>
  <Override PartName="/ppt/tags/tag446.xml" ContentType="application/vnd.openxmlformats-officedocument.presentationml.tags+xml"/>
  <Override PartName="/ppt/tags/tag777.xml" ContentType="application/vnd.openxmlformats-officedocument.presentationml.tags+xml"/>
  <Override PartName="/ppt/tags/tag1125.xml" ContentType="application/vnd.openxmlformats-officedocument.presentationml.tags+xml"/>
  <Override PartName="/ppt/tags/tag1456.xml" ContentType="application/vnd.openxmlformats-officedocument.presentationml.tags+xml"/>
  <Override PartName="/ppt/slides/slide47.xml" ContentType="application/vnd.openxmlformats-officedocument.presentationml.slide+xml"/>
  <Override PartName="/ppt/tags/tag140.xml" ContentType="application/vnd.openxmlformats-officedocument.presentationml.tags+xml"/>
  <Override PartName="/ppt/tags/tag285.xml" ContentType="application/vnd.openxmlformats-officedocument.presentationml.tags+xml"/>
  <Override PartName="/ppt/tags/tag632.xml" ContentType="application/vnd.openxmlformats-officedocument.presentationml.tags+xml"/>
  <Override PartName="/ppt/tags/tag963.xml" ContentType="application/vnd.openxmlformats-officedocument.presentationml.tags+xml"/>
  <Override PartName="/ppt/tags/tag1295.xml" ContentType="application/vnd.openxmlformats-officedocument.presentationml.tags+xml"/>
  <Override PartName="/ppt/tags/tag1311.xml" ContentType="application/vnd.openxmlformats-officedocument.presentationml.tags+xml"/>
  <Override PartName="/ppt/tags/tag1642.xml" ContentType="application/vnd.openxmlformats-officedocument.presentationml.tags+xml"/>
  <Override PartName="/ppt/tags/tag471.xml" ContentType="application/vnd.openxmlformats-officedocument.presentationml.tags+xml"/>
  <Override PartName="/ppt/tags/tag708.xml" ContentType="application/vnd.openxmlformats-officedocument.presentationml.tags+xml"/>
  <Override PartName="/ppt/tags/tag1150.xml" ContentType="application/vnd.openxmlformats-officedocument.presentationml.tags+xml"/>
  <Override PartName="/ppt/notesSlides/notesSlide38.xml" ContentType="application/vnd.openxmlformats-officedocument.presentationml.notesSlide+xml"/>
  <Override PartName="/ppt/tags/tag1481.xml" ContentType="application/vnd.openxmlformats-officedocument.presentationml.tags+xml"/>
  <Override PartName="/ppt/tags/tag1718.xml" ContentType="application/vnd.openxmlformats-officedocument.presentationml.tags+xml"/>
  <Override PartName="/ppt/tags/tag216.xml" ContentType="application/vnd.openxmlformats-officedocument.presentationml.tags+xml"/>
  <Override PartName="/ppt/tags/tag402.xml" ContentType="application/vnd.openxmlformats-officedocument.presentationml.tags+xml"/>
  <Override PartName="/ppt/tags/tag547.xml" ContentType="application/vnd.openxmlformats-officedocument.presentationml.tags+xml"/>
  <Override PartName="/ppt/tags/tag733.xml" ContentType="application/vnd.openxmlformats-officedocument.presentationml.tags+xml"/>
  <Override PartName="/ppt/tags/tag878.xml" ContentType="application/vnd.openxmlformats-officedocument.presentationml.tags+xml"/>
  <Override PartName="/ppt/tags/tag1226.xml" ContentType="application/vnd.openxmlformats-officedocument.presentationml.tags+xml"/>
  <Override PartName="/ppt/tags/tag1412.xml" ContentType="application/vnd.openxmlformats-officedocument.presentationml.tags+xml"/>
  <Override PartName="/ppt/tags/tag1557.xml" ContentType="application/vnd.openxmlformats-officedocument.presentationml.tags+xml"/>
  <Override PartName="/ppt/tags/tag85.xml" ContentType="application/vnd.openxmlformats-officedocument.presentationml.tags+xml"/>
  <Override PartName="/ppt/tags/tag241.xml" ContentType="application/vnd.openxmlformats-officedocument.presentationml.tags+xml"/>
  <Override PartName="/ppt/tags/tag386.xml" ContentType="application/vnd.openxmlformats-officedocument.presentationml.tags+xml"/>
  <Override PartName="/ppt/tags/tag572.xml" ContentType="application/vnd.openxmlformats-officedocument.presentationml.tags+xml"/>
  <Override PartName="/ppt/tags/tag1065.xml" ContentType="application/vnd.openxmlformats-officedocument.presentationml.tags+xml"/>
  <Override PartName="/ppt/tags/tag1251.xml" ContentType="application/vnd.openxmlformats-officedocument.presentationml.tags+xml"/>
  <Override PartName="/ppt/tags/tag1396.xml" ContentType="application/vnd.openxmlformats-officedocument.presentationml.tags+xml"/>
  <Override PartName="/ppt/tags/tag1743.xml" ContentType="application/vnd.openxmlformats-officedocument.presentationml.tags+xml"/>
  <Override PartName="/ppt/tags/tag16.xml" ContentType="application/vnd.openxmlformats-officedocument.presentationml.tags+xml"/>
  <Override PartName="/ppt/tags/tag317.xml" ContentType="application/vnd.openxmlformats-officedocument.presentationml.tags+xml"/>
  <Override PartName="/ppt/tags/tag809.xml" ContentType="application/vnd.openxmlformats-officedocument.presentationml.tags+xml"/>
  <Override PartName="/ppt/tags/tag1090.xml" ContentType="application/vnd.openxmlformats-officedocument.presentationml.tags+xml"/>
  <Override PartName="/ppt/tags/tag1582.xml" ContentType="application/vnd.openxmlformats-officedocument.presentationml.tags+xml"/>
  <Override PartName="/ppt/tags/tag156.xml" ContentType="application/vnd.openxmlformats-officedocument.presentationml.tags+xml"/>
  <Override PartName="/ppt/tags/tag487.xml" ContentType="application/vnd.openxmlformats-officedocument.presentationml.tags+xml"/>
  <Override PartName="/ppt/tags/tag503.xml" ContentType="application/vnd.openxmlformats-officedocument.presentationml.tags+xml"/>
  <Override PartName="/ppt/tags/tag648.xml" ContentType="application/vnd.openxmlformats-officedocument.presentationml.tags+xml"/>
  <Override PartName="/ppt/tags/tag834.xml" ContentType="application/vnd.openxmlformats-officedocument.presentationml.tags+xml"/>
  <Override PartName="/ppt/tags/tag979.xml" ContentType="application/vnd.openxmlformats-officedocument.presentationml.tags+xml"/>
  <Override PartName="/ppt/tags/tag1327.xml" ContentType="application/vnd.openxmlformats-officedocument.presentationml.tags+xml"/>
  <Override PartName="/ppt/tags/tag1513.xml" ContentType="application/vnd.openxmlformats-officedocument.presentationml.tags+xml"/>
  <Override PartName="/ppt/tags/tag1658.xml" ContentType="application/vnd.openxmlformats-officedocument.presentationml.tags+xml"/>
  <Override PartName="/ppt/tags/tag41.xml" ContentType="application/vnd.openxmlformats-officedocument.presentationml.tags+xml"/>
  <Override PartName="/ppt/tags/tag342.xml" ContentType="application/vnd.openxmlformats-officedocument.presentationml.tags+xml"/>
  <Override PartName="/ppt/tags/tag673.xml" ContentType="application/vnd.openxmlformats-officedocument.presentationml.tags+xml"/>
  <Override PartName="/ppt/diagrams/data2.xml" ContentType="application/vnd.openxmlformats-officedocument.drawingml.diagramData+xml"/>
  <Override PartName="/ppt/tags/tag1021.xml" ContentType="application/vnd.openxmlformats-officedocument.presentationml.tags+xml"/>
  <Override PartName="/ppt/tags/tag1166.xml" ContentType="application/vnd.openxmlformats-officedocument.presentationml.tags+xml"/>
  <Override PartName="/ppt/tags/tag1352.xml" ContentType="application/vnd.openxmlformats-officedocument.presentationml.tags+xml"/>
  <Override PartName="/ppt/tags/tag1497.xml" ContentType="application/vnd.openxmlformats-officedocument.presentationml.tags+xml"/>
  <Override PartName="/ppt/tags/tag1683.xml" ContentType="application/vnd.openxmlformats-officedocument.presentationml.tags+xml"/>
  <Override PartName="/ppt/tags/tag181.xml" ContentType="application/vnd.openxmlformats-officedocument.presentationml.tags+xml"/>
  <Override PartName="/ppt/tags/tag418.xml" ContentType="application/vnd.openxmlformats-officedocument.presentationml.tags+xml"/>
  <Override PartName="/ppt/tags/tag749.xml" ContentType="application/vnd.openxmlformats-officedocument.presentationml.tags+xml"/>
  <Override PartName="/ppt/tags/tag1191.xml" ContentType="application/vnd.openxmlformats-officedocument.presentationml.tags+xml"/>
  <Override PartName="/ppt/diagrams/colors4.xml" ContentType="application/vnd.openxmlformats-officedocument.drawingml.diagramColors+xml"/>
  <Override PartName="/ppt/tags/tag1428.xml" ContentType="application/vnd.openxmlformats-officedocument.presentationml.tags+xml"/>
  <Override PartName="/ppt/tags/tag1759.xml" ContentType="application/vnd.openxmlformats-officedocument.presentationml.tags+xml"/>
  <Override PartName="/ppt/slides/slide19.xml" ContentType="application/vnd.openxmlformats-officedocument.presentationml.slide+xml"/>
  <Override PartName="/ppt/tags/tag112.xml" ContentType="application/vnd.openxmlformats-officedocument.presentationml.tags+xml"/>
  <Override PartName="/ppt/tags/tag257.xml" ContentType="application/vnd.openxmlformats-officedocument.presentationml.tags+xml"/>
  <Override PartName="/ppt/tags/tag588.xml" ContentType="application/vnd.openxmlformats-officedocument.presentationml.tags+xml"/>
  <Override PartName="/ppt/tags/tag604.xml" ContentType="application/vnd.openxmlformats-officedocument.presentationml.tags+xml"/>
  <Override PartName="/ppt/tags/tag935.xml" ContentType="application/vnd.openxmlformats-officedocument.presentationml.tags+xml"/>
  <Override PartName="/ppt/tags/tag1267.xml" ContentType="application/vnd.openxmlformats-officedocument.presentationml.tags+xml"/>
  <Override PartName="/ppt/tags/tag1598.xml" ContentType="application/vnd.openxmlformats-officedocument.presentationml.tags+xml"/>
  <Override PartName="/ppt/tags/tag1614.xml" ContentType="application/vnd.openxmlformats-officedocument.presentationml.tags+xml"/>
  <Override PartName="/ppt/theme/theme2.xml" ContentType="application/vnd.openxmlformats-officedocument.theme+xml"/>
  <Override PartName="/ppt/tags/tag443.xml" ContentType="application/vnd.openxmlformats-officedocument.presentationml.tags+xml"/>
  <Override PartName="/ppt/tags/tag774.xml" ContentType="application/vnd.openxmlformats-officedocument.presentationml.tags+xml"/>
  <Override PartName="/ppt/tags/tag960.xml" ContentType="application/vnd.openxmlformats-officedocument.presentationml.tags+xml"/>
  <Override PartName="/ppt/tags/tag1122.xml" ContentType="application/vnd.openxmlformats-officedocument.presentationml.tags+xml"/>
  <Override PartName="/ppt/tags/tag1453.xml" ContentType="application/vnd.openxmlformats-officedocument.presentationml.tags+xml"/>
  <Override PartName="/ppt/tags/tag1784.xml" ContentType="application/vnd.openxmlformats-officedocument.presentationml.tags+xml"/>
  <Override PartName="/ppt/slides/slide44.xml" ContentType="application/vnd.openxmlformats-officedocument.presentationml.slide+xml"/>
  <Override PartName="/ppt/tags/tag282.xml" ContentType="application/vnd.openxmlformats-officedocument.presentationml.tags+xml"/>
  <Override PartName="/ppt/tags/tag519.xml" ContentType="application/vnd.openxmlformats-officedocument.presentationml.tags+xml"/>
  <Override PartName="/ppt/tags/tag705.xml" ContentType="application/vnd.openxmlformats-officedocument.presentationml.tags+xml"/>
  <Override PartName="/ppt/tags/tag1292.xml" ContentType="application/vnd.openxmlformats-officedocument.presentationml.tags+xml"/>
  <Override PartName="/ppt/tags/tag1529.xml" ContentType="application/vnd.openxmlformats-officedocument.presentationml.tags+xml"/>
  <Override PartName="/ppt/tags/tag57.xml" ContentType="application/vnd.openxmlformats-officedocument.presentationml.tags+xml"/>
  <Override PartName="/ppt/tags/tag213.xml" ContentType="application/vnd.openxmlformats-officedocument.presentationml.tags+xml"/>
  <Override PartName="/ppt/tags/tag358.xml" ContentType="application/vnd.openxmlformats-officedocument.presentationml.tags+xml"/>
  <Override PartName="/ppt/tags/tag544.xml" ContentType="application/vnd.openxmlformats-officedocument.presentationml.tags+xml"/>
  <Override PartName="/ppt/tags/tag689.xml" ContentType="application/vnd.openxmlformats-officedocument.presentationml.tags+xml"/>
  <Override PartName="/ppt/tags/tag875.xml" ContentType="application/vnd.openxmlformats-officedocument.presentationml.tags+xml"/>
  <Override PartName="/ppt/tags/tag1037.xml" ContentType="application/vnd.openxmlformats-officedocument.presentationml.tags+xml"/>
  <Override PartName="/ppt/tags/tag1223.xml" ContentType="application/vnd.openxmlformats-officedocument.presentationml.tags+xml"/>
  <Override PartName="/ppt/notesSlides/notesSlide35.xml" ContentType="application/vnd.openxmlformats-officedocument.presentationml.notesSlide+xml"/>
  <Override PartName="/ppt/tags/tag1368.xml" ContentType="application/vnd.openxmlformats-officedocument.presentationml.tags+xml"/>
  <Override PartName="/ppt/tags/tag1699.xml" ContentType="application/vnd.openxmlformats-officedocument.presentationml.tags+xml"/>
  <Override PartName="/ppt/tags/tag1715.xml" ContentType="application/vnd.openxmlformats-officedocument.presentationml.tags+xml"/>
  <Override PartName="/ppt/tags/tag82.xml" ContentType="application/vnd.openxmlformats-officedocument.presentationml.tags+xml"/>
  <Override PartName="/ppt/tags/tag197.xml" ContentType="application/vnd.openxmlformats-officedocument.presentationml.tags+xml"/>
  <Override PartName="/ppt/tags/tag383.xml" ContentType="application/vnd.openxmlformats-officedocument.presentationml.tags+xml"/>
  <Override PartName="/ppt/tags/tag730.xml" ContentType="application/vnd.openxmlformats-officedocument.presentationml.tags+xml"/>
  <Override PartName="/ppt/tags/tag1062.xml" ContentType="application/vnd.openxmlformats-officedocument.presentationml.tags+xml"/>
  <Override PartName="/ppt/tags/tag1554.xml" ContentType="application/vnd.openxmlformats-officedocument.presentationml.tags+xml"/>
  <Override PartName="/ppt/tags/tag1740.xml" ContentType="application/vnd.openxmlformats-officedocument.presentationml.tags+xml"/>
  <Override PartName="/ppt/tags/tag128.xml" ContentType="application/vnd.openxmlformats-officedocument.presentationml.tags+xml"/>
  <Override PartName="/ppt/tags/tag459.xml" ContentType="application/vnd.openxmlformats-officedocument.presentationml.tags+xml"/>
  <Override PartName="/ppt/tags/tag806.xml" ContentType="application/vnd.openxmlformats-officedocument.presentationml.tags+xml"/>
  <Override PartName="/ppt/tags/tag1138.xml" ContentType="application/vnd.openxmlformats-officedocument.presentationml.tags+xml"/>
  <Override PartName="/ppt/tags/tag1393.xml" ContentType="application/vnd.openxmlformats-officedocument.presentationml.tags+xml"/>
  <Override PartName="/ppt/tags/tag13.xml" ContentType="application/vnd.openxmlformats-officedocument.presentationml.tags+xml"/>
  <Override PartName="/ppt/tags/tag298.xml" ContentType="application/vnd.openxmlformats-officedocument.presentationml.tags+xml"/>
  <Override PartName="/ppt/tags/tag314.xml" ContentType="application/vnd.openxmlformats-officedocument.presentationml.tags+xml"/>
  <Override PartName="/ppt/tags/tag500.xml" ContentType="application/vnd.openxmlformats-officedocument.presentationml.tags+xml"/>
  <Override PartName="/ppt/tags/tag645.xml" ContentType="application/vnd.openxmlformats-officedocument.presentationml.tags+xml"/>
  <Override PartName="/ppt/tags/tag831.xml" ContentType="application/vnd.openxmlformats-officedocument.presentationml.tags+xml"/>
  <Override PartName="/ppt/tags/tag976.xml" ContentType="application/vnd.openxmlformats-officedocument.presentationml.tags+xml"/>
  <Override PartName="/ppt/tags/tag1324.xml" ContentType="application/vnd.openxmlformats-officedocument.presentationml.tags+xml"/>
  <Override PartName="/ppt/tags/tag1469.xml" ContentType="application/vnd.openxmlformats-officedocument.presentationml.tags+xml"/>
  <Override PartName="/ppt/tags/tag1655.xml" ContentType="application/vnd.openxmlformats-officedocument.presentationml.tags+xml"/>
  <Override PartName="/ppt/tags/tag153.xml" ContentType="application/vnd.openxmlformats-officedocument.presentationml.tags+xml"/>
  <Override PartName="/ppt/tags/tag484.xml" ContentType="application/vnd.openxmlformats-officedocument.presentationml.tags+xml"/>
  <Override PartName="/ppt/tags/tag670.xml" ContentType="application/vnd.openxmlformats-officedocument.presentationml.tags+xml"/>
  <Override PartName="/ppt/tags/tag1163.xml" ContentType="application/vnd.openxmlformats-officedocument.presentationml.tags+xml"/>
  <Override PartName="/ppt/tags/tag1494.xml" ContentType="application/vnd.openxmlformats-officedocument.presentationml.tags+xml"/>
  <Override PartName="/ppt/tags/tag1510.xml" ContentType="application/vnd.openxmlformats-officedocument.presentationml.tags+xml"/>
  <Override PartName="/ppt/tags/tag229.xml" ContentType="application/vnd.openxmlformats-officedocument.presentationml.tags+xml"/>
  <Override PartName="/ppt/tags/tag415.xml" ContentType="application/vnd.openxmlformats-officedocument.presentationml.tags+xml"/>
  <Override PartName="/ppt/diagrams/colors1.xml" ContentType="application/vnd.openxmlformats-officedocument.drawingml.diagramColors+xml"/>
  <Override PartName="/ppt/tags/tag907.xml" ContentType="application/vnd.openxmlformats-officedocument.presentationml.tags+xml"/>
  <Override PartName="/ppt/tags/tag1239.xml" ContentType="application/vnd.openxmlformats-officedocument.presentationml.tags+xml"/>
  <Override PartName="/ppt/tags/tag1680.xml" ContentType="application/vnd.openxmlformats-officedocument.presentationml.tags+xml"/>
  <Override PartName="/ppt/tags/tag98.xml" ContentType="application/vnd.openxmlformats-officedocument.presentationml.tags+xml"/>
  <Override PartName="/ppt/tags/tag254.xml" ContentType="application/vnd.openxmlformats-officedocument.presentationml.tags+xml"/>
  <Override PartName="/ppt/tags/tag399.xml" ContentType="application/vnd.openxmlformats-officedocument.presentationml.tags+xml"/>
  <Override PartName="/ppt/tags/tag601.xml" ContentType="application/vnd.openxmlformats-officedocument.presentationml.tags+xml"/>
  <Override PartName="/ppt/tags/tag746.xml" ContentType="application/vnd.openxmlformats-officedocument.presentationml.tags+xml"/>
  <Override PartName="/ppt/tags/tag932.xml" ContentType="application/vnd.openxmlformats-officedocument.presentationml.tags+xml"/>
  <Override PartName="/ppt/tags/tag1078.xml" ContentType="application/vnd.openxmlformats-officedocument.presentationml.tags+xml"/>
  <Override PartName="/ppt/tags/tag1425.xml" ContentType="application/vnd.openxmlformats-officedocument.presentationml.tags+xml"/>
  <Override PartName="/ppt/tags/tag1611.xml" ContentType="application/vnd.openxmlformats-officedocument.presentationml.tags+xml"/>
  <Override PartName="/ppt/tags/tag1756.xml" ContentType="application/vnd.openxmlformats-officedocument.presentationml.tags+xml"/>
  <Override PartName="/ppt/slides/slide16.xml" ContentType="application/vnd.openxmlformats-officedocument.presentationml.slide+xml"/>
  <Override PartName="/ppt/tags/tag440.xml" ContentType="application/vnd.openxmlformats-officedocument.presentationml.tags+xml"/>
  <Override PartName="/ppt/tags/tag585.xml" ContentType="application/vnd.openxmlformats-officedocument.presentationml.tags+xml"/>
  <Override PartName="/ppt/tags/tag771.xml" ContentType="application/vnd.openxmlformats-officedocument.presentationml.tags+xml"/>
  <Override PartName="/ppt/tags/tag1264.xml" ContentType="application/vnd.openxmlformats-officedocument.presentationml.tags+xml"/>
  <Override PartName="/ppt/tags/tag1450.xml" ContentType="application/vnd.openxmlformats-officedocument.presentationml.tags+xml"/>
  <Override PartName="/ppt/tags/tag1595.xml" ContentType="application/vnd.openxmlformats-officedocument.presentationml.tags+xml"/>
  <Override PartName="/ppt/tags/tag1781.xml" ContentType="application/vnd.openxmlformats-officedocument.presentationml.tags+xml"/>
  <Override PartName="/ppt/slides/slide41.xml" ContentType="application/vnd.openxmlformats-officedocument.presentationml.slide+xml"/>
  <Override PartName="/ppt/tags/tag29.xml" ContentType="application/vnd.openxmlformats-officedocument.presentationml.tags+xml"/>
  <Override PartName="/ppt/tags/tag516.xml" ContentType="application/vnd.openxmlformats-officedocument.presentationml.tags+xml"/>
  <Override PartName="/ppt/tags/tag847.xml" ContentType="application/vnd.openxmlformats-officedocument.presentationml.tags+xml"/>
  <Override PartName="/ppt/tags/tag1009.xml" ContentType="application/vnd.openxmlformats-officedocument.presentationml.tags+xml"/>
  <Override PartName="/ppt/tags/tag1526.xml" ContentType="application/vnd.openxmlformats-officedocument.presentationml.tags+xml"/>
  <Override PartName="/ppt/tags/tag54.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tags/tag355.xml" ContentType="application/vnd.openxmlformats-officedocument.presentationml.tags+xml"/>
  <Override PartName="/ppt/tags/tag686.xml" ContentType="application/vnd.openxmlformats-officedocument.presentationml.tags+xml"/>
  <Override PartName="/ppt/tags/tag702.xml" ContentType="application/vnd.openxmlformats-officedocument.presentationml.tags+xml"/>
  <Override PartName="/ppt/tags/tag1034.xml" ContentType="application/vnd.openxmlformats-officedocument.presentationml.tags+xml"/>
  <Override PartName="/ppt/notesSlides/notesSlide32.xml" ContentType="application/vnd.openxmlformats-officedocument.presentationml.notesSlide+xml"/>
  <Override PartName="/ppt/tags/tag1179.xml" ContentType="application/vnd.openxmlformats-officedocument.presentationml.tags+xml"/>
  <Override PartName="/ppt/tags/tag1365.xml" ContentType="application/vnd.openxmlformats-officedocument.presentationml.tags+xml"/>
  <Override PartName="/ppt/tags/tag1712.xml" ContentType="application/vnd.openxmlformats-officedocument.presentationml.tags+xml"/>
  <Override PartName="/ppt/tags/tag194.xml" ContentType="application/vnd.openxmlformats-officedocument.presentationml.tags+xml"/>
  <Override PartName="/ppt/tags/tag541.xml" ContentType="application/vnd.openxmlformats-officedocument.presentationml.tags+xml"/>
  <Override PartName="/ppt/tags/tag872.xml" ContentType="application/vnd.openxmlformats-officedocument.presentationml.tags+xml"/>
  <Override PartName="/ppt/tags/tag1220.xml" ContentType="application/vnd.openxmlformats-officedocument.presentationml.tags+xml"/>
  <Override PartName="/ppt/tags/tag1551.xml" ContentType="application/vnd.openxmlformats-officedocument.presentationml.tags+xml"/>
  <Override PartName="/ppt/tags/tag1696.xml" ContentType="application/vnd.openxmlformats-officedocument.presentationml.tags+xml"/>
  <Override PartName="/ppt/tags/tag380.xml" ContentType="application/vnd.openxmlformats-officedocument.presentationml.tags+xml"/>
  <Override PartName="/ppt/tags/tag617.xml" ContentType="application/vnd.openxmlformats-officedocument.presentationml.tags+xml"/>
  <Override PartName="/ppt/tags/tag803.xml" ContentType="application/vnd.openxmlformats-officedocument.presentationml.tags+xml"/>
  <Override PartName="/ppt/tags/tag948.xml" ContentType="application/vnd.openxmlformats-officedocument.presentationml.tags+xml"/>
  <Override PartName="/ppt/tags/tag1390.xml" ContentType="application/vnd.openxmlformats-officedocument.presentationml.tags+xml"/>
  <Override PartName="/ppt/tags/tag1627.xml" ContentType="application/vnd.openxmlformats-officedocument.presentationml.tags+xml"/>
  <Override PartName="/ppt/slides/slide7.xml" ContentType="application/vnd.openxmlformats-officedocument.presentationml.slide+xml"/>
  <Override PartName="/ppt/tags/tag10.xml" ContentType="application/vnd.openxmlformats-officedocument.presentationml.tags+xml"/>
  <Override PartName="/ppt/tags/tag125.xml" ContentType="application/vnd.openxmlformats-officedocument.presentationml.tags+xml"/>
  <Override PartName="/ppt/tags/tag311.xml" ContentType="application/vnd.openxmlformats-officedocument.presentationml.tags+xml"/>
  <Override PartName="/ppt/tags/tag456.xml" ContentType="application/vnd.openxmlformats-officedocument.presentationml.tags+xml"/>
  <Override PartName="/ppt/tags/tag642.xml" ContentType="application/vnd.openxmlformats-officedocument.presentationml.tags+xml"/>
  <Override PartName="/ppt/tags/tag787.xml" ContentType="application/vnd.openxmlformats-officedocument.presentationml.tags+xml"/>
  <Override PartName="/ppt/tags/tag1135.xml" ContentType="application/vnd.openxmlformats-officedocument.presentationml.tags+xml"/>
  <Override PartName="/ppt/tags/tag1321.xml" ContentType="application/vnd.openxmlformats-officedocument.presentationml.tags+xml"/>
  <Override PartName="/ppt/tags/tag1466.xml" ContentType="application/vnd.openxmlformats-officedocument.presentationml.tags+xml"/>
  <Override PartName="/ppt/tags/tag150.xml" ContentType="application/vnd.openxmlformats-officedocument.presentationml.tags+xml"/>
  <Override PartName="/ppt/tags/tag295.xml" ContentType="application/vnd.openxmlformats-officedocument.presentationml.tags+xml"/>
  <Override PartName="/ppt/tags/tag481.xml" ContentType="application/vnd.openxmlformats-officedocument.presentationml.tags+xml"/>
  <Override PartName="/ppt/tags/tag973.xml" ContentType="application/vnd.openxmlformats-officedocument.presentationml.tags+xml"/>
  <Override PartName="/ppt/tags/tag1160.xml" ContentType="application/vnd.openxmlformats-officedocument.presentationml.tags+xml"/>
  <Override PartName="/ppt/tags/tag1652.xml" ContentType="application/vnd.openxmlformats-officedocument.presentationml.tags+xml"/>
  <Override PartName="/ppt/tags/tag226.xml" ContentType="application/vnd.openxmlformats-officedocument.presentationml.tags+xml"/>
  <Override PartName="/ppt/tags/tag718.xml" ContentType="application/vnd.openxmlformats-officedocument.presentationml.tags+xml"/>
  <Override PartName="/ppt/tags/tag904.xml" ContentType="application/vnd.openxmlformats-officedocument.presentationml.tags+xml"/>
  <Override PartName="/ppt/tags/tag1491.xml" ContentType="application/vnd.openxmlformats-officedocument.presentationml.tags+xml"/>
  <Override PartName="/ppt/tags/tag1728.xml" ContentType="application/vnd.openxmlformats-officedocument.presentationml.tags+xml"/>
  <Override PartName="/ppt/notesSlides/notesSlide48.xml" ContentType="application/vnd.openxmlformats-officedocument.presentationml.notesSlide+xml"/>
  <Override PartName="/ppt/tags/tag412.xml" ContentType="application/vnd.openxmlformats-officedocument.presentationml.tags+xml"/>
  <Override PartName="/ppt/tags/tag557.xml" ContentType="application/vnd.openxmlformats-officedocument.presentationml.tags+xml"/>
  <Override PartName="/ppt/tags/tag743.xml" ContentType="application/vnd.openxmlformats-officedocument.presentationml.tags+xml"/>
  <Override PartName="/ppt/tags/tag888.xml" ContentType="application/vnd.openxmlformats-officedocument.presentationml.tags+xml"/>
  <Override PartName="/ppt/tags/tag1236.xml" ContentType="application/vnd.openxmlformats-officedocument.presentationml.tags+xml"/>
  <Override PartName="/ppt/tags/tag1422.xml" ContentType="application/vnd.openxmlformats-officedocument.presentationml.tags+xml"/>
  <Override PartName="/ppt/tags/tag1567.xml" ContentType="application/vnd.openxmlformats-officedocument.presentationml.tags+xml"/>
  <Override PartName="/ppt/tags/tag1753.xml" ContentType="application/vnd.openxmlformats-officedocument.presentationml.tags+xml"/>
  <Override PartName="/ppt/slides/slide13.xml" ContentType="application/vnd.openxmlformats-officedocument.presentationml.slide+xml"/>
  <Override PartName="/ppt/tags/tag95.xml" ContentType="application/vnd.openxmlformats-officedocument.presentationml.tags+xml"/>
  <Override PartName="/ppt/tags/tag251.xml" ContentType="application/vnd.openxmlformats-officedocument.presentationml.tags+xml"/>
  <Override PartName="/ppt/tags/tag396.xml" ContentType="application/vnd.openxmlformats-officedocument.presentationml.tags+xml"/>
  <Override PartName="/ppt/tags/tag582.xml" ContentType="application/vnd.openxmlformats-officedocument.presentationml.tags+xml"/>
  <Override PartName="/ppt/tags/tag819.xml" ContentType="application/vnd.openxmlformats-officedocument.presentationml.tags+xml"/>
  <Override PartName="/ppt/tags/tag1075.xml" ContentType="application/vnd.openxmlformats-officedocument.presentationml.tags+xml"/>
  <Override PartName="/ppt/tags/tag1261.xml" ContentType="application/vnd.openxmlformats-officedocument.presentationml.tags+xml"/>
  <Override PartName="/ppt/tags/tag1592.xml" ContentType="application/vnd.openxmlformats-officedocument.presentationml.tags+xml"/>
  <Override PartName="/ppt/tags/tag26.xml" ContentType="application/vnd.openxmlformats-officedocument.presentationml.tags+xml"/>
  <Override PartName="/ppt/tags/tag327.xml" ContentType="application/vnd.openxmlformats-officedocument.presentationml.tags+xml"/>
  <Override PartName="/ppt/tags/tag658.xml" ContentType="application/vnd.openxmlformats-officedocument.presentationml.tags+xml"/>
  <Override PartName="/ppt/tags/tag989.xml" ContentType="application/vnd.openxmlformats-officedocument.presentationml.tags+xml"/>
  <Override PartName="/ppt/tags/tag1006.xml" ContentType="application/vnd.openxmlformats-officedocument.presentationml.tags+xml"/>
  <Override PartName="/ppt/tags/tag1337.xml" ContentType="application/vnd.openxmlformats-officedocument.presentationml.tags+xml"/>
  <Override PartName="/ppt/tags/tag1668.xml" ContentType="application/vnd.openxmlformats-officedocument.presentationml.tags+xml"/>
  <Override PartName="/ppt/tags/tag166.xml" ContentType="application/vnd.openxmlformats-officedocument.presentationml.tags+xml"/>
  <Override PartName="/ppt/tags/tag497.xml" ContentType="application/vnd.openxmlformats-officedocument.presentationml.tags+xml"/>
  <Override PartName="/ppt/tags/tag513.xml" ContentType="application/vnd.openxmlformats-officedocument.presentationml.tags+xml"/>
  <Override PartName="/ppt/tags/tag844.xml" ContentType="application/vnd.openxmlformats-officedocument.presentationml.tags+xml"/>
  <Override PartName="/ppt/tags/tag1176.xml" ContentType="application/vnd.openxmlformats-officedocument.presentationml.tags+xml"/>
  <Override PartName="/ppt/tags/tag1523.xml" ContentType="application/vnd.openxmlformats-officedocument.presentationml.tags+xml"/>
  <Override PartName="/ppt/tags/tag51.xml" ContentType="application/vnd.openxmlformats-officedocument.presentationml.tags+xml"/>
  <Override PartName="/ppt/tags/tag352.xml" ContentType="application/vnd.openxmlformats-officedocument.presentationml.tags+xml"/>
  <Override PartName="/ppt/tags/tag683.xml" ContentType="application/vnd.openxmlformats-officedocument.presentationml.tags+xml"/>
  <Override PartName="/ppt/tags/tag1031.xml" ContentType="application/vnd.openxmlformats-officedocument.presentationml.tags+xml"/>
  <Override PartName="/ppt/tags/tag1362.xml" ContentType="application/vnd.openxmlformats-officedocument.presentationml.tags+xml"/>
  <Override PartName="/ppt/tags/tag1693.xml" ContentType="application/vnd.openxmlformats-officedocument.presentationml.tags+xml"/>
  <Override PartName="/ppt/tags/tag191.xml" ContentType="application/vnd.openxmlformats-officedocument.presentationml.tags+xml"/>
  <Override PartName="/ppt/tags/tag428.xml" ContentType="application/vnd.openxmlformats-officedocument.presentationml.tags+xml"/>
  <Override PartName="/ppt/tags/tag614.xml" ContentType="application/vnd.openxmlformats-officedocument.presentationml.tags+xml"/>
  <Override PartName="/ppt/tags/tag759.xml" ContentType="application/vnd.openxmlformats-officedocument.presentationml.tags+xml"/>
  <Override PartName="/ppt/tags/tag945.xml" ContentType="application/vnd.openxmlformats-officedocument.presentationml.tags+xml"/>
  <Override PartName="/ppt/tags/tag1107.xml" ContentType="application/vnd.openxmlformats-officedocument.presentationml.tags+xml"/>
  <Override PartName="/ppt/tags/tag1438.xml" ContentType="application/vnd.openxmlformats-officedocument.presentationml.tags+xml"/>
  <Override PartName="/ppt/tags/tag1769.xml" ContentType="application/vnd.openxmlformats-officedocument.presentationml.tags+xml"/>
  <Override PartName="/ppt/slides/slide29.xml" ContentType="application/vnd.openxmlformats-officedocument.presentationml.slide+xml"/>
  <Override PartName="/ppt/tags/tag122.xml" ContentType="application/vnd.openxmlformats-officedocument.presentationml.tags+xml"/>
  <Override PartName="/ppt/tags/tag267.xml" ContentType="application/vnd.openxmlformats-officedocument.presentationml.tags+xml"/>
  <Override PartName="/ppt/tags/tag453.xml" ContentType="application/vnd.openxmlformats-officedocument.presentationml.tags+xml"/>
  <Override PartName="/ppt/tags/tag598.xml" ContentType="application/vnd.openxmlformats-officedocument.presentationml.tags+xml"/>
  <Override PartName="/ppt/tags/tag784.xml" ContentType="application/vnd.openxmlformats-officedocument.presentationml.tags+xml"/>
  <Override PartName="/ppt/tags/tag800.xml" ContentType="application/vnd.openxmlformats-officedocument.presentationml.tags+xml"/>
  <Override PartName="/ppt/tags/tag1132.xml" ContentType="application/vnd.openxmlformats-officedocument.presentationml.tags+xml"/>
  <Override PartName="/ppt/tags/tag1277.xml" ContentType="application/vnd.openxmlformats-officedocument.presentationml.tags+xml"/>
  <Override PartName="/ppt/tags/tag1624.xml" ContentType="application/vnd.openxmlformats-officedocument.presentationml.tags+xml"/>
  <Override PartName="/ppt/slides/slide4.xml" ContentType="application/vnd.openxmlformats-officedocument.presentationml.slide+xml"/>
  <Override PartName="/ppt/tags/tag292.xml" ContentType="application/vnd.openxmlformats-officedocument.presentationml.tags+xml"/>
  <Override PartName="/ppt/tags/tag529.xml" ContentType="application/vnd.openxmlformats-officedocument.presentationml.tags+xml"/>
  <Override PartName="/ppt/tags/tag970.xml" ContentType="application/vnd.openxmlformats-officedocument.presentationml.tags+xml"/>
  <Override PartName="/ppt/tags/tag1463.xml" ContentType="application/vnd.openxmlformats-officedocument.presentationml.tags+xml"/>
  <Override PartName="/ppt/tags/tag368.xml" ContentType="application/vnd.openxmlformats-officedocument.presentationml.tags+xml"/>
  <Override PartName="/ppt/tags/tag715.xml" ContentType="application/vnd.openxmlformats-officedocument.presentationml.tags+xml"/>
  <Override PartName="/ppt/tags/tag1047.xml" ContentType="application/vnd.openxmlformats-officedocument.presentationml.tags+xml"/>
  <Override PartName="/ppt/tags/tag1208.xml" ContentType="application/vnd.openxmlformats-officedocument.presentationml.tags+xml"/>
  <Override PartName="/ppt/tags/tag1539.xml" ContentType="application/vnd.openxmlformats-officedocument.presentationml.tags+xml"/>
  <Override PartName="/ppt/notesSlides/notesSlide45.xml" ContentType="application/vnd.openxmlformats-officedocument.presentationml.notesSlide+xml"/>
  <Override PartName="/ppt/tags/tag1725.xml" ContentType="application/vnd.openxmlformats-officedocument.presentationml.tags+xml"/>
  <Default Extension="fntdata" ContentType="application/x-fontdata"/>
  <Override PartName="/ppt/tags/tag67.xml" ContentType="application/vnd.openxmlformats-officedocument.presentationml.tags+xml"/>
  <Override PartName="/ppt/tags/tag223.xml" ContentType="application/vnd.openxmlformats-officedocument.presentationml.tags+xml"/>
  <Override PartName="/ppt/tags/tag554.xml" ContentType="application/vnd.openxmlformats-officedocument.presentationml.tags+xml"/>
  <Override PartName="/ppt/tags/tag699.xml" ContentType="application/vnd.openxmlformats-officedocument.presentationml.tags+xml"/>
  <Override PartName="/ppt/tags/tag885.xml" ContentType="application/vnd.openxmlformats-officedocument.presentationml.tags+xml"/>
  <Override PartName="/ppt/tags/tag901.xml" ContentType="application/vnd.openxmlformats-officedocument.presentationml.tags+xml"/>
  <Override PartName="/ppt/tags/tag1233.xml" ContentType="application/vnd.openxmlformats-officedocument.presentationml.tags+xml"/>
  <Override PartName="/ppt/tags/tag1378.xml" ContentType="application/vnd.openxmlformats-officedocument.presentationml.tags+xml"/>
  <Override PartName="/ppt/tags/tag1564.xml" ContentType="application/vnd.openxmlformats-officedocument.presentationml.tags+xml"/>
  <Override PartName="/ppt/slides/slide10.xml" ContentType="application/vnd.openxmlformats-officedocument.presentationml.slide+xml"/>
  <Override PartName="/ppt/tags/tag92.xml" ContentType="application/vnd.openxmlformats-officedocument.presentationml.tags+xml"/>
  <Override PartName="/ppt/tags/tag393.xml" ContentType="application/vnd.openxmlformats-officedocument.presentationml.tags+xml"/>
  <Override PartName="/ppt/tags/tag740.xml" ContentType="application/vnd.openxmlformats-officedocument.presentationml.tags+xml"/>
  <Override PartName="/ppt/tags/tag1072.xml" ContentType="application/vnd.openxmlformats-officedocument.presentationml.tags+xml"/>
  <Override PartName="/ppt/tags/tag1309.xml" ContentType="application/vnd.openxmlformats-officedocument.presentationml.tags+xml"/>
  <Override PartName="/ppt/tags/tag1750.xml" ContentType="application/vnd.openxmlformats-officedocument.presentationml.tags+xml"/>
  <Override PartName="/ppt/tags/tag138.xml" ContentType="application/vnd.openxmlformats-officedocument.presentationml.tags+xml"/>
  <Override PartName="/ppt/tags/tag324.xml" ContentType="application/vnd.openxmlformats-officedocument.presentationml.tags+xml"/>
  <Override PartName="/ppt/tags/tag469.xml" ContentType="application/vnd.openxmlformats-officedocument.presentationml.tags+xml"/>
  <Override PartName="/ppt/tags/tag816.xml" ContentType="application/vnd.openxmlformats-officedocument.presentationml.tags+xml"/>
  <Override PartName="/ppt/tags/tag1148.xml" ContentType="application/vnd.openxmlformats-officedocument.presentationml.tags+xml"/>
  <Override PartName="/ppt/tags/tag1479.xml" ContentType="application/vnd.openxmlformats-officedocument.presentationml.tags+xml"/>
  <Override PartName="/ppt/tags/tag23.xml" ContentType="application/vnd.openxmlformats-officedocument.presentationml.tags+xml"/>
  <Override PartName="/ppt/tags/tag163.xml" ContentType="application/vnd.openxmlformats-officedocument.presentationml.tags+xml"/>
  <Override PartName="/ppt/tags/tag510.xml" ContentType="application/vnd.openxmlformats-officedocument.presentationml.tags+xml"/>
  <Override PartName="/ppt/tags/tag655.xml" ContentType="application/vnd.openxmlformats-officedocument.presentationml.tags+xml"/>
  <Override PartName="/ppt/tags/tag841.xml" ContentType="application/vnd.openxmlformats-officedocument.presentationml.tags+xml"/>
  <Override PartName="/ppt/tags/tag986.xml" ContentType="application/vnd.openxmlformats-officedocument.presentationml.tags+xml"/>
  <Override PartName="/ppt/tags/tag1003.xml" ContentType="application/vnd.openxmlformats-officedocument.presentationml.tags+xml"/>
  <Override PartName="/ppt/tags/tag1334.xml" ContentType="application/vnd.openxmlformats-officedocument.presentationml.tags+xml"/>
  <Override PartName="/ppt/tags/tag1520.xml" ContentType="application/vnd.openxmlformats-officedocument.presentationml.tags+xml"/>
  <Override PartName="/ppt/tags/tag1665.xml" ContentType="application/vnd.openxmlformats-officedocument.presentationml.tags+xml"/>
  <Override PartName="/ppt/tags/tag9.xml" ContentType="application/vnd.openxmlformats-officedocument.presentationml.tags+xml"/>
  <Override PartName="/ppt/tags/tag494.xml" ContentType="application/vnd.openxmlformats-officedocument.presentationml.tags+xml"/>
  <Override PartName="/ppt/tags/tag680.xml" ContentType="application/vnd.openxmlformats-officedocument.presentationml.tags+xml"/>
  <Override PartName="/ppt/tags/tag917.xml" ContentType="application/vnd.openxmlformats-officedocument.presentationml.tags+xml"/>
  <Override PartName="/ppt/tags/tag1173.xml" ContentType="application/vnd.openxmlformats-officedocument.presentationml.tags+xml"/>
  <Override PartName="/ppt/tags/tag1690.xml" ContentType="application/vnd.openxmlformats-officedocument.presentationml.tags+xml"/>
  <Override PartName="/ppt/tags/tag239.xml" ContentType="application/vnd.openxmlformats-officedocument.presentationml.tags+xml"/>
  <Override PartName="/ppt/tags/tag425.xml" ContentType="application/vnd.openxmlformats-officedocument.presentationml.tags+xml"/>
  <Override PartName="/ppt/tags/tag756.xml" ContentType="application/vnd.openxmlformats-officedocument.presentationml.tags+xml"/>
  <Override PartName="/ppt/tags/tag1104.xml" ContentType="application/vnd.openxmlformats-officedocument.presentationml.tags+xml"/>
  <Override PartName="/ppt/tags/tag1249.xml" ContentType="application/vnd.openxmlformats-officedocument.presentationml.tags+xml"/>
  <Override PartName="/ppt/tags/tag1435.xml" ContentType="application/vnd.openxmlformats-officedocument.presentationml.tags+xml"/>
  <Override PartName="/ppt/slides/slide26.xml" ContentType="application/vnd.openxmlformats-officedocument.presentationml.slide+xml"/>
  <Override PartName="/ppt/tags/tag264.xml" ContentType="application/vnd.openxmlformats-officedocument.presentationml.tags+xml"/>
  <Override PartName="/ppt/tags/tag595.xml" ContentType="application/vnd.openxmlformats-officedocument.presentationml.tags+xml"/>
  <Override PartName="/ppt/tags/tag611.xml" ContentType="application/vnd.openxmlformats-officedocument.presentationml.tags+xml"/>
  <Override PartName="/ppt/tags/tag942.xml" ContentType="application/vnd.openxmlformats-officedocument.presentationml.tags+xml"/>
  <Override PartName="/ppt/tags/tag1088.xml" ContentType="application/vnd.openxmlformats-officedocument.presentationml.tags+xml"/>
  <Override PartName="/ppt/tags/tag1274.xml" ContentType="application/vnd.openxmlformats-officedocument.presentationml.tags+xml"/>
  <Override PartName="/ppt/tags/tag1621.xml" ContentType="application/vnd.openxmlformats-officedocument.presentationml.tags+xml"/>
  <Override PartName="/ppt/tags/tag1766.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450.xml" ContentType="application/vnd.openxmlformats-officedocument.presentationml.tags+xml"/>
  <Override PartName="/ppt/notesSlides/notesSlide17.xml" ContentType="application/vnd.openxmlformats-officedocument.presentationml.notesSlide+xml"/>
  <Override PartName="/ppt/tags/tag781.xml" ContentType="application/vnd.openxmlformats-officedocument.presentationml.tags+xml"/>
  <Override PartName="/ppt/tags/tag1019.xml" ContentType="application/vnd.openxmlformats-officedocument.presentationml.tags+xml"/>
  <Override PartName="/ppt/tags/tag1460.xml" ContentType="application/vnd.openxmlformats-officedocument.presentationml.tags+xml"/>
  <Override PartName="/ppt/tags/tag179.xml" ContentType="application/vnd.openxmlformats-officedocument.presentationml.tags+xml"/>
  <Override PartName="/ppt/tags/tag526.xml" ContentType="application/vnd.openxmlformats-officedocument.presentationml.tags+xml"/>
  <Override PartName="/ppt/tags/tag712.xml" ContentType="application/vnd.openxmlformats-officedocument.presentationml.tags+xml"/>
  <Override PartName="/ppt/tags/tag857.xml" ContentType="application/vnd.openxmlformats-officedocument.presentationml.tags+xml"/>
  <Override PartName="/ppt/tags/tag1205.xml" ContentType="application/vnd.openxmlformats-officedocument.presentationml.tags+xml"/>
  <Override PartName="/ppt/tags/tag1536.xml" ContentType="application/vnd.openxmlformats-officedocument.presentationml.tags+xml"/>
  <Override PartName="/ppt/tags/tag64.xml" ContentType="application/vnd.openxmlformats-officedocument.presentationml.tags+xml"/>
  <Override PartName="/ppt/tags/tag220.xml" ContentType="application/vnd.openxmlformats-officedocument.presentationml.tags+xml"/>
  <Override PartName="/ppt/tags/tag365.xml" ContentType="application/vnd.openxmlformats-officedocument.presentationml.tags+xml"/>
  <Override PartName="/ppt/tags/tag551.xml" ContentType="application/vnd.openxmlformats-officedocument.presentationml.tags+xml"/>
  <Override PartName="/ppt/tags/tag696.xml" ContentType="application/vnd.openxmlformats-officedocument.presentationml.tags+xml"/>
  <Override PartName="/ppt/tags/tag1044.xml" ContentType="application/vnd.openxmlformats-officedocument.presentationml.tags+xml"/>
  <Override PartName="/ppt/tags/tag1189.xml" ContentType="application/vnd.openxmlformats-officedocument.presentationml.tags+xml"/>
  <Override PartName="/ppt/tags/tag1230.xml" ContentType="application/vnd.openxmlformats-officedocument.presentationml.tags+xml"/>
  <Override PartName="/ppt/tags/tag1375.xml" ContentType="application/vnd.openxmlformats-officedocument.presentationml.tags+xml"/>
  <Override PartName="/ppt/notesSlides/notesSlide42.xml" ContentType="application/vnd.openxmlformats-officedocument.presentationml.notesSlide+xml"/>
  <Override PartName="/ppt/tags/tag1722.xml" ContentType="application/vnd.openxmlformats-officedocument.presentationml.tags+xml"/>
  <Override PartName="/ppt/notesSlides/notesSlide8.xml" ContentType="application/vnd.openxmlformats-officedocument.presentationml.notesSlide+xml"/>
  <Override PartName="/ppt/tags/tag390.xml" ContentType="application/vnd.openxmlformats-officedocument.presentationml.tags+xml"/>
  <Override PartName="/ppt/tags/tag882.xml" ContentType="application/vnd.openxmlformats-officedocument.presentationml.tags+xml"/>
  <Override PartName="/ppt/tags/tag1561.xml" ContentType="application/vnd.openxmlformats-officedocument.presentationml.tags+xml"/>
  <Override PartName="/ppt/tags/tag135.xml" ContentType="application/vnd.openxmlformats-officedocument.presentationml.tags+xml"/>
  <Override PartName="/ppt/tags/tag627.xml" ContentType="application/vnd.openxmlformats-officedocument.presentationml.tags+xml"/>
  <Override PartName="/ppt/tags/tag813.xml" ContentType="application/vnd.openxmlformats-officedocument.presentationml.tags+xml"/>
  <Override PartName="/ppt/tags/tag958.xml" ContentType="application/vnd.openxmlformats-officedocument.presentationml.tags+xml"/>
  <Override PartName="/ppt/tags/tag1306.xml" ContentType="application/vnd.openxmlformats-officedocument.presentationml.tags+xml"/>
  <Override PartName="/ppt/tags/tag1637.xml" ContentType="application/vnd.openxmlformats-officedocument.presentationml.tags+xml"/>
  <Override PartName="/ppt/handoutMasters/handoutMaster1.xml" ContentType="application/vnd.openxmlformats-officedocument.presentationml.handoutMaster+xml"/>
  <Override PartName="/ppt/tags/tag20.xml" ContentType="application/vnd.openxmlformats-officedocument.presentationml.tags+xml"/>
  <Override PartName="/ppt/tags/tag321.xml" ContentType="application/vnd.openxmlformats-officedocument.presentationml.tags+xml"/>
  <Override PartName="/ppt/tags/tag466.xml" ContentType="application/vnd.openxmlformats-officedocument.presentationml.tags+xml"/>
  <Override PartName="/ppt/tags/tag652.xml" ContentType="application/vnd.openxmlformats-officedocument.presentationml.tags+xml"/>
  <Override PartName="/ppt/tags/tag797.xml" ContentType="application/vnd.openxmlformats-officedocument.presentationml.tags+xml"/>
  <Override PartName="/ppt/tags/tag983.xml" ContentType="application/vnd.openxmlformats-officedocument.presentationml.tags+xml"/>
  <Override PartName="/ppt/tags/tag1000.xml" ContentType="application/vnd.openxmlformats-officedocument.presentationml.tags+xml"/>
  <Override PartName="/ppt/tags/tag1145.xml" ContentType="application/vnd.openxmlformats-officedocument.presentationml.tags+xml"/>
  <Override PartName="/ppt/tags/tag1331.xml" ContentType="application/vnd.openxmlformats-officedocument.presentationml.tags+xml"/>
  <Override PartName="/ppt/tags/tag1476.xml" ContentType="application/vnd.openxmlformats-officedocument.presentationml.tags+xml"/>
  <Override PartName="/ppt/tags/tag1662.xml" ContentType="application/vnd.openxmlformats-officedocument.presentationml.tags+xml"/>
  <Override PartName="/ppt/tags/tag6.xml" ContentType="application/vnd.openxmlformats-officedocument.presentationml.tags+xml"/>
  <Override PartName="/ppt/tags/tag160.xml" ContentType="application/vnd.openxmlformats-officedocument.presentationml.tags+xml"/>
  <Override PartName="/ppt/tags/tag491.xml" ContentType="application/vnd.openxmlformats-officedocument.presentationml.tags+xml"/>
  <Override PartName="/ppt/tags/tag728.xml" ContentType="application/vnd.openxmlformats-officedocument.presentationml.tags+xml"/>
  <Override PartName="/ppt/tags/tag1170.xml" ContentType="application/vnd.openxmlformats-officedocument.presentationml.tags+xml"/>
  <Override PartName="/ppt/diagrams/quickStyle4.xml" ContentType="application/vnd.openxmlformats-officedocument.drawingml.diagramStyle+xml"/>
  <Override PartName="/ppt/tags/tag1407.xml" ContentType="application/vnd.openxmlformats-officedocument.presentationml.tags+xml"/>
  <Override PartName="/ppt/tags/tag236.xml" ContentType="application/vnd.openxmlformats-officedocument.presentationml.tags+xml"/>
  <Override PartName="/ppt/tags/tag567.xml" ContentType="application/vnd.openxmlformats-officedocument.presentationml.tags+xml"/>
  <Override PartName="/ppt/tags/tag898.xml" ContentType="application/vnd.openxmlformats-officedocument.presentationml.tags+xml"/>
  <Override PartName="/ppt/tags/tag914.xml" ContentType="application/vnd.openxmlformats-officedocument.presentationml.tags+xml"/>
  <Override PartName="/ppt/tags/tag1246.xml" ContentType="application/vnd.openxmlformats-officedocument.presentationml.tags+xml"/>
  <Override PartName="/ppt/tags/tag1738.xml" ContentType="application/vnd.openxmlformats-officedocument.presentationml.tags+xml"/>
  <Override PartName="/ppt/tags/tag422.xml" ContentType="application/vnd.openxmlformats-officedocument.presentationml.tags+xml"/>
  <Override PartName="/ppt/tags/tag753.xml" ContentType="application/vnd.openxmlformats-officedocument.presentationml.tags+xml"/>
  <Override PartName="/ppt/tags/tag1085.xml" ContentType="application/vnd.openxmlformats-officedocument.presentationml.tags+xml"/>
  <Override PartName="/ppt/tags/tag1101.xml" ContentType="application/vnd.openxmlformats-officedocument.presentationml.tags+xml"/>
  <Override PartName="/ppt/tags/tag1432.xml" ContentType="application/vnd.openxmlformats-officedocument.presentationml.tags+xml"/>
  <Override PartName="/ppt/tags/tag1577.xml" ContentType="application/vnd.openxmlformats-officedocument.presentationml.tags+xml"/>
  <Override PartName="/ppt/tags/tag1763.xml" ContentType="application/vnd.openxmlformats-officedocument.presentationml.tags+xml"/>
  <Override PartName="/ppt/slides/slide23.xml" ContentType="application/vnd.openxmlformats-officedocument.presentationml.slide+xml"/>
  <Override PartName="/ppt/tags/tag261.xml" ContentType="application/vnd.openxmlformats-officedocument.presentationml.tags+xml"/>
  <Override PartName="/ppt/tags/tag592.xml" ContentType="application/vnd.openxmlformats-officedocument.presentationml.tags+xml"/>
  <Override PartName="/ppt/tags/tag829.xml" ContentType="application/vnd.openxmlformats-officedocument.presentationml.tags+xml"/>
  <Override PartName="/ppt/tags/tag1271.xml" ContentType="application/vnd.openxmlformats-officedocument.presentationml.tags+xml"/>
  <Override PartName="/ppt/tags/tag1508.xml" ContentType="application/vnd.openxmlformats-officedocument.presentationml.tags+xml"/>
  <Override PartName="/ppt/tags/tag36.xml" ContentType="application/vnd.openxmlformats-officedocument.presentationml.tags+xml"/>
  <Override PartName="/ppt/tags/tag337.xml" ContentType="application/vnd.openxmlformats-officedocument.presentationml.tags+xml"/>
  <Override PartName="/ppt/notesSlides/notesSlide14.xml" ContentType="application/vnd.openxmlformats-officedocument.presentationml.notesSlide+xml"/>
  <Override PartName="/ppt/tags/tag523.xml" ContentType="application/vnd.openxmlformats-officedocument.presentationml.tags+xml"/>
  <Override PartName="/ppt/tags/tag668.xml" ContentType="application/vnd.openxmlformats-officedocument.presentationml.tags+xml"/>
  <Override PartName="/ppt/tags/tag854.xml" ContentType="application/vnd.openxmlformats-officedocument.presentationml.tags+xml"/>
  <Override PartName="/ppt/tags/tag999.xml" ContentType="application/vnd.openxmlformats-officedocument.presentationml.tags+xml"/>
  <Override PartName="/ppt/tags/tag1016.xml" ContentType="application/vnd.openxmlformats-officedocument.presentationml.tags+xml"/>
  <Override PartName="/ppt/tags/tag1202.xml" ContentType="application/vnd.openxmlformats-officedocument.presentationml.tags+xml"/>
  <Override PartName="/ppt/tags/tag1347.xml" ContentType="application/vnd.openxmlformats-officedocument.presentationml.tags+xml"/>
  <Override PartName="/ppt/tags/tag1678.xml" ContentType="application/vnd.openxmlformats-officedocument.presentationml.tags+xml"/>
  <Override PartName="/ppt/tags/tag61.xml" ContentType="application/vnd.openxmlformats-officedocument.presentationml.tags+xml"/>
  <Override PartName="/ppt/tags/tag176.xml" ContentType="application/vnd.openxmlformats-officedocument.presentationml.tags+xml"/>
  <Override PartName="/ppt/tags/tag362.xml" ContentType="application/vnd.openxmlformats-officedocument.presentationml.tags+xml"/>
  <Override PartName="/ppt/tags/tag693.xml" ContentType="application/vnd.openxmlformats-officedocument.presentationml.tags+xml"/>
  <Override PartName="/ppt/tags/tag1041.xml" ContentType="application/vnd.openxmlformats-officedocument.presentationml.tags+xml"/>
  <Override PartName="/ppt/tags/tag1186.xml" ContentType="application/vnd.openxmlformats-officedocument.presentationml.tags+xml"/>
  <Override PartName="/ppt/tags/tag1533.xml" ContentType="application/vnd.openxmlformats-officedocument.presentationml.tags+xml"/>
  <Override PartName="/ppt/tags/tag107.xml" ContentType="application/vnd.openxmlformats-officedocument.presentationml.tags+xml"/>
  <Override PartName="/ppt/tags/tag438.xml" ContentType="application/vnd.openxmlformats-officedocument.presentationml.tags+xml"/>
  <Override PartName="/ppt/tags/tag1372.xml" ContentType="application/vnd.openxmlformats-officedocument.presentationml.tags+xml"/>
  <Override PartName="/ppt/tags/tag1609.xml" ContentType="application/vnd.openxmlformats-officedocument.presentationml.tags+xml"/>
  <Override PartName="/ppt/notesSlides/notesSlide5.xml" ContentType="application/vnd.openxmlformats-officedocument.presentationml.notesSlide+xml"/>
  <Override PartName="/ppt/tags/tag277.xml" ContentType="application/vnd.openxmlformats-officedocument.presentationml.tags+xml"/>
  <Override PartName="/ppt/tags/tag624.xml" ContentType="application/vnd.openxmlformats-officedocument.presentationml.tags+xml"/>
  <Override PartName="/ppt/tags/tag769.xml" ContentType="application/vnd.openxmlformats-officedocument.presentationml.tags+xml"/>
  <Override PartName="/ppt/tags/tag955.xml" ContentType="application/vnd.openxmlformats-officedocument.presentationml.tags+xml"/>
  <Override PartName="/ppt/tags/tag1117.xml" ContentType="application/vnd.openxmlformats-officedocument.presentationml.tags+xml"/>
  <Override PartName="/ppt/tags/tag1303.xml" ContentType="application/vnd.openxmlformats-officedocument.presentationml.tags+xml"/>
  <Override PartName="/ppt/tags/tag1448.xml" ContentType="application/vnd.openxmlformats-officedocument.presentationml.tags+xml"/>
  <Override PartName="/ppt/tags/tag1634.xml" ContentType="application/vnd.openxmlformats-officedocument.presentationml.tags+xml"/>
  <Override PartName="/ppt/tags/tag1779.xml" ContentType="application/vnd.openxmlformats-officedocument.presentationml.tags+xml"/>
  <Override PartName="/ppt/slides/slide39.xml" ContentType="application/vnd.openxmlformats-officedocument.presentationml.slide+xml"/>
  <Override PartName="/ppt/tags/tag132.xml" ContentType="application/vnd.openxmlformats-officedocument.presentationml.tags+xml"/>
  <Override PartName="/ppt/tags/tag463.xml" ContentType="application/vnd.openxmlformats-officedocument.presentationml.tags+xml"/>
  <Override PartName="/ppt/tags/tag794.xml" ContentType="application/vnd.openxmlformats-officedocument.presentationml.tags+xml"/>
  <Override PartName="/ppt/tags/tag810.xml" ContentType="application/vnd.openxmlformats-officedocument.presentationml.tags+xml"/>
  <Override PartName="/ppt/tags/tag1142.xml" ContentType="application/vnd.openxmlformats-officedocument.presentationml.tags+xml"/>
  <Override PartName="/ppt/tags/tag1287.xml" ContentType="application/vnd.openxmlformats-officedocument.presentationml.tags+xml"/>
  <Override PartName="/ppt/tags/tag1473.xml" ContentType="application/vnd.openxmlformats-officedocument.presentationml.tags+xml"/>
  <Override PartName="/ppt/tags/tag208.xml" ContentType="application/vnd.openxmlformats-officedocument.presentationml.tags+xml"/>
  <Override PartName="/ppt/tags/tag539.xml" ContentType="application/vnd.openxmlformats-officedocument.presentationml.tags+xml"/>
  <Override PartName="/ppt/tags/tag980.xml" ContentType="application/vnd.openxmlformats-officedocument.presentationml.tags+xml"/>
  <Override PartName="/ppt/tags/tag1218.xml" ContentType="application/vnd.openxmlformats-officedocument.presentationml.tags+xml"/>
  <Override PartName="/ppt/tags/tag1549.xml" ContentType="application/vnd.openxmlformats-officedocument.presentationml.tags+xml"/>
  <Override PartName="/ppt/tags/tag3.xml" ContentType="application/vnd.openxmlformats-officedocument.presentationml.tags+xml"/>
  <Override PartName="/ppt/tags/tag77.xml" ContentType="application/vnd.openxmlformats-officedocument.presentationml.tags+xml"/>
  <Override PartName="/ppt/tags/tag233.xml" ContentType="application/vnd.openxmlformats-officedocument.presentationml.tags+xml"/>
  <Override PartName="/ppt/tags/tag378.xml" ContentType="application/vnd.openxmlformats-officedocument.presentationml.tags+xml"/>
  <Override PartName="/ppt/diagrams/quickStyle1.xml" ContentType="application/vnd.openxmlformats-officedocument.drawingml.diagramStyle+xml"/>
  <Override PartName="/ppt/tags/tag725.xml" ContentType="application/vnd.openxmlformats-officedocument.presentationml.tags+xml"/>
  <Override PartName="/ppt/tags/tag911.xml" ContentType="application/vnd.openxmlformats-officedocument.presentationml.tags+xml"/>
  <Override PartName="/ppt/tags/tag1057.xml" ContentType="application/vnd.openxmlformats-officedocument.presentationml.tags+xml"/>
  <Override PartName="/ppt/tags/tag1388.xml" ContentType="application/vnd.openxmlformats-officedocument.presentationml.tags+xml"/>
  <Override PartName="/ppt/tags/tag1404.xml" ContentType="application/vnd.openxmlformats-officedocument.presentationml.tags+xml"/>
  <Override PartName="/ppt/tags/tag1735.xml" ContentType="application/vnd.openxmlformats-officedocument.presentationml.tags+xml"/>
  <Override PartName="/ppt/tags/tag564.xml" ContentType="application/vnd.openxmlformats-officedocument.presentationml.tags+xml"/>
  <Override PartName="/ppt/tags/tag750.xml" ContentType="application/vnd.openxmlformats-officedocument.presentationml.tags+xml"/>
  <Override PartName="/ppt/tags/tag895.xml" ContentType="application/vnd.openxmlformats-officedocument.presentationml.tags+xml"/>
  <Override PartName="/ppt/tags/tag1243.xml" ContentType="application/vnd.openxmlformats-officedocument.presentationml.tags+xml"/>
  <Override PartName="/ppt/tags/tag1574.xml" ContentType="application/vnd.openxmlformats-officedocument.presentationml.tags+xml"/>
  <Override PartName="/ppt/tags/tag1760.xml" ContentType="application/vnd.openxmlformats-officedocument.presentationml.tags+xml"/>
  <Override PartName="/ppt/slides/slide20.xml" ContentType="application/vnd.openxmlformats-officedocument.presentationml.slide+xml"/>
  <Override PartName="/ppt/tags/tag309.xml" ContentType="application/vnd.openxmlformats-officedocument.presentationml.tags+xml"/>
  <Override PartName="/ppt/tags/tag826.xml" ContentType="application/vnd.openxmlformats-officedocument.presentationml.tags+xml"/>
  <Override PartName="/ppt/tags/tag1082.xml" ContentType="application/vnd.openxmlformats-officedocument.presentationml.tags+xml"/>
  <Override PartName="/ppt/tags/tag1319.xml" ContentType="application/vnd.openxmlformats-officedocument.presentationml.tags+xml"/>
  <Override PartName="/ppt/diagrams/layout4.xml" ContentType="application/vnd.openxmlformats-officedocument.drawingml.diagramLayout+xml"/>
  <Override PartName="/ppt/tags/tag1505.xml" ContentType="application/vnd.openxmlformats-officedocument.presentationml.tags+xml"/>
  <Override PartName="/ppt/tags/tag33.xml" ContentType="application/vnd.openxmlformats-officedocument.presentationml.tags+xml"/>
  <Override PartName="/ppt/tags/tag148.xml" ContentType="application/vnd.openxmlformats-officedocument.presentationml.tags+xml"/>
  <Override PartName="/ppt/tags/tag334.xml" ContentType="application/vnd.openxmlformats-officedocument.presentationml.tags+xml"/>
  <Override PartName="/ppt/notesSlides/notesSlide11.xml" ContentType="application/vnd.openxmlformats-officedocument.presentationml.notesSlide+xml"/>
  <Override PartName="/ppt/tags/tag479.xml" ContentType="application/vnd.openxmlformats-officedocument.presentationml.tags+xml"/>
  <Override PartName="/ppt/tags/tag665.xml" ContentType="application/vnd.openxmlformats-officedocument.presentationml.tags+xml"/>
  <Override PartName="/ppt/tags/tag1013.xml" ContentType="application/vnd.openxmlformats-officedocument.presentationml.tags+xml"/>
  <Override PartName="/ppt/tags/tag1158.xml" ContentType="application/vnd.openxmlformats-officedocument.presentationml.tags+xml"/>
  <Override PartName="/ppt/tags/tag1344.xml" ContentType="application/vnd.openxmlformats-officedocument.presentationml.tags+xml"/>
  <Override PartName="/ppt/tags/tag1489.xml" ContentType="application/vnd.openxmlformats-officedocument.presentationml.tags+xml"/>
  <Override PartName="/ppt/tags/tag173.xml" ContentType="application/vnd.openxmlformats-officedocument.presentationml.tags+xml"/>
  <Override PartName="/ppt/tags/tag520.xml" ContentType="application/vnd.openxmlformats-officedocument.presentationml.tags+xml"/>
  <Override PartName="/ppt/tags/tag851.xml" ContentType="application/vnd.openxmlformats-officedocument.presentationml.tags+xml"/>
  <Override PartName="/ppt/tags/tag996.xml" ContentType="application/vnd.openxmlformats-officedocument.presentationml.tags+xml"/>
  <Override PartName="/ppt/tags/tag1183.xml" ContentType="application/vnd.openxmlformats-officedocument.presentationml.tags+xml"/>
  <Override PartName="/ppt/tags/tag1530.xml" ContentType="application/vnd.openxmlformats-officedocument.presentationml.tags+xml"/>
  <Override PartName="/ppt/tags/tag1675.xml" ContentType="application/vnd.openxmlformats-officedocument.presentationml.tags+xml"/>
  <Override PartName="/ppt/tags/tag249.xml" ContentType="application/vnd.openxmlformats-officedocument.presentationml.tags+xml"/>
  <Override PartName="/ppt/tags/tag690.xml" ContentType="application/vnd.openxmlformats-officedocument.presentationml.tags+xml"/>
  <Override PartName="/ppt/tags/tag927.xml" ContentType="application/vnd.openxmlformats-officedocument.presentationml.tags+xml"/>
  <Override PartName="/ppt/tags/tag1606.xml" ContentType="application/vnd.openxmlformats-officedocument.presentationml.tags+xml"/>
  <Override PartName="/ppt/notesSlides/notesSlide2.xml" ContentType="application/vnd.openxmlformats-officedocument.presentationml.notesSlide+xml"/>
  <Override PartName="/ppt/tags/tag104.xml" ContentType="application/vnd.openxmlformats-officedocument.presentationml.tags+xml"/>
  <Override PartName="/ppt/tags/tag435.xml" ContentType="application/vnd.openxmlformats-officedocument.presentationml.tags+xml"/>
  <Override PartName="/ppt/tags/tag621.xml" ContentType="application/vnd.openxmlformats-officedocument.presentationml.tags+xml"/>
  <Override PartName="/ppt/tags/tag766.xml" ContentType="application/vnd.openxmlformats-officedocument.presentationml.tags+xml"/>
  <Override PartName="/ppt/tags/tag1114.xml" ContentType="application/vnd.openxmlformats-officedocument.presentationml.tags+xml"/>
  <Override PartName="/ppt/tags/tag1259.xml" ContentType="application/vnd.openxmlformats-officedocument.presentationml.tags+xml"/>
  <Override PartName="/ppt/tags/tag1445.xml" ContentType="application/vnd.openxmlformats-officedocument.presentationml.tags+xml"/>
  <Override PartName="/ppt/tags/tag1776.xml" ContentType="application/vnd.openxmlformats-officedocument.presentationml.tags+xml"/>
  <Override PartName="/ppt/slides/slide36.xml" ContentType="application/vnd.openxmlformats-officedocument.presentationml.slide+xml"/>
  <Override PartName="/ppt/tags/tag274.xml" ContentType="application/vnd.openxmlformats-officedocument.presentationml.tags+xml"/>
  <Override PartName="/ppt/tags/tag460.xml" ContentType="application/vnd.openxmlformats-officedocument.presentationml.tags+xml"/>
  <Override PartName="/ppt/tags/tag952.xml" ContentType="application/vnd.openxmlformats-officedocument.presentationml.tags+xml"/>
  <Override PartName="/ppt/tags/tag1098.xml" ContentType="application/vnd.openxmlformats-officedocument.presentationml.tags+xml"/>
  <Override PartName="/ppt/tags/tag1284.xml" ContentType="application/vnd.openxmlformats-officedocument.presentationml.tags+xml"/>
  <Override PartName="/ppt/tags/tag1300.xml" ContentType="application/vnd.openxmlformats-officedocument.presentationml.tags+xml"/>
  <Override PartName="/ppt/tags/tag1631.xml" ContentType="application/vnd.openxmlformats-officedocument.presentationml.tags+xml"/>
  <Override PartName="/ppt/tags/tag49.xml" ContentType="application/vnd.openxmlformats-officedocument.presentationml.tags+xml"/>
  <Override PartName="/ppt/tags/tag205.xml" ContentType="application/vnd.openxmlformats-officedocument.presentationml.tags+xml"/>
  <Override PartName="/ppt/tags/tag791.xml" ContentType="application/vnd.openxmlformats-officedocument.presentationml.tags+xml"/>
  <Override PartName="/ppt/notesSlides/notesSlide27.xml" ContentType="application/vnd.openxmlformats-officedocument.presentationml.notesSlide+xml"/>
  <Override PartName="/ppt/tags/tag1029.xml" ContentType="application/vnd.openxmlformats-officedocument.presentationml.tags+xml"/>
  <Override PartName="/ppt/tags/tag1470.xml" ContentType="application/vnd.openxmlformats-officedocument.presentationml.tags+xml"/>
  <Override PartName="/ppt/tags/tag1707.xml" ContentType="application/vnd.openxmlformats-officedocument.presentationml.tags+xml"/>
  <Override PartName="/ppt/tags/tag189.xml" ContentType="application/vnd.openxmlformats-officedocument.presentationml.tags+xml"/>
  <Override PartName="/ppt/tags/tag536.xml" ContentType="application/vnd.openxmlformats-officedocument.presentationml.tags+xml"/>
  <Override PartName="/ppt/tags/tag722.xml" ContentType="application/vnd.openxmlformats-officedocument.presentationml.tags+xml"/>
  <Override PartName="/ppt/tags/tag867.xml" ContentType="application/vnd.openxmlformats-officedocument.presentationml.tags+xml"/>
  <Override PartName="/ppt/tags/tag1199.xml" ContentType="application/vnd.openxmlformats-officedocument.presentationml.tags+xml"/>
  <Override PartName="/ppt/tags/tag1215.xml" ContentType="application/vnd.openxmlformats-officedocument.presentationml.tags+xml"/>
  <Override PartName="/ppt/tags/tag1401.xml" ContentType="application/vnd.openxmlformats-officedocument.presentationml.tags+xml"/>
  <Override PartName="/ppt/tags/tag1546.xml" ContentType="application/vnd.openxmlformats-officedocument.presentationml.tags+xml"/>
  <Override PartName="/ppt/tags/tag1732.xml" ContentType="application/vnd.openxmlformats-officedocument.presentationml.tags+xml"/>
  <Override PartName="/ppt/tableStyles.xml" ContentType="application/vnd.openxmlformats-officedocument.presentationml.tableStyles+xml"/>
  <Override PartName="/ppt/tags/tag74.xml" ContentType="application/vnd.openxmlformats-officedocument.presentationml.tags+xml"/>
  <Override PartName="/ppt/tags/tag230.xml" ContentType="application/vnd.openxmlformats-officedocument.presentationml.tags+xml"/>
  <Override PartName="/ppt/tags/tag375.xml" ContentType="application/vnd.openxmlformats-officedocument.presentationml.tags+xml"/>
  <Override PartName="/ppt/tags/tag561.xml" ContentType="application/vnd.openxmlformats-officedocument.presentationml.tags+xml"/>
  <Override PartName="/ppt/tags/tag892.xml" ContentType="application/vnd.openxmlformats-officedocument.presentationml.tags+xml"/>
  <Override PartName="/ppt/tags/tag1054.xml" ContentType="application/vnd.openxmlformats-officedocument.presentationml.tags+xml"/>
  <Override PartName="/ppt/tags/tag1240.xml" ContentType="application/vnd.openxmlformats-officedocument.presentationml.tags+xml"/>
  <Override PartName="/ppt/tags/tag1385.xml" ContentType="application/vnd.openxmlformats-officedocument.presentationml.tags+xml"/>
  <Override PartName="/ppt/tags/tag1571.xml" ContentType="application/vnd.openxmlformats-officedocument.presentationml.tags+xml"/>
  <Override PartName="/ppt/tags/tag306.xml" ContentType="application/vnd.openxmlformats-officedocument.presentationml.tags+xml"/>
  <Override PartName="/ppt/tags/tag637.xml" ContentType="application/vnd.openxmlformats-officedocument.presentationml.tags+xml"/>
  <Override PartName="/ppt/tags/tag968.xml" ContentType="application/vnd.openxmlformats-officedocument.presentationml.tags+xml"/>
  <Override PartName="/ppt/tags/tag1316.xml" ContentType="application/vnd.openxmlformats-officedocument.presentationml.tags+xml"/>
  <Override PartName="/ppt/tags/tag145.xml" ContentType="application/vnd.openxmlformats-officedocument.presentationml.tags+xml"/>
  <Override PartName="/ppt/tags/tag476.xml" ContentType="application/vnd.openxmlformats-officedocument.presentationml.tags+xml"/>
  <Override PartName="/ppt/diagrams/layout1.xml" ContentType="application/vnd.openxmlformats-officedocument.drawingml.diagramLayout+xml"/>
  <Override PartName="/ppt/tags/tag823.xml" ContentType="application/vnd.openxmlformats-officedocument.presentationml.tags+xml"/>
  <Override PartName="/ppt/tags/tag1155.xml" ContentType="application/vnd.openxmlformats-officedocument.presentationml.tags+xml"/>
  <Override PartName="/ppt/tags/tag1502.xml" ContentType="application/vnd.openxmlformats-officedocument.presentationml.tags+xml"/>
  <Override PartName="/ppt/tags/tag1647.xml" ContentType="application/vnd.openxmlformats-officedocument.presentationml.tags+xml"/>
  <Override PartName="/ppt/tags/tag30.xml" ContentType="application/vnd.openxmlformats-officedocument.presentationml.tags+xml"/>
  <Override PartName="/ppt/tags/tag331.xml" ContentType="application/vnd.openxmlformats-officedocument.presentationml.tags+xml"/>
  <Override PartName="/ppt/tags/tag662.xml" ContentType="application/vnd.openxmlformats-officedocument.presentationml.tags+xml"/>
  <Override PartName="/ppt/tags/tag993.xml" ContentType="application/vnd.openxmlformats-officedocument.presentationml.tags+xml"/>
  <Override PartName="/ppt/tags/tag1010.xml" ContentType="application/vnd.openxmlformats-officedocument.presentationml.tags+xml"/>
  <Override PartName="/ppt/tags/tag1341.xml" ContentType="application/vnd.openxmlformats-officedocument.presentationml.tags+xml"/>
  <Override PartName="/ppt/tags/tag1486.xml" ContentType="application/vnd.openxmlformats-officedocument.presentationml.tags+xml"/>
  <Override PartName="/ppt/tags/tag1672.xml" ContentType="application/vnd.openxmlformats-officedocument.presentationml.tags+xml"/>
  <Override PartName="/ppt/tags/tag170.xml" ContentType="application/vnd.openxmlformats-officedocument.presentationml.tags+xml"/>
  <Override PartName="/ppt/tags/tag407.xml" ContentType="application/vnd.openxmlformats-officedocument.presentationml.tags+xml"/>
  <Override PartName="/ppt/tags/tag738.xml" ContentType="application/vnd.openxmlformats-officedocument.presentationml.tags+xml"/>
  <Override PartName="/ppt/diagrams/drawing3.xml" ContentType="application/vnd.ms-office.drawingml.diagramDrawing+xml"/>
  <Override PartName="/ppt/tags/tag1180.xml" ContentType="application/vnd.openxmlformats-officedocument.presentationml.tags+xml"/>
  <Override PartName="/ppt/tags/tag1417.xml" ContentType="application/vnd.openxmlformats-officedocument.presentationml.tags+xml"/>
  <Override PartName="/ppt/tags/tag1748.xml" ContentType="application/vnd.openxmlformats-officedocument.presentationml.tags+xml"/>
  <Override PartName="/ppt/tags/tag101.xml" ContentType="application/vnd.openxmlformats-officedocument.presentationml.tags+xml"/>
  <Override PartName="/ppt/tags/tag246.xml" ContentType="application/vnd.openxmlformats-officedocument.presentationml.tags+xml"/>
  <Override PartName="/ppt/tags/tag432.xml" ContentType="application/vnd.openxmlformats-officedocument.presentationml.tags+xml"/>
  <Override PartName="/ppt/tags/tag577.xml" ContentType="application/vnd.openxmlformats-officedocument.presentationml.tags+xml"/>
  <Override PartName="/ppt/tags/tag924.xml" ContentType="application/vnd.openxmlformats-officedocument.presentationml.tags+xml"/>
  <Override PartName="/ppt/tags/tag1111.xml" ContentType="application/vnd.openxmlformats-officedocument.presentationml.tags+xml"/>
  <Override PartName="/ppt/tags/tag1256.xml" ContentType="application/vnd.openxmlformats-officedocument.presentationml.tags+xml"/>
  <Override PartName="/ppt/tags/tag1587.xml" ContentType="application/vnd.openxmlformats-officedocument.presentationml.tags+xml"/>
  <Override PartName="/ppt/tags/tag1603.xml" ContentType="application/vnd.openxmlformats-officedocument.presentationml.tags+xml"/>
  <Override PartName="/ppt/slides/slide33.xml" ContentType="application/vnd.openxmlformats-officedocument.presentationml.slide+xml"/>
  <Override PartName="/ppt/tags/tag271.xml" ContentType="application/vnd.openxmlformats-officedocument.presentationml.tags+xml"/>
  <Override PartName="/ppt/tags/tag508.xml" ContentType="application/vnd.openxmlformats-officedocument.presentationml.tags+xml"/>
  <Override PartName="/ppt/tags/tag763.xml" ContentType="application/vnd.openxmlformats-officedocument.presentationml.tags+xml"/>
  <Override PartName="/ppt/tags/tag1095.xml" ContentType="application/vnd.openxmlformats-officedocument.presentationml.tags+xml"/>
  <Override PartName="/ppt/tags/tag1442.xml" ContentType="application/vnd.openxmlformats-officedocument.presentationml.tags+xml"/>
  <Override PartName="/ppt/tags/tag1773.xml" ContentType="application/vnd.openxmlformats-officedocument.presentationml.tags+xml"/>
  <Override PartName="/ppt/tags/tag347.xml" ContentType="application/vnd.openxmlformats-officedocument.presentationml.tags+xml"/>
  <Override PartName="/ppt/notesSlides/notesSlide24.xml" ContentType="application/vnd.openxmlformats-officedocument.presentationml.notesSlide+xml"/>
  <Override PartName="/ppt/tags/tag839.xml" ContentType="application/vnd.openxmlformats-officedocument.presentationml.tags+xml"/>
  <Override PartName="/ppt/tags/tag1281.xml" ContentType="application/vnd.openxmlformats-officedocument.presentationml.tags+xml"/>
  <Override PartName="/ppt/tags/tag1518.xml" ContentType="application/vnd.openxmlformats-officedocument.presentationml.tags+xml"/>
  <Override PartName="/ppt/tags/tag1704.xml" ContentType="application/vnd.openxmlformats-officedocument.presentationml.tags+xml"/>
  <Override PartName="/ppt/tags/tag46.xml" ContentType="application/vnd.openxmlformats-officedocument.presentationml.tags+xml"/>
  <Override PartName="/ppt/tags/tag186.xml" ContentType="application/vnd.openxmlformats-officedocument.presentationml.tags+xml"/>
  <Override PartName="/ppt/tags/tag202.xml" ContentType="application/vnd.openxmlformats-officedocument.presentationml.tags+xml"/>
  <Override PartName="/ppt/tags/tag533.xml" ContentType="application/vnd.openxmlformats-officedocument.presentationml.tags+xml"/>
  <Override PartName="/ppt/tags/tag678.xml" ContentType="application/vnd.openxmlformats-officedocument.presentationml.tags+xml"/>
  <Override PartName="/ppt/tags/tag864.xml" ContentType="application/vnd.openxmlformats-officedocument.presentationml.tags+xml"/>
  <Override PartName="/ppt/tags/tag1026.xml" ContentType="application/vnd.openxmlformats-officedocument.presentationml.tags+xml"/>
  <Override PartName="/ppt/tags/tag1212.xml" ContentType="application/vnd.openxmlformats-officedocument.presentationml.tags+xml"/>
  <Override PartName="/ppt/tags/tag1357.xml" ContentType="application/vnd.openxmlformats-officedocument.presentationml.tags+xml"/>
  <Override PartName="/ppt/tags/tag1543.xml" ContentType="application/vnd.openxmlformats-officedocument.presentationml.tags+xml"/>
  <Override PartName="/ppt/tags/tag1688.xml" ContentType="application/vnd.openxmlformats-officedocument.presentationml.tags+xml"/>
  <Override PartName="/ppt/tags/tag71.xml" ContentType="application/vnd.openxmlformats-officedocument.presentationml.tags+xml"/>
  <Override PartName="/ppt/tags/tag372.xml" ContentType="application/vnd.openxmlformats-officedocument.presentationml.tags+xml"/>
  <Override PartName="/ppt/tags/tag609.xml" ContentType="application/vnd.openxmlformats-officedocument.presentationml.tags+xml"/>
  <Override PartName="/ppt/tags/tag1051.xml" ContentType="application/vnd.openxmlformats-officedocument.presentationml.tags+xml"/>
  <Override PartName="/ppt/tags/tag1196.xml" ContentType="application/vnd.openxmlformats-officedocument.presentationml.tags+xml"/>
  <Override PartName="/ppt/tags/tag1382.xml" ContentType="application/vnd.openxmlformats-officedocument.presentationml.tags+xml"/>
  <Override PartName="/ppt/tags/tag1619.xml" ContentType="application/vnd.openxmlformats-officedocument.presentationml.tags+xml"/>
  <Override PartName="/ppt/tags/tag117.xml" ContentType="application/vnd.openxmlformats-officedocument.presentationml.tags+xml"/>
  <Override PartName="/ppt/tags/tag448.xml" ContentType="application/vnd.openxmlformats-officedocument.presentationml.tags+xml"/>
  <Override PartName="/ppt/tags/tag779.xml" ContentType="application/vnd.openxmlformats-officedocument.presentationml.tags+xml"/>
  <Override PartName="/ppt/tags/tag1127.xml" ContentType="application/vnd.openxmlformats-officedocument.presentationml.tags+xml"/>
  <Override PartName="/ppt/tags/tag1458.xml" ContentType="application/vnd.openxmlformats-officedocument.presentationml.tags+xml"/>
  <Override PartName="/ppt/slides/slide49.xml" ContentType="application/vnd.openxmlformats-officedocument.presentationml.slide+xml"/>
  <Override PartName="/ppt/tags/tag142.xml" ContentType="application/vnd.openxmlformats-officedocument.presentationml.tags+xml"/>
  <Override PartName="/ppt/tags/tag287.xml" ContentType="application/vnd.openxmlformats-officedocument.presentationml.tags+xml"/>
  <Override PartName="/ppt/tags/tag303.xml" ContentType="application/vnd.openxmlformats-officedocument.presentationml.tags+xml"/>
  <Override PartName="/ppt/tags/tag634.xml" ContentType="application/vnd.openxmlformats-officedocument.presentationml.tags+xml"/>
  <Override PartName="/ppt/tags/tag820.xml" ContentType="application/vnd.openxmlformats-officedocument.presentationml.tags+xml"/>
  <Override PartName="/ppt/tags/tag965.xml" ContentType="application/vnd.openxmlformats-officedocument.presentationml.tags+xml"/>
  <Override PartName="/ppt/tags/tag1297.xml" ContentType="application/vnd.openxmlformats-officedocument.presentationml.tags+xml"/>
  <Override PartName="/ppt/tags/tag1313.xml" ContentType="application/vnd.openxmlformats-officedocument.presentationml.tags+xml"/>
  <Override PartName="/ppt/tags/tag1644.xml" ContentType="application/vnd.openxmlformats-officedocument.presentationml.tags+xml"/>
  <Override PartName="/ppt/tags/tag473.xml" ContentType="application/vnd.openxmlformats-officedocument.presentationml.tags+xml"/>
  <Override PartName="/ppt/tags/tag990.xml" ContentType="application/vnd.openxmlformats-officedocument.presentationml.tags+xml"/>
  <Override PartName="/ppt/tags/tag1152.xml" ContentType="application/vnd.openxmlformats-officedocument.presentationml.tags+xml"/>
  <Override PartName="/ppt/tags/tag1483.xml" ContentType="application/vnd.openxmlformats-officedocument.presentationml.tags+xml"/>
  <Override PartName="/ppt/tags/tag218.xml" ContentType="application/vnd.openxmlformats-officedocument.presentationml.tags+xml"/>
  <Override PartName="/ppt/tags/tag404.xml" ContentType="application/vnd.openxmlformats-officedocument.presentationml.tags+xml"/>
  <Override PartName="/ppt/tags/tag549.xml" ContentType="application/vnd.openxmlformats-officedocument.presentationml.tags+xml"/>
  <Override PartName="/ppt/tags/tag735.xml" ContentType="application/vnd.openxmlformats-officedocument.presentationml.tags+xml"/>
  <Override PartName="/ppt/tags/tag1228.xml" ContentType="application/vnd.openxmlformats-officedocument.presentationml.tags+xml"/>
  <Override PartName="/ppt/tags/tag1414.xml" ContentType="application/vnd.openxmlformats-officedocument.presentationml.tags+xml"/>
  <Override PartName="/ppt/tags/tag1559.xml" ContentType="application/vnd.openxmlformats-officedocument.presentationml.tags+xml"/>
  <Override PartName="/ppt/tags/tag87.xml" ContentType="application/vnd.openxmlformats-officedocument.presentationml.tags+xml"/>
  <Override PartName="/ppt/tags/tag243.xml" ContentType="application/vnd.openxmlformats-officedocument.presentationml.tags+xml"/>
  <Override PartName="/ppt/tags/tag388.xml" ContentType="application/vnd.openxmlformats-officedocument.presentationml.tags+xml"/>
  <Override PartName="/ppt/tags/tag574.xml" ContentType="application/vnd.openxmlformats-officedocument.presentationml.tags+xml"/>
  <Override PartName="/ppt/tags/tag921.xml" ContentType="application/vnd.openxmlformats-officedocument.presentationml.tags+xml"/>
  <Override PartName="/ppt/tags/tag1067.xml" ContentType="application/vnd.openxmlformats-officedocument.presentationml.tags+xml"/>
  <Override PartName="/ppt/tags/tag1253.xml" ContentType="application/vnd.openxmlformats-officedocument.presentationml.tags+xml"/>
  <Override PartName="/ppt/tags/tag1398.xml" ContentType="application/vnd.openxmlformats-officedocument.presentationml.tags+xml"/>
  <Override PartName="/ppt/tags/tag1600.xml" ContentType="application/vnd.openxmlformats-officedocument.presentationml.tags+xml"/>
  <Override PartName="/ppt/tags/tag1745.xml" ContentType="application/vnd.openxmlformats-officedocument.presentationml.tags+xml"/>
  <Override PartName="/ppt/tags/tag319.xml" ContentType="application/vnd.openxmlformats-officedocument.presentationml.tags+xml"/>
  <Override PartName="/ppt/tags/tag760.xml" ContentType="application/vnd.openxmlformats-officedocument.presentationml.tags+xml"/>
  <Override PartName="/ppt/tags/tag1092.xml" ContentType="application/vnd.openxmlformats-officedocument.presentationml.tags+xml"/>
  <Override PartName="/ppt/tags/tag1584.xml" ContentType="application/vnd.openxmlformats-officedocument.presentationml.tags+xml"/>
  <Override PartName="/ppt/tags/tag1770.xml" ContentType="application/vnd.openxmlformats-officedocument.presentationml.tags+xml"/>
  <Override PartName="/ppt/slides/slide30.xml" ContentType="application/vnd.openxmlformats-officedocument.presentationml.slide+xml"/>
  <Override PartName="/ppt/tags/tag18.xml" ContentType="application/vnd.openxmlformats-officedocument.presentationml.tags+xml"/>
  <Override PartName="/ppt/tags/tag158.xml" ContentType="application/vnd.openxmlformats-officedocument.presentationml.tags+xml"/>
  <Override PartName="/ppt/tags/tag505.xml" ContentType="application/vnd.openxmlformats-officedocument.presentationml.tags+xml"/>
  <Override PartName="/ppt/tags/tag836.xml" ContentType="application/vnd.openxmlformats-officedocument.presentationml.tags+xml"/>
  <Override PartName="/ppt/tags/tag1329.xml" ContentType="application/vnd.openxmlformats-officedocument.presentationml.tags+xml"/>
  <Override PartName="/ppt/tags/tag1515.xml" ContentType="application/vnd.openxmlformats-officedocument.presentationml.tags+xml"/>
  <Override PartName="/ppt/tags/tag43.xml" ContentType="application/vnd.openxmlformats-officedocument.presentationml.tags+xml"/>
  <Override PartName="/ppt/tags/tag344.xml" ContentType="application/vnd.openxmlformats-officedocument.presentationml.tags+xml"/>
  <Override PartName="/ppt/tags/tag489.xml" ContentType="application/vnd.openxmlformats-officedocument.presentationml.tags+xml"/>
  <Override PartName="/ppt/tags/tag530.xml" ContentType="application/vnd.openxmlformats-officedocument.presentationml.tags+xml"/>
  <Override PartName="/ppt/tags/tag675.xml" ContentType="application/vnd.openxmlformats-officedocument.presentationml.tags+xml"/>
  <Override PartName="/ppt/notesSlides/notesSlide21.xml" ContentType="application/vnd.openxmlformats-officedocument.presentationml.notesSlide+xml"/>
  <Override PartName="/ppt/tags/tag1023.xml" ContentType="application/vnd.openxmlformats-officedocument.presentationml.tags+xml"/>
  <Override PartName="/ppt/tags/tag1168.xml" ContentType="application/vnd.openxmlformats-officedocument.presentationml.tags+xml"/>
  <Override PartName="/ppt/tags/tag1354.xml" ContentType="application/vnd.openxmlformats-officedocument.presentationml.tags+xml"/>
  <Override PartName="/ppt/diagrams/data4.xml" ContentType="application/vnd.openxmlformats-officedocument.drawingml.diagramData+xml"/>
  <Override PartName="/ppt/tags/tag1499.xml" ContentType="application/vnd.openxmlformats-officedocument.presentationml.tags+xml"/>
  <Override PartName="/ppt/tags/tag1685.xml" ContentType="application/vnd.openxmlformats-officedocument.presentationml.tags+xml"/>
  <Override PartName="/ppt/tags/tag1701.xml" ContentType="application/vnd.openxmlformats-officedocument.presentationml.tags+xml"/>
  <Override PartName="/ppt/tags/tag183.xml" ContentType="application/vnd.openxmlformats-officedocument.presentationml.tags+xml"/>
  <Override PartName="/ppt/tags/tag861.xml" ContentType="application/vnd.openxmlformats-officedocument.presentationml.tags+xml"/>
  <Override PartName="/ppt/tags/tag1193.xml" ContentType="application/vnd.openxmlformats-officedocument.presentationml.tags+xml"/>
  <Override PartName="/ppt/tags/tag1540.xml" ContentType="application/vnd.openxmlformats-officedocument.presentationml.tags+xml"/>
  <Override PartName="/ppt/tags/tag114.xml" ContentType="application/vnd.openxmlformats-officedocument.presentationml.tags+xml"/>
  <Override PartName="/ppt/tags/tag259.xml" ContentType="application/vnd.openxmlformats-officedocument.presentationml.tags+xml"/>
  <Override PartName="/ppt/tags/tag606.xml" ContentType="application/vnd.openxmlformats-officedocument.presentationml.tags+xml"/>
  <Override PartName="/ppt/tags/tag937.xml" ContentType="application/vnd.openxmlformats-officedocument.presentationml.tags+xml"/>
  <Override PartName="/ppt/tags/tag1269.xml" ContentType="application/vnd.openxmlformats-officedocument.presentationml.tags+xml"/>
  <Override PartName="/ppt/tags/tag1616.xml" ContentType="application/vnd.openxmlformats-officedocument.presentationml.tags+xml"/>
  <Override PartName="/ppt/tags/tag300.xml" ContentType="application/vnd.openxmlformats-officedocument.presentationml.tags+xml"/>
  <Override PartName="/ppt/tags/tag445.xml" ContentType="application/vnd.openxmlformats-officedocument.presentationml.tags+xml"/>
  <Override PartName="/ppt/tags/tag631.xml" ContentType="application/vnd.openxmlformats-officedocument.presentationml.tags+xml"/>
  <Override PartName="/ppt/tags/tag776.xml" ContentType="application/vnd.openxmlformats-officedocument.presentationml.tags+xml"/>
  <Override PartName="/ppt/tags/tag962.xml" ContentType="application/vnd.openxmlformats-officedocument.presentationml.tags+xml"/>
  <Override PartName="/ppt/tags/tag1124.xml" ContentType="application/vnd.openxmlformats-officedocument.presentationml.tags+xml"/>
  <Override PartName="/ppt/tags/tag1310.xml" ContentType="application/vnd.openxmlformats-officedocument.presentationml.tags+xml"/>
  <Override PartName="/ppt/tags/tag1455.xml" ContentType="application/vnd.openxmlformats-officedocument.presentationml.tags+xml"/>
  <Override PartName="/ppt/tags/tag1641.xml" ContentType="application/vnd.openxmlformats-officedocument.presentationml.tags+xml"/>
  <Override PartName="/ppt/tags/tag1786.xml" ContentType="application/vnd.openxmlformats-officedocument.presentationml.tags+xml"/>
  <Override PartName="/ppt/slides/slide46.xml" ContentType="application/vnd.openxmlformats-officedocument.presentationml.slide+xml"/>
  <Override PartName="/ppt/tags/tag284.xml" ContentType="application/vnd.openxmlformats-officedocument.presentationml.tags+xml"/>
  <Override PartName="/ppt/tags/tag470.xml" ContentType="application/vnd.openxmlformats-officedocument.presentationml.tags+xml"/>
  <Override PartName="/ppt/tags/tag707.xml" ContentType="application/vnd.openxmlformats-officedocument.presentationml.tags+xml"/>
  <Override PartName="/ppt/tags/tag1294.xml" ContentType="application/vnd.openxmlformats-officedocument.presentationml.tags+xml"/>
  <Override PartName="/ppt/tags/tag1480.xml" ContentType="application/vnd.openxmlformats-officedocument.presentationml.tags+xml"/>
  <Override PartName="/ppt/tags/tag59.xml" ContentType="application/vnd.openxmlformats-officedocument.presentationml.tags+xml"/>
  <Override PartName="/ppt/tags/tag215.xml" ContentType="application/vnd.openxmlformats-officedocument.presentationml.tags+xml"/>
  <Override PartName="/ppt/tags/tag546.xml" ContentType="application/vnd.openxmlformats-officedocument.presentationml.tags+xml"/>
  <Override PartName="/ppt/tags/tag877.xml" ContentType="application/vnd.openxmlformats-officedocument.presentationml.tags+xml"/>
  <Override PartName="/ppt/tags/tag1039.xml" ContentType="application/vnd.openxmlformats-officedocument.presentationml.tags+xml"/>
  <Override PartName="/ppt/tags/tag1225.xml" ContentType="application/vnd.openxmlformats-officedocument.presentationml.tags+xml"/>
  <Override PartName="/ppt/notesSlides/notesSlide37.xml" ContentType="application/vnd.openxmlformats-officedocument.presentationml.notesSlide+xml"/>
  <Override PartName="/ppt/tags/tag1717.xml" ContentType="application/vnd.openxmlformats-officedocument.presentationml.tags+xml"/>
  <Override PartName="/ppt/tags/tag84.xml" ContentType="application/vnd.openxmlformats-officedocument.presentationml.tags+xml"/>
  <Override PartName="/ppt/tags/tag199.xml" ContentType="application/vnd.openxmlformats-officedocument.presentationml.tags+xml"/>
  <Override PartName="/ppt/tags/tag385.xml" ContentType="application/vnd.openxmlformats-officedocument.presentationml.tags+xml"/>
  <Override PartName="/ppt/tags/tag401.xml" ContentType="application/vnd.openxmlformats-officedocument.presentationml.tags+xml"/>
  <Override PartName="/ppt/tags/tag732.xml" ContentType="application/vnd.openxmlformats-officedocument.presentationml.tags+xml"/>
  <Override PartName="/ppt/tags/tag1064.xml" ContentType="application/vnd.openxmlformats-officedocument.presentationml.tags+xml"/>
  <Override PartName="/ppt/tags/tag1411.xml" ContentType="application/vnd.openxmlformats-officedocument.presentationml.tags+xml"/>
  <Override PartName="/ppt/tags/tag1556.xml" ContentType="application/vnd.openxmlformats-officedocument.presentationml.tags+xml"/>
  <Override PartName="/ppt/tags/tag1742.xml" ContentType="application/vnd.openxmlformats-officedocument.presentationml.tags+xml"/>
  <Override PartName="/ppt/tags/tag240.xml" ContentType="application/vnd.openxmlformats-officedocument.presentationml.tags+xml"/>
  <Override PartName="/ppt/tags/tag571.xml" ContentType="application/vnd.openxmlformats-officedocument.presentationml.tags+xml"/>
  <Override PartName="/ppt/tags/tag808.xml" ContentType="application/vnd.openxmlformats-officedocument.presentationml.tags+xml"/>
  <Override PartName="/ppt/tags/tag1250.xml" ContentType="application/vnd.openxmlformats-officedocument.presentationml.tags+xml"/>
  <Override PartName="/ppt/tags/tag1395.xml" ContentType="application/vnd.openxmlformats-officedocument.presentationml.tags+xml"/>
  <Override PartName="/ppt/tags/tag1581.xml" ContentType="application/vnd.openxmlformats-officedocument.presentationml.tags+xml"/>
  <Override PartName="/ppt/tags/tag15.xml" ContentType="application/vnd.openxmlformats-officedocument.presentationml.tags+xml"/>
  <Override PartName="/ppt/tags/tag316.xml" ContentType="application/vnd.openxmlformats-officedocument.presentationml.tags+xml"/>
  <Override PartName="/ppt/tags/tag502.xml" ContentType="application/vnd.openxmlformats-officedocument.presentationml.tags+xml"/>
  <Override PartName="/ppt/tags/tag647.xml" ContentType="application/vnd.openxmlformats-officedocument.presentationml.tags+xml"/>
  <Override PartName="/ppt/tags/tag978.xml" ContentType="application/vnd.openxmlformats-officedocument.presentationml.tags+xml"/>
  <Override PartName="/ppt/tags/tag1326.xml" ContentType="application/vnd.openxmlformats-officedocument.presentationml.tags+xml"/>
  <Override PartName="/ppt/tags/tag1657.xml" ContentType="application/vnd.openxmlformats-officedocument.presentationml.tags+xml"/>
  <Override PartName="/ppt/tags/tag40.xml" ContentType="application/vnd.openxmlformats-officedocument.presentationml.tags+xml"/>
  <Override PartName="/ppt/tags/tag155.xml" ContentType="application/vnd.openxmlformats-officedocument.presentationml.tags+xml"/>
  <Override PartName="/ppt/tags/tag341.xml" ContentType="application/vnd.openxmlformats-officedocument.presentationml.tags+xml"/>
  <Override PartName="/ppt/tags/tag486.xml" ContentType="application/vnd.openxmlformats-officedocument.presentationml.tags+xml"/>
  <Override PartName="/ppt/tags/tag833.xml" ContentType="application/vnd.openxmlformats-officedocument.presentationml.tags+xml"/>
  <Override PartName="/ppt/tags/tag1020.xml" ContentType="application/vnd.openxmlformats-officedocument.presentationml.tags+xml"/>
  <Override PartName="/ppt/tags/tag1165.xml" ContentType="application/vnd.openxmlformats-officedocument.presentationml.tags+xml"/>
  <Override PartName="/ppt/tags/tag1496.xml" ContentType="application/vnd.openxmlformats-officedocument.presentationml.tags+xml"/>
  <Override PartName="/ppt/tags/tag1512.xml" ContentType="application/vnd.openxmlformats-officedocument.presentationml.tags+xml"/>
  <Override PartName="/ppt/tags/tag180.xml" ContentType="application/vnd.openxmlformats-officedocument.presentationml.tags+xml"/>
  <Override PartName="/ppt/tags/tag417.xml" ContentType="application/vnd.openxmlformats-officedocument.presentationml.tags+xml"/>
  <Override PartName="/ppt/diagrams/data1.xml" ContentType="application/vnd.openxmlformats-officedocument.drawingml.diagramData+xml"/>
  <Override PartName="/ppt/tags/tag672.xml" ContentType="application/vnd.openxmlformats-officedocument.presentationml.tags+xml"/>
  <Override PartName="/ppt/tags/tag909.xml" ContentType="application/vnd.openxmlformats-officedocument.presentationml.tags+xml"/>
  <Override PartName="/ppt/diagrams/colors3.xml" ContentType="application/vnd.openxmlformats-officedocument.drawingml.diagramColors+xml"/>
  <Override PartName="/ppt/tags/tag1351.xml" ContentType="application/vnd.openxmlformats-officedocument.presentationml.tags+xml"/>
  <Override PartName="/ppt/tags/tag1682.xml" ContentType="application/vnd.openxmlformats-officedocument.presentationml.tags+xml"/>
  <Override PartName="/ppt/tags/tag256.xml" ContentType="application/vnd.openxmlformats-officedocument.presentationml.tags+xml"/>
  <Override PartName="/ppt/tags/tag603.xml" ContentType="application/vnd.openxmlformats-officedocument.presentationml.tags+xml"/>
  <Override PartName="/ppt/tags/tag748.xml" ContentType="application/vnd.openxmlformats-officedocument.presentationml.tags+xml"/>
  <Override PartName="/ppt/tags/tag934.xml" ContentType="application/vnd.openxmlformats-officedocument.presentationml.tags+xml"/>
  <Override PartName="/ppt/tags/tag1190.xml" ContentType="application/vnd.openxmlformats-officedocument.presentationml.tags+xml"/>
  <Override PartName="/ppt/tags/tag1427.xml" ContentType="application/vnd.openxmlformats-officedocument.presentationml.tags+xml"/>
  <Override PartName="/ppt/tags/tag1613.xml" ContentType="application/vnd.openxmlformats-officedocument.presentationml.tags+xml"/>
  <Override PartName="/ppt/tags/tag1758.xml" ContentType="application/vnd.openxmlformats-officedocument.presentationml.tags+xml"/>
  <Override PartName="/ppt/slides/slide18.xml" ContentType="application/vnd.openxmlformats-officedocument.presentationml.slide+xml"/>
  <Override PartName="/ppt/tags/tag111.xml" ContentType="application/vnd.openxmlformats-officedocument.presentationml.tags+xml"/>
  <Override PartName="/ppt/tags/tag442.xml" ContentType="application/vnd.openxmlformats-officedocument.presentationml.tags+xml"/>
  <Override PartName="/ppt/tags/tag587.xml" ContentType="application/vnd.openxmlformats-officedocument.presentationml.tags+xml"/>
  <Override PartName="/ppt/tags/tag773.xml" ContentType="application/vnd.openxmlformats-officedocument.presentationml.tags+xml"/>
  <Override PartName="/ppt/tags/tag1121.xml" ContentType="application/vnd.openxmlformats-officedocument.presentationml.tags+xml"/>
  <Override PartName="/ppt/tags/tag1266.xml" ContentType="application/vnd.openxmlformats-officedocument.presentationml.tags+xml"/>
  <Override PartName="/ppt/tags/tag1452.xml" ContentType="application/vnd.openxmlformats-officedocument.presentationml.tags+xml"/>
  <Override PartName="/ppt/tags/tag1597.xml" ContentType="application/vnd.openxmlformats-officedocument.presentationml.tags+xml"/>
  <Override PartName="/ppt/tags/tag1783.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tags/tag281.xml" ContentType="application/vnd.openxmlformats-officedocument.presentationml.tags+xml"/>
  <Override PartName="/ppt/tags/tag518.xml" ContentType="application/vnd.openxmlformats-officedocument.presentationml.tags+xml"/>
  <Override PartName="/ppt/tags/tag849.xml" ContentType="application/vnd.openxmlformats-officedocument.presentationml.tags+xml"/>
  <Override PartName="/ppt/tags/tag1291.xml" ContentType="application/vnd.openxmlformats-officedocument.presentationml.tags+xml"/>
  <Override PartName="/ppt/tags/tag1528.xml" ContentType="application/vnd.openxmlformats-officedocument.presentationml.tags+xml"/>
  <Override PartName="/ppt/tags/tag56.xml" ContentType="application/vnd.openxmlformats-officedocument.presentationml.tags+xml"/>
  <Override PartName="/ppt/tags/tag357.xml" ContentType="application/vnd.openxmlformats-officedocument.presentationml.tags+xml"/>
  <Override PartName="/ppt/tags/tag688.xml" ContentType="application/vnd.openxmlformats-officedocument.presentationml.tags+xml"/>
  <Override PartName="/ppt/tags/tag704.xml" ContentType="application/vnd.openxmlformats-officedocument.presentationml.tags+xml"/>
  <Override PartName="/ppt/tags/tag1036.xml" ContentType="application/vnd.openxmlformats-officedocument.presentationml.tags+xml"/>
  <Override PartName="/ppt/notesSlides/notesSlide34.xml" ContentType="application/vnd.openxmlformats-officedocument.presentationml.notesSlide+xml"/>
  <Override PartName="/ppt/tags/tag1367.xml" ContentType="application/vnd.openxmlformats-officedocument.presentationml.tags+xml"/>
  <Override PartName="/ppt/tags/tag1714.xml" ContentType="application/vnd.openxmlformats-officedocument.presentationml.tags+xml"/>
  <Override PartName="/ppt/tags/tag196.xml" ContentType="application/vnd.openxmlformats-officedocument.presentationml.tags+xml"/>
  <Override PartName="/ppt/tags/tag212.xml" ContentType="application/vnd.openxmlformats-officedocument.presentationml.tags+xml"/>
  <Override PartName="/ppt/tags/tag543.xml" ContentType="application/vnd.openxmlformats-officedocument.presentationml.tags+xml"/>
  <Override PartName="/ppt/tags/tag874.xml" ContentType="application/vnd.openxmlformats-officedocument.presentationml.tags+xml"/>
  <Override PartName="/ppt/tags/tag1222.xml" ContentType="application/vnd.openxmlformats-officedocument.presentationml.tags+xml"/>
  <Override PartName="/ppt/tags/tag1553.xml" ContentType="application/vnd.openxmlformats-officedocument.presentationml.tags+xml"/>
  <Override PartName="/ppt/tags/tag1698.xml" ContentType="application/vnd.openxmlformats-officedocument.presentationml.tags+xml"/>
  <Override PartName="/ppt/tags/tag81.xml" ContentType="application/vnd.openxmlformats-officedocument.presentationml.tags+xml"/>
  <Override PartName="/ppt/tags/tag382.xml" ContentType="application/vnd.openxmlformats-officedocument.presentationml.tags+xml"/>
  <Override PartName="/ppt/tags/tag619.xml" ContentType="application/vnd.openxmlformats-officedocument.presentationml.tags+xml"/>
  <Override PartName="/ppt/tags/tag805.xml" ContentType="application/vnd.openxmlformats-officedocument.presentationml.tags+xml"/>
  <Override PartName="/ppt/tags/tag1061.xml" ContentType="application/vnd.openxmlformats-officedocument.presentationml.tags+xml"/>
  <Override PartName="/ppt/tags/tag1392.xml" ContentType="application/vnd.openxmlformats-officedocument.presentationml.tags+xml"/>
  <Override PartName="/ppt/tags/tag1629.xml" ContentType="application/vnd.openxmlformats-officedocument.presentationml.tags+xml"/>
  <Override PartName="/ppt/tags/tag12.xml" ContentType="application/vnd.openxmlformats-officedocument.presentationml.tags+xml"/>
  <Override PartName="/ppt/tags/tag127.xml" ContentType="application/vnd.openxmlformats-officedocument.presentationml.tags+xml"/>
  <Override PartName="/ppt/tags/tag313.xml" ContentType="application/vnd.openxmlformats-officedocument.presentationml.tags+xml"/>
  <Override PartName="/ppt/tags/tag458.xml" ContentType="application/vnd.openxmlformats-officedocument.presentationml.tags+xml"/>
  <Override PartName="/ppt/tags/tag644.xml" ContentType="application/vnd.openxmlformats-officedocument.presentationml.tags+xml"/>
  <Override PartName="/ppt/tags/tag789.xml" ContentType="application/vnd.openxmlformats-officedocument.presentationml.tags+xml"/>
  <Override PartName="/ppt/tags/tag1137.xml" ContentType="application/vnd.openxmlformats-officedocument.presentationml.tags+xml"/>
  <Override PartName="/ppt/tags/tag1468.xml" ContentType="application/vnd.openxmlformats-officedocument.presentationml.tags+xml"/>
  <Override PartName="/ppt/slides/slide9.xml" ContentType="application/vnd.openxmlformats-officedocument.presentationml.slide+xml"/>
  <Override PartName="/ppt/tags/tag152.xml" ContentType="application/vnd.openxmlformats-officedocument.presentationml.tags+xml"/>
  <Override PartName="/ppt/tags/tag297.xml" ContentType="application/vnd.openxmlformats-officedocument.presentationml.tags+xml"/>
  <Override PartName="/ppt/tags/tag483.xml" ContentType="application/vnd.openxmlformats-officedocument.presentationml.tags+xml"/>
  <Override PartName="/ppt/tags/tag830.xml" ContentType="application/vnd.openxmlformats-officedocument.presentationml.tags+xml"/>
  <Override PartName="/ppt/tags/tag975.xml" ContentType="application/vnd.openxmlformats-officedocument.presentationml.tags+xml"/>
  <Override PartName="/ppt/tags/tag1162.xml" ContentType="application/vnd.openxmlformats-officedocument.presentationml.tags+xml"/>
  <Override PartName="/ppt/tags/tag1323.xml" ContentType="application/vnd.openxmlformats-officedocument.presentationml.tags+xml"/>
  <Override PartName="/ppt/tags/tag1654.xml" ContentType="application/vnd.openxmlformats-officedocument.presentationml.tags+xml"/>
  <Override PartName="/ppt/tags/tag228.xml" ContentType="application/vnd.openxmlformats-officedocument.presentationml.tags+xml"/>
  <Override PartName="/ppt/tags/tag906.xml" ContentType="application/vnd.openxmlformats-officedocument.presentationml.tags+xml"/>
  <Override PartName="/ppt/tags/tag1493.xml" ContentType="application/vnd.openxmlformats-officedocument.presentationml.tags+xml"/>
  <Override PartName="/ppt/tags/tag414.xml" ContentType="application/vnd.openxmlformats-officedocument.presentationml.tags+xml"/>
  <Override PartName="/ppt/tags/tag559.xml" ContentType="application/vnd.openxmlformats-officedocument.presentationml.tags+xml"/>
  <Override PartName="/ppt/tags/tag600.xml" ContentType="application/vnd.openxmlformats-officedocument.presentationml.tags+xml"/>
  <Override PartName="/ppt/tags/tag745.xml" ContentType="application/vnd.openxmlformats-officedocument.presentationml.tags+xml"/>
  <Override PartName="/ppt/tags/tag1238.xml" ContentType="application/vnd.openxmlformats-officedocument.presentationml.tags+xml"/>
  <Override PartName="/ppt/tags/tag1424.xml" ContentType="application/vnd.openxmlformats-officedocument.presentationml.tags+xml"/>
  <Override PartName="/ppt/tags/tag1569.xml" ContentType="application/vnd.openxmlformats-officedocument.presentationml.tags+xml"/>
  <Override PartName="/ppt/tags/tag1755.xml" ContentType="application/vnd.openxmlformats-officedocument.presentationml.tags+xml"/>
  <Override PartName="/ppt/slides/slide15.xml" ContentType="application/vnd.openxmlformats-officedocument.presentationml.slide+xml"/>
  <Override PartName="/ppt/tags/tag97.xml" ContentType="application/vnd.openxmlformats-officedocument.presentationml.tags+xml"/>
  <Override PartName="/ppt/tags/tag253.xml" ContentType="application/vnd.openxmlformats-officedocument.presentationml.tags+xml"/>
  <Override PartName="/ppt/tags/tag398.xml" ContentType="application/vnd.openxmlformats-officedocument.presentationml.tags+xml"/>
  <Override PartName="/ppt/tags/tag584.xml" ContentType="application/vnd.openxmlformats-officedocument.presentationml.tags+xml"/>
  <Override PartName="/ppt/tags/tag931.xml" ContentType="application/vnd.openxmlformats-officedocument.presentationml.tags+xml"/>
  <Override PartName="/ppt/tags/tag1077.xml" ContentType="application/vnd.openxmlformats-officedocument.presentationml.tags+xml"/>
  <Override PartName="/ppt/tags/tag1263.xml" ContentType="application/vnd.openxmlformats-officedocument.presentationml.tags+xml"/>
  <Override PartName="/ppt/tags/tag1594.xml" ContentType="application/vnd.openxmlformats-officedocument.presentationml.tags+xml"/>
  <Override PartName="/ppt/tags/tag1610.xml" ContentType="application/vnd.openxmlformats-officedocument.presentationml.tags+xml"/>
  <Override PartName="/ppt/tags/tag28.xml" ContentType="application/vnd.openxmlformats-officedocument.presentationml.tags+xml"/>
  <Override PartName="/ppt/tags/tag329.xml" ContentType="application/vnd.openxmlformats-officedocument.presentationml.tags+xml"/>
  <Override PartName="/ppt/tags/tag770.xml" ContentType="application/vnd.openxmlformats-officedocument.presentationml.tags+xml"/>
  <Override PartName="/ppt/tags/tag1008.xml" ContentType="application/vnd.openxmlformats-officedocument.presentationml.tags+xml"/>
  <Override PartName="/ppt/tags/tag1339.xml" ContentType="application/vnd.openxmlformats-officedocument.presentationml.tags+xml"/>
  <Override PartName="/ppt/tags/tag1780.xml" ContentType="application/vnd.openxmlformats-officedocument.presentationml.tags+xml"/>
  <Override PartName="/ppt/slides/slide40.xml" ContentType="application/vnd.openxmlformats-officedocument.presentationml.slide+xml"/>
  <Override PartName="/ppt/tags/tag168.xml" ContentType="application/vnd.openxmlformats-officedocument.presentationml.tags+xml"/>
  <Override PartName="/ppt/tags/tag499.xml" ContentType="application/vnd.openxmlformats-officedocument.presentationml.tags+xml"/>
  <Override PartName="/ppt/tags/tag515.xml" ContentType="application/vnd.openxmlformats-officedocument.presentationml.tags+xml"/>
  <Override PartName="/ppt/tags/tag701.xml" ContentType="application/vnd.openxmlformats-officedocument.presentationml.tags+xml"/>
  <Override PartName="/ppt/tags/tag846.xml" ContentType="application/vnd.openxmlformats-officedocument.presentationml.tags+xml"/>
  <Override PartName="/ppt/tags/tag1178.xml" ContentType="application/vnd.openxmlformats-officedocument.presentationml.tags+xml"/>
  <Override PartName="/ppt/tags/tag1525.xml" ContentType="application/vnd.openxmlformats-officedocument.presentationml.tags+xml"/>
  <Override PartName="/ppt/tags/tag1711.xml" ContentType="application/vnd.openxmlformats-officedocument.presentationml.tags+xml"/>
  <Override PartName="/ppt/tags/tag53.xml" ContentType="application/vnd.openxmlformats-officedocument.presentationml.tags+xml"/>
  <Override PartName="/ppt/tags/tag354.xml" ContentType="application/vnd.openxmlformats-officedocument.presentationml.tags+xml"/>
  <Override PartName="/ppt/tags/tag540.xml" ContentType="application/vnd.openxmlformats-officedocument.presentationml.tags+xml"/>
  <Override PartName="/ppt/tags/tag685.xml" ContentType="application/vnd.openxmlformats-officedocument.presentationml.tags+xml"/>
  <Override PartName="/ppt/tags/tag871.xml" ContentType="application/vnd.openxmlformats-officedocument.presentationml.tags+xml"/>
  <Override PartName="/ppt/tags/tag1033.xml" ContentType="application/vnd.openxmlformats-officedocument.presentationml.tags+xml"/>
  <Override PartName="/ppt/notesSlides/notesSlide31.xml" ContentType="application/vnd.openxmlformats-officedocument.presentationml.notesSlide+xml"/>
  <Override PartName="/ppt/tags/tag1364.xml" ContentType="application/vnd.openxmlformats-officedocument.presentationml.tags+xml"/>
  <Override PartName="/ppt/tags/tag1550.xml" ContentType="application/vnd.openxmlformats-officedocument.presentationml.tags+xml"/>
  <Override PartName="/ppt/tags/tag1695.xml" ContentType="application/vnd.openxmlformats-officedocument.presentationml.tags+xml"/>
  <Override PartName="/ppt/tags/tag193.xml" ContentType="application/vnd.openxmlformats-officedocument.presentationml.tags+xml"/>
  <Override PartName="/ppt/tags/tag616.xml" ContentType="application/vnd.openxmlformats-officedocument.presentationml.tags+xml"/>
  <Override PartName="/ppt/tags/tag1109.xml" ContentType="application/vnd.openxmlformats-officedocument.presentationml.tags+xml"/>
  <Override PartName="/ppt/tags/tag124.xml" ContentType="application/vnd.openxmlformats-officedocument.presentationml.tags+xml"/>
  <Override PartName="/ppt/tags/tag269.xml" ContentType="application/vnd.openxmlformats-officedocument.presentationml.tags+xml"/>
  <Override PartName="/ppt/tags/tag455.xml" ContentType="application/vnd.openxmlformats-officedocument.presentationml.tags+xml"/>
  <Override PartName="/ppt/tags/tag802.xml" ContentType="application/vnd.openxmlformats-officedocument.presentationml.tags+xml"/>
  <Override PartName="/ppt/tags/tag947.xml" ContentType="application/vnd.openxmlformats-officedocument.presentationml.tags+xml"/>
  <Override PartName="/ppt/tags/tag1134.xml" ContentType="application/vnd.openxmlformats-officedocument.presentationml.tags+xml"/>
  <Override PartName="/ppt/tags/tag1279.xml" ContentType="application/vnd.openxmlformats-officedocument.presentationml.tags+xml"/>
  <Override PartName="/ppt/tags/tag1626.xml" ContentType="application/vnd.openxmlformats-officedocument.presentationml.tags+xml"/>
  <Override PartName="/ppt/slides/slide6.xml" ContentType="application/vnd.openxmlformats-officedocument.presentationml.slide+xml"/>
  <Override PartName="/ppt/tags/tag294.xml" ContentType="application/vnd.openxmlformats-officedocument.presentationml.tags+xml"/>
  <Override PartName="/ppt/tags/tag310.xml" ContentType="application/vnd.openxmlformats-officedocument.presentationml.tags+xml"/>
  <Override PartName="/ppt/tags/tag641.xml" ContentType="application/vnd.openxmlformats-officedocument.presentationml.tags+xml"/>
  <Override PartName="/ppt/tags/tag786.xml" ContentType="application/vnd.openxmlformats-officedocument.presentationml.tags+xml"/>
  <Override PartName="/ppt/tags/tag972.xml" ContentType="application/vnd.openxmlformats-officedocument.presentationml.tags+xml"/>
  <Override PartName="/ppt/tags/tag1320.xml" ContentType="application/vnd.openxmlformats-officedocument.presentationml.tags+xml"/>
  <Override PartName="/ppt/tags/tag1465.xml" ContentType="application/vnd.openxmlformats-officedocument.presentationml.tags+xml"/>
  <Override PartName="/ppt/tags/tag1651.xml" ContentType="application/vnd.openxmlformats-officedocument.presentationml.tags+xml"/>
  <Override PartName="/ppt/slideMasters/slideMaster1.xml" ContentType="application/vnd.openxmlformats-officedocument.presentationml.slideMaster+xml"/>
  <Override PartName="/ppt/tags/tag480.xml" ContentType="application/vnd.openxmlformats-officedocument.presentationml.tags+xml"/>
  <Override PartName="/ppt/tags/tag717.xml" ContentType="application/vnd.openxmlformats-officedocument.presentationml.tags+xml"/>
  <Override PartName="/ppt/tags/tag1490.xml" ContentType="application/vnd.openxmlformats-officedocument.presentationml.tags+xml"/>
  <Override PartName="/ppt/notesSlides/notesSlide47.xml" ContentType="application/vnd.openxmlformats-officedocument.presentationml.notesSlide+xml"/>
  <Override PartName="/ppt/tags/tag1727.xml" ContentType="application/vnd.openxmlformats-officedocument.presentationml.tags+xml"/>
  <Override PartName="/ppt/tags/tag69.xml" ContentType="application/vnd.openxmlformats-officedocument.presentationml.tags+xml"/>
  <Override PartName="/ppt/tags/tag225.xml" ContentType="application/vnd.openxmlformats-officedocument.presentationml.tags+xml"/>
  <Override PartName="/ppt/tags/tag411.xml" ContentType="application/vnd.openxmlformats-officedocument.presentationml.tags+xml"/>
  <Override PartName="/ppt/tags/tag556.xml" ContentType="application/vnd.openxmlformats-officedocument.presentationml.tags+xml"/>
  <Override PartName="/ppt/tags/tag887.xml" ContentType="application/vnd.openxmlformats-officedocument.presentationml.tags+xml"/>
  <Override PartName="/ppt/tags/tag903.xml" ContentType="application/vnd.openxmlformats-officedocument.presentationml.tags+xml"/>
  <Override PartName="/ppt/tags/tag1049.xml" ContentType="application/vnd.openxmlformats-officedocument.presentationml.tags+xml"/>
  <Override PartName="/ppt/tags/tag1235.xml" ContentType="application/vnd.openxmlformats-officedocument.presentationml.tags+xml"/>
  <Override PartName="/ppt/tags/tag1566.xml" ContentType="application/vnd.openxmlformats-officedocument.presentationml.tags+xml"/>
  <Default Extension="rels" ContentType="application/vnd.openxmlformats-package.relationships+xml"/>
  <Override PartName="/ppt/tags/tag94.xml" ContentType="application/vnd.openxmlformats-officedocument.presentationml.tags+xml"/>
  <Override PartName="/ppt/tags/tag250.xml" ContentType="application/vnd.openxmlformats-officedocument.presentationml.tags+xml"/>
  <Override PartName="/ppt/tags/tag395.xml" ContentType="application/vnd.openxmlformats-officedocument.presentationml.tags+xml"/>
  <Override PartName="/ppt/tags/tag742.xml" ContentType="application/vnd.openxmlformats-officedocument.presentationml.tags+xml"/>
  <Override PartName="/ppt/tags/tag1074.xml" ContentType="application/vnd.openxmlformats-officedocument.presentationml.tags+xml"/>
  <Override PartName="/ppt/tags/tag1421.xml" ContentType="application/vnd.openxmlformats-officedocument.presentationml.tags+xml"/>
  <Override PartName="/ppt/tags/tag1752.xml" ContentType="application/vnd.openxmlformats-officedocument.presentationml.tags+xml"/>
  <Override PartName="/ppt/slides/slide12.xml" ContentType="application/vnd.openxmlformats-officedocument.presentationml.slide+xml"/>
  <Override PartName="/ppt/tags/tag581.xml" ContentType="application/vnd.openxmlformats-officedocument.presentationml.tags+xml"/>
  <Override PartName="/ppt/tags/tag818.xml" ContentType="application/vnd.openxmlformats-officedocument.presentationml.tags+xml"/>
  <Override PartName="/ppt/tags/tag1260.xml" ContentType="application/vnd.openxmlformats-officedocument.presentationml.tags+xml"/>
  <Override PartName="/ppt/tags/tag1591.xml" ContentType="application/vnd.openxmlformats-officedocument.presentationml.tags+xml"/>
  <Override PartName="/ppt/tags/tag25.xml" ContentType="application/vnd.openxmlformats-officedocument.presentationml.tags+xml"/>
  <Override PartName="/ppt/tags/tag165.xml" ContentType="application/vnd.openxmlformats-officedocument.presentationml.tags+xml"/>
  <Override PartName="/ppt/tags/tag326.xml" ContentType="application/vnd.openxmlformats-officedocument.presentationml.tags+xml"/>
  <Override PartName="/ppt/tags/tag512.xml" ContentType="application/vnd.openxmlformats-officedocument.presentationml.tags+xml"/>
  <Override PartName="/ppt/tags/tag657.xml" ContentType="application/vnd.openxmlformats-officedocument.presentationml.tags+xml"/>
  <Override PartName="/ppt/tags/tag843.xml" ContentType="application/vnd.openxmlformats-officedocument.presentationml.tags+xml"/>
  <Override PartName="/ppt/tags/tag988.xml" ContentType="application/vnd.openxmlformats-officedocument.presentationml.tags+xml"/>
  <Override PartName="/ppt/tags/tag1005.xml" ContentType="application/vnd.openxmlformats-officedocument.presentationml.tags+xml"/>
  <Override PartName="/ppt/tags/tag1336.xml" ContentType="application/vnd.openxmlformats-officedocument.presentationml.tags+xml"/>
  <Override PartName="/ppt/tags/tag1522.xml" ContentType="application/vnd.openxmlformats-officedocument.presentationml.tags+xml"/>
  <Override PartName="/ppt/tags/tag1667.xml" ContentType="application/vnd.openxmlformats-officedocument.presentationml.tags+xml"/>
  <Override PartName="/ppt/tags/tag50.xml" ContentType="application/vnd.openxmlformats-officedocument.presentationml.tags+xml"/>
  <Override PartName="/ppt/tags/tag351.xml" ContentType="application/vnd.openxmlformats-officedocument.presentationml.tags+xml"/>
  <Override PartName="/ppt/tags/tag496.xml" ContentType="application/vnd.openxmlformats-officedocument.presentationml.tags+xml"/>
  <Override PartName="/ppt/tags/tag682.xml" ContentType="application/vnd.openxmlformats-officedocument.presentationml.tags+xml"/>
  <Override PartName="/ppt/tags/tag919.xml" ContentType="application/vnd.openxmlformats-officedocument.presentationml.tags+xml"/>
  <Override PartName="/ppt/tags/tag1030.xml" ContentType="application/vnd.openxmlformats-officedocument.presentationml.tags+xml"/>
  <Override PartName="/ppt/tags/tag1175.xml" ContentType="application/vnd.openxmlformats-officedocument.presentationml.tags+xml"/>
  <Override PartName="/ppt/tags/tag1361.xml" ContentType="application/vnd.openxmlformats-officedocument.presentationml.tags+xml"/>
  <Override PartName="/ppt/tags/tag190.xml" ContentType="application/vnd.openxmlformats-officedocument.presentationml.tags+xml"/>
  <Override PartName="/ppt/tags/tag427.xml" ContentType="application/vnd.openxmlformats-officedocument.presentationml.tags+xml"/>
  <Override PartName="/ppt/tags/tag758.xml" ContentType="application/vnd.openxmlformats-officedocument.presentationml.tags+xml"/>
  <Override PartName="/ppt/tags/tag1106.xml" ContentType="application/vnd.openxmlformats-officedocument.presentationml.tags+xml"/>
  <Override PartName="/ppt/tags/tag1437.xml" ContentType="application/vnd.openxmlformats-officedocument.presentationml.tags+xml"/>
  <Override PartName="/ppt/tags/tag1692.xml" ContentType="application/vnd.openxmlformats-officedocument.presentationml.tags+xml"/>
  <Override PartName="/ppt/slides/slide28.xml" ContentType="application/vnd.openxmlformats-officedocument.presentationml.slide+xml"/>
  <Override PartName="/ppt/tags/tag266.xml" ContentType="application/vnd.openxmlformats-officedocument.presentationml.tags+xml"/>
  <Override PartName="/ppt/tags/tag597.xml" ContentType="application/vnd.openxmlformats-officedocument.presentationml.tags+xml"/>
  <Override PartName="/ppt/tags/tag613.xml" ContentType="application/vnd.openxmlformats-officedocument.presentationml.tags+xml"/>
  <Override PartName="/ppt/tags/tag944.xml" ContentType="application/vnd.openxmlformats-officedocument.presentationml.tags+xml"/>
  <Override PartName="/ppt/tags/tag1276.xml" ContentType="application/vnd.openxmlformats-officedocument.presentationml.tags+xml"/>
  <Override PartName="/ppt/tags/tag1623.xml" ContentType="application/vnd.openxmlformats-officedocument.presentationml.tags+xml"/>
  <Override PartName="/ppt/tags/tag1768.xml" ContentType="application/vnd.openxmlformats-officedocument.presentationml.tags+xml"/>
  <Override PartName="/ppt/slides/slide3.xml" ContentType="application/vnd.openxmlformats-officedocument.presentationml.slide+xml"/>
  <Override PartName="/ppt/slideLayouts/slideLayout5.xml" ContentType="application/vnd.openxmlformats-officedocument.presentationml.slideLayout+xml"/>
  <Override PartName="/ppt/tags/tag121.xml" ContentType="application/vnd.openxmlformats-officedocument.presentationml.tags+xml"/>
  <Override PartName="/ppt/tags/tag452.xml" ContentType="application/vnd.openxmlformats-officedocument.presentationml.tags+xml"/>
  <Override PartName="/ppt/notesSlides/notesSlide19.xml" ContentType="application/vnd.openxmlformats-officedocument.presentationml.notesSlide+xml"/>
  <Override PartName="/ppt/tags/tag783.xml" ContentType="application/vnd.openxmlformats-officedocument.presentationml.tags+xml"/>
  <Override PartName="/ppt/tags/tag1131.xml" ContentType="application/vnd.openxmlformats-officedocument.presentationml.tags+xml"/>
  <Override PartName="/ppt/tags/tag1462.xml" ContentType="application/vnd.openxmlformats-officedocument.presentationml.tags+xml"/>
  <Override PartName="/ppt/tags/tag291.xml" ContentType="application/vnd.openxmlformats-officedocument.presentationml.tags+xml"/>
  <Override PartName="/ppt/tags/tag528.xml" ContentType="application/vnd.openxmlformats-officedocument.presentationml.tags+xml"/>
  <Override PartName="/ppt/tags/tag714.xml" ContentType="application/vnd.openxmlformats-officedocument.presentationml.tags+xml"/>
  <Override PartName="/ppt/tags/tag859.xml" ContentType="application/vnd.openxmlformats-officedocument.presentationml.tags+xml"/>
  <Override PartName="/ppt/tags/tag1207.xml" ContentType="application/vnd.openxmlformats-officedocument.presentationml.tags+xml"/>
  <Override PartName="/ppt/tags/tag1538.xml" ContentType="application/vnd.openxmlformats-officedocument.presentationml.tags+xml"/>
  <Override PartName="/ppt/tags/tag66.xml" ContentType="application/vnd.openxmlformats-officedocument.presentationml.tags+xml"/>
  <Override PartName="/ppt/tags/tag222.xml" ContentType="application/vnd.openxmlformats-officedocument.presentationml.tags+xml"/>
  <Override PartName="/ppt/tags/tag367.xml" ContentType="application/vnd.openxmlformats-officedocument.presentationml.tags+xml"/>
  <Override PartName="/ppt/tags/tag553.xml" ContentType="application/vnd.openxmlformats-officedocument.presentationml.tags+xml"/>
  <Override PartName="/ppt/tags/tag698.xml" ContentType="application/vnd.openxmlformats-officedocument.presentationml.tags+xml"/>
  <Override PartName="/ppt/tags/tag900.xml" ContentType="application/vnd.openxmlformats-officedocument.presentationml.tags+xml"/>
  <Override PartName="/ppt/tags/tag1046.xml" ContentType="application/vnd.openxmlformats-officedocument.presentationml.tags+xml"/>
  <Override PartName="/ppt/tags/tag1377.xml" ContentType="application/vnd.openxmlformats-officedocument.presentationml.tags+xml"/>
  <Override PartName="/ppt/notesSlides/notesSlide44.xml" ContentType="application/vnd.openxmlformats-officedocument.presentationml.notesSlide+xml"/>
  <Override PartName="/ppt/tags/tag1724.xml" ContentType="application/vnd.openxmlformats-officedocument.presentationml.tags+xml"/>
  <Override PartName="/ppt/tags/tag392.xml" ContentType="application/vnd.openxmlformats-officedocument.presentationml.tags+xml"/>
  <Override PartName="/ppt/tags/tag884.xml" ContentType="application/vnd.openxmlformats-officedocument.presentationml.tags+xml"/>
  <Override PartName="/ppt/tags/tag1232.xml" ContentType="application/vnd.openxmlformats-officedocument.presentationml.tags+xml"/>
  <Override PartName="/ppt/tags/tag1563.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629.xml" ContentType="application/vnd.openxmlformats-officedocument.presentationml.tags+xml"/>
  <Override PartName="/ppt/tags/tag815.xml" ContentType="application/vnd.openxmlformats-officedocument.presentationml.tags+xml"/>
  <Override PartName="/ppt/tags/tag1071.xml" ContentType="application/vnd.openxmlformats-officedocument.presentationml.tags+xml"/>
  <Override PartName="/ppt/tags/tag1308.xml" ContentType="application/vnd.openxmlformats-officedocument.presentationml.tags+xml"/>
  <Override PartName="/ppt/tags/tag1639.xml" ContentType="application/vnd.openxmlformats-officedocument.presentationml.tags+xml"/>
  <Override PartName="/ppt/tags/tag22.xml" ContentType="application/vnd.openxmlformats-officedocument.presentationml.tags+xml"/>
  <Override PartName="/ppt/tags/tag323.xml" ContentType="application/vnd.openxmlformats-officedocument.presentationml.tags+xml"/>
  <Override PartName="/ppt/tags/tag468.xml" ContentType="application/vnd.openxmlformats-officedocument.presentationml.tags+xml"/>
  <Override PartName="/ppt/tags/tag654.xml" ContentType="application/vnd.openxmlformats-officedocument.presentationml.tags+xml"/>
  <Override PartName="/ppt/tags/tag799.xml" ContentType="application/vnd.openxmlformats-officedocument.presentationml.tags+xml"/>
  <Override PartName="/ppt/tags/tag985.xml" ContentType="application/vnd.openxmlformats-officedocument.presentationml.tags+xml"/>
  <Override PartName="/ppt/tags/tag1002.xml" ContentType="application/vnd.openxmlformats-officedocument.presentationml.tags+xml"/>
  <Override PartName="/ppt/tags/tag1147.xml" ContentType="application/vnd.openxmlformats-officedocument.presentationml.tags+xml"/>
  <Override PartName="/ppt/tags/tag1333.xml" ContentType="application/vnd.openxmlformats-officedocument.presentationml.tags+xml"/>
  <Override PartName="/ppt/tags/tag1478.xml" ContentType="application/vnd.openxmlformats-officedocument.presentationml.tags+xml"/>
  <Override PartName="/ppt/tags/tag1664.xml" ContentType="application/vnd.openxmlformats-officedocument.presentationml.tags+xml"/>
  <Override PartName="/ppt/tags/tag162.xml" ContentType="application/vnd.openxmlformats-officedocument.presentationml.tags+xml"/>
  <Override PartName="/ppt/tags/tag493.xml" ContentType="application/vnd.openxmlformats-officedocument.presentationml.tags+xml"/>
  <Override PartName="/ppt/tags/tag840.xml" ContentType="application/vnd.openxmlformats-officedocument.presentationml.tags+xml"/>
  <Override PartName="/ppt/tags/tag1172.xml" ContentType="application/vnd.openxmlformats-officedocument.presentationml.tags+xml"/>
  <Override PartName="/ppt/tags/tag1409.xml" ContentType="application/vnd.openxmlformats-officedocument.presentationml.tags+xml"/>
  <Override PartName="/ppt/tags/tag8.xml" ContentType="application/vnd.openxmlformats-officedocument.presentationml.tags+xml"/>
  <Override PartName="/ppt/tags/tag238.xml" ContentType="application/vnd.openxmlformats-officedocument.presentationml.tags+xml"/>
  <Override PartName="/ppt/tags/tag916.xml" ContentType="application/vnd.openxmlformats-officedocument.presentationml.tags+xml"/>
  <Override PartName="/ppt/tags/tag1248.xml" ContentType="application/vnd.openxmlformats-officedocument.presentationml.tags+xml"/>
  <Override PartName="/ppt/tags/tag424.xml" ContentType="application/vnd.openxmlformats-officedocument.presentationml.tags+xml"/>
  <Override PartName="/ppt/tags/tag610.xml" ContentType="application/vnd.openxmlformats-officedocument.presentationml.tags+xml"/>
  <Override PartName="/ppt/tags/tag1434.xml" ContentType="application/vnd.openxmlformats-officedocument.presentationml.tags+xml"/>
  <Override PartName="/ppt/tags/tag1620.xml" ContentType="application/vnd.openxmlformats-officedocument.presentationml.tags+xml"/>
  <Override PartName="/ppt/slideLayouts/slideLayout2.xml" ContentType="application/vnd.openxmlformats-officedocument.presentationml.slideLayout+xml"/>
  <Override PartName="/ppt/tags/tag594.xml" ContentType="application/vnd.openxmlformats-officedocument.presentationml.tags+xml"/>
  <Override PartName="/ppt/tags/tag780.xml" ContentType="application/vnd.openxmlformats-officedocument.presentationml.tags+xml"/>
  <Override PartName="/ppt/tags/tag38.xml" ContentType="application/vnd.openxmlformats-officedocument.presentationml.tags+xml"/>
  <Override PartName="/ppt/tags/tag339.xml" ContentType="application/vnd.openxmlformats-officedocument.presentationml.tags+xml"/>
  <Override PartName="/ppt/tags/tag525.xml" ContentType="application/vnd.openxmlformats-officedocument.presentationml.tags+xml"/>
  <Override PartName="/ppt/tags/tag1349.xml" ContentType="application/vnd.openxmlformats-officedocument.presentationml.tags+xml"/>
  <Override PartName="/ppt/tags/tag711.xml" ContentType="application/vnd.openxmlformats-officedocument.presentationml.tags+xml"/>
  <Override PartName="/ppt/tags/tag1043.xml" ContentType="application/vnd.openxmlformats-officedocument.presentationml.tags+xml"/>
  <Override PartName="/ppt/notesSlides/notesSlide41.xml" ContentType="application/vnd.openxmlformats-officedocument.presentationml.notesSlide+xml"/>
  <Override PartName="/ppt/tags/tag1535.xml" ContentType="application/vnd.openxmlformats-officedocument.presentationml.tags+xml"/>
  <Override PartName="/ppt/tags/tag1721.xml" ContentType="application/vnd.openxmlformats-officedocument.presentationml.tags+xml"/>
  <Override PartName="/ppt/tags/tag695.xml" ContentType="application/vnd.openxmlformats-officedocument.presentationml.tags+xml"/>
  <Override PartName="/ppt/tags/tag881.xml" ContentType="application/vnd.openxmlformats-officedocument.presentationml.tags+xml"/>
  <Override PartName="/ppt/notesSlides/notesSlide7.xml" ContentType="application/vnd.openxmlformats-officedocument.presentationml.notesSlide+xml"/>
  <Override PartName="/ppt/tags/tag626.xml" ContentType="application/vnd.openxmlformats-officedocument.presentationml.tags+xml"/>
  <Override PartName="/ppt/tags/tag1636.xml" ContentType="application/vnd.openxmlformats-officedocument.presentationml.tags+xml"/>
  <Override PartName="/ppt/tags/tag134.xml" ContentType="application/vnd.openxmlformats-officedocument.presentationml.tags+xml"/>
  <Override PartName="/ppt/tags/tag320.xml" ContentType="application/vnd.openxmlformats-officedocument.presentationml.tags+xml"/>
  <Override PartName="/ppt/tags/tag796.xml" ContentType="application/vnd.openxmlformats-officedocument.presentationml.tags+xml"/>
  <Override PartName="/ppt/tags/tag812.xml" ContentType="application/vnd.openxmlformats-officedocument.presentationml.tags+xml"/>
  <Override PartName="/ppt/tags/tag1144.xml" ContentType="application/vnd.openxmlformats-officedocument.presentationml.tags+xml"/>
  <Override PartName="/ppt/tags/tag982.xml" ContentType="application/vnd.openxmlformats-officedocument.presentationml.tags+xml"/>
  <Override PartName="/ppt/tags/tag1330.xml" ContentType="application/vnd.openxmlformats-officedocument.presentationml.tags+xml"/>
  <Override PartName="/ppt/tags/tag5.xml" ContentType="application/vnd.openxmlformats-officedocument.presentationml.tags+xml"/>
  <Override PartName="/ppt/tags/tag490.xml" ContentType="application/vnd.openxmlformats-officedocument.presentationml.tags+xml"/>
  <Override PartName="/ppt/tags/tag727.xml" ContentType="application/vnd.openxmlformats-officedocument.presentationml.tags+xml"/>
  <Override PartName="/ppt/tags/tag913.xml" ContentType="application/vnd.openxmlformats-officedocument.presentationml.tags+xml"/>
  <Override PartName="/ppt/tags/tag1059.xml" ContentType="application/vnd.openxmlformats-officedocument.presentationml.tags+xml"/>
  <Override PartName="/ppt/tags/tag1737.xml" ContentType="application/vnd.openxmlformats-officedocument.presentationml.tags+xml"/>
  <Override PartName="/ppt/tags/tag235.xml" ContentType="application/vnd.openxmlformats-officedocument.presentationml.tags+xml"/>
  <Override PartName="/ppt/tags/tag421.xml" ContentType="application/vnd.openxmlformats-officedocument.presentationml.tags+xml"/>
  <Override PartName="/ppt/tags/tag897.xml" ContentType="application/vnd.openxmlformats-officedocument.presentationml.tags+xml"/>
  <Override PartName="/ppt/tags/tag1245.xml" ContentType="application/vnd.openxmlformats-officedocument.presentationml.tags+xml"/>
  <Override PartName="/ppt/tags/tag1431.xml" ContentType="application/vnd.openxmlformats-officedocument.presentationml.tags+xml"/>
  <Override PartName="/ppt/tags/tag591.xml" ContentType="application/vnd.openxmlformats-officedocument.presentationml.tags+xml"/>
  <Override PartName="/ppt/tags/tag828.xml" ContentType="application/vnd.openxmlformats-officedocument.presentationml.tags+xml"/>
  <Override PartName="/ppt/tags/tag35.xml" ContentType="application/vnd.openxmlformats-officedocument.presentationml.tags+xml"/>
  <Override PartName="/ppt/tags/tag336.xml" ContentType="application/vnd.openxmlformats-officedocument.presentationml.tags+xml"/>
  <Override PartName="/ppt/tags/tag1346.xml" ContentType="application/vnd.openxmlformats-officedocument.presentationml.tags+xml"/>
  <Override PartName="/ppt/tags/tag522.xml" ContentType="application/vnd.openxmlformats-officedocument.presentationml.tags+xml"/>
  <Override PartName="/ppt/tags/tag998.xml" ContentType="application/vnd.openxmlformats-officedocument.presentationml.tags+xml"/>
  <Override PartName="/ppt/tags/tag1532.xml" ContentType="application/vnd.openxmlformats-officedocument.presentationml.tags+xml"/>
  <Override PartName="/ppt/tags/tag692.xml" ContentType="application/vnd.openxmlformats-officedocument.presentationml.tags+xml"/>
  <Override PartName="/ppt/tags/tag929.xml" ContentType="application/vnd.openxmlformats-officedocument.presentationml.tags+xml"/>
  <Override PartName="/ppt/tags/tag1040.xml" ContentType="application/vnd.openxmlformats-officedocument.presentationml.tags+xml"/>
  <Override PartName="/ppt/notesSlides/notesSlide4.xml" ContentType="application/vnd.openxmlformats-officedocument.presentationml.notesSlide+xml"/>
  <Override PartName="/ppt/tags/tag437.xml" ContentType="application/vnd.openxmlformats-officedocument.presentationml.tags+xml"/>
  <Override PartName="/ppt/tags/tag623.xml" ContentType="application/vnd.openxmlformats-officedocument.presentationml.tags+xml"/>
  <Override PartName="/ppt/tags/tag1447.xml" ContentType="application/vnd.openxmlformats-officedocument.presentationml.tags+xml"/>
  <Override PartName="/ppt/tags/tag131.xml" ContentType="application/vnd.openxmlformats-officedocument.presentationml.tags+xml"/>
  <Override PartName="/ppt/tags/tag1633.xml" ContentType="application/vnd.openxmlformats-officedocument.presentationml.tags+xml"/>
  <Override PartName="/ppt/tags/tag793.xml" ContentType="application/vnd.openxmlformats-officedocument.presentationml.tags+xml"/>
  <Override PartName="/ppt/tags/tag1141.xml" ContentType="application/vnd.openxmlformats-officedocument.presentationml.tags+xml"/>
  <Override PartName="/ppt/tags/tag2.xml" ContentType="application/vnd.openxmlformats-officedocument.presentationml.tags+xml"/>
  <Override PartName="/ppt/tags/tag538.xml" ContentType="application/vnd.openxmlformats-officedocument.presentationml.tags+xml"/>
  <Override PartName="/ppt/tags/tag724.xml" ContentType="application/vnd.openxmlformats-officedocument.presentationml.tags+xml"/>
  <Override PartName="/ppt/tags/tag1548.xml" ContentType="application/vnd.openxmlformats-officedocument.presentationml.tags+xml"/>
  <Override PartName="/ppt/tags/tag1734.xml" ContentType="application/vnd.openxmlformats-officedocument.presentationml.tags+xml"/>
  <Override PartName="/ppt/tags/tag232.xml" ContentType="application/vnd.openxmlformats-officedocument.presentationml.tags+xml"/>
  <Override PartName="/ppt/tags/tag894.xml" ContentType="application/vnd.openxmlformats-officedocument.presentationml.tags+xml"/>
  <Override PartName="/ppt/tags/tag910.xml" ContentType="application/vnd.openxmlformats-officedocument.presentationml.tags+xml"/>
  <Override PartName="/ppt/tags/tag1056.xml" ContentType="application/vnd.openxmlformats-officedocument.presentationml.tags+xml"/>
  <Override PartName="/ppt/tags/tag1242.xml" ContentType="application/vnd.openxmlformats-officedocument.presentationml.tags+xml"/>
  <Override PartName="/ppt/tags/tag639.xml" ContentType="application/vnd.openxmlformats-officedocument.presentationml.tags+xml"/>
  <Override PartName="/ppt/tags/tag147.xml" ContentType="application/vnd.openxmlformats-officedocument.presentationml.tags+xml"/>
  <Override PartName="/ppt/tags/tag825.xml" ContentType="application/vnd.openxmlformats-officedocument.presentationml.tags+xml"/>
  <Override PartName="/ppt/tags/tag1157.xml" ContentType="application/vnd.openxmlformats-officedocument.presentationml.tags+xml"/>
  <Override PartName="/ppt/tags/tag1649.xml" ContentType="application/vnd.openxmlformats-officedocument.presentationml.tags+xml"/>
  <Override PartName="/ppt/tags/tag32.xml" ContentType="application/vnd.openxmlformats-officedocument.presentationml.tags+xml"/>
  <Override PartName="/ppt/tags/tag333.xml" ContentType="application/vnd.openxmlformats-officedocument.presentationml.tags+xml"/>
  <Override PartName="/ppt/tags/tag995.xml" ContentType="application/vnd.openxmlformats-officedocument.presentationml.tags+xml"/>
  <Override PartName="/ppt/tags/tag1343.xml" ContentType="application/vnd.openxmlformats-officedocument.presentationml.tags+xml"/>
  <Override PartName="/ppt/diagrams/drawing5.xml" ContentType="application/vnd.ms-office.drawingml.diagramDrawing+xml"/>
  <Override PartName="/ppt/notesSlides/notesSlide1.xml" ContentType="application/vnd.openxmlformats-officedocument.presentationml.notesSlide+xml"/>
  <Override PartName="/ppt/tags/tag248.xml" ContentType="application/vnd.openxmlformats-officedocument.presentationml.tags+xml"/>
  <Override PartName="/ppt/tags/tag434.xml" ContentType="application/vnd.openxmlformats-officedocument.presentationml.tags+xml"/>
  <Override PartName="/ppt/tags/tag926.xml" ContentType="application/vnd.openxmlformats-officedocument.presentationml.tags+xml"/>
  <Override PartName="/ppt/tags/tag1258.xml" ContentType="application/vnd.openxmlformats-officedocument.presentationml.tags+xml"/>
  <Override PartName="/ppt/tags/tag620.xml" ContentType="application/vnd.openxmlformats-officedocument.presentationml.tags+xml"/>
  <Override PartName="/ppt/tags/tag1444.xml" ContentType="application/vnd.openxmlformats-officedocument.presentationml.tags+xml"/>
  <Override PartName="/ppt/tags/tag1630.xml" ContentType="application/vnd.openxmlformats-officedocument.presentationml.tags+xml"/>
  <Override PartName="/ppt/tags/tag790.xml" ContentType="application/vnd.openxmlformats-officedocument.presentationml.tags+xml"/>
  <Override PartName="/ppt/tags/tag48.xml" ContentType="application/vnd.openxmlformats-officedocument.presentationml.tags+xml"/>
  <Override PartName="/ppt/tags/tag349.xml" ContentType="application/vnd.openxmlformats-officedocument.presentationml.tags+xml"/>
  <Override PartName="/ppt/tags/tag535.xml" ContentType="application/vnd.openxmlformats-officedocument.presentationml.tags+xml"/>
  <Override PartName="/ppt/tags/tag1359.xml" ContentType="application/vnd.openxmlformats-officedocument.presentationml.tags+xml"/>
  <Override PartName="/ppt/tags/tag1545.xml" ContentType="application/vnd.openxmlformats-officedocument.presentationml.tags+xml"/>
  <Override PartName="/ppt/tags/tag721.xml" ContentType="application/vnd.openxmlformats-officedocument.presentationml.tags+xml"/>
  <Override PartName="/ppt/tags/tag1053.xml" ContentType="application/vnd.openxmlformats-officedocument.presentationml.tags+xml"/>
  <Override PartName="/ppt/tags/tag1731.xml" ContentType="application/vnd.openxmlformats-officedocument.presentationml.tags+xml"/>
  <Override PartName="/ppt/tags/tag891.xml" ContentType="application/vnd.openxmlformats-officedocument.presentationml.tags+xml"/>
  <Override PartName="/ppt/tags/tag636.xml" ContentType="application/vnd.openxmlformats-officedocument.presentationml.tags+xml"/>
  <Override PartName="/ppt/tags/tag822.xml" ContentType="application/vnd.openxmlformats-officedocument.presentationml.tags+xml"/>
  <Override PartName="/ppt/tags/tag1646.xml" ContentType="application/vnd.openxmlformats-officedocument.presentationml.tags+xml"/>
  <Override PartName="/ppt/tags/tag144.xml" ContentType="application/vnd.openxmlformats-officedocument.presentationml.tags+xml"/>
  <Override PartName="/ppt/tags/tag330.xml" ContentType="application/vnd.openxmlformats-officedocument.presentationml.tags+xml"/>
  <Override PartName="/ppt/tags/tag992.xml" ContentType="application/vnd.openxmlformats-officedocument.presentationml.tags+xml"/>
  <Override PartName="/ppt/tags/tag1154.xml" ContentType="application/vnd.openxmlformats-officedocument.presentationml.tags+xml"/>
  <Override PartName="/ppt/tags/tag1340.xml" ContentType="application/vnd.openxmlformats-officedocument.presentationml.tags+xml"/>
  <Override PartName="/ppt/tags/tag737.xml" ContentType="application/vnd.openxmlformats-officedocument.presentationml.tags+xml"/>
  <Override PartName="/ppt/diagrams/drawing2.xml" ContentType="application/vnd.ms-office.drawingml.diagramDrawing+xml"/>
  <Override PartName="/ppt/tags/tag245.xml" ContentType="application/vnd.openxmlformats-officedocument.presentationml.tags+xml"/>
  <Override PartName="/ppt/tags/tag923.xml" ContentType="application/vnd.openxmlformats-officedocument.presentationml.tags+xml"/>
  <Override PartName="/ppt/tags/tag1069.xml" ContentType="application/vnd.openxmlformats-officedocument.presentationml.tags+xml"/>
  <Override PartName="/ppt/tags/tag1747.xml" ContentType="application/vnd.openxmlformats-officedocument.presentationml.tags+xml"/>
  <Override PartName="/ppt/tags/tag431.xml" ContentType="application/vnd.openxmlformats-officedocument.presentationml.tags+xml"/>
  <Override PartName="/ppt/tags/tag1255.xml" ContentType="application/vnd.openxmlformats-officedocument.presentationml.tags+xml"/>
  <Override PartName="/ppt/tags/tag1441.xml" ContentType="application/vnd.openxmlformats-officedocument.presentationml.tags+xml"/>
  <Override PartName="/ppt/tags/tag838.xml" ContentType="application/vnd.openxmlformats-officedocument.presentationml.tags+xml"/>
  <Override PartName="/ppt/tags/tag45.xml" ContentType="application/vnd.openxmlformats-officedocument.presentationml.tags+xml"/>
  <Override PartName="/ppt/tags/tag346.xml" ContentType="application/vnd.openxmlformats-officedocument.presentationml.tags+xml"/>
  <Override PartName="/ppt/tags/tag532.xml" ContentType="application/vnd.openxmlformats-officedocument.presentationml.tags+xml"/>
  <Override PartName="/ppt/tags/tag1356.xml" ContentType="application/vnd.openxmlformats-officedocument.presentationml.tags+xml"/>
  <Override PartName="/ppt/tags/tag1542.xml" ContentType="application/vnd.openxmlformats-officedocument.presentationml.tags+xml"/>
  <Override PartName="/ppt/tags/tag939.xml" ContentType="application/vnd.openxmlformats-officedocument.presentationml.tags+xml"/>
  <Override PartName="/ppt/tags/tag1050.xml" ContentType="application/vnd.openxmlformats-officedocument.presentationml.tags+xml"/>
  <Override PartName="/ppt/tags/tag447.xml" ContentType="application/vnd.openxmlformats-officedocument.presentationml.tags+xml"/>
  <Override PartName="/ppt/tags/tag633.xml" ContentType="application/vnd.openxmlformats-officedocument.presentationml.tags+xml"/>
  <Override PartName="/ppt/tags/tag1457.xml" ContentType="application/vnd.openxmlformats-officedocument.presentationml.tags+xml"/>
  <Override PartName="/ppt/tags/tag1643.xml" ContentType="application/vnd.openxmlformats-officedocument.presentationml.tags+xml"/>
  <Override PartName="/ppt/tags/tag141.xml" ContentType="application/vnd.openxmlformats-officedocument.presentationml.tags+xml"/>
  <Override PartName="/ppt/tags/tag1151.xml" ContentType="application/vnd.openxmlformats-officedocument.presentationml.tags+xml"/>
  <Override PartName="/ppt/tags/tag548.xml" ContentType="application/vnd.openxmlformats-officedocument.presentationml.tags+xml"/>
  <Override PartName="/ppt/tags/tag734.xml" ContentType="application/vnd.openxmlformats-officedocument.presentationml.tags+xml"/>
  <Override PartName="/ppt/tags/tag920.xml" ContentType="application/vnd.openxmlformats-officedocument.presentationml.tags+xml"/>
  <Override PartName="/ppt/tags/tag1066.xml" ContentType="application/vnd.openxmlformats-officedocument.presentationml.tags+xml"/>
  <Override PartName="/ppt/tags/tag1558.xml" ContentType="application/vnd.openxmlformats-officedocument.presentationml.tags+xml"/>
  <Override PartName="/ppt/tags/tag1744.xml" ContentType="application/vnd.openxmlformats-officedocument.presentationml.tags+xml"/>
  <Override PartName="/ppt/tags/tag242.xml" ContentType="application/vnd.openxmlformats-officedocument.presentationml.tags+xml"/>
  <Override PartName="/ppt/tags/tag1252.xml" ContentType="application/vnd.openxmlformats-officedocument.presentationml.tags+xml"/>
  <Override PartName="/ppt/tags/tag649.xml" ContentType="application/vnd.openxmlformats-officedocument.presentationml.tags+xml"/>
  <Override PartName="/ppt/tags/tag1659.xml" ContentType="application/vnd.openxmlformats-officedocument.presentationml.tags+xml"/>
  <Override PartName="/ppt/tags/tag157.xml" ContentType="application/vnd.openxmlformats-officedocument.presentationml.tags+xml"/>
  <Override PartName="/ppt/tags/tag343.xml" ContentType="application/vnd.openxmlformats-officedocument.presentationml.tags+xml"/>
  <Override PartName="/ppt/tags/tag835.xml" ContentType="application/vnd.openxmlformats-officedocument.presentationml.tags+xml"/>
  <Override PartName="/ppt/tags/tag1167.xml" ContentType="application/vnd.openxmlformats-officedocument.presentationml.tags+xml"/>
  <Override PartName="/ppt/tags/tag42.xml" ContentType="application/vnd.openxmlformats-officedocument.presentationml.tags+xml"/>
  <Override PartName="/ppt/diagrams/data3.xml" ContentType="application/vnd.openxmlformats-officedocument.drawingml.diagramData+xml"/>
  <Override PartName="/ppt/tags/tag1353.xml" ContentType="application/vnd.openxmlformats-officedocument.presentationml.tags+xml"/>
  <Override PartName="/ppt/tags/tag936.xml" ContentType="application/vnd.openxmlformats-officedocument.presentationml.tags+xml"/>
  <Override PartName="/ppt/tags/tag258.xml" ContentType="application/vnd.openxmlformats-officedocument.presentationml.tags+xml"/>
  <Override PartName="/ppt/tags/tag444.xml" ContentType="application/vnd.openxmlformats-officedocument.presentationml.tags+xml"/>
  <Override PartName="/ppt/tags/tag1268.xml" ContentType="application/vnd.openxmlformats-officedocument.presentationml.tags+xml"/>
  <Override PartName="/ppt/tags/tag1454.xml" ContentType="application/vnd.openxmlformats-officedocument.presentationml.tags+xml"/>
  <Override PartName="/ppt/tags/tag630.xml" ContentType="application/vnd.openxmlformats-officedocument.presentationml.tags+xml"/>
  <Override PartName="/ppt/tags/tag1640.xml" ContentType="application/vnd.openxmlformats-officedocument.presentationml.tags+xml"/>
  <Override PartName="/ppt/tags/tag58.xml" ContentType="application/vnd.openxmlformats-officedocument.presentationml.tags+xml"/>
  <Override PartName="/ppt/tags/tag359.xml" ContentType="application/vnd.openxmlformats-officedocument.presentationml.tags+xml"/>
  <Override PartName="/ppt/tags/tag1369.xml" ContentType="application/vnd.openxmlformats-officedocument.presentationml.tags+xml"/>
  <Override PartName="/ppt/tags/tag545.xml" ContentType="application/vnd.openxmlformats-officedocument.presentationml.tags+xml"/>
  <Override PartName="/ppt/tags/tag731.xml" ContentType="application/vnd.openxmlformats-officedocument.presentationml.tags+xml"/>
  <Override PartName="/ppt/tags/tag1555.xml" ContentType="application/vnd.openxmlformats-officedocument.presentationml.tags+xml"/>
  <Override PartName="/ppt/tags/tag1063.xml" ContentType="application/vnd.openxmlformats-officedocument.presentationml.tags+xml"/>
  <Override PartName="/ppt/tags/tag1741.xml" ContentType="application/vnd.openxmlformats-officedocument.presentationml.tags+xml"/>
  <Override PartName="/ppt/tags/tag646.xml" ContentType="application/vnd.openxmlformats-officedocument.presentationml.tags+xml"/>
  <Override PartName="/ppt/tags/tag154.xml" ContentType="application/vnd.openxmlformats-officedocument.presentationml.tags+xml"/>
  <Override PartName="/ppt/tags/tag832.xml" ContentType="application/vnd.openxmlformats-officedocument.presentationml.tags+xml"/>
  <Override PartName="/ppt/tags/tag1656.xml" ContentType="application/vnd.openxmlformats-officedocument.presentationml.tags+xml"/>
  <Override PartName="/ppt/tags/tag340.xml" ContentType="application/vnd.openxmlformats-officedocument.presentationml.tags+xml"/>
  <Override PartName="/ppt/tags/tag1164.xml" ContentType="application/vnd.openxmlformats-officedocument.presentationml.tags+xml"/>
  <Override PartName="/ppt/tags/tag1350.xml" ContentType="application/vnd.openxmlformats-officedocument.presentationml.tags+xml"/>
  <Override PartName="/ppt/tags/tag747.xml" ContentType="application/vnd.openxmlformats-officedocument.presentationml.tags+xml"/>
  <Override PartName="/ppt/tags/tag1757.xml" ContentType="application/vnd.openxmlformats-officedocument.presentationml.tags+xml"/>
  <Override PartName="/ppt/slides/slide17.xml" ContentType="application/vnd.openxmlformats-officedocument.presentationml.slide+xml"/>
  <Override PartName="/ppt/tags/tag255.xml" ContentType="application/vnd.openxmlformats-officedocument.presentationml.tags+xml"/>
  <Override PartName="/ppt/tags/tag933.xml" ContentType="application/vnd.openxmlformats-officedocument.presentationml.tags+xml"/>
  <Override PartName="/ppt/tags/tag1079.xml" ContentType="application/vnd.openxmlformats-officedocument.presentationml.tags+xml"/>
  <Override PartName="/ppt/tags/tag1265.xml" ContentType="application/vnd.openxmlformats-officedocument.presentationml.tags+xml"/>
  <Override PartName="/ppt/tags/tag441.xml" ContentType="application/vnd.openxmlformats-officedocument.presentationml.tags+xml"/>
  <Override PartName="/ppt/tags/tag1451.xml" ContentType="application/vnd.openxmlformats-officedocument.presentationml.tags+xml"/>
  <Override PartName="/ppt/tags/tag848.xml" ContentType="application/vnd.openxmlformats-officedocument.presentationml.tags+xml"/>
  <Override PartName="/ppt/tags/tag55.xml" ContentType="application/vnd.openxmlformats-officedocument.presentationml.tags+xml"/>
  <Override PartName="/ppt/tags/tag356.xml" ContentType="application/vnd.openxmlformats-officedocument.presentationml.tags+xml"/>
  <Override PartName="/ppt/tags/tag542.xml" ContentType="application/vnd.openxmlformats-officedocument.presentationml.tags+xml"/>
  <Override PartName="/ppt/tags/tag1366.xml" ContentType="application/vnd.openxmlformats-officedocument.presentationml.tags+xml"/>
  <Override PartName="/ppt/tags/tag1552.xml" ContentType="application/vnd.openxmlformats-officedocument.presentationml.tags+xml"/>
  <Override PartName="/ppt/tags/tag1060.xml" ContentType="application/vnd.openxmlformats-officedocument.presentationml.tags+xml"/>
  <Override PartName="/ppt/tags/tag457.xml" ContentType="application/vnd.openxmlformats-officedocument.presentationml.tags+xml"/>
  <Override PartName="/ppt/tags/tag949.xml" ContentType="application/vnd.openxmlformats-officedocument.presentationml.tags+xml"/>
  <Override PartName="/ppt/slides/slide8.xml" ContentType="application/vnd.openxmlformats-officedocument.presentationml.slide+xml"/>
  <Override PartName="/ppt/tags/tag643.xml" ContentType="application/vnd.openxmlformats-officedocument.presentationml.tags+xml"/>
  <Override PartName="/ppt/tags/tag1467.xml" ContentType="application/vnd.openxmlformats-officedocument.presentationml.tags+xml"/>
  <Override PartName="/ppt/tags/tag1653.xml" ContentType="application/vnd.openxmlformats-officedocument.presentationml.tags+xml"/>
  <Override PartName="/ppt/tags/tag151.xml" ContentType="application/vnd.openxmlformats-officedocument.presentationml.tags+xml"/>
  <Override PartName="/ppt/tags/tag1161.xml" ContentType="application/vnd.openxmlformats-officedocument.presentationml.tags+xml"/>
  <Override PartName="/ppt/tags/tag558.xml" ContentType="application/vnd.openxmlformats-officedocument.presentationml.tags+xml"/>
  <Override PartName="/ppt/tags/tag1568.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1"/>
  </p:notesMasterIdLst>
  <p:handoutMasterIdLst>
    <p:handoutMasterId r:id="rId52"/>
  </p:handoutMasterIdLst>
  <p:sldIdLst>
    <p:sldId id="282" r:id="rId2"/>
    <p:sldId id="286" r:id="rId3"/>
    <p:sldId id="308" r:id="rId4"/>
    <p:sldId id="296" r:id="rId5"/>
    <p:sldId id="338" r:id="rId6"/>
    <p:sldId id="343" r:id="rId7"/>
    <p:sldId id="342" r:id="rId8"/>
    <p:sldId id="278" r:id="rId9"/>
    <p:sldId id="294" r:id="rId10"/>
    <p:sldId id="295" r:id="rId11"/>
    <p:sldId id="293" r:id="rId12"/>
    <p:sldId id="292" r:id="rId13"/>
    <p:sldId id="307" r:id="rId14"/>
    <p:sldId id="317" r:id="rId15"/>
    <p:sldId id="319" r:id="rId16"/>
    <p:sldId id="279" r:id="rId17"/>
    <p:sldId id="305" r:id="rId18"/>
    <p:sldId id="306" r:id="rId19"/>
    <p:sldId id="320" r:id="rId20"/>
    <p:sldId id="280" r:id="rId21"/>
    <p:sldId id="312" r:id="rId22"/>
    <p:sldId id="313" r:id="rId23"/>
    <p:sldId id="281" r:id="rId24"/>
    <p:sldId id="299" r:id="rId25"/>
    <p:sldId id="302" r:id="rId26"/>
    <p:sldId id="321" r:id="rId27"/>
    <p:sldId id="314" r:id="rId28"/>
    <p:sldId id="284" r:id="rId29"/>
    <p:sldId id="309" r:id="rId30"/>
    <p:sldId id="310" r:id="rId31"/>
    <p:sldId id="285" r:id="rId32"/>
    <p:sldId id="330" r:id="rId33"/>
    <p:sldId id="300" r:id="rId34"/>
    <p:sldId id="301" r:id="rId35"/>
    <p:sldId id="322" r:id="rId36"/>
    <p:sldId id="315" r:id="rId37"/>
    <p:sldId id="331" r:id="rId38"/>
    <p:sldId id="332" r:id="rId39"/>
    <p:sldId id="333" r:id="rId40"/>
    <p:sldId id="334" r:id="rId41"/>
    <p:sldId id="335" r:id="rId42"/>
    <p:sldId id="336" r:id="rId43"/>
    <p:sldId id="337" r:id="rId44"/>
    <p:sldId id="323" r:id="rId45"/>
    <p:sldId id="324" r:id="rId46"/>
    <p:sldId id="326" r:id="rId47"/>
    <p:sldId id="327" r:id="rId48"/>
    <p:sldId id="341" r:id="rId49"/>
    <p:sldId id="329" r:id="rId50"/>
  </p:sldIdLst>
  <p:sldSz cx="8534400" cy="6172200"/>
  <p:notesSz cx="6858000" cy="9144000"/>
  <p:embeddedFontLst>
    <p:embeddedFont>
      <p:font typeface="Bosch Office Sans" pitchFamily="34" charset="0"/>
      <p:regular r:id="rId53"/>
      <p:bold r:id="rId54"/>
      <p:italic r:id="rId55"/>
      <p:boldItalic r:id="rId56"/>
    </p:embeddedFont>
  </p:embeddedFontLst>
  <p:custDataLst>
    <p:tags r:id="rId57"/>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57200" algn="l" rtl="0" fontAlgn="base">
      <a:spcBef>
        <a:spcPct val="0"/>
      </a:spcBef>
      <a:spcAft>
        <a:spcPct val="0"/>
      </a:spcAft>
      <a:defRPr kern="1200">
        <a:solidFill>
          <a:schemeClr val="tx1"/>
        </a:solidFill>
        <a:latin typeface="Bosch Office Sans" pitchFamily="34" charset="0"/>
        <a:ea typeface="+mn-ea"/>
        <a:cs typeface="+mn-cs"/>
      </a:defRPr>
    </a:lvl2pPr>
    <a:lvl3pPr marL="914400" algn="l" rtl="0" fontAlgn="base">
      <a:spcBef>
        <a:spcPct val="0"/>
      </a:spcBef>
      <a:spcAft>
        <a:spcPct val="0"/>
      </a:spcAft>
      <a:defRPr kern="1200">
        <a:solidFill>
          <a:schemeClr val="tx1"/>
        </a:solidFill>
        <a:latin typeface="Bosch Office Sans" pitchFamily="34" charset="0"/>
        <a:ea typeface="+mn-ea"/>
        <a:cs typeface="+mn-cs"/>
      </a:defRPr>
    </a:lvl3pPr>
    <a:lvl4pPr marL="1371600" algn="l" rtl="0" fontAlgn="base">
      <a:spcBef>
        <a:spcPct val="0"/>
      </a:spcBef>
      <a:spcAft>
        <a:spcPct val="0"/>
      </a:spcAft>
      <a:defRPr kern="1200">
        <a:solidFill>
          <a:schemeClr val="tx1"/>
        </a:solidFill>
        <a:latin typeface="Bosch Office Sans" pitchFamily="34" charset="0"/>
        <a:ea typeface="+mn-ea"/>
        <a:cs typeface="+mn-cs"/>
      </a:defRPr>
    </a:lvl4pPr>
    <a:lvl5pPr marL="1828800" algn="l" rtl="0" fontAlgn="base">
      <a:spcBef>
        <a:spcPct val="0"/>
      </a:spcBef>
      <a:spcAft>
        <a:spcPct val="0"/>
      </a:spcAft>
      <a:defRPr kern="1200">
        <a:solidFill>
          <a:schemeClr val="tx1"/>
        </a:solidFill>
        <a:latin typeface="Bosch Office Sans" pitchFamily="34" charset="0"/>
        <a:ea typeface="+mn-ea"/>
        <a:cs typeface="+mn-cs"/>
      </a:defRPr>
    </a:lvl5pPr>
    <a:lvl6pPr marL="2286000" algn="l" defTabSz="914400" rtl="0" eaLnBrk="1" latinLnBrk="0" hangingPunct="1">
      <a:defRPr kern="1200">
        <a:solidFill>
          <a:schemeClr val="tx1"/>
        </a:solidFill>
        <a:latin typeface="Bosch Office Sans" pitchFamily="34" charset="0"/>
        <a:ea typeface="+mn-ea"/>
        <a:cs typeface="+mn-cs"/>
      </a:defRPr>
    </a:lvl6pPr>
    <a:lvl7pPr marL="2743200" algn="l" defTabSz="914400" rtl="0" eaLnBrk="1" latinLnBrk="0" hangingPunct="1">
      <a:defRPr kern="1200">
        <a:solidFill>
          <a:schemeClr val="tx1"/>
        </a:solidFill>
        <a:latin typeface="Bosch Office Sans" pitchFamily="34" charset="0"/>
        <a:ea typeface="+mn-ea"/>
        <a:cs typeface="+mn-cs"/>
      </a:defRPr>
    </a:lvl7pPr>
    <a:lvl8pPr marL="3200400" algn="l" defTabSz="914400" rtl="0" eaLnBrk="1" latinLnBrk="0" hangingPunct="1">
      <a:defRPr kern="1200">
        <a:solidFill>
          <a:schemeClr val="tx1"/>
        </a:solidFill>
        <a:latin typeface="Bosch Office Sans" pitchFamily="34" charset="0"/>
        <a:ea typeface="+mn-ea"/>
        <a:cs typeface="+mn-cs"/>
      </a:defRPr>
    </a:lvl8pPr>
    <a:lvl9pPr marL="3657600" algn="l" defTabSz="914400" rtl="0" eaLnBrk="1" latinLnBrk="0" hangingPunct="1">
      <a:defRPr kern="1200">
        <a:solidFill>
          <a:schemeClr val="tx1"/>
        </a:solidFill>
        <a:latin typeface="Bosch Office San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64"/>
    <a:srgbClr val="3A5A82"/>
    <a:srgbClr val="6E8CB2"/>
    <a:srgbClr val="A8BAD2"/>
    <a:srgbClr val="E20015"/>
    <a:srgbClr val="808285"/>
    <a:srgbClr val="A7A7A7"/>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2" autoAdjust="0"/>
    <p:restoredTop sz="94316" autoAdjust="0"/>
  </p:normalViewPr>
  <p:slideViewPr>
    <p:cSldViewPr>
      <p:cViewPr varScale="1">
        <p:scale>
          <a:sx n="117" d="100"/>
          <a:sy n="117" d="100"/>
        </p:scale>
        <p:origin x="-1044" y="-108"/>
      </p:cViewPr>
      <p:guideLst>
        <p:guide orient="horz" pos="1944"/>
        <p:guide pos="2688"/>
      </p:guideLst>
    </p:cSldViewPr>
  </p:slideViewPr>
  <p:notesTextViewPr>
    <p:cViewPr>
      <p:scale>
        <a:sx n="100" d="100"/>
        <a:sy n="100" d="100"/>
      </p:scale>
      <p:origin x="0" y="0"/>
    </p:cViewPr>
  </p:notesTextViewPr>
  <p:sorterViewPr>
    <p:cViewPr>
      <p:scale>
        <a:sx n="66" d="100"/>
        <a:sy n="66" d="100"/>
      </p:scale>
      <p:origin x="0" y="84"/>
    </p:cViewPr>
  </p:sorterViewPr>
  <p:notesViewPr>
    <p:cSldViewPr>
      <p:cViewPr varScale="1">
        <p:scale>
          <a:sx n="53" d="100"/>
          <a:sy n="53" d="100"/>
        </p:scale>
        <p:origin x="-286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E56681-4468-45A9-96C6-AE94A19B456D}" type="doc">
      <dgm:prSet loTypeId="urn:microsoft.com/office/officeart/2005/8/layout/process2" loCatId="process" qsTypeId="urn:microsoft.com/office/officeart/2005/8/quickstyle/simple1" qsCatId="simple" csTypeId="urn:microsoft.com/office/officeart/2005/8/colors/accent1_2" csCatId="accent1" phldr="1"/>
      <dgm:spPr/>
    </dgm:pt>
    <dgm:pt modelId="{ED329B1F-E8B0-4886-A883-D74479516320}">
      <dgm:prSet phldrT="[Text]"/>
      <dgm:spPr>
        <a:solidFill>
          <a:schemeClr val="accent2">
            <a:lumMod val="50000"/>
          </a:schemeClr>
        </a:solidFill>
      </dgm:spPr>
      <dgm:t>
        <a:bodyPr/>
        <a:lstStyle/>
        <a:p>
          <a:r>
            <a:rPr lang="en-US" dirty="0" err="1" smtClean="0"/>
            <a:t>dSD</a:t>
          </a:r>
          <a:r>
            <a:rPr lang="en-US" dirty="0" smtClean="0"/>
            <a:t>           documentation</a:t>
          </a:r>
          <a:endParaRPr lang="en-US" dirty="0"/>
        </a:p>
      </dgm:t>
    </dgm:pt>
    <dgm:pt modelId="{FAE9559C-A41A-4D8B-A57C-B441502A237E}" type="parTrans" cxnId="{35F79894-2499-4200-B412-625707DE1095}">
      <dgm:prSet/>
      <dgm:spPr/>
      <dgm:t>
        <a:bodyPr/>
        <a:lstStyle/>
        <a:p>
          <a:endParaRPr lang="en-US"/>
        </a:p>
      </dgm:t>
    </dgm:pt>
    <dgm:pt modelId="{7753EC4E-B90C-48EF-BF8E-32B66A9DCF82}" type="sibTrans" cxnId="{35F79894-2499-4200-B412-625707DE1095}">
      <dgm:prSet/>
      <dgm:spPr/>
      <dgm:t>
        <a:bodyPr/>
        <a:lstStyle/>
        <a:p>
          <a:endParaRPr lang="en-US" dirty="0"/>
        </a:p>
      </dgm:t>
    </dgm:pt>
    <dgm:pt modelId="{2AA24F52-8790-45FD-933E-457FE56AD10E}">
      <dgm:prSet phldrT="[Text]"/>
      <dgm:spPr>
        <a:solidFill>
          <a:srgbClr val="3A5A82"/>
        </a:solidFill>
      </dgm:spPr>
      <dgm:t>
        <a:bodyPr/>
        <a:lstStyle/>
        <a:p>
          <a:r>
            <a:rPr lang="en-US" dirty="0" smtClean="0"/>
            <a:t>Analyze number </a:t>
          </a:r>
          <a:r>
            <a:rPr lang="en-US" dirty="0" err="1" smtClean="0"/>
            <a:t>dSD</a:t>
          </a:r>
          <a:r>
            <a:rPr lang="en-US" dirty="0" smtClean="0"/>
            <a:t> elements</a:t>
          </a:r>
          <a:endParaRPr lang="en-US" dirty="0"/>
        </a:p>
      </dgm:t>
    </dgm:pt>
    <dgm:pt modelId="{608067D9-5268-441F-9B22-10CEC4B9DA1B}" type="parTrans" cxnId="{CF82F58A-FE09-4593-A991-7FC57A3AC964}">
      <dgm:prSet/>
      <dgm:spPr/>
      <dgm:t>
        <a:bodyPr/>
        <a:lstStyle/>
        <a:p>
          <a:endParaRPr lang="en-US"/>
        </a:p>
      </dgm:t>
    </dgm:pt>
    <dgm:pt modelId="{8A14AF18-8976-41FB-B537-100DD19E753E}" type="sibTrans" cxnId="{CF82F58A-FE09-4593-A991-7FC57A3AC964}">
      <dgm:prSet/>
      <dgm:spPr/>
      <dgm:t>
        <a:bodyPr/>
        <a:lstStyle/>
        <a:p>
          <a:endParaRPr lang="en-US"/>
        </a:p>
      </dgm:t>
    </dgm:pt>
    <dgm:pt modelId="{764665B3-544A-49E4-B838-4064E9A56328}">
      <dgm:prSet phldrT="[Text]"/>
      <dgm:spPr>
        <a:solidFill>
          <a:srgbClr val="3A5A82"/>
        </a:solidFill>
      </dgm:spPr>
      <dgm:t>
        <a:bodyPr/>
        <a:lstStyle/>
        <a:p>
          <a:r>
            <a:rPr lang="en-US" dirty="0" smtClean="0"/>
            <a:t>Test spec development</a:t>
          </a:r>
          <a:endParaRPr lang="en-US" dirty="0"/>
        </a:p>
      </dgm:t>
    </dgm:pt>
    <dgm:pt modelId="{7734B49D-09E6-49C8-BC07-A0AABC693E3C}" type="parTrans" cxnId="{4A3C56FA-C587-4661-A814-62376D7D87FD}">
      <dgm:prSet/>
      <dgm:spPr/>
      <dgm:t>
        <a:bodyPr/>
        <a:lstStyle/>
        <a:p>
          <a:endParaRPr lang="en-US"/>
        </a:p>
      </dgm:t>
    </dgm:pt>
    <dgm:pt modelId="{D3917970-CA2C-4155-8F00-B6FA8DA8E85E}" type="sibTrans" cxnId="{4A3C56FA-C587-4661-A814-62376D7D87FD}">
      <dgm:prSet/>
      <dgm:spPr/>
      <dgm:t>
        <a:bodyPr/>
        <a:lstStyle/>
        <a:p>
          <a:endParaRPr lang="en-US"/>
        </a:p>
      </dgm:t>
    </dgm:pt>
    <dgm:pt modelId="{547C9F5F-FCB6-4AC6-8DE5-7FC9B6A5607F}">
      <dgm:prSet phldrT="[Text]"/>
      <dgm:spPr>
        <a:solidFill>
          <a:srgbClr val="A7A7A7"/>
        </a:solidFill>
      </dgm:spPr>
      <dgm:t>
        <a:bodyPr/>
        <a:lstStyle/>
        <a:p>
          <a:r>
            <a:rPr lang="en-US" dirty="0" smtClean="0"/>
            <a:t>Check  if coverage results are reached</a:t>
          </a:r>
          <a:endParaRPr lang="en-US" dirty="0"/>
        </a:p>
      </dgm:t>
    </dgm:pt>
    <dgm:pt modelId="{1B4A0871-3802-46DC-9B12-1F5EEEDC09A9}" type="parTrans" cxnId="{F4D96C1A-9EB6-47F5-9054-7730B45167A7}">
      <dgm:prSet/>
      <dgm:spPr/>
      <dgm:t>
        <a:bodyPr/>
        <a:lstStyle/>
        <a:p>
          <a:endParaRPr lang="en-US"/>
        </a:p>
      </dgm:t>
    </dgm:pt>
    <dgm:pt modelId="{31C6AE1A-1EF9-4732-A5B8-D4A86773D0E4}" type="sibTrans" cxnId="{F4D96C1A-9EB6-47F5-9054-7730B45167A7}">
      <dgm:prSet/>
      <dgm:spPr/>
      <dgm:t>
        <a:bodyPr/>
        <a:lstStyle/>
        <a:p>
          <a:endParaRPr lang="en-US"/>
        </a:p>
      </dgm:t>
    </dgm:pt>
    <dgm:pt modelId="{EC9E4567-DEFA-40C1-B222-A7C89733C132}">
      <dgm:prSet phldrT="[Text]"/>
      <dgm:spPr>
        <a:solidFill>
          <a:srgbClr val="A7A7A7"/>
        </a:solidFill>
      </dgm:spPr>
      <dgm:t>
        <a:bodyPr/>
        <a:lstStyle/>
        <a:p>
          <a:r>
            <a:rPr lang="en-US" dirty="0" smtClean="0"/>
            <a:t>Complete output coverage with SD content</a:t>
          </a:r>
          <a:endParaRPr lang="en-US" dirty="0"/>
        </a:p>
      </dgm:t>
    </dgm:pt>
    <dgm:pt modelId="{A9190CE1-5A0B-4EC1-80FD-B80959AD74E2}" type="parTrans" cxnId="{85CCF709-1B1B-4857-9A4E-4B396D23A95B}">
      <dgm:prSet/>
      <dgm:spPr/>
      <dgm:t>
        <a:bodyPr/>
        <a:lstStyle/>
        <a:p>
          <a:endParaRPr lang="en-US"/>
        </a:p>
      </dgm:t>
    </dgm:pt>
    <dgm:pt modelId="{461D54C0-1551-4E6A-84FE-C4A9DA6C78CF}" type="sibTrans" cxnId="{85CCF709-1B1B-4857-9A4E-4B396D23A95B}">
      <dgm:prSet/>
      <dgm:spPr/>
      <dgm:t>
        <a:bodyPr/>
        <a:lstStyle/>
        <a:p>
          <a:endParaRPr lang="en-US"/>
        </a:p>
      </dgm:t>
    </dgm:pt>
    <dgm:pt modelId="{E67129FF-6906-4648-9ECB-D204DFDB3A04}">
      <dgm:prSet phldrT="[Text]"/>
      <dgm:spPr>
        <a:solidFill>
          <a:srgbClr val="A7A7A7"/>
        </a:solidFill>
      </dgm:spPr>
      <dgm:t>
        <a:bodyPr/>
        <a:lstStyle/>
        <a:p>
          <a:r>
            <a:rPr lang="en-US" smtClean="0"/>
            <a:t>Execute and evaluate tests </a:t>
          </a:r>
          <a:endParaRPr lang="en-US" dirty="0"/>
        </a:p>
      </dgm:t>
    </dgm:pt>
    <dgm:pt modelId="{6207B037-3DB3-4BE1-8E40-D5E225FD5AF5}" type="parTrans" cxnId="{8E88FB79-0C00-41BB-8DFC-266C239C6998}">
      <dgm:prSet/>
      <dgm:spPr/>
      <dgm:t>
        <a:bodyPr/>
        <a:lstStyle/>
        <a:p>
          <a:endParaRPr lang="en-US"/>
        </a:p>
      </dgm:t>
    </dgm:pt>
    <dgm:pt modelId="{9317B7ED-D261-425A-9DCA-00FC8663BB56}" type="sibTrans" cxnId="{8E88FB79-0C00-41BB-8DFC-266C239C6998}">
      <dgm:prSet/>
      <dgm:spPr/>
      <dgm:t>
        <a:bodyPr/>
        <a:lstStyle/>
        <a:p>
          <a:endParaRPr lang="en-US"/>
        </a:p>
      </dgm:t>
    </dgm:pt>
    <dgm:pt modelId="{581F1A1C-9718-4867-932B-F8A34DC12429}" type="pres">
      <dgm:prSet presAssocID="{BEE56681-4468-45A9-96C6-AE94A19B456D}" presName="linearFlow" presStyleCnt="0">
        <dgm:presLayoutVars>
          <dgm:resizeHandles val="exact"/>
        </dgm:presLayoutVars>
      </dgm:prSet>
      <dgm:spPr/>
    </dgm:pt>
    <dgm:pt modelId="{2A2FDC1E-941A-4D9E-B487-043B37A0278F}" type="pres">
      <dgm:prSet presAssocID="{ED329B1F-E8B0-4886-A883-D74479516320}" presName="node" presStyleLbl="node1" presStyleIdx="0" presStyleCnt="6">
        <dgm:presLayoutVars>
          <dgm:bulletEnabled val="1"/>
        </dgm:presLayoutVars>
      </dgm:prSet>
      <dgm:spPr/>
      <dgm:t>
        <a:bodyPr/>
        <a:lstStyle/>
        <a:p>
          <a:endParaRPr lang="en-US"/>
        </a:p>
      </dgm:t>
    </dgm:pt>
    <dgm:pt modelId="{D8441870-5028-4524-94D7-72452E2E8896}" type="pres">
      <dgm:prSet presAssocID="{7753EC4E-B90C-48EF-BF8E-32B66A9DCF82}" presName="sibTrans" presStyleLbl="sibTrans2D1" presStyleIdx="0" presStyleCnt="5"/>
      <dgm:spPr/>
      <dgm:t>
        <a:bodyPr/>
        <a:lstStyle/>
        <a:p>
          <a:endParaRPr lang="en-US"/>
        </a:p>
      </dgm:t>
    </dgm:pt>
    <dgm:pt modelId="{76636AC4-F77E-4499-B156-2CB1ED039B1E}" type="pres">
      <dgm:prSet presAssocID="{7753EC4E-B90C-48EF-BF8E-32B66A9DCF82}" presName="connectorText" presStyleLbl="sibTrans2D1" presStyleIdx="0" presStyleCnt="5"/>
      <dgm:spPr/>
      <dgm:t>
        <a:bodyPr/>
        <a:lstStyle/>
        <a:p>
          <a:endParaRPr lang="en-US"/>
        </a:p>
      </dgm:t>
    </dgm:pt>
    <dgm:pt modelId="{1F66FAC2-3F7F-4810-8960-522D4522E195}" type="pres">
      <dgm:prSet presAssocID="{2AA24F52-8790-45FD-933E-457FE56AD10E}" presName="node" presStyleLbl="node1" presStyleIdx="1" presStyleCnt="6">
        <dgm:presLayoutVars>
          <dgm:bulletEnabled val="1"/>
        </dgm:presLayoutVars>
      </dgm:prSet>
      <dgm:spPr/>
      <dgm:t>
        <a:bodyPr/>
        <a:lstStyle/>
        <a:p>
          <a:endParaRPr lang="en-US"/>
        </a:p>
      </dgm:t>
    </dgm:pt>
    <dgm:pt modelId="{73C3DB0E-1B6E-4B2F-870B-A6C68F8EF49B}" type="pres">
      <dgm:prSet presAssocID="{8A14AF18-8976-41FB-B537-100DD19E753E}" presName="sibTrans" presStyleLbl="sibTrans2D1" presStyleIdx="1" presStyleCnt="5"/>
      <dgm:spPr/>
      <dgm:t>
        <a:bodyPr/>
        <a:lstStyle/>
        <a:p>
          <a:endParaRPr lang="en-US"/>
        </a:p>
      </dgm:t>
    </dgm:pt>
    <dgm:pt modelId="{1CB5241A-4099-47E3-B14D-D63BC44D5AD4}" type="pres">
      <dgm:prSet presAssocID="{8A14AF18-8976-41FB-B537-100DD19E753E}" presName="connectorText" presStyleLbl="sibTrans2D1" presStyleIdx="1" presStyleCnt="5"/>
      <dgm:spPr/>
      <dgm:t>
        <a:bodyPr/>
        <a:lstStyle/>
        <a:p>
          <a:endParaRPr lang="en-US"/>
        </a:p>
      </dgm:t>
    </dgm:pt>
    <dgm:pt modelId="{FC9830C0-149F-4F13-A266-D25B34FB50E8}" type="pres">
      <dgm:prSet presAssocID="{764665B3-544A-49E4-B838-4064E9A56328}" presName="node" presStyleLbl="node1" presStyleIdx="2" presStyleCnt="6">
        <dgm:presLayoutVars>
          <dgm:bulletEnabled val="1"/>
        </dgm:presLayoutVars>
      </dgm:prSet>
      <dgm:spPr/>
      <dgm:t>
        <a:bodyPr/>
        <a:lstStyle/>
        <a:p>
          <a:endParaRPr lang="en-US"/>
        </a:p>
      </dgm:t>
    </dgm:pt>
    <dgm:pt modelId="{A854BDE3-7A55-4AA7-81C2-DE35169D5CC3}" type="pres">
      <dgm:prSet presAssocID="{D3917970-CA2C-4155-8F00-B6FA8DA8E85E}" presName="sibTrans" presStyleLbl="sibTrans2D1" presStyleIdx="2" presStyleCnt="5"/>
      <dgm:spPr/>
      <dgm:t>
        <a:bodyPr/>
        <a:lstStyle/>
        <a:p>
          <a:endParaRPr lang="en-US"/>
        </a:p>
      </dgm:t>
    </dgm:pt>
    <dgm:pt modelId="{BEBB8F49-58BA-4FAB-8CEE-3CE8247A6F6C}" type="pres">
      <dgm:prSet presAssocID="{D3917970-CA2C-4155-8F00-B6FA8DA8E85E}" presName="connectorText" presStyleLbl="sibTrans2D1" presStyleIdx="2" presStyleCnt="5"/>
      <dgm:spPr/>
      <dgm:t>
        <a:bodyPr/>
        <a:lstStyle/>
        <a:p>
          <a:endParaRPr lang="en-US"/>
        </a:p>
      </dgm:t>
    </dgm:pt>
    <dgm:pt modelId="{192E22E9-29E9-48CD-8FFE-CFB555C6C202}" type="pres">
      <dgm:prSet presAssocID="{E67129FF-6906-4648-9ECB-D204DFDB3A04}" presName="node" presStyleLbl="node1" presStyleIdx="3" presStyleCnt="6">
        <dgm:presLayoutVars>
          <dgm:bulletEnabled val="1"/>
        </dgm:presLayoutVars>
      </dgm:prSet>
      <dgm:spPr/>
      <dgm:t>
        <a:bodyPr/>
        <a:lstStyle/>
        <a:p>
          <a:endParaRPr lang="en-US"/>
        </a:p>
      </dgm:t>
    </dgm:pt>
    <dgm:pt modelId="{A90C2B9D-B7F4-4FD2-833F-40FF61B0ED79}" type="pres">
      <dgm:prSet presAssocID="{9317B7ED-D261-425A-9DCA-00FC8663BB56}" presName="sibTrans" presStyleLbl="sibTrans2D1" presStyleIdx="3" presStyleCnt="5"/>
      <dgm:spPr/>
      <dgm:t>
        <a:bodyPr/>
        <a:lstStyle/>
        <a:p>
          <a:endParaRPr lang="en-US"/>
        </a:p>
      </dgm:t>
    </dgm:pt>
    <dgm:pt modelId="{98E80A31-E3AE-4380-8312-D084FC86F283}" type="pres">
      <dgm:prSet presAssocID="{9317B7ED-D261-425A-9DCA-00FC8663BB56}" presName="connectorText" presStyleLbl="sibTrans2D1" presStyleIdx="3" presStyleCnt="5"/>
      <dgm:spPr/>
      <dgm:t>
        <a:bodyPr/>
        <a:lstStyle/>
        <a:p>
          <a:endParaRPr lang="en-US"/>
        </a:p>
      </dgm:t>
    </dgm:pt>
    <dgm:pt modelId="{968A1213-EB8A-4B55-BB87-1EE9C163D4FC}" type="pres">
      <dgm:prSet presAssocID="{547C9F5F-FCB6-4AC6-8DE5-7FC9B6A5607F}" presName="node" presStyleLbl="node1" presStyleIdx="4" presStyleCnt="6">
        <dgm:presLayoutVars>
          <dgm:bulletEnabled val="1"/>
        </dgm:presLayoutVars>
      </dgm:prSet>
      <dgm:spPr/>
      <dgm:t>
        <a:bodyPr/>
        <a:lstStyle/>
        <a:p>
          <a:endParaRPr lang="en-US"/>
        </a:p>
      </dgm:t>
    </dgm:pt>
    <dgm:pt modelId="{D4423180-DC49-4A58-A171-0A07A1EED027}" type="pres">
      <dgm:prSet presAssocID="{31C6AE1A-1EF9-4732-A5B8-D4A86773D0E4}" presName="sibTrans" presStyleLbl="sibTrans2D1" presStyleIdx="4" presStyleCnt="5"/>
      <dgm:spPr/>
      <dgm:t>
        <a:bodyPr/>
        <a:lstStyle/>
        <a:p>
          <a:endParaRPr lang="en-US"/>
        </a:p>
      </dgm:t>
    </dgm:pt>
    <dgm:pt modelId="{35A8080F-400C-4114-B5D5-3BE52AC4A7E8}" type="pres">
      <dgm:prSet presAssocID="{31C6AE1A-1EF9-4732-A5B8-D4A86773D0E4}" presName="connectorText" presStyleLbl="sibTrans2D1" presStyleIdx="4" presStyleCnt="5"/>
      <dgm:spPr/>
      <dgm:t>
        <a:bodyPr/>
        <a:lstStyle/>
        <a:p>
          <a:endParaRPr lang="en-US"/>
        </a:p>
      </dgm:t>
    </dgm:pt>
    <dgm:pt modelId="{8C3DB3DC-D695-4D72-8A23-6098EF9BE8EF}" type="pres">
      <dgm:prSet presAssocID="{EC9E4567-DEFA-40C1-B222-A7C89733C132}" presName="node" presStyleLbl="node1" presStyleIdx="5" presStyleCnt="6">
        <dgm:presLayoutVars>
          <dgm:bulletEnabled val="1"/>
        </dgm:presLayoutVars>
      </dgm:prSet>
      <dgm:spPr/>
      <dgm:t>
        <a:bodyPr/>
        <a:lstStyle/>
        <a:p>
          <a:endParaRPr lang="en-US"/>
        </a:p>
      </dgm:t>
    </dgm:pt>
  </dgm:ptLst>
  <dgm:cxnLst>
    <dgm:cxn modelId="{AEA79207-7E3D-4852-8C2E-9B94EC955723}" type="presOf" srcId="{31C6AE1A-1EF9-4732-A5B8-D4A86773D0E4}" destId="{D4423180-DC49-4A58-A171-0A07A1EED027}" srcOrd="0" destOrd="0" presId="urn:microsoft.com/office/officeart/2005/8/layout/process2"/>
    <dgm:cxn modelId="{F0F956A8-B80B-4B26-9620-6E9CB1C821E7}" type="presOf" srcId="{7753EC4E-B90C-48EF-BF8E-32B66A9DCF82}" destId="{76636AC4-F77E-4499-B156-2CB1ED039B1E}" srcOrd="1" destOrd="0" presId="urn:microsoft.com/office/officeart/2005/8/layout/process2"/>
    <dgm:cxn modelId="{A571F5B5-47F8-4985-A4AB-8F99DCE76304}" type="presOf" srcId="{547C9F5F-FCB6-4AC6-8DE5-7FC9B6A5607F}" destId="{968A1213-EB8A-4B55-BB87-1EE9C163D4FC}" srcOrd="0" destOrd="0" presId="urn:microsoft.com/office/officeart/2005/8/layout/process2"/>
    <dgm:cxn modelId="{0494DEE1-00E2-46D8-89BB-7011943E09D5}" type="presOf" srcId="{E67129FF-6906-4648-9ECB-D204DFDB3A04}" destId="{192E22E9-29E9-48CD-8FFE-CFB555C6C202}" srcOrd="0" destOrd="0" presId="urn:microsoft.com/office/officeart/2005/8/layout/process2"/>
    <dgm:cxn modelId="{5B4BBF31-ED36-48A2-AEDC-939D8E3B931A}" type="presOf" srcId="{7753EC4E-B90C-48EF-BF8E-32B66A9DCF82}" destId="{D8441870-5028-4524-94D7-72452E2E8896}" srcOrd="0" destOrd="0" presId="urn:microsoft.com/office/officeart/2005/8/layout/process2"/>
    <dgm:cxn modelId="{9608D3EB-B59E-49C7-8AA4-EF3328CE2260}" type="presOf" srcId="{D3917970-CA2C-4155-8F00-B6FA8DA8E85E}" destId="{A854BDE3-7A55-4AA7-81C2-DE35169D5CC3}" srcOrd="0" destOrd="0" presId="urn:microsoft.com/office/officeart/2005/8/layout/process2"/>
    <dgm:cxn modelId="{D549D559-B169-4CD2-A98B-E742E7ED2F09}" type="presOf" srcId="{8A14AF18-8976-41FB-B537-100DD19E753E}" destId="{73C3DB0E-1B6E-4B2F-870B-A6C68F8EF49B}" srcOrd="0" destOrd="0" presId="urn:microsoft.com/office/officeart/2005/8/layout/process2"/>
    <dgm:cxn modelId="{8E88FB79-0C00-41BB-8DFC-266C239C6998}" srcId="{BEE56681-4468-45A9-96C6-AE94A19B456D}" destId="{E67129FF-6906-4648-9ECB-D204DFDB3A04}" srcOrd="3" destOrd="0" parTransId="{6207B037-3DB3-4BE1-8E40-D5E225FD5AF5}" sibTransId="{9317B7ED-D261-425A-9DCA-00FC8663BB56}"/>
    <dgm:cxn modelId="{4A3C56FA-C587-4661-A814-62376D7D87FD}" srcId="{BEE56681-4468-45A9-96C6-AE94A19B456D}" destId="{764665B3-544A-49E4-B838-4064E9A56328}" srcOrd="2" destOrd="0" parTransId="{7734B49D-09E6-49C8-BC07-A0AABC693E3C}" sibTransId="{D3917970-CA2C-4155-8F00-B6FA8DA8E85E}"/>
    <dgm:cxn modelId="{F4D96C1A-9EB6-47F5-9054-7730B45167A7}" srcId="{BEE56681-4468-45A9-96C6-AE94A19B456D}" destId="{547C9F5F-FCB6-4AC6-8DE5-7FC9B6A5607F}" srcOrd="4" destOrd="0" parTransId="{1B4A0871-3802-46DC-9B12-1F5EEEDC09A9}" sibTransId="{31C6AE1A-1EF9-4732-A5B8-D4A86773D0E4}"/>
    <dgm:cxn modelId="{11F9BA06-77A7-426F-AC9B-C2176A7C23E9}" type="presOf" srcId="{D3917970-CA2C-4155-8F00-B6FA8DA8E85E}" destId="{BEBB8F49-58BA-4FAB-8CEE-3CE8247A6F6C}" srcOrd="1" destOrd="0" presId="urn:microsoft.com/office/officeart/2005/8/layout/process2"/>
    <dgm:cxn modelId="{C3373536-7BA7-424A-B05C-E99654721E64}" type="presOf" srcId="{764665B3-544A-49E4-B838-4064E9A56328}" destId="{FC9830C0-149F-4F13-A266-D25B34FB50E8}" srcOrd="0" destOrd="0" presId="urn:microsoft.com/office/officeart/2005/8/layout/process2"/>
    <dgm:cxn modelId="{3966CB80-A85A-45F4-BFB8-7696573E72E0}" type="presOf" srcId="{31C6AE1A-1EF9-4732-A5B8-D4A86773D0E4}" destId="{35A8080F-400C-4114-B5D5-3BE52AC4A7E8}" srcOrd="1" destOrd="0" presId="urn:microsoft.com/office/officeart/2005/8/layout/process2"/>
    <dgm:cxn modelId="{4C7BA2BC-0EE4-463D-BFAE-91DE77E5DCF7}" type="presOf" srcId="{EC9E4567-DEFA-40C1-B222-A7C89733C132}" destId="{8C3DB3DC-D695-4D72-8A23-6098EF9BE8EF}" srcOrd="0" destOrd="0" presId="urn:microsoft.com/office/officeart/2005/8/layout/process2"/>
    <dgm:cxn modelId="{D6B76F75-9DE1-46A2-A6FB-14AF11199FF6}" type="presOf" srcId="{8A14AF18-8976-41FB-B537-100DD19E753E}" destId="{1CB5241A-4099-47E3-B14D-D63BC44D5AD4}" srcOrd="1" destOrd="0" presId="urn:microsoft.com/office/officeart/2005/8/layout/process2"/>
    <dgm:cxn modelId="{35F79894-2499-4200-B412-625707DE1095}" srcId="{BEE56681-4468-45A9-96C6-AE94A19B456D}" destId="{ED329B1F-E8B0-4886-A883-D74479516320}" srcOrd="0" destOrd="0" parTransId="{FAE9559C-A41A-4D8B-A57C-B441502A237E}" sibTransId="{7753EC4E-B90C-48EF-BF8E-32B66A9DCF82}"/>
    <dgm:cxn modelId="{975A9674-F70B-420B-8A1F-763DD1FF02B7}" type="presOf" srcId="{9317B7ED-D261-425A-9DCA-00FC8663BB56}" destId="{98E80A31-E3AE-4380-8312-D084FC86F283}" srcOrd="1" destOrd="0" presId="urn:microsoft.com/office/officeart/2005/8/layout/process2"/>
    <dgm:cxn modelId="{1E88E56A-F871-4B67-B671-CF2A2C542963}" type="presOf" srcId="{ED329B1F-E8B0-4886-A883-D74479516320}" destId="{2A2FDC1E-941A-4D9E-B487-043B37A0278F}" srcOrd="0" destOrd="0" presId="urn:microsoft.com/office/officeart/2005/8/layout/process2"/>
    <dgm:cxn modelId="{85CCF709-1B1B-4857-9A4E-4B396D23A95B}" srcId="{BEE56681-4468-45A9-96C6-AE94A19B456D}" destId="{EC9E4567-DEFA-40C1-B222-A7C89733C132}" srcOrd="5" destOrd="0" parTransId="{A9190CE1-5A0B-4EC1-80FD-B80959AD74E2}" sibTransId="{461D54C0-1551-4E6A-84FE-C4A9DA6C78CF}"/>
    <dgm:cxn modelId="{61AAA55A-818C-4EF7-8A48-C3A34BC610A0}" type="presOf" srcId="{9317B7ED-D261-425A-9DCA-00FC8663BB56}" destId="{A90C2B9D-B7F4-4FD2-833F-40FF61B0ED79}" srcOrd="0" destOrd="0" presId="urn:microsoft.com/office/officeart/2005/8/layout/process2"/>
    <dgm:cxn modelId="{098203E7-AE70-4274-81F1-5714DCFD9D6C}" type="presOf" srcId="{BEE56681-4468-45A9-96C6-AE94A19B456D}" destId="{581F1A1C-9718-4867-932B-F8A34DC12429}" srcOrd="0" destOrd="0" presId="urn:microsoft.com/office/officeart/2005/8/layout/process2"/>
    <dgm:cxn modelId="{95736E67-C38F-425D-AD53-D8DD293F726F}" type="presOf" srcId="{2AA24F52-8790-45FD-933E-457FE56AD10E}" destId="{1F66FAC2-3F7F-4810-8960-522D4522E195}" srcOrd="0" destOrd="0" presId="urn:microsoft.com/office/officeart/2005/8/layout/process2"/>
    <dgm:cxn modelId="{CF82F58A-FE09-4593-A991-7FC57A3AC964}" srcId="{BEE56681-4468-45A9-96C6-AE94A19B456D}" destId="{2AA24F52-8790-45FD-933E-457FE56AD10E}" srcOrd="1" destOrd="0" parTransId="{608067D9-5268-441F-9B22-10CEC4B9DA1B}" sibTransId="{8A14AF18-8976-41FB-B537-100DD19E753E}"/>
    <dgm:cxn modelId="{F2DD0213-901D-4071-96A7-E715237D3CFB}" type="presParOf" srcId="{581F1A1C-9718-4867-932B-F8A34DC12429}" destId="{2A2FDC1E-941A-4D9E-B487-043B37A0278F}" srcOrd="0" destOrd="0" presId="urn:microsoft.com/office/officeart/2005/8/layout/process2"/>
    <dgm:cxn modelId="{295B4257-24B6-49FD-ADD6-4BF79B86708E}" type="presParOf" srcId="{581F1A1C-9718-4867-932B-F8A34DC12429}" destId="{D8441870-5028-4524-94D7-72452E2E8896}" srcOrd="1" destOrd="0" presId="urn:microsoft.com/office/officeart/2005/8/layout/process2"/>
    <dgm:cxn modelId="{8FDE0FEF-4C7F-4037-B339-8DBDCC266332}" type="presParOf" srcId="{D8441870-5028-4524-94D7-72452E2E8896}" destId="{76636AC4-F77E-4499-B156-2CB1ED039B1E}" srcOrd="0" destOrd="0" presId="urn:microsoft.com/office/officeart/2005/8/layout/process2"/>
    <dgm:cxn modelId="{148D4909-781C-4B26-9E61-C1FFF6ECB9CA}" type="presParOf" srcId="{581F1A1C-9718-4867-932B-F8A34DC12429}" destId="{1F66FAC2-3F7F-4810-8960-522D4522E195}" srcOrd="2" destOrd="0" presId="urn:microsoft.com/office/officeart/2005/8/layout/process2"/>
    <dgm:cxn modelId="{BD44D19D-E538-4B77-987A-17BA92F95FA3}" type="presParOf" srcId="{581F1A1C-9718-4867-932B-F8A34DC12429}" destId="{73C3DB0E-1B6E-4B2F-870B-A6C68F8EF49B}" srcOrd="3" destOrd="0" presId="urn:microsoft.com/office/officeart/2005/8/layout/process2"/>
    <dgm:cxn modelId="{BDDCF1E2-1439-4153-AB9B-484CDB32A13D}" type="presParOf" srcId="{73C3DB0E-1B6E-4B2F-870B-A6C68F8EF49B}" destId="{1CB5241A-4099-47E3-B14D-D63BC44D5AD4}" srcOrd="0" destOrd="0" presId="urn:microsoft.com/office/officeart/2005/8/layout/process2"/>
    <dgm:cxn modelId="{7494E1E3-6EE3-4395-BF8C-8C71F873D15A}" type="presParOf" srcId="{581F1A1C-9718-4867-932B-F8A34DC12429}" destId="{FC9830C0-149F-4F13-A266-D25B34FB50E8}" srcOrd="4" destOrd="0" presId="urn:microsoft.com/office/officeart/2005/8/layout/process2"/>
    <dgm:cxn modelId="{3C256213-1A0A-4771-9050-CFB780877013}" type="presParOf" srcId="{581F1A1C-9718-4867-932B-F8A34DC12429}" destId="{A854BDE3-7A55-4AA7-81C2-DE35169D5CC3}" srcOrd="5" destOrd="0" presId="urn:microsoft.com/office/officeart/2005/8/layout/process2"/>
    <dgm:cxn modelId="{D0698C8E-1AC8-423B-9660-D2199785602E}" type="presParOf" srcId="{A854BDE3-7A55-4AA7-81C2-DE35169D5CC3}" destId="{BEBB8F49-58BA-4FAB-8CEE-3CE8247A6F6C}" srcOrd="0" destOrd="0" presId="urn:microsoft.com/office/officeart/2005/8/layout/process2"/>
    <dgm:cxn modelId="{CA80FD65-3000-4BBD-9621-B56B74FE74A7}" type="presParOf" srcId="{581F1A1C-9718-4867-932B-F8A34DC12429}" destId="{192E22E9-29E9-48CD-8FFE-CFB555C6C202}" srcOrd="6" destOrd="0" presId="urn:microsoft.com/office/officeart/2005/8/layout/process2"/>
    <dgm:cxn modelId="{8A61B5E8-F381-4613-9B78-AD766FCF2816}" type="presParOf" srcId="{581F1A1C-9718-4867-932B-F8A34DC12429}" destId="{A90C2B9D-B7F4-4FD2-833F-40FF61B0ED79}" srcOrd="7" destOrd="0" presId="urn:microsoft.com/office/officeart/2005/8/layout/process2"/>
    <dgm:cxn modelId="{B0F8556D-B83D-4B2A-BD11-751EA3FCA0F9}" type="presParOf" srcId="{A90C2B9D-B7F4-4FD2-833F-40FF61B0ED79}" destId="{98E80A31-E3AE-4380-8312-D084FC86F283}" srcOrd="0" destOrd="0" presId="urn:microsoft.com/office/officeart/2005/8/layout/process2"/>
    <dgm:cxn modelId="{08375F93-29A8-4E95-9EED-0AFC71B2A3E5}" type="presParOf" srcId="{581F1A1C-9718-4867-932B-F8A34DC12429}" destId="{968A1213-EB8A-4B55-BB87-1EE9C163D4FC}" srcOrd="8" destOrd="0" presId="urn:microsoft.com/office/officeart/2005/8/layout/process2"/>
    <dgm:cxn modelId="{C80AC551-E082-42D1-BD6C-C617D2AC6177}" type="presParOf" srcId="{581F1A1C-9718-4867-932B-F8A34DC12429}" destId="{D4423180-DC49-4A58-A171-0A07A1EED027}" srcOrd="9" destOrd="0" presId="urn:microsoft.com/office/officeart/2005/8/layout/process2"/>
    <dgm:cxn modelId="{68F54291-A92E-4D14-BC09-1EC6EBC01066}" type="presParOf" srcId="{D4423180-DC49-4A58-A171-0A07A1EED027}" destId="{35A8080F-400C-4114-B5D5-3BE52AC4A7E8}" srcOrd="0" destOrd="0" presId="urn:microsoft.com/office/officeart/2005/8/layout/process2"/>
    <dgm:cxn modelId="{433BEA18-C498-426D-B8B6-A4F908B82BE2}" type="presParOf" srcId="{581F1A1C-9718-4867-932B-F8A34DC12429}" destId="{8C3DB3DC-D695-4D72-8A23-6098EF9BE8EF}" srcOrd="10" destOrd="0" presId="urn:microsoft.com/office/officeart/2005/8/layout/process2"/>
  </dgm:cxnLst>
  <dgm:bg/>
  <dgm:whole/>
  <dgm:extLst>
    <a:ext uri="http://schemas.microsoft.com/office/drawing/2008/diagram">
      <dsp:dataModelExt xmlns:dsp="http://schemas.microsoft.com/office/drawing/2008/diagram" xmlns="" relId="rId4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E56681-4468-45A9-96C6-AE94A19B456D}" type="doc">
      <dgm:prSet loTypeId="urn:microsoft.com/office/officeart/2005/8/layout/process2" loCatId="process" qsTypeId="urn:microsoft.com/office/officeart/2005/8/quickstyle/simple1" qsCatId="simple" csTypeId="urn:microsoft.com/office/officeart/2005/8/colors/accent1_2" csCatId="accent1" phldr="1"/>
      <dgm:spPr/>
    </dgm:pt>
    <dgm:pt modelId="{ED329B1F-E8B0-4886-A883-D74479516320}">
      <dgm:prSet phldrT="[Text]"/>
      <dgm:spPr>
        <a:solidFill>
          <a:schemeClr val="accent2">
            <a:lumMod val="50000"/>
          </a:schemeClr>
        </a:solidFill>
      </dgm:spPr>
      <dgm:t>
        <a:bodyPr/>
        <a:lstStyle/>
        <a:p>
          <a:r>
            <a:rPr lang="en-US" dirty="0" smtClean="0"/>
            <a:t>SWRS/ SD documentation</a:t>
          </a:r>
          <a:endParaRPr lang="en-US" dirty="0"/>
        </a:p>
      </dgm:t>
    </dgm:pt>
    <dgm:pt modelId="{FAE9559C-A41A-4D8B-A57C-B441502A237E}" type="parTrans" cxnId="{35F79894-2499-4200-B412-625707DE1095}">
      <dgm:prSet/>
      <dgm:spPr/>
      <dgm:t>
        <a:bodyPr/>
        <a:lstStyle/>
        <a:p>
          <a:endParaRPr lang="en-US"/>
        </a:p>
      </dgm:t>
    </dgm:pt>
    <dgm:pt modelId="{7753EC4E-B90C-48EF-BF8E-32B66A9DCF82}" type="sibTrans" cxnId="{35F79894-2499-4200-B412-625707DE1095}">
      <dgm:prSet/>
      <dgm:spPr/>
      <dgm:t>
        <a:bodyPr/>
        <a:lstStyle/>
        <a:p>
          <a:endParaRPr lang="en-US" dirty="0"/>
        </a:p>
      </dgm:t>
    </dgm:pt>
    <dgm:pt modelId="{2AA24F52-8790-45FD-933E-457FE56AD10E}">
      <dgm:prSet phldrT="[Text]"/>
      <dgm:spPr>
        <a:solidFill>
          <a:srgbClr val="3A5A82"/>
        </a:solidFill>
      </dgm:spPr>
      <dgm:t>
        <a:bodyPr/>
        <a:lstStyle/>
        <a:p>
          <a:r>
            <a:rPr lang="en-US" dirty="0" smtClean="0"/>
            <a:t>Analyze number SWRS requirements</a:t>
          </a:r>
          <a:endParaRPr lang="en-US" dirty="0"/>
        </a:p>
      </dgm:t>
    </dgm:pt>
    <dgm:pt modelId="{608067D9-5268-441F-9B22-10CEC4B9DA1B}" type="parTrans" cxnId="{CF82F58A-FE09-4593-A991-7FC57A3AC964}">
      <dgm:prSet/>
      <dgm:spPr/>
      <dgm:t>
        <a:bodyPr/>
        <a:lstStyle/>
        <a:p>
          <a:endParaRPr lang="en-US"/>
        </a:p>
      </dgm:t>
    </dgm:pt>
    <dgm:pt modelId="{8A14AF18-8976-41FB-B537-100DD19E753E}" type="sibTrans" cxnId="{CF82F58A-FE09-4593-A991-7FC57A3AC964}">
      <dgm:prSet/>
      <dgm:spPr/>
      <dgm:t>
        <a:bodyPr/>
        <a:lstStyle/>
        <a:p>
          <a:endParaRPr lang="en-US"/>
        </a:p>
      </dgm:t>
    </dgm:pt>
    <dgm:pt modelId="{764665B3-544A-49E4-B838-4064E9A56328}">
      <dgm:prSet phldrT="[Text]"/>
      <dgm:spPr>
        <a:solidFill>
          <a:srgbClr val="3A5A82"/>
        </a:solidFill>
      </dgm:spPr>
      <dgm:t>
        <a:bodyPr/>
        <a:lstStyle/>
        <a:p>
          <a:r>
            <a:rPr lang="en-US" dirty="0" smtClean="0"/>
            <a:t>Test spec development</a:t>
          </a:r>
          <a:endParaRPr lang="en-US" dirty="0"/>
        </a:p>
      </dgm:t>
    </dgm:pt>
    <dgm:pt modelId="{7734B49D-09E6-49C8-BC07-A0AABC693E3C}" type="parTrans" cxnId="{4A3C56FA-C587-4661-A814-62376D7D87FD}">
      <dgm:prSet/>
      <dgm:spPr/>
      <dgm:t>
        <a:bodyPr/>
        <a:lstStyle/>
        <a:p>
          <a:endParaRPr lang="en-US"/>
        </a:p>
      </dgm:t>
    </dgm:pt>
    <dgm:pt modelId="{D3917970-CA2C-4155-8F00-B6FA8DA8E85E}" type="sibTrans" cxnId="{4A3C56FA-C587-4661-A814-62376D7D87FD}">
      <dgm:prSet/>
      <dgm:spPr/>
      <dgm:t>
        <a:bodyPr/>
        <a:lstStyle/>
        <a:p>
          <a:endParaRPr lang="en-US"/>
        </a:p>
      </dgm:t>
    </dgm:pt>
    <dgm:pt modelId="{295B4CE7-1550-4D30-828F-7102007B9379}">
      <dgm:prSet phldrT="[Text]"/>
      <dgm:spPr>
        <a:solidFill>
          <a:srgbClr val="A7A7A7"/>
        </a:solidFill>
      </dgm:spPr>
      <dgm:t>
        <a:bodyPr/>
        <a:lstStyle/>
        <a:p>
          <a:r>
            <a:rPr lang="en-US" dirty="0" smtClean="0"/>
            <a:t>Execute and evaluate tests </a:t>
          </a:r>
          <a:endParaRPr lang="en-US" dirty="0"/>
        </a:p>
      </dgm:t>
    </dgm:pt>
    <dgm:pt modelId="{B79E9E58-C99C-4FC7-A47F-9893D9092F38}" type="parTrans" cxnId="{09DE9458-7B5D-4C97-8735-E732E7F7BF56}">
      <dgm:prSet/>
      <dgm:spPr/>
      <dgm:t>
        <a:bodyPr/>
        <a:lstStyle/>
        <a:p>
          <a:endParaRPr lang="en-US"/>
        </a:p>
      </dgm:t>
    </dgm:pt>
    <dgm:pt modelId="{65107DF9-0E93-4F09-B715-1A659C6821FA}" type="sibTrans" cxnId="{09DE9458-7B5D-4C97-8735-E732E7F7BF56}">
      <dgm:prSet/>
      <dgm:spPr/>
      <dgm:t>
        <a:bodyPr/>
        <a:lstStyle/>
        <a:p>
          <a:endParaRPr lang="en-US"/>
        </a:p>
      </dgm:t>
    </dgm:pt>
    <dgm:pt modelId="{547C9F5F-FCB6-4AC6-8DE5-7FC9B6A5607F}">
      <dgm:prSet phldrT="[Text]"/>
      <dgm:spPr>
        <a:solidFill>
          <a:srgbClr val="A7A7A7"/>
        </a:solidFill>
      </dgm:spPr>
      <dgm:t>
        <a:bodyPr/>
        <a:lstStyle/>
        <a:p>
          <a:r>
            <a:rPr lang="en-US" dirty="0" smtClean="0"/>
            <a:t>Check output coverage</a:t>
          </a:r>
          <a:endParaRPr lang="en-US" dirty="0"/>
        </a:p>
      </dgm:t>
    </dgm:pt>
    <dgm:pt modelId="{1B4A0871-3802-46DC-9B12-1F5EEEDC09A9}" type="parTrans" cxnId="{F4D96C1A-9EB6-47F5-9054-7730B45167A7}">
      <dgm:prSet/>
      <dgm:spPr/>
      <dgm:t>
        <a:bodyPr/>
        <a:lstStyle/>
        <a:p>
          <a:endParaRPr lang="en-US"/>
        </a:p>
      </dgm:t>
    </dgm:pt>
    <dgm:pt modelId="{31C6AE1A-1EF9-4732-A5B8-D4A86773D0E4}" type="sibTrans" cxnId="{F4D96C1A-9EB6-47F5-9054-7730B45167A7}">
      <dgm:prSet/>
      <dgm:spPr/>
      <dgm:t>
        <a:bodyPr/>
        <a:lstStyle/>
        <a:p>
          <a:endParaRPr lang="en-US"/>
        </a:p>
      </dgm:t>
    </dgm:pt>
    <dgm:pt modelId="{EC9E4567-DEFA-40C1-B222-A7C89733C132}">
      <dgm:prSet phldrT="[Text]"/>
      <dgm:spPr>
        <a:solidFill>
          <a:srgbClr val="A7A7A7"/>
        </a:solidFill>
      </dgm:spPr>
      <dgm:t>
        <a:bodyPr/>
        <a:lstStyle/>
        <a:p>
          <a:r>
            <a:rPr lang="en-US" dirty="0" smtClean="0"/>
            <a:t>Complete output coverage with SD content</a:t>
          </a:r>
          <a:endParaRPr lang="en-US" dirty="0"/>
        </a:p>
      </dgm:t>
    </dgm:pt>
    <dgm:pt modelId="{A9190CE1-5A0B-4EC1-80FD-B80959AD74E2}" type="parTrans" cxnId="{85CCF709-1B1B-4857-9A4E-4B396D23A95B}">
      <dgm:prSet/>
      <dgm:spPr/>
      <dgm:t>
        <a:bodyPr/>
        <a:lstStyle/>
        <a:p>
          <a:endParaRPr lang="en-US"/>
        </a:p>
      </dgm:t>
    </dgm:pt>
    <dgm:pt modelId="{461D54C0-1551-4E6A-84FE-C4A9DA6C78CF}" type="sibTrans" cxnId="{85CCF709-1B1B-4857-9A4E-4B396D23A95B}">
      <dgm:prSet/>
      <dgm:spPr/>
      <dgm:t>
        <a:bodyPr/>
        <a:lstStyle/>
        <a:p>
          <a:endParaRPr lang="en-US"/>
        </a:p>
      </dgm:t>
    </dgm:pt>
    <dgm:pt modelId="{581F1A1C-9718-4867-932B-F8A34DC12429}" type="pres">
      <dgm:prSet presAssocID="{BEE56681-4468-45A9-96C6-AE94A19B456D}" presName="linearFlow" presStyleCnt="0">
        <dgm:presLayoutVars>
          <dgm:resizeHandles val="exact"/>
        </dgm:presLayoutVars>
      </dgm:prSet>
      <dgm:spPr/>
    </dgm:pt>
    <dgm:pt modelId="{2A2FDC1E-941A-4D9E-B487-043B37A0278F}" type="pres">
      <dgm:prSet presAssocID="{ED329B1F-E8B0-4886-A883-D74479516320}" presName="node" presStyleLbl="node1" presStyleIdx="0" presStyleCnt="6">
        <dgm:presLayoutVars>
          <dgm:bulletEnabled val="1"/>
        </dgm:presLayoutVars>
      </dgm:prSet>
      <dgm:spPr/>
      <dgm:t>
        <a:bodyPr/>
        <a:lstStyle/>
        <a:p>
          <a:endParaRPr lang="en-US"/>
        </a:p>
      </dgm:t>
    </dgm:pt>
    <dgm:pt modelId="{D8441870-5028-4524-94D7-72452E2E8896}" type="pres">
      <dgm:prSet presAssocID="{7753EC4E-B90C-48EF-BF8E-32B66A9DCF82}" presName="sibTrans" presStyleLbl="sibTrans2D1" presStyleIdx="0" presStyleCnt="5"/>
      <dgm:spPr/>
      <dgm:t>
        <a:bodyPr/>
        <a:lstStyle/>
        <a:p>
          <a:endParaRPr lang="en-US"/>
        </a:p>
      </dgm:t>
    </dgm:pt>
    <dgm:pt modelId="{76636AC4-F77E-4499-B156-2CB1ED039B1E}" type="pres">
      <dgm:prSet presAssocID="{7753EC4E-B90C-48EF-BF8E-32B66A9DCF82}" presName="connectorText" presStyleLbl="sibTrans2D1" presStyleIdx="0" presStyleCnt="5"/>
      <dgm:spPr/>
      <dgm:t>
        <a:bodyPr/>
        <a:lstStyle/>
        <a:p>
          <a:endParaRPr lang="en-US"/>
        </a:p>
      </dgm:t>
    </dgm:pt>
    <dgm:pt modelId="{1F66FAC2-3F7F-4810-8960-522D4522E195}" type="pres">
      <dgm:prSet presAssocID="{2AA24F52-8790-45FD-933E-457FE56AD10E}" presName="node" presStyleLbl="node1" presStyleIdx="1" presStyleCnt="6">
        <dgm:presLayoutVars>
          <dgm:bulletEnabled val="1"/>
        </dgm:presLayoutVars>
      </dgm:prSet>
      <dgm:spPr/>
      <dgm:t>
        <a:bodyPr/>
        <a:lstStyle/>
        <a:p>
          <a:endParaRPr lang="en-US"/>
        </a:p>
      </dgm:t>
    </dgm:pt>
    <dgm:pt modelId="{73C3DB0E-1B6E-4B2F-870B-A6C68F8EF49B}" type="pres">
      <dgm:prSet presAssocID="{8A14AF18-8976-41FB-B537-100DD19E753E}" presName="sibTrans" presStyleLbl="sibTrans2D1" presStyleIdx="1" presStyleCnt="5"/>
      <dgm:spPr/>
      <dgm:t>
        <a:bodyPr/>
        <a:lstStyle/>
        <a:p>
          <a:endParaRPr lang="en-US"/>
        </a:p>
      </dgm:t>
    </dgm:pt>
    <dgm:pt modelId="{1CB5241A-4099-47E3-B14D-D63BC44D5AD4}" type="pres">
      <dgm:prSet presAssocID="{8A14AF18-8976-41FB-B537-100DD19E753E}" presName="connectorText" presStyleLbl="sibTrans2D1" presStyleIdx="1" presStyleCnt="5"/>
      <dgm:spPr/>
      <dgm:t>
        <a:bodyPr/>
        <a:lstStyle/>
        <a:p>
          <a:endParaRPr lang="en-US"/>
        </a:p>
      </dgm:t>
    </dgm:pt>
    <dgm:pt modelId="{FC9830C0-149F-4F13-A266-D25B34FB50E8}" type="pres">
      <dgm:prSet presAssocID="{764665B3-544A-49E4-B838-4064E9A56328}" presName="node" presStyleLbl="node1" presStyleIdx="2" presStyleCnt="6">
        <dgm:presLayoutVars>
          <dgm:bulletEnabled val="1"/>
        </dgm:presLayoutVars>
      </dgm:prSet>
      <dgm:spPr/>
      <dgm:t>
        <a:bodyPr/>
        <a:lstStyle/>
        <a:p>
          <a:endParaRPr lang="en-US"/>
        </a:p>
      </dgm:t>
    </dgm:pt>
    <dgm:pt modelId="{A854BDE3-7A55-4AA7-81C2-DE35169D5CC3}" type="pres">
      <dgm:prSet presAssocID="{D3917970-CA2C-4155-8F00-B6FA8DA8E85E}" presName="sibTrans" presStyleLbl="sibTrans2D1" presStyleIdx="2" presStyleCnt="5"/>
      <dgm:spPr/>
      <dgm:t>
        <a:bodyPr/>
        <a:lstStyle/>
        <a:p>
          <a:endParaRPr lang="en-US"/>
        </a:p>
      </dgm:t>
    </dgm:pt>
    <dgm:pt modelId="{BEBB8F49-58BA-4FAB-8CEE-3CE8247A6F6C}" type="pres">
      <dgm:prSet presAssocID="{D3917970-CA2C-4155-8F00-B6FA8DA8E85E}" presName="connectorText" presStyleLbl="sibTrans2D1" presStyleIdx="2" presStyleCnt="5"/>
      <dgm:spPr/>
      <dgm:t>
        <a:bodyPr/>
        <a:lstStyle/>
        <a:p>
          <a:endParaRPr lang="en-US"/>
        </a:p>
      </dgm:t>
    </dgm:pt>
    <dgm:pt modelId="{968A1213-EB8A-4B55-BB87-1EE9C163D4FC}" type="pres">
      <dgm:prSet presAssocID="{547C9F5F-FCB6-4AC6-8DE5-7FC9B6A5607F}" presName="node" presStyleLbl="node1" presStyleIdx="3" presStyleCnt="6">
        <dgm:presLayoutVars>
          <dgm:bulletEnabled val="1"/>
        </dgm:presLayoutVars>
      </dgm:prSet>
      <dgm:spPr/>
      <dgm:t>
        <a:bodyPr/>
        <a:lstStyle/>
        <a:p>
          <a:endParaRPr lang="en-US"/>
        </a:p>
      </dgm:t>
    </dgm:pt>
    <dgm:pt modelId="{D4423180-DC49-4A58-A171-0A07A1EED027}" type="pres">
      <dgm:prSet presAssocID="{31C6AE1A-1EF9-4732-A5B8-D4A86773D0E4}" presName="sibTrans" presStyleLbl="sibTrans2D1" presStyleIdx="3" presStyleCnt="5"/>
      <dgm:spPr/>
      <dgm:t>
        <a:bodyPr/>
        <a:lstStyle/>
        <a:p>
          <a:endParaRPr lang="en-US"/>
        </a:p>
      </dgm:t>
    </dgm:pt>
    <dgm:pt modelId="{35A8080F-400C-4114-B5D5-3BE52AC4A7E8}" type="pres">
      <dgm:prSet presAssocID="{31C6AE1A-1EF9-4732-A5B8-D4A86773D0E4}" presName="connectorText" presStyleLbl="sibTrans2D1" presStyleIdx="3" presStyleCnt="5"/>
      <dgm:spPr/>
      <dgm:t>
        <a:bodyPr/>
        <a:lstStyle/>
        <a:p>
          <a:endParaRPr lang="en-US"/>
        </a:p>
      </dgm:t>
    </dgm:pt>
    <dgm:pt modelId="{8C3DB3DC-D695-4D72-8A23-6098EF9BE8EF}" type="pres">
      <dgm:prSet presAssocID="{EC9E4567-DEFA-40C1-B222-A7C89733C132}" presName="node" presStyleLbl="node1" presStyleIdx="4" presStyleCnt="6">
        <dgm:presLayoutVars>
          <dgm:bulletEnabled val="1"/>
        </dgm:presLayoutVars>
      </dgm:prSet>
      <dgm:spPr/>
      <dgm:t>
        <a:bodyPr/>
        <a:lstStyle/>
        <a:p>
          <a:endParaRPr lang="en-US"/>
        </a:p>
      </dgm:t>
    </dgm:pt>
    <dgm:pt modelId="{9DC431F6-BEFF-4A65-84CE-32C5A375825E}" type="pres">
      <dgm:prSet presAssocID="{461D54C0-1551-4E6A-84FE-C4A9DA6C78CF}" presName="sibTrans" presStyleLbl="sibTrans2D1" presStyleIdx="4" presStyleCnt="5"/>
      <dgm:spPr/>
      <dgm:t>
        <a:bodyPr/>
        <a:lstStyle/>
        <a:p>
          <a:endParaRPr lang="en-US"/>
        </a:p>
      </dgm:t>
    </dgm:pt>
    <dgm:pt modelId="{B1CBC27F-4FA8-436C-AFA4-E9473C7B43D5}" type="pres">
      <dgm:prSet presAssocID="{461D54C0-1551-4E6A-84FE-C4A9DA6C78CF}" presName="connectorText" presStyleLbl="sibTrans2D1" presStyleIdx="4" presStyleCnt="5"/>
      <dgm:spPr/>
      <dgm:t>
        <a:bodyPr/>
        <a:lstStyle/>
        <a:p>
          <a:endParaRPr lang="en-US"/>
        </a:p>
      </dgm:t>
    </dgm:pt>
    <dgm:pt modelId="{4C59CD18-B0AC-40D0-B697-E82E82A376AE}" type="pres">
      <dgm:prSet presAssocID="{295B4CE7-1550-4D30-828F-7102007B9379}" presName="node" presStyleLbl="node1" presStyleIdx="5" presStyleCnt="6">
        <dgm:presLayoutVars>
          <dgm:bulletEnabled val="1"/>
        </dgm:presLayoutVars>
      </dgm:prSet>
      <dgm:spPr/>
      <dgm:t>
        <a:bodyPr/>
        <a:lstStyle/>
        <a:p>
          <a:endParaRPr lang="en-US"/>
        </a:p>
      </dgm:t>
    </dgm:pt>
  </dgm:ptLst>
  <dgm:cxnLst>
    <dgm:cxn modelId="{29C9608C-87E5-49FB-9725-0CE0E4C7BCB3}" type="presOf" srcId="{7753EC4E-B90C-48EF-BF8E-32B66A9DCF82}" destId="{76636AC4-F77E-4499-B156-2CB1ED039B1E}" srcOrd="1" destOrd="0" presId="urn:microsoft.com/office/officeart/2005/8/layout/process2"/>
    <dgm:cxn modelId="{813D798E-E1FE-4F66-A9D3-BB4D5FC22999}" type="presOf" srcId="{8A14AF18-8976-41FB-B537-100DD19E753E}" destId="{73C3DB0E-1B6E-4B2F-870B-A6C68F8EF49B}" srcOrd="0" destOrd="0" presId="urn:microsoft.com/office/officeart/2005/8/layout/process2"/>
    <dgm:cxn modelId="{7853E00A-151E-4998-9419-3E42BD952009}" type="presOf" srcId="{295B4CE7-1550-4D30-828F-7102007B9379}" destId="{4C59CD18-B0AC-40D0-B697-E82E82A376AE}" srcOrd="0" destOrd="0" presId="urn:microsoft.com/office/officeart/2005/8/layout/process2"/>
    <dgm:cxn modelId="{16AF22B7-D440-42A0-9D31-58449D55C1A0}" type="presOf" srcId="{D3917970-CA2C-4155-8F00-B6FA8DA8E85E}" destId="{BEBB8F49-58BA-4FAB-8CEE-3CE8247A6F6C}" srcOrd="1" destOrd="0" presId="urn:microsoft.com/office/officeart/2005/8/layout/process2"/>
    <dgm:cxn modelId="{09DE9458-7B5D-4C97-8735-E732E7F7BF56}" srcId="{BEE56681-4468-45A9-96C6-AE94A19B456D}" destId="{295B4CE7-1550-4D30-828F-7102007B9379}" srcOrd="5" destOrd="0" parTransId="{B79E9E58-C99C-4FC7-A47F-9893D9092F38}" sibTransId="{65107DF9-0E93-4F09-B715-1A659C6821FA}"/>
    <dgm:cxn modelId="{4A3C56FA-C587-4661-A814-62376D7D87FD}" srcId="{BEE56681-4468-45A9-96C6-AE94A19B456D}" destId="{764665B3-544A-49E4-B838-4064E9A56328}" srcOrd="2" destOrd="0" parTransId="{7734B49D-09E6-49C8-BC07-A0AABC693E3C}" sibTransId="{D3917970-CA2C-4155-8F00-B6FA8DA8E85E}"/>
    <dgm:cxn modelId="{DD92C1A0-6C52-47E9-886B-3302F877BED5}" type="presOf" srcId="{764665B3-544A-49E4-B838-4064E9A56328}" destId="{FC9830C0-149F-4F13-A266-D25B34FB50E8}" srcOrd="0" destOrd="0" presId="urn:microsoft.com/office/officeart/2005/8/layout/process2"/>
    <dgm:cxn modelId="{7AC7CE57-9D67-4558-8741-848CC8D10B6E}" type="presOf" srcId="{EC9E4567-DEFA-40C1-B222-A7C89733C132}" destId="{8C3DB3DC-D695-4D72-8A23-6098EF9BE8EF}" srcOrd="0" destOrd="0" presId="urn:microsoft.com/office/officeart/2005/8/layout/process2"/>
    <dgm:cxn modelId="{D904E36C-3D8C-4170-AF5B-13F1A15B3DA6}" type="presOf" srcId="{7753EC4E-B90C-48EF-BF8E-32B66A9DCF82}" destId="{D8441870-5028-4524-94D7-72452E2E8896}" srcOrd="0" destOrd="0" presId="urn:microsoft.com/office/officeart/2005/8/layout/process2"/>
    <dgm:cxn modelId="{F4D96C1A-9EB6-47F5-9054-7730B45167A7}" srcId="{BEE56681-4468-45A9-96C6-AE94A19B456D}" destId="{547C9F5F-FCB6-4AC6-8DE5-7FC9B6A5607F}" srcOrd="3" destOrd="0" parTransId="{1B4A0871-3802-46DC-9B12-1F5EEEDC09A9}" sibTransId="{31C6AE1A-1EF9-4732-A5B8-D4A86773D0E4}"/>
    <dgm:cxn modelId="{4103BAB6-B0A2-4162-BF70-D93AD3C8F6BB}" type="presOf" srcId="{ED329B1F-E8B0-4886-A883-D74479516320}" destId="{2A2FDC1E-941A-4D9E-B487-043B37A0278F}" srcOrd="0" destOrd="0" presId="urn:microsoft.com/office/officeart/2005/8/layout/process2"/>
    <dgm:cxn modelId="{480FD1F0-9A97-4D8C-BB69-14F864F2899C}" type="presOf" srcId="{31C6AE1A-1EF9-4732-A5B8-D4A86773D0E4}" destId="{35A8080F-400C-4114-B5D5-3BE52AC4A7E8}" srcOrd="1" destOrd="0" presId="urn:microsoft.com/office/officeart/2005/8/layout/process2"/>
    <dgm:cxn modelId="{E705EFF3-FD37-4FE9-A78B-2B99ECE2C46C}" type="presOf" srcId="{2AA24F52-8790-45FD-933E-457FE56AD10E}" destId="{1F66FAC2-3F7F-4810-8960-522D4522E195}" srcOrd="0" destOrd="0" presId="urn:microsoft.com/office/officeart/2005/8/layout/process2"/>
    <dgm:cxn modelId="{79A142C0-28B6-43D3-80A4-67F8301D0557}" type="presOf" srcId="{BEE56681-4468-45A9-96C6-AE94A19B456D}" destId="{581F1A1C-9718-4867-932B-F8A34DC12429}" srcOrd="0" destOrd="0" presId="urn:microsoft.com/office/officeart/2005/8/layout/process2"/>
    <dgm:cxn modelId="{D87AFB95-4366-4DCA-BC7F-5B45A152BD1B}" type="presOf" srcId="{461D54C0-1551-4E6A-84FE-C4A9DA6C78CF}" destId="{9DC431F6-BEFF-4A65-84CE-32C5A375825E}" srcOrd="0" destOrd="0" presId="urn:microsoft.com/office/officeart/2005/8/layout/process2"/>
    <dgm:cxn modelId="{E20043FF-91AD-44E4-92BC-F692BDDE7817}" type="presOf" srcId="{461D54C0-1551-4E6A-84FE-C4A9DA6C78CF}" destId="{B1CBC27F-4FA8-436C-AFA4-E9473C7B43D5}" srcOrd="1" destOrd="0" presId="urn:microsoft.com/office/officeart/2005/8/layout/process2"/>
    <dgm:cxn modelId="{35F79894-2499-4200-B412-625707DE1095}" srcId="{BEE56681-4468-45A9-96C6-AE94A19B456D}" destId="{ED329B1F-E8B0-4886-A883-D74479516320}" srcOrd="0" destOrd="0" parTransId="{FAE9559C-A41A-4D8B-A57C-B441502A237E}" sibTransId="{7753EC4E-B90C-48EF-BF8E-32B66A9DCF82}"/>
    <dgm:cxn modelId="{1A26F4B7-77FC-4E61-94C8-CC44663CB660}" type="presOf" srcId="{547C9F5F-FCB6-4AC6-8DE5-7FC9B6A5607F}" destId="{968A1213-EB8A-4B55-BB87-1EE9C163D4FC}" srcOrd="0" destOrd="0" presId="urn:microsoft.com/office/officeart/2005/8/layout/process2"/>
    <dgm:cxn modelId="{85CCF709-1B1B-4857-9A4E-4B396D23A95B}" srcId="{BEE56681-4468-45A9-96C6-AE94A19B456D}" destId="{EC9E4567-DEFA-40C1-B222-A7C89733C132}" srcOrd="4" destOrd="0" parTransId="{A9190CE1-5A0B-4EC1-80FD-B80959AD74E2}" sibTransId="{461D54C0-1551-4E6A-84FE-C4A9DA6C78CF}"/>
    <dgm:cxn modelId="{09467BC1-FAED-44E2-BD20-8FBDFFB4204B}" type="presOf" srcId="{31C6AE1A-1EF9-4732-A5B8-D4A86773D0E4}" destId="{D4423180-DC49-4A58-A171-0A07A1EED027}" srcOrd="0" destOrd="0" presId="urn:microsoft.com/office/officeart/2005/8/layout/process2"/>
    <dgm:cxn modelId="{800E43BA-0263-4755-B072-4A337696BB1C}" type="presOf" srcId="{D3917970-CA2C-4155-8F00-B6FA8DA8E85E}" destId="{A854BDE3-7A55-4AA7-81C2-DE35169D5CC3}" srcOrd="0" destOrd="0" presId="urn:microsoft.com/office/officeart/2005/8/layout/process2"/>
    <dgm:cxn modelId="{D34358C3-0843-45F2-8353-6E13C8ECAE24}" type="presOf" srcId="{8A14AF18-8976-41FB-B537-100DD19E753E}" destId="{1CB5241A-4099-47E3-B14D-D63BC44D5AD4}" srcOrd="1" destOrd="0" presId="urn:microsoft.com/office/officeart/2005/8/layout/process2"/>
    <dgm:cxn modelId="{CF82F58A-FE09-4593-A991-7FC57A3AC964}" srcId="{BEE56681-4468-45A9-96C6-AE94A19B456D}" destId="{2AA24F52-8790-45FD-933E-457FE56AD10E}" srcOrd="1" destOrd="0" parTransId="{608067D9-5268-441F-9B22-10CEC4B9DA1B}" sibTransId="{8A14AF18-8976-41FB-B537-100DD19E753E}"/>
    <dgm:cxn modelId="{12044A08-2BBA-4071-A9A8-AD6DF379E680}" type="presParOf" srcId="{581F1A1C-9718-4867-932B-F8A34DC12429}" destId="{2A2FDC1E-941A-4D9E-B487-043B37A0278F}" srcOrd="0" destOrd="0" presId="urn:microsoft.com/office/officeart/2005/8/layout/process2"/>
    <dgm:cxn modelId="{D12E9444-E005-4642-B999-19BDB098C767}" type="presParOf" srcId="{581F1A1C-9718-4867-932B-F8A34DC12429}" destId="{D8441870-5028-4524-94D7-72452E2E8896}" srcOrd="1" destOrd="0" presId="urn:microsoft.com/office/officeart/2005/8/layout/process2"/>
    <dgm:cxn modelId="{24AD0691-008B-4E6C-92E2-979AAF42A370}" type="presParOf" srcId="{D8441870-5028-4524-94D7-72452E2E8896}" destId="{76636AC4-F77E-4499-B156-2CB1ED039B1E}" srcOrd="0" destOrd="0" presId="urn:microsoft.com/office/officeart/2005/8/layout/process2"/>
    <dgm:cxn modelId="{51402A33-CCAE-41FB-B032-9E449E6B4FC1}" type="presParOf" srcId="{581F1A1C-9718-4867-932B-F8A34DC12429}" destId="{1F66FAC2-3F7F-4810-8960-522D4522E195}" srcOrd="2" destOrd="0" presId="urn:microsoft.com/office/officeart/2005/8/layout/process2"/>
    <dgm:cxn modelId="{D66B88CA-AEF3-4961-9B4C-18FE541653A9}" type="presParOf" srcId="{581F1A1C-9718-4867-932B-F8A34DC12429}" destId="{73C3DB0E-1B6E-4B2F-870B-A6C68F8EF49B}" srcOrd="3" destOrd="0" presId="urn:microsoft.com/office/officeart/2005/8/layout/process2"/>
    <dgm:cxn modelId="{75A71143-303E-4926-970F-A050C23ED716}" type="presParOf" srcId="{73C3DB0E-1B6E-4B2F-870B-A6C68F8EF49B}" destId="{1CB5241A-4099-47E3-B14D-D63BC44D5AD4}" srcOrd="0" destOrd="0" presId="urn:microsoft.com/office/officeart/2005/8/layout/process2"/>
    <dgm:cxn modelId="{F210E797-6BE7-4B39-8761-815A7A8047AA}" type="presParOf" srcId="{581F1A1C-9718-4867-932B-F8A34DC12429}" destId="{FC9830C0-149F-4F13-A266-D25B34FB50E8}" srcOrd="4" destOrd="0" presId="urn:microsoft.com/office/officeart/2005/8/layout/process2"/>
    <dgm:cxn modelId="{DCBCD7D5-E6D8-4136-81D9-D9F9E2F9B834}" type="presParOf" srcId="{581F1A1C-9718-4867-932B-F8A34DC12429}" destId="{A854BDE3-7A55-4AA7-81C2-DE35169D5CC3}" srcOrd="5" destOrd="0" presId="urn:microsoft.com/office/officeart/2005/8/layout/process2"/>
    <dgm:cxn modelId="{284A9199-738B-4DC7-9A31-B9C70069C0A9}" type="presParOf" srcId="{A854BDE3-7A55-4AA7-81C2-DE35169D5CC3}" destId="{BEBB8F49-58BA-4FAB-8CEE-3CE8247A6F6C}" srcOrd="0" destOrd="0" presId="urn:microsoft.com/office/officeart/2005/8/layout/process2"/>
    <dgm:cxn modelId="{1CD387D8-B15B-4CE1-83A4-333E557BB8B1}" type="presParOf" srcId="{581F1A1C-9718-4867-932B-F8A34DC12429}" destId="{968A1213-EB8A-4B55-BB87-1EE9C163D4FC}" srcOrd="6" destOrd="0" presId="urn:microsoft.com/office/officeart/2005/8/layout/process2"/>
    <dgm:cxn modelId="{A494A2B4-A62E-4F82-98B1-1E30CFBC91F6}" type="presParOf" srcId="{581F1A1C-9718-4867-932B-F8A34DC12429}" destId="{D4423180-DC49-4A58-A171-0A07A1EED027}" srcOrd="7" destOrd="0" presId="urn:microsoft.com/office/officeart/2005/8/layout/process2"/>
    <dgm:cxn modelId="{5C208B8A-DF40-40F3-9E96-215349C1B607}" type="presParOf" srcId="{D4423180-DC49-4A58-A171-0A07A1EED027}" destId="{35A8080F-400C-4114-B5D5-3BE52AC4A7E8}" srcOrd="0" destOrd="0" presId="urn:microsoft.com/office/officeart/2005/8/layout/process2"/>
    <dgm:cxn modelId="{1A673A81-274D-4C71-944C-B4648DF476F7}" type="presParOf" srcId="{581F1A1C-9718-4867-932B-F8A34DC12429}" destId="{8C3DB3DC-D695-4D72-8A23-6098EF9BE8EF}" srcOrd="8" destOrd="0" presId="urn:microsoft.com/office/officeart/2005/8/layout/process2"/>
    <dgm:cxn modelId="{9ADA054A-EE24-4CF1-9AF6-68435697C05A}" type="presParOf" srcId="{581F1A1C-9718-4867-932B-F8A34DC12429}" destId="{9DC431F6-BEFF-4A65-84CE-32C5A375825E}" srcOrd="9" destOrd="0" presId="urn:microsoft.com/office/officeart/2005/8/layout/process2"/>
    <dgm:cxn modelId="{9B01C6F4-BCD6-41A6-B0C2-F05D5846E846}" type="presParOf" srcId="{9DC431F6-BEFF-4A65-84CE-32C5A375825E}" destId="{B1CBC27F-4FA8-436C-AFA4-E9473C7B43D5}" srcOrd="0" destOrd="0" presId="urn:microsoft.com/office/officeart/2005/8/layout/process2"/>
    <dgm:cxn modelId="{E2DB1379-AE1A-4FAC-AA48-97765C9D7C6A}" type="presParOf" srcId="{581F1A1C-9718-4867-932B-F8A34DC12429}" destId="{4C59CD18-B0AC-40D0-B697-E82E82A376AE}" srcOrd="10" destOrd="0" presId="urn:microsoft.com/office/officeart/2005/8/layout/process2"/>
  </dgm:cxnLst>
  <dgm:bg/>
  <dgm:whole/>
  <dgm:extLst>
    <a:ext uri="http://schemas.microsoft.com/office/drawing/2008/diagram">
      <dsp:dataModelExt xmlns:dsp="http://schemas.microsoft.com/office/drawing/2008/diagram" xmlns="" relId="rId4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E56681-4468-45A9-96C6-AE94A19B456D}" type="doc">
      <dgm:prSet loTypeId="urn:microsoft.com/office/officeart/2005/8/layout/process2" loCatId="process" qsTypeId="urn:microsoft.com/office/officeart/2005/8/quickstyle/simple1" qsCatId="simple" csTypeId="urn:microsoft.com/office/officeart/2005/8/colors/accent1_2" csCatId="accent1" phldr="1"/>
      <dgm:spPr/>
    </dgm:pt>
    <dgm:pt modelId="{ED329B1F-E8B0-4886-A883-D74479516320}">
      <dgm:prSet phldrT="[Text]" custT="1"/>
      <dgm:spPr>
        <a:solidFill>
          <a:schemeClr val="accent2">
            <a:lumMod val="50000"/>
          </a:schemeClr>
        </a:solidFill>
      </dgm:spPr>
      <dgm:t>
        <a:bodyPr/>
        <a:lstStyle/>
        <a:p>
          <a:r>
            <a:rPr lang="en-US" sz="1400" dirty="0" smtClean="0"/>
            <a:t>SD documentation</a:t>
          </a:r>
          <a:endParaRPr lang="en-US" sz="1400" dirty="0"/>
        </a:p>
      </dgm:t>
    </dgm:pt>
    <dgm:pt modelId="{FAE9559C-A41A-4D8B-A57C-B441502A237E}" type="parTrans" cxnId="{35F79894-2499-4200-B412-625707DE1095}">
      <dgm:prSet/>
      <dgm:spPr/>
      <dgm:t>
        <a:bodyPr/>
        <a:lstStyle/>
        <a:p>
          <a:endParaRPr lang="en-US"/>
        </a:p>
      </dgm:t>
    </dgm:pt>
    <dgm:pt modelId="{7753EC4E-B90C-48EF-BF8E-32B66A9DCF82}" type="sibTrans" cxnId="{35F79894-2499-4200-B412-625707DE1095}">
      <dgm:prSet/>
      <dgm:spPr/>
      <dgm:t>
        <a:bodyPr/>
        <a:lstStyle/>
        <a:p>
          <a:endParaRPr lang="en-US" dirty="0"/>
        </a:p>
      </dgm:t>
    </dgm:pt>
    <dgm:pt modelId="{2AA24F52-8790-45FD-933E-457FE56AD10E}">
      <dgm:prSet phldrT="[Text]" custT="1"/>
      <dgm:spPr>
        <a:solidFill>
          <a:srgbClr val="3A5A82"/>
        </a:solidFill>
      </dgm:spPr>
      <dgm:t>
        <a:bodyPr/>
        <a:lstStyle/>
        <a:p>
          <a:r>
            <a:rPr lang="en-US" sz="1400" dirty="0" smtClean="0"/>
            <a:t>Analyze number of output ports</a:t>
          </a:r>
          <a:endParaRPr lang="en-US" sz="1400" dirty="0"/>
        </a:p>
      </dgm:t>
    </dgm:pt>
    <dgm:pt modelId="{608067D9-5268-441F-9B22-10CEC4B9DA1B}" type="parTrans" cxnId="{CF82F58A-FE09-4593-A991-7FC57A3AC964}">
      <dgm:prSet/>
      <dgm:spPr/>
      <dgm:t>
        <a:bodyPr/>
        <a:lstStyle/>
        <a:p>
          <a:endParaRPr lang="en-US"/>
        </a:p>
      </dgm:t>
    </dgm:pt>
    <dgm:pt modelId="{8A14AF18-8976-41FB-B537-100DD19E753E}" type="sibTrans" cxnId="{CF82F58A-FE09-4593-A991-7FC57A3AC964}">
      <dgm:prSet/>
      <dgm:spPr/>
      <dgm:t>
        <a:bodyPr/>
        <a:lstStyle/>
        <a:p>
          <a:endParaRPr lang="en-US"/>
        </a:p>
      </dgm:t>
    </dgm:pt>
    <dgm:pt modelId="{764665B3-544A-49E4-B838-4064E9A56328}">
      <dgm:prSet phldrT="[Text]" custT="1"/>
      <dgm:spPr>
        <a:solidFill>
          <a:srgbClr val="3A5A82"/>
        </a:solidFill>
      </dgm:spPr>
      <dgm:t>
        <a:bodyPr/>
        <a:lstStyle/>
        <a:p>
          <a:r>
            <a:rPr lang="en-US" sz="1400" dirty="0" smtClean="0"/>
            <a:t>Test spec development</a:t>
          </a:r>
          <a:endParaRPr lang="en-US" sz="1400" dirty="0"/>
        </a:p>
      </dgm:t>
    </dgm:pt>
    <dgm:pt modelId="{7734B49D-09E6-49C8-BC07-A0AABC693E3C}" type="parTrans" cxnId="{4A3C56FA-C587-4661-A814-62376D7D87FD}">
      <dgm:prSet/>
      <dgm:spPr/>
      <dgm:t>
        <a:bodyPr/>
        <a:lstStyle/>
        <a:p>
          <a:endParaRPr lang="en-US"/>
        </a:p>
      </dgm:t>
    </dgm:pt>
    <dgm:pt modelId="{D3917970-CA2C-4155-8F00-B6FA8DA8E85E}" type="sibTrans" cxnId="{4A3C56FA-C587-4661-A814-62376D7D87FD}">
      <dgm:prSet/>
      <dgm:spPr/>
      <dgm:t>
        <a:bodyPr/>
        <a:lstStyle/>
        <a:p>
          <a:endParaRPr lang="en-US"/>
        </a:p>
      </dgm:t>
    </dgm:pt>
    <dgm:pt modelId="{295B4CE7-1550-4D30-828F-7102007B9379}">
      <dgm:prSet phldrT="[Text]" custT="1"/>
      <dgm:spPr>
        <a:solidFill>
          <a:srgbClr val="A7A7A7"/>
        </a:solidFill>
      </dgm:spPr>
      <dgm:t>
        <a:bodyPr/>
        <a:lstStyle/>
        <a:p>
          <a:r>
            <a:rPr lang="en-US" sz="1400" dirty="0" smtClean="0"/>
            <a:t>Execute and evaluate tests </a:t>
          </a:r>
          <a:endParaRPr lang="en-US" sz="1400" dirty="0"/>
        </a:p>
      </dgm:t>
    </dgm:pt>
    <dgm:pt modelId="{B79E9E58-C99C-4FC7-A47F-9893D9092F38}" type="parTrans" cxnId="{09DE9458-7B5D-4C97-8735-E732E7F7BF56}">
      <dgm:prSet/>
      <dgm:spPr/>
      <dgm:t>
        <a:bodyPr/>
        <a:lstStyle/>
        <a:p>
          <a:endParaRPr lang="en-US"/>
        </a:p>
      </dgm:t>
    </dgm:pt>
    <dgm:pt modelId="{65107DF9-0E93-4F09-B715-1A659C6821FA}" type="sibTrans" cxnId="{09DE9458-7B5D-4C97-8735-E732E7F7BF56}">
      <dgm:prSet/>
      <dgm:spPr/>
      <dgm:t>
        <a:bodyPr/>
        <a:lstStyle/>
        <a:p>
          <a:endParaRPr lang="en-US"/>
        </a:p>
      </dgm:t>
    </dgm:pt>
    <dgm:pt modelId="{547C9F5F-FCB6-4AC6-8DE5-7FC9B6A5607F}">
      <dgm:prSet phldrT="[Text]" custT="1"/>
      <dgm:spPr>
        <a:solidFill>
          <a:srgbClr val="A7A7A7"/>
        </a:solidFill>
      </dgm:spPr>
      <dgm:t>
        <a:bodyPr/>
        <a:lstStyle/>
        <a:p>
          <a:r>
            <a:rPr lang="en-US" sz="1400" dirty="0" smtClean="0"/>
            <a:t>Link Test cases to VTC maneuver </a:t>
          </a:r>
          <a:endParaRPr lang="en-US" sz="1400" dirty="0"/>
        </a:p>
      </dgm:t>
    </dgm:pt>
    <dgm:pt modelId="{1B4A0871-3802-46DC-9B12-1F5EEEDC09A9}" type="parTrans" cxnId="{F4D96C1A-9EB6-47F5-9054-7730B45167A7}">
      <dgm:prSet/>
      <dgm:spPr/>
      <dgm:t>
        <a:bodyPr/>
        <a:lstStyle/>
        <a:p>
          <a:endParaRPr lang="en-US"/>
        </a:p>
      </dgm:t>
    </dgm:pt>
    <dgm:pt modelId="{31C6AE1A-1EF9-4732-A5B8-D4A86773D0E4}" type="sibTrans" cxnId="{F4D96C1A-9EB6-47F5-9054-7730B45167A7}">
      <dgm:prSet/>
      <dgm:spPr/>
      <dgm:t>
        <a:bodyPr/>
        <a:lstStyle/>
        <a:p>
          <a:endParaRPr lang="en-US"/>
        </a:p>
      </dgm:t>
    </dgm:pt>
    <dgm:pt modelId="{581F1A1C-9718-4867-932B-F8A34DC12429}" type="pres">
      <dgm:prSet presAssocID="{BEE56681-4468-45A9-96C6-AE94A19B456D}" presName="linearFlow" presStyleCnt="0">
        <dgm:presLayoutVars>
          <dgm:resizeHandles val="exact"/>
        </dgm:presLayoutVars>
      </dgm:prSet>
      <dgm:spPr/>
    </dgm:pt>
    <dgm:pt modelId="{2A2FDC1E-941A-4D9E-B487-043B37A0278F}" type="pres">
      <dgm:prSet presAssocID="{ED329B1F-E8B0-4886-A883-D74479516320}" presName="node" presStyleLbl="node1" presStyleIdx="0" presStyleCnt="5">
        <dgm:presLayoutVars>
          <dgm:bulletEnabled val="1"/>
        </dgm:presLayoutVars>
      </dgm:prSet>
      <dgm:spPr/>
      <dgm:t>
        <a:bodyPr/>
        <a:lstStyle/>
        <a:p>
          <a:endParaRPr lang="en-US"/>
        </a:p>
      </dgm:t>
    </dgm:pt>
    <dgm:pt modelId="{D8441870-5028-4524-94D7-72452E2E8896}" type="pres">
      <dgm:prSet presAssocID="{7753EC4E-B90C-48EF-BF8E-32B66A9DCF82}" presName="sibTrans" presStyleLbl="sibTrans2D1" presStyleIdx="0" presStyleCnt="4"/>
      <dgm:spPr/>
      <dgm:t>
        <a:bodyPr/>
        <a:lstStyle/>
        <a:p>
          <a:endParaRPr lang="en-US"/>
        </a:p>
      </dgm:t>
    </dgm:pt>
    <dgm:pt modelId="{76636AC4-F77E-4499-B156-2CB1ED039B1E}" type="pres">
      <dgm:prSet presAssocID="{7753EC4E-B90C-48EF-BF8E-32B66A9DCF82}" presName="connectorText" presStyleLbl="sibTrans2D1" presStyleIdx="0" presStyleCnt="4"/>
      <dgm:spPr/>
      <dgm:t>
        <a:bodyPr/>
        <a:lstStyle/>
        <a:p>
          <a:endParaRPr lang="en-US"/>
        </a:p>
      </dgm:t>
    </dgm:pt>
    <dgm:pt modelId="{1F66FAC2-3F7F-4810-8960-522D4522E195}" type="pres">
      <dgm:prSet presAssocID="{2AA24F52-8790-45FD-933E-457FE56AD10E}" presName="node" presStyleLbl="node1" presStyleIdx="1" presStyleCnt="5">
        <dgm:presLayoutVars>
          <dgm:bulletEnabled val="1"/>
        </dgm:presLayoutVars>
      </dgm:prSet>
      <dgm:spPr/>
      <dgm:t>
        <a:bodyPr/>
        <a:lstStyle/>
        <a:p>
          <a:endParaRPr lang="en-US"/>
        </a:p>
      </dgm:t>
    </dgm:pt>
    <dgm:pt modelId="{73C3DB0E-1B6E-4B2F-870B-A6C68F8EF49B}" type="pres">
      <dgm:prSet presAssocID="{8A14AF18-8976-41FB-B537-100DD19E753E}" presName="sibTrans" presStyleLbl="sibTrans2D1" presStyleIdx="1" presStyleCnt="4"/>
      <dgm:spPr/>
      <dgm:t>
        <a:bodyPr/>
        <a:lstStyle/>
        <a:p>
          <a:endParaRPr lang="en-US"/>
        </a:p>
      </dgm:t>
    </dgm:pt>
    <dgm:pt modelId="{1CB5241A-4099-47E3-B14D-D63BC44D5AD4}" type="pres">
      <dgm:prSet presAssocID="{8A14AF18-8976-41FB-B537-100DD19E753E}" presName="connectorText" presStyleLbl="sibTrans2D1" presStyleIdx="1" presStyleCnt="4"/>
      <dgm:spPr/>
      <dgm:t>
        <a:bodyPr/>
        <a:lstStyle/>
        <a:p>
          <a:endParaRPr lang="en-US"/>
        </a:p>
      </dgm:t>
    </dgm:pt>
    <dgm:pt modelId="{FC9830C0-149F-4F13-A266-D25B34FB50E8}" type="pres">
      <dgm:prSet presAssocID="{764665B3-544A-49E4-B838-4064E9A56328}" presName="node" presStyleLbl="node1" presStyleIdx="2" presStyleCnt="5">
        <dgm:presLayoutVars>
          <dgm:bulletEnabled val="1"/>
        </dgm:presLayoutVars>
      </dgm:prSet>
      <dgm:spPr/>
      <dgm:t>
        <a:bodyPr/>
        <a:lstStyle/>
        <a:p>
          <a:endParaRPr lang="en-US"/>
        </a:p>
      </dgm:t>
    </dgm:pt>
    <dgm:pt modelId="{A854BDE3-7A55-4AA7-81C2-DE35169D5CC3}" type="pres">
      <dgm:prSet presAssocID="{D3917970-CA2C-4155-8F00-B6FA8DA8E85E}" presName="sibTrans" presStyleLbl="sibTrans2D1" presStyleIdx="2" presStyleCnt="4"/>
      <dgm:spPr/>
      <dgm:t>
        <a:bodyPr/>
        <a:lstStyle/>
        <a:p>
          <a:endParaRPr lang="en-US"/>
        </a:p>
      </dgm:t>
    </dgm:pt>
    <dgm:pt modelId="{BEBB8F49-58BA-4FAB-8CEE-3CE8247A6F6C}" type="pres">
      <dgm:prSet presAssocID="{D3917970-CA2C-4155-8F00-B6FA8DA8E85E}" presName="connectorText" presStyleLbl="sibTrans2D1" presStyleIdx="2" presStyleCnt="4"/>
      <dgm:spPr/>
      <dgm:t>
        <a:bodyPr/>
        <a:lstStyle/>
        <a:p>
          <a:endParaRPr lang="en-US"/>
        </a:p>
      </dgm:t>
    </dgm:pt>
    <dgm:pt modelId="{968A1213-EB8A-4B55-BB87-1EE9C163D4FC}" type="pres">
      <dgm:prSet presAssocID="{547C9F5F-FCB6-4AC6-8DE5-7FC9B6A5607F}" presName="node" presStyleLbl="node1" presStyleIdx="3" presStyleCnt="5">
        <dgm:presLayoutVars>
          <dgm:bulletEnabled val="1"/>
        </dgm:presLayoutVars>
      </dgm:prSet>
      <dgm:spPr/>
      <dgm:t>
        <a:bodyPr/>
        <a:lstStyle/>
        <a:p>
          <a:endParaRPr lang="en-US"/>
        </a:p>
      </dgm:t>
    </dgm:pt>
    <dgm:pt modelId="{D4423180-DC49-4A58-A171-0A07A1EED027}" type="pres">
      <dgm:prSet presAssocID="{31C6AE1A-1EF9-4732-A5B8-D4A86773D0E4}" presName="sibTrans" presStyleLbl="sibTrans2D1" presStyleIdx="3" presStyleCnt="4"/>
      <dgm:spPr/>
      <dgm:t>
        <a:bodyPr/>
        <a:lstStyle/>
        <a:p>
          <a:endParaRPr lang="en-US"/>
        </a:p>
      </dgm:t>
    </dgm:pt>
    <dgm:pt modelId="{35A8080F-400C-4114-B5D5-3BE52AC4A7E8}" type="pres">
      <dgm:prSet presAssocID="{31C6AE1A-1EF9-4732-A5B8-D4A86773D0E4}" presName="connectorText" presStyleLbl="sibTrans2D1" presStyleIdx="3" presStyleCnt="4"/>
      <dgm:spPr/>
      <dgm:t>
        <a:bodyPr/>
        <a:lstStyle/>
        <a:p>
          <a:endParaRPr lang="en-US"/>
        </a:p>
      </dgm:t>
    </dgm:pt>
    <dgm:pt modelId="{4C59CD18-B0AC-40D0-B697-E82E82A376AE}" type="pres">
      <dgm:prSet presAssocID="{295B4CE7-1550-4D30-828F-7102007B9379}" presName="node" presStyleLbl="node1" presStyleIdx="4" presStyleCnt="5">
        <dgm:presLayoutVars>
          <dgm:bulletEnabled val="1"/>
        </dgm:presLayoutVars>
      </dgm:prSet>
      <dgm:spPr/>
      <dgm:t>
        <a:bodyPr/>
        <a:lstStyle/>
        <a:p>
          <a:endParaRPr lang="en-US"/>
        </a:p>
      </dgm:t>
    </dgm:pt>
  </dgm:ptLst>
  <dgm:cxnLst>
    <dgm:cxn modelId="{CAAA23F8-37F9-47BF-A20D-5A774B98D6E5}" type="presOf" srcId="{8A14AF18-8976-41FB-B537-100DD19E753E}" destId="{73C3DB0E-1B6E-4B2F-870B-A6C68F8EF49B}" srcOrd="0" destOrd="0" presId="urn:microsoft.com/office/officeart/2005/8/layout/process2"/>
    <dgm:cxn modelId="{CB6A2348-DFEE-4AE7-A4E1-4C898ED9EE4D}" type="presOf" srcId="{764665B3-544A-49E4-B838-4064E9A56328}" destId="{FC9830C0-149F-4F13-A266-D25B34FB50E8}" srcOrd="0" destOrd="0" presId="urn:microsoft.com/office/officeart/2005/8/layout/process2"/>
    <dgm:cxn modelId="{D1106F3C-2D86-436B-8D6E-06DC3AE31DBF}" type="presOf" srcId="{BEE56681-4468-45A9-96C6-AE94A19B456D}" destId="{581F1A1C-9718-4867-932B-F8A34DC12429}" srcOrd="0" destOrd="0" presId="urn:microsoft.com/office/officeart/2005/8/layout/process2"/>
    <dgm:cxn modelId="{C454C734-AB57-44C2-933F-62B7779B6022}" type="presOf" srcId="{31C6AE1A-1EF9-4732-A5B8-D4A86773D0E4}" destId="{35A8080F-400C-4114-B5D5-3BE52AC4A7E8}" srcOrd="1" destOrd="0" presId="urn:microsoft.com/office/officeart/2005/8/layout/process2"/>
    <dgm:cxn modelId="{09DE9458-7B5D-4C97-8735-E732E7F7BF56}" srcId="{BEE56681-4468-45A9-96C6-AE94A19B456D}" destId="{295B4CE7-1550-4D30-828F-7102007B9379}" srcOrd="4" destOrd="0" parTransId="{B79E9E58-C99C-4FC7-A47F-9893D9092F38}" sibTransId="{65107DF9-0E93-4F09-B715-1A659C6821FA}"/>
    <dgm:cxn modelId="{43E9FE4D-3CD9-489A-84B0-051C0F5A0AF4}" type="presOf" srcId="{7753EC4E-B90C-48EF-BF8E-32B66A9DCF82}" destId="{76636AC4-F77E-4499-B156-2CB1ED039B1E}" srcOrd="1" destOrd="0" presId="urn:microsoft.com/office/officeart/2005/8/layout/process2"/>
    <dgm:cxn modelId="{4A3C56FA-C587-4661-A814-62376D7D87FD}" srcId="{BEE56681-4468-45A9-96C6-AE94A19B456D}" destId="{764665B3-544A-49E4-B838-4064E9A56328}" srcOrd="2" destOrd="0" parTransId="{7734B49D-09E6-49C8-BC07-A0AABC693E3C}" sibTransId="{D3917970-CA2C-4155-8F00-B6FA8DA8E85E}"/>
    <dgm:cxn modelId="{F4D96C1A-9EB6-47F5-9054-7730B45167A7}" srcId="{BEE56681-4468-45A9-96C6-AE94A19B456D}" destId="{547C9F5F-FCB6-4AC6-8DE5-7FC9B6A5607F}" srcOrd="3" destOrd="0" parTransId="{1B4A0871-3802-46DC-9B12-1F5EEEDC09A9}" sibTransId="{31C6AE1A-1EF9-4732-A5B8-D4A86773D0E4}"/>
    <dgm:cxn modelId="{AA9C2DE8-2F1C-4F29-8411-0548B5B19549}" type="presOf" srcId="{31C6AE1A-1EF9-4732-A5B8-D4A86773D0E4}" destId="{D4423180-DC49-4A58-A171-0A07A1EED027}" srcOrd="0" destOrd="0" presId="urn:microsoft.com/office/officeart/2005/8/layout/process2"/>
    <dgm:cxn modelId="{1CD60DDF-D908-4F6A-98DF-17EAE0E3A134}" type="presOf" srcId="{ED329B1F-E8B0-4886-A883-D74479516320}" destId="{2A2FDC1E-941A-4D9E-B487-043B37A0278F}" srcOrd="0" destOrd="0" presId="urn:microsoft.com/office/officeart/2005/8/layout/process2"/>
    <dgm:cxn modelId="{EDD85BF5-76B2-427D-8F49-EF58F8A4BD0B}" type="presOf" srcId="{7753EC4E-B90C-48EF-BF8E-32B66A9DCF82}" destId="{D8441870-5028-4524-94D7-72452E2E8896}" srcOrd="0" destOrd="0" presId="urn:microsoft.com/office/officeart/2005/8/layout/process2"/>
    <dgm:cxn modelId="{568F4C96-5BA7-424B-867F-62DB3676D9D1}" type="presOf" srcId="{295B4CE7-1550-4D30-828F-7102007B9379}" destId="{4C59CD18-B0AC-40D0-B697-E82E82A376AE}" srcOrd="0" destOrd="0" presId="urn:microsoft.com/office/officeart/2005/8/layout/process2"/>
    <dgm:cxn modelId="{2BAF3314-CBE5-4BA3-AA8B-C80A1A7742AE}" type="presOf" srcId="{8A14AF18-8976-41FB-B537-100DD19E753E}" destId="{1CB5241A-4099-47E3-B14D-D63BC44D5AD4}" srcOrd="1" destOrd="0" presId="urn:microsoft.com/office/officeart/2005/8/layout/process2"/>
    <dgm:cxn modelId="{AB47AA5E-E8F9-4871-BD9B-FD1992683B6B}" type="presOf" srcId="{547C9F5F-FCB6-4AC6-8DE5-7FC9B6A5607F}" destId="{968A1213-EB8A-4B55-BB87-1EE9C163D4FC}" srcOrd="0" destOrd="0" presId="urn:microsoft.com/office/officeart/2005/8/layout/process2"/>
    <dgm:cxn modelId="{35F79894-2499-4200-B412-625707DE1095}" srcId="{BEE56681-4468-45A9-96C6-AE94A19B456D}" destId="{ED329B1F-E8B0-4886-A883-D74479516320}" srcOrd="0" destOrd="0" parTransId="{FAE9559C-A41A-4D8B-A57C-B441502A237E}" sibTransId="{7753EC4E-B90C-48EF-BF8E-32B66A9DCF82}"/>
    <dgm:cxn modelId="{EDE2FC97-7E6D-49C9-BAF8-18AA07266E28}" type="presOf" srcId="{2AA24F52-8790-45FD-933E-457FE56AD10E}" destId="{1F66FAC2-3F7F-4810-8960-522D4522E195}" srcOrd="0" destOrd="0" presId="urn:microsoft.com/office/officeart/2005/8/layout/process2"/>
    <dgm:cxn modelId="{E11C6AA1-BEE9-4CBA-862D-F1BE7D11D270}" type="presOf" srcId="{D3917970-CA2C-4155-8F00-B6FA8DA8E85E}" destId="{A854BDE3-7A55-4AA7-81C2-DE35169D5CC3}" srcOrd="0" destOrd="0" presId="urn:microsoft.com/office/officeart/2005/8/layout/process2"/>
    <dgm:cxn modelId="{5391CABC-DF8C-4EF5-B53D-D5C78F6E2B23}" type="presOf" srcId="{D3917970-CA2C-4155-8F00-B6FA8DA8E85E}" destId="{BEBB8F49-58BA-4FAB-8CEE-3CE8247A6F6C}" srcOrd="1" destOrd="0" presId="urn:microsoft.com/office/officeart/2005/8/layout/process2"/>
    <dgm:cxn modelId="{CF82F58A-FE09-4593-A991-7FC57A3AC964}" srcId="{BEE56681-4468-45A9-96C6-AE94A19B456D}" destId="{2AA24F52-8790-45FD-933E-457FE56AD10E}" srcOrd="1" destOrd="0" parTransId="{608067D9-5268-441F-9B22-10CEC4B9DA1B}" sibTransId="{8A14AF18-8976-41FB-B537-100DD19E753E}"/>
    <dgm:cxn modelId="{13D9968A-3F53-4ADA-9A39-68104E44CD29}" type="presParOf" srcId="{581F1A1C-9718-4867-932B-F8A34DC12429}" destId="{2A2FDC1E-941A-4D9E-B487-043B37A0278F}" srcOrd="0" destOrd="0" presId="urn:microsoft.com/office/officeart/2005/8/layout/process2"/>
    <dgm:cxn modelId="{FB296B63-D1C4-41C5-A315-78539F0720EB}" type="presParOf" srcId="{581F1A1C-9718-4867-932B-F8A34DC12429}" destId="{D8441870-5028-4524-94D7-72452E2E8896}" srcOrd="1" destOrd="0" presId="urn:microsoft.com/office/officeart/2005/8/layout/process2"/>
    <dgm:cxn modelId="{68530A2A-9A46-4184-91FA-1F06166E25C3}" type="presParOf" srcId="{D8441870-5028-4524-94D7-72452E2E8896}" destId="{76636AC4-F77E-4499-B156-2CB1ED039B1E}" srcOrd="0" destOrd="0" presId="urn:microsoft.com/office/officeart/2005/8/layout/process2"/>
    <dgm:cxn modelId="{628B2CA9-85EF-4119-9D35-5638E8AFB0BB}" type="presParOf" srcId="{581F1A1C-9718-4867-932B-F8A34DC12429}" destId="{1F66FAC2-3F7F-4810-8960-522D4522E195}" srcOrd="2" destOrd="0" presId="urn:microsoft.com/office/officeart/2005/8/layout/process2"/>
    <dgm:cxn modelId="{0723EA15-0666-4B68-A0D6-EA167ABE689B}" type="presParOf" srcId="{581F1A1C-9718-4867-932B-F8A34DC12429}" destId="{73C3DB0E-1B6E-4B2F-870B-A6C68F8EF49B}" srcOrd="3" destOrd="0" presId="urn:microsoft.com/office/officeart/2005/8/layout/process2"/>
    <dgm:cxn modelId="{6DF38137-1908-4FF3-97F5-5B6AA9E6C6C2}" type="presParOf" srcId="{73C3DB0E-1B6E-4B2F-870B-A6C68F8EF49B}" destId="{1CB5241A-4099-47E3-B14D-D63BC44D5AD4}" srcOrd="0" destOrd="0" presId="urn:microsoft.com/office/officeart/2005/8/layout/process2"/>
    <dgm:cxn modelId="{6CB597D4-A690-41F9-99A7-92DF4761ECC6}" type="presParOf" srcId="{581F1A1C-9718-4867-932B-F8A34DC12429}" destId="{FC9830C0-149F-4F13-A266-D25B34FB50E8}" srcOrd="4" destOrd="0" presId="urn:microsoft.com/office/officeart/2005/8/layout/process2"/>
    <dgm:cxn modelId="{A0874D14-0118-40CE-9F8E-30658333EF47}" type="presParOf" srcId="{581F1A1C-9718-4867-932B-F8A34DC12429}" destId="{A854BDE3-7A55-4AA7-81C2-DE35169D5CC3}" srcOrd="5" destOrd="0" presId="urn:microsoft.com/office/officeart/2005/8/layout/process2"/>
    <dgm:cxn modelId="{6AE6DA78-A3FA-4C99-B5F8-F938E65419FE}" type="presParOf" srcId="{A854BDE3-7A55-4AA7-81C2-DE35169D5CC3}" destId="{BEBB8F49-58BA-4FAB-8CEE-3CE8247A6F6C}" srcOrd="0" destOrd="0" presId="urn:microsoft.com/office/officeart/2005/8/layout/process2"/>
    <dgm:cxn modelId="{9A69FC3B-F53C-4FC7-99C5-71785C52414E}" type="presParOf" srcId="{581F1A1C-9718-4867-932B-F8A34DC12429}" destId="{968A1213-EB8A-4B55-BB87-1EE9C163D4FC}" srcOrd="6" destOrd="0" presId="urn:microsoft.com/office/officeart/2005/8/layout/process2"/>
    <dgm:cxn modelId="{85FDC7C6-2722-4A92-9097-14416BD3C2C9}" type="presParOf" srcId="{581F1A1C-9718-4867-932B-F8A34DC12429}" destId="{D4423180-DC49-4A58-A171-0A07A1EED027}" srcOrd="7" destOrd="0" presId="urn:microsoft.com/office/officeart/2005/8/layout/process2"/>
    <dgm:cxn modelId="{E75F8ABB-BEE9-4337-BC98-820157FE3269}" type="presParOf" srcId="{D4423180-DC49-4A58-A171-0A07A1EED027}" destId="{35A8080F-400C-4114-B5D5-3BE52AC4A7E8}" srcOrd="0" destOrd="0" presId="urn:microsoft.com/office/officeart/2005/8/layout/process2"/>
    <dgm:cxn modelId="{51AFF8B5-470A-4689-88FA-D82FD0AC83F0}" type="presParOf" srcId="{581F1A1C-9718-4867-932B-F8A34DC12429}" destId="{4C59CD18-B0AC-40D0-B697-E82E82A376AE}" srcOrd="8" destOrd="0" presId="urn:microsoft.com/office/officeart/2005/8/layout/process2"/>
  </dgm:cxnLst>
  <dgm:bg/>
  <dgm:whole/>
  <dgm:extLst>
    <a:ext uri="http://schemas.microsoft.com/office/drawing/2008/diagram">
      <dsp:dataModelExt xmlns:dsp="http://schemas.microsoft.com/office/drawing/2008/diagram" xmlns="" relId="rId4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E56681-4468-45A9-96C6-AE94A19B456D}" type="doc">
      <dgm:prSet loTypeId="urn:microsoft.com/office/officeart/2005/8/layout/process2" loCatId="process" qsTypeId="urn:microsoft.com/office/officeart/2005/8/quickstyle/simple1" qsCatId="simple" csTypeId="urn:microsoft.com/office/officeart/2005/8/colors/accent1_2" csCatId="accent1" phldr="1"/>
      <dgm:spPr/>
    </dgm:pt>
    <dgm:pt modelId="{ED329B1F-E8B0-4886-A883-D74479516320}">
      <dgm:prSet phldrT="[Text]" custT="1"/>
      <dgm:spPr>
        <a:solidFill>
          <a:schemeClr val="accent2">
            <a:lumMod val="50000"/>
          </a:schemeClr>
        </a:solidFill>
      </dgm:spPr>
      <dgm:t>
        <a:bodyPr/>
        <a:lstStyle/>
        <a:p>
          <a:r>
            <a:rPr lang="en-US" sz="1400" dirty="0" smtClean="0"/>
            <a:t>SD documentation</a:t>
          </a:r>
          <a:endParaRPr lang="en-US" sz="1400" dirty="0"/>
        </a:p>
      </dgm:t>
    </dgm:pt>
    <dgm:pt modelId="{FAE9559C-A41A-4D8B-A57C-B441502A237E}" type="parTrans" cxnId="{35F79894-2499-4200-B412-625707DE1095}">
      <dgm:prSet/>
      <dgm:spPr/>
      <dgm:t>
        <a:bodyPr/>
        <a:lstStyle/>
        <a:p>
          <a:endParaRPr lang="en-US"/>
        </a:p>
      </dgm:t>
    </dgm:pt>
    <dgm:pt modelId="{7753EC4E-B90C-48EF-BF8E-32B66A9DCF82}" type="sibTrans" cxnId="{35F79894-2499-4200-B412-625707DE1095}">
      <dgm:prSet/>
      <dgm:spPr/>
      <dgm:t>
        <a:bodyPr/>
        <a:lstStyle/>
        <a:p>
          <a:endParaRPr lang="en-US" dirty="0"/>
        </a:p>
      </dgm:t>
    </dgm:pt>
    <dgm:pt modelId="{2AA24F52-8790-45FD-933E-457FE56AD10E}">
      <dgm:prSet phldrT="[Text]" custT="1"/>
      <dgm:spPr>
        <a:solidFill>
          <a:srgbClr val="3A5A82"/>
        </a:solidFill>
      </dgm:spPr>
      <dgm:t>
        <a:bodyPr/>
        <a:lstStyle/>
        <a:p>
          <a:r>
            <a:rPr lang="en-US" sz="1400" dirty="0" smtClean="0"/>
            <a:t>Analyze number of output ports</a:t>
          </a:r>
          <a:endParaRPr lang="en-US" sz="1400" dirty="0"/>
        </a:p>
      </dgm:t>
    </dgm:pt>
    <dgm:pt modelId="{608067D9-5268-441F-9B22-10CEC4B9DA1B}" type="parTrans" cxnId="{CF82F58A-FE09-4593-A991-7FC57A3AC964}">
      <dgm:prSet/>
      <dgm:spPr/>
      <dgm:t>
        <a:bodyPr/>
        <a:lstStyle/>
        <a:p>
          <a:endParaRPr lang="en-US"/>
        </a:p>
      </dgm:t>
    </dgm:pt>
    <dgm:pt modelId="{8A14AF18-8976-41FB-B537-100DD19E753E}" type="sibTrans" cxnId="{CF82F58A-FE09-4593-A991-7FC57A3AC964}">
      <dgm:prSet/>
      <dgm:spPr/>
      <dgm:t>
        <a:bodyPr/>
        <a:lstStyle/>
        <a:p>
          <a:endParaRPr lang="en-US"/>
        </a:p>
      </dgm:t>
    </dgm:pt>
    <dgm:pt modelId="{764665B3-544A-49E4-B838-4064E9A56328}">
      <dgm:prSet phldrT="[Text]" custT="1"/>
      <dgm:spPr>
        <a:solidFill>
          <a:srgbClr val="3A5A82"/>
        </a:solidFill>
      </dgm:spPr>
      <dgm:t>
        <a:bodyPr/>
        <a:lstStyle/>
        <a:p>
          <a:r>
            <a:rPr lang="en-US" sz="1400" dirty="0" smtClean="0"/>
            <a:t>Test spec development</a:t>
          </a:r>
          <a:endParaRPr lang="en-US" sz="1400" dirty="0"/>
        </a:p>
      </dgm:t>
    </dgm:pt>
    <dgm:pt modelId="{7734B49D-09E6-49C8-BC07-A0AABC693E3C}" type="parTrans" cxnId="{4A3C56FA-C587-4661-A814-62376D7D87FD}">
      <dgm:prSet/>
      <dgm:spPr/>
      <dgm:t>
        <a:bodyPr/>
        <a:lstStyle/>
        <a:p>
          <a:endParaRPr lang="en-US"/>
        </a:p>
      </dgm:t>
    </dgm:pt>
    <dgm:pt modelId="{D3917970-CA2C-4155-8F00-B6FA8DA8E85E}" type="sibTrans" cxnId="{4A3C56FA-C587-4661-A814-62376D7D87FD}">
      <dgm:prSet/>
      <dgm:spPr/>
      <dgm:t>
        <a:bodyPr/>
        <a:lstStyle/>
        <a:p>
          <a:endParaRPr lang="en-US"/>
        </a:p>
      </dgm:t>
    </dgm:pt>
    <dgm:pt modelId="{295B4CE7-1550-4D30-828F-7102007B9379}">
      <dgm:prSet phldrT="[Text]" custT="1"/>
      <dgm:spPr>
        <a:solidFill>
          <a:srgbClr val="A7A7A7"/>
        </a:solidFill>
      </dgm:spPr>
      <dgm:t>
        <a:bodyPr/>
        <a:lstStyle/>
        <a:p>
          <a:r>
            <a:rPr lang="en-US" sz="1400" dirty="0" smtClean="0"/>
            <a:t>Execute and evaluate tests </a:t>
          </a:r>
          <a:endParaRPr lang="en-US" sz="1400" dirty="0"/>
        </a:p>
      </dgm:t>
    </dgm:pt>
    <dgm:pt modelId="{B79E9E58-C99C-4FC7-A47F-9893D9092F38}" type="parTrans" cxnId="{09DE9458-7B5D-4C97-8735-E732E7F7BF56}">
      <dgm:prSet/>
      <dgm:spPr/>
      <dgm:t>
        <a:bodyPr/>
        <a:lstStyle/>
        <a:p>
          <a:endParaRPr lang="en-US"/>
        </a:p>
      </dgm:t>
    </dgm:pt>
    <dgm:pt modelId="{65107DF9-0E93-4F09-B715-1A659C6821FA}" type="sibTrans" cxnId="{09DE9458-7B5D-4C97-8735-E732E7F7BF56}">
      <dgm:prSet/>
      <dgm:spPr/>
      <dgm:t>
        <a:bodyPr/>
        <a:lstStyle/>
        <a:p>
          <a:endParaRPr lang="en-US"/>
        </a:p>
      </dgm:t>
    </dgm:pt>
    <dgm:pt modelId="{547C9F5F-FCB6-4AC6-8DE5-7FC9B6A5607F}">
      <dgm:prSet phldrT="[Text]" custT="1"/>
      <dgm:spPr>
        <a:solidFill>
          <a:srgbClr val="A7A7A7"/>
        </a:solidFill>
      </dgm:spPr>
      <dgm:t>
        <a:bodyPr/>
        <a:lstStyle/>
        <a:p>
          <a:r>
            <a:rPr lang="en-US" sz="1400" dirty="0" smtClean="0"/>
            <a:t>Link Test cases to VTC maneuver </a:t>
          </a:r>
          <a:endParaRPr lang="en-US" sz="1400" dirty="0"/>
        </a:p>
      </dgm:t>
    </dgm:pt>
    <dgm:pt modelId="{1B4A0871-3802-46DC-9B12-1F5EEEDC09A9}" type="parTrans" cxnId="{F4D96C1A-9EB6-47F5-9054-7730B45167A7}">
      <dgm:prSet/>
      <dgm:spPr/>
      <dgm:t>
        <a:bodyPr/>
        <a:lstStyle/>
        <a:p>
          <a:endParaRPr lang="en-US"/>
        </a:p>
      </dgm:t>
    </dgm:pt>
    <dgm:pt modelId="{31C6AE1A-1EF9-4732-A5B8-D4A86773D0E4}" type="sibTrans" cxnId="{F4D96C1A-9EB6-47F5-9054-7730B45167A7}">
      <dgm:prSet/>
      <dgm:spPr/>
      <dgm:t>
        <a:bodyPr/>
        <a:lstStyle/>
        <a:p>
          <a:endParaRPr lang="en-US"/>
        </a:p>
      </dgm:t>
    </dgm:pt>
    <dgm:pt modelId="{581F1A1C-9718-4867-932B-F8A34DC12429}" type="pres">
      <dgm:prSet presAssocID="{BEE56681-4468-45A9-96C6-AE94A19B456D}" presName="linearFlow" presStyleCnt="0">
        <dgm:presLayoutVars>
          <dgm:resizeHandles val="exact"/>
        </dgm:presLayoutVars>
      </dgm:prSet>
      <dgm:spPr/>
    </dgm:pt>
    <dgm:pt modelId="{2A2FDC1E-941A-4D9E-B487-043B37A0278F}" type="pres">
      <dgm:prSet presAssocID="{ED329B1F-E8B0-4886-A883-D74479516320}" presName="node" presStyleLbl="node1" presStyleIdx="0" presStyleCnt="5">
        <dgm:presLayoutVars>
          <dgm:bulletEnabled val="1"/>
        </dgm:presLayoutVars>
      </dgm:prSet>
      <dgm:spPr/>
      <dgm:t>
        <a:bodyPr/>
        <a:lstStyle/>
        <a:p>
          <a:endParaRPr lang="en-US"/>
        </a:p>
      </dgm:t>
    </dgm:pt>
    <dgm:pt modelId="{D8441870-5028-4524-94D7-72452E2E8896}" type="pres">
      <dgm:prSet presAssocID="{7753EC4E-B90C-48EF-BF8E-32B66A9DCF82}" presName="sibTrans" presStyleLbl="sibTrans2D1" presStyleIdx="0" presStyleCnt="4"/>
      <dgm:spPr/>
      <dgm:t>
        <a:bodyPr/>
        <a:lstStyle/>
        <a:p>
          <a:endParaRPr lang="en-US"/>
        </a:p>
      </dgm:t>
    </dgm:pt>
    <dgm:pt modelId="{76636AC4-F77E-4499-B156-2CB1ED039B1E}" type="pres">
      <dgm:prSet presAssocID="{7753EC4E-B90C-48EF-BF8E-32B66A9DCF82}" presName="connectorText" presStyleLbl="sibTrans2D1" presStyleIdx="0" presStyleCnt="4"/>
      <dgm:spPr/>
      <dgm:t>
        <a:bodyPr/>
        <a:lstStyle/>
        <a:p>
          <a:endParaRPr lang="en-US"/>
        </a:p>
      </dgm:t>
    </dgm:pt>
    <dgm:pt modelId="{1F66FAC2-3F7F-4810-8960-522D4522E195}" type="pres">
      <dgm:prSet presAssocID="{2AA24F52-8790-45FD-933E-457FE56AD10E}" presName="node" presStyleLbl="node1" presStyleIdx="1" presStyleCnt="5">
        <dgm:presLayoutVars>
          <dgm:bulletEnabled val="1"/>
        </dgm:presLayoutVars>
      </dgm:prSet>
      <dgm:spPr/>
      <dgm:t>
        <a:bodyPr/>
        <a:lstStyle/>
        <a:p>
          <a:endParaRPr lang="en-US"/>
        </a:p>
      </dgm:t>
    </dgm:pt>
    <dgm:pt modelId="{73C3DB0E-1B6E-4B2F-870B-A6C68F8EF49B}" type="pres">
      <dgm:prSet presAssocID="{8A14AF18-8976-41FB-B537-100DD19E753E}" presName="sibTrans" presStyleLbl="sibTrans2D1" presStyleIdx="1" presStyleCnt="4"/>
      <dgm:spPr/>
      <dgm:t>
        <a:bodyPr/>
        <a:lstStyle/>
        <a:p>
          <a:endParaRPr lang="en-US"/>
        </a:p>
      </dgm:t>
    </dgm:pt>
    <dgm:pt modelId="{1CB5241A-4099-47E3-B14D-D63BC44D5AD4}" type="pres">
      <dgm:prSet presAssocID="{8A14AF18-8976-41FB-B537-100DD19E753E}" presName="connectorText" presStyleLbl="sibTrans2D1" presStyleIdx="1" presStyleCnt="4"/>
      <dgm:spPr/>
      <dgm:t>
        <a:bodyPr/>
        <a:lstStyle/>
        <a:p>
          <a:endParaRPr lang="en-US"/>
        </a:p>
      </dgm:t>
    </dgm:pt>
    <dgm:pt modelId="{FC9830C0-149F-4F13-A266-D25B34FB50E8}" type="pres">
      <dgm:prSet presAssocID="{764665B3-544A-49E4-B838-4064E9A56328}" presName="node" presStyleLbl="node1" presStyleIdx="2" presStyleCnt="5">
        <dgm:presLayoutVars>
          <dgm:bulletEnabled val="1"/>
        </dgm:presLayoutVars>
      </dgm:prSet>
      <dgm:spPr/>
      <dgm:t>
        <a:bodyPr/>
        <a:lstStyle/>
        <a:p>
          <a:endParaRPr lang="en-US"/>
        </a:p>
      </dgm:t>
    </dgm:pt>
    <dgm:pt modelId="{A854BDE3-7A55-4AA7-81C2-DE35169D5CC3}" type="pres">
      <dgm:prSet presAssocID="{D3917970-CA2C-4155-8F00-B6FA8DA8E85E}" presName="sibTrans" presStyleLbl="sibTrans2D1" presStyleIdx="2" presStyleCnt="4"/>
      <dgm:spPr/>
      <dgm:t>
        <a:bodyPr/>
        <a:lstStyle/>
        <a:p>
          <a:endParaRPr lang="en-US"/>
        </a:p>
      </dgm:t>
    </dgm:pt>
    <dgm:pt modelId="{BEBB8F49-58BA-4FAB-8CEE-3CE8247A6F6C}" type="pres">
      <dgm:prSet presAssocID="{D3917970-CA2C-4155-8F00-B6FA8DA8E85E}" presName="connectorText" presStyleLbl="sibTrans2D1" presStyleIdx="2" presStyleCnt="4"/>
      <dgm:spPr/>
      <dgm:t>
        <a:bodyPr/>
        <a:lstStyle/>
        <a:p>
          <a:endParaRPr lang="en-US"/>
        </a:p>
      </dgm:t>
    </dgm:pt>
    <dgm:pt modelId="{968A1213-EB8A-4B55-BB87-1EE9C163D4FC}" type="pres">
      <dgm:prSet presAssocID="{547C9F5F-FCB6-4AC6-8DE5-7FC9B6A5607F}" presName="node" presStyleLbl="node1" presStyleIdx="3" presStyleCnt="5">
        <dgm:presLayoutVars>
          <dgm:bulletEnabled val="1"/>
        </dgm:presLayoutVars>
      </dgm:prSet>
      <dgm:spPr/>
      <dgm:t>
        <a:bodyPr/>
        <a:lstStyle/>
        <a:p>
          <a:endParaRPr lang="en-US"/>
        </a:p>
      </dgm:t>
    </dgm:pt>
    <dgm:pt modelId="{D4423180-DC49-4A58-A171-0A07A1EED027}" type="pres">
      <dgm:prSet presAssocID="{31C6AE1A-1EF9-4732-A5B8-D4A86773D0E4}" presName="sibTrans" presStyleLbl="sibTrans2D1" presStyleIdx="3" presStyleCnt="4"/>
      <dgm:spPr/>
      <dgm:t>
        <a:bodyPr/>
        <a:lstStyle/>
        <a:p>
          <a:endParaRPr lang="en-US"/>
        </a:p>
      </dgm:t>
    </dgm:pt>
    <dgm:pt modelId="{35A8080F-400C-4114-B5D5-3BE52AC4A7E8}" type="pres">
      <dgm:prSet presAssocID="{31C6AE1A-1EF9-4732-A5B8-D4A86773D0E4}" presName="connectorText" presStyleLbl="sibTrans2D1" presStyleIdx="3" presStyleCnt="4"/>
      <dgm:spPr/>
      <dgm:t>
        <a:bodyPr/>
        <a:lstStyle/>
        <a:p>
          <a:endParaRPr lang="en-US"/>
        </a:p>
      </dgm:t>
    </dgm:pt>
    <dgm:pt modelId="{4C59CD18-B0AC-40D0-B697-E82E82A376AE}" type="pres">
      <dgm:prSet presAssocID="{295B4CE7-1550-4D30-828F-7102007B9379}" presName="node" presStyleLbl="node1" presStyleIdx="4" presStyleCnt="5">
        <dgm:presLayoutVars>
          <dgm:bulletEnabled val="1"/>
        </dgm:presLayoutVars>
      </dgm:prSet>
      <dgm:spPr/>
      <dgm:t>
        <a:bodyPr/>
        <a:lstStyle/>
        <a:p>
          <a:endParaRPr lang="en-US"/>
        </a:p>
      </dgm:t>
    </dgm:pt>
  </dgm:ptLst>
  <dgm:cxnLst>
    <dgm:cxn modelId="{3B05ED00-C0FA-48FE-9120-8246468406B0}" type="presOf" srcId="{BEE56681-4468-45A9-96C6-AE94A19B456D}" destId="{581F1A1C-9718-4867-932B-F8A34DC12429}" srcOrd="0" destOrd="0" presId="urn:microsoft.com/office/officeart/2005/8/layout/process2"/>
    <dgm:cxn modelId="{F79E4873-661E-463D-87AE-8112E46FF9E3}" type="presOf" srcId="{7753EC4E-B90C-48EF-BF8E-32B66A9DCF82}" destId="{76636AC4-F77E-4499-B156-2CB1ED039B1E}" srcOrd="1" destOrd="0" presId="urn:microsoft.com/office/officeart/2005/8/layout/process2"/>
    <dgm:cxn modelId="{DCB9102F-2192-4DF1-AED1-D086E501FAB0}" type="presOf" srcId="{8A14AF18-8976-41FB-B537-100DD19E753E}" destId="{73C3DB0E-1B6E-4B2F-870B-A6C68F8EF49B}" srcOrd="0" destOrd="0" presId="urn:microsoft.com/office/officeart/2005/8/layout/process2"/>
    <dgm:cxn modelId="{84572C45-7813-4019-B955-C4355552DD6D}" type="presOf" srcId="{547C9F5F-FCB6-4AC6-8DE5-7FC9B6A5607F}" destId="{968A1213-EB8A-4B55-BB87-1EE9C163D4FC}" srcOrd="0" destOrd="0" presId="urn:microsoft.com/office/officeart/2005/8/layout/process2"/>
    <dgm:cxn modelId="{2472942A-EB9C-409A-89F1-4F9619312FD4}" type="presOf" srcId="{2AA24F52-8790-45FD-933E-457FE56AD10E}" destId="{1F66FAC2-3F7F-4810-8960-522D4522E195}" srcOrd="0" destOrd="0" presId="urn:microsoft.com/office/officeart/2005/8/layout/process2"/>
    <dgm:cxn modelId="{09DE9458-7B5D-4C97-8735-E732E7F7BF56}" srcId="{BEE56681-4468-45A9-96C6-AE94A19B456D}" destId="{295B4CE7-1550-4D30-828F-7102007B9379}" srcOrd="4" destOrd="0" parTransId="{B79E9E58-C99C-4FC7-A47F-9893D9092F38}" sibTransId="{65107DF9-0E93-4F09-B715-1A659C6821FA}"/>
    <dgm:cxn modelId="{4A3C56FA-C587-4661-A814-62376D7D87FD}" srcId="{BEE56681-4468-45A9-96C6-AE94A19B456D}" destId="{764665B3-544A-49E4-B838-4064E9A56328}" srcOrd="2" destOrd="0" parTransId="{7734B49D-09E6-49C8-BC07-A0AABC693E3C}" sibTransId="{D3917970-CA2C-4155-8F00-B6FA8DA8E85E}"/>
    <dgm:cxn modelId="{8EB3B86A-3E8A-45FF-96A5-33A22A168F27}" type="presOf" srcId="{764665B3-544A-49E4-B838-4064E9A56328}" destId="{FC9830C0-149F-4F13-A266-D25B34FB50E8}" srcOrd="0" destOrd="0" presId="urn:microsoft.com/office/officeart/2005/8/layout/process2"/>
    <dgm:cxn modelId="{F4D96C1A-9EB6-47F5-9054-7730B45167A7}" srcId="{BEE56681-4468-45A9-96C6-AE94A19B456D}" destId="{547C9F5F-FCB6-4AC6-8DE5-7FC9B6A5607F}" srcOrd="3" destOrd="0" parTransId="{1B4A0871-3802-46DC-9B12-1F5EEEDC09A9}" sibTransId="{31C6AE1A-1EF9-4732-A5B8-D4A86773D0E4}"/>
    <dgm:cxn modelId="{94BF8D66-A89F-47E4-A170-AC4C230A7E3E}" type="presOf" srcId="{D3917970-CA2C-4155-8F00-B6FA8DA8E85E}" destId="{A854BDE3-7A55-4AA7-81C2-DE35169D5CC3}" srcOrd="0" destOrd="0" presId="urn:microsoft.com/office/officeart/2005/8/layout/process2"/>
    <dgm:cxn modelId="{37B653F5-C3DB-4CC5-9296-EBB972B73605}" type="presOf" srcId="{ED329B1F-E8B0-4886-A883-D74479516320}" destId="{2A2FDC1E-941A-4D9E-B487-043B37A0278F}" srcOrd="0" destOrd="0" presId="urn:microsoft.com/office/officeart/2005/8/layout/process2"/>
    <dgm:cxn modelId="{E30D5E8C-56E0-46C5-8E91-0552CB6B0E55}" type="presOf" srcId="{8A14AF18-8976-41FB-B537-100DD19E753E}" destId="{1CB5241A-4099-47E3-B14D-D63BC44D5AD4}" srcOrd="1" destOrd="0" presId="urn:microsoft.com/office/officeart/2005/8/layout/process2"/>
    <dgm:cxn modelId="{9EDE7886-813F-4AC5-BEFE-3DDC208B77DC}" type="presOf" srcId="{31C6AE1A-1EF9-4732-A5B8-D4A86773D0E4}" destId="{D4423180-DC49-4A58-A171-0A07A1EED027}" srcOrd="0" destOrd="0" presId="urn:microsoft.com/office/officeart/2005/8/layout/process2"/>
    <dgm:cxn modelId="{C44CFEA2-1CB4-49EF-9427-EAC379297255}" type="presOf" srcId="{D3917970-CA2C-4155-8F00-B6FA8DA8E85E}" destId="{BEBB8F49-58BA-4FAB-8CEE-3CE8247A6F6C}" srcOrd="1" destOrd="0" presId="urn:microsoft.com/office/officeart/2005/8/layout/process2"/>
    <dgm:cxn modelId="{4BBE0E96-A162-4552-845E-1B1A2B44B4EC}" type="presOf" srcId="{7753EC4E-B90C-48EF-BF8E-32B66A9DCF82}" destId="{D8441870-5028-4524-94D7-72452E2E8896}" srcOrd="0" destOrd="0" presId="urn:microsoft.com/office/officeart/2005/8/layout/process2"/>
    <dgm:cxn modelId="{35F79894-2499-4200-B412-625707DE1095}" srcId="{BEE56681-4468-45A9-96C6-AE94A19B456D}" destId="{ED329B1F-E8B0-4886-A883-D74479516320}" srcOrd="0" destOrd="0" parTransId="{FAE9559C-A41A-4D8B-A57C-B441502A237E}" sibTransId="{7753EC4E-B90C-48EF-BF8E-32B66A9DCF82}"/>
    <dgm:cxn modelId="{144BC1F6-C79C-445D-A479-9B3177E52B9A}" type="presOf" srcId="{31C6AE1A-1EF9-4732-A5B8-D4A86773D0E4}" destId="{35A8080F-400C-4114-B5D5-3BE52AC4A7E8}" srcOrd="1" destOrd="0" presId="urn:microsoft.com/office/officeart/2005/8/layout/process2"/>
    <dgm:cxn modelId="{BEC0C7F4-14E0-45BE-A439-FC6C5A074952}" type="presOf" srcId="{295B4CE7-1550-4D30-828F-7102007B9379}" destId="{4C59CD18-B0AC-40D0-B697-E82E82A376AE}" srcOrd="0" destOrd="0" presId="urn:microsoft.com/office/officeart/2005/8/layout/process2"/>
    <dgm:cxn modelId="{CF82F58A-FE09-4593-A991-7FC57A3AC964}" srcId="{BEE56681-4468-45A9-96C6-AE94A19B456D}" destId="{2AA24F52-8790-45FD-933E-457FE56AD10E}" srcOrd="1" destOrd="0" parTransId="{608067D9-5268-441F-9B22-10CEC4B9DA1B}" sibTransId="{8A14AF18-8976-41FB-B537-100DD19E753E}"/>
    <dgm:cxn modelId="{98D01136-2100-45E2-8C74-09DAC8CB602B}" type="presParOf" srcId="{581F1A1C-9718-4867-932B-F8A34DC12429}" destId="{2A2FDC1E-941A-4D9E-B487-043B37A0278F}" srcOrd="0" destOrd="0" presId="urn:microsoft.com/office/officeart/2005/8/layout/process2"/>
    <dgm:cxn modelId="{06408869-8165-4FD0-B9B2-72CC6E38AFF9}" type="presParOf" srcId="{581F1A1C-9718-4867-932B-F8A34DC12429}" destId="{D8441870-5028-4524-94D7-72452E2E8896}" srcOrd="1" destOrd="0" presId="urn:microsoft.com/office/officeart/2005/8/layout/process2"/>
    <dgm:cxn modelId="{A764E867-1EC3-46E3-B554-05C585FCA92B}" type="presParOf" srcId="{D8441870-5028-4524-94D7-72452E2E8896}" destId="{76636AC4-F77E-4499-B156-2CB1ED039B1E}" srcOrd="0" destOrd="0" presId="urn:microsoft.com/office/officeart/2005/8/layout/process2"/>
    <dgm:cxn modelId="{9B7BE8EF-03A8-422A-9A79-15D3AF4B09ED}" type="presParOf" srcId="{581F1A1C-9718-4867-932B-F8A34DC12429}" destId="{1F66FAC2-3F7F-4810-8960-522D4522E195}" srcOrd="2" destOrd="0" presId="urn:microsoft.com/office/officeart/2005/8/layout/process2"/>
    <dgm:cxn modelId="{7EFE4F27-0A17-4EAE-A473-701306E5FB11}" type="presParOf" srcId="{581F1A1C-9718-4867-932B-F8A34DC12429}" destId="{73C3DB0E-1B6E-4B2F-870B-A6C68F8EF49B}" srcOrd="3" destOrd="0" presId="urn:microsoft.com/office/officeart/2005/8/layout/process2"/>
    <dgm:cxn modelId="{214A2B88-FA2B-412A-AA29-A3F7C6E79752}" type="presParOf" srcId="{73C3DB0E-1B6E-4B2F-870B-A6C68F8EF49B}" destId="{1CB5241A-4099-47E3-B14D-D63BC44D5AD4}" srcOrd="0" destOrd="0" presId="urn:microsoft.com/office/officeart/2005/8/layout/process2"/>
    <dgm:cxn modelId="{1048FA84-1110-48BB-892D-3BF684919759}" type="presParOf" srcId="{581F1A1C-9718-4867-932B-F8A34DC12429}" destId="{FC9830C0-149F-4F13-A266-D25B34FB50E8}" srcOrd="4" destOrd="0" presId="urn:microsoft.com/office/officeart/2005/8/layout/process2"/>
    <dgm:cxn modelId="{0AB9B343-540E-4F3E-9CFA-ECF6B99468A8}" type="presParOf" srcId="{581F1A1C-9718-4867-932B-F8A34DC12429}" destId="{A854BDE3-7A55-4AA7-81C2-DE35169D5CC3}" srcOrd="5" destOrd="0" presId="urn:microsoft.com/office/officeart/2005/8/layout/process2"/>
    <dgm:cxn modelId="{2A964A0D-AC82-4E7F-88B2-F575E7063544}" type="presParOf" srcId="{A854BDE3-7A55-4AA7-81C2-DE35169D5CC3}" destId="{BEBB8F49-58BA-4FAB-8CEE-3CE8247A6F6C}" srcOrd="0" destOrd="0" presId="urn:microsoft.com/office/officeart/2005/8/layout/process2"/>
    <dgm:cxn modelId="{4385FF37-635D-4221-B760-D887131316F8}" type="presParOf" srcId="{581F1A1C-9718-4867-932B-F8A34DC12429}" destId="{968A1213-EB8A-4B55-BB87-1EE9C163D4FC}" srcOrd="6" destOrd="0" presId="urn:microsoft.com/office/officeart/2005/8/layout/process2"/>
    <dgm:cxn modelId="{482AE924-AB64-4814-9B97-8E53F3F4D957}" type="presParOf" srcId="{581F1A1C-9718-4867-932B-F8A34DC12429}" destId="{D4423180-DC49-4A58-A171-0A07A1EED027}" srcOrd="7" destOrd="0" presId="urn:microsoft.com/office/officeart/2005/8/layout/process2"/>
    <dgm:cxn modelId="{479320E5-A163-48B2-88A7-8A114093F3B9}" type="presParOf" srcId="{D4423180-DC49-4A58-A171-0A07A1EED027}" destId="{35A8080F-400C-4114-B5D5-3BE52AC4A7E8}" srcOrd="0" destOrd="0" presId="urn:microsoft.com/office/officeart/2005/8/layout/process2"/>
    <dgm:cxn modelId="{2FABEF82-9C8F-432B-AB54-805A9EE33EFE}" type="presParOf" srcId="{581F1A1C-9718-4867-932B-F8A34DC12429}" destId="{4C59CD18-B0AC-40D0-B697-E82E82A376AE}" srcOrd="8" destOrd="0" presId="urn:microsoft.com/office/officeart/2005/8/layout/process2"/>
  </dgm:cxnLst>
  <dgm:bg/>
  <dgm:whole/>
  <dgm:extLst>
    <a:ext uri="http://schemas.microsoft.com/office/drawing/2008/diagram">
      <dsp:dataModelExt xmlns:dsp="http://schemas.microsoft.com/office/drawing/2008/diagram" xmlns="" relId="rId4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E56681-4468-45A9-96C6-AE94A19B456D}" type="doc">
      <dgm:prSet loTypeId="urn:microsoft.com/office/officeart/2005/8/layout/process2" loCatId="process" qsTypeId="urn:microsoft.com/office/officeart/2005/8/quickstyle/simple1" qsCatId="simple" csTypeId="urn:microsoft.com/office/officeart/2005/8/colors/accent1_2" csCatId="accent1" phldr="1"/>
      <dgm:spPr/>
    </dgm:pt>
    <dgm:pt modelId="{ED329B1F-E8B0-4886-A883-D74479516320}">
      <dgm:prSet phldrT="[Text]"/>
      <dgm:spPr>
        <a:solidFill>
          <a:schemeClr val="accent2">
            <a:lumMod val="50000"/>
          </a:schemeClr>
        </a:solidFill>
      </dgm:spPr>
      <dgm:t>
        <a:bodyPr/>
        <a:lstStyle/>
        <a:p>
          <a:r>
            <a:rPr lang="en-US" dirty="0" smtClean="0"/>
            <a:t>RS/ FD documentation</a:t>
          </a:r>
          <a:endParaRPr lang="en-US" dirty="0"/>
        </a:p>
      </dgm:t>
    </dgm:pt>
    <dgm:pt modelId="{FAE9559C-A41A-4D8B-A57C-B441502A237E}" type="parTrans" cxnId="{35F79894-2499-4200-B412-625707DE1095}">
      <dgm:prSet/>
      <dgm:spPr/>
      <dgm:t>
        <a:bodyPr/>
        <a:lstStyle/>
        <a:p>
          <a:endParaRPr lang="en-US"/>
        </a:p>
      </dgm:t>
    </dgm:pt>
    <dgm:pt modelId="{7753EC4E-B90C-48EF-BF8E-32B66A9DCF82}" type="sibTrans" cxnId="{35F79894-2499-4200-B412-625707DE1095}">
      <dgm:prSet/>
      <dgm:spPr/>
      <dgm:t>
        <a:bodyPr/>
        <a:lstStyle/>
        <a:p>
          <a:endParaRPr lang="en-US" dirty="0"/>
        </a:p>
      </dgm:t>
    </dgm:pt>
    <dgm:pt modelId="{2AA24F52-8790-45FD-933E-457FE56AD10E}">
      <dgm:prSet phldrT="[Text]"/>
      <dgm:spPr>
        <a:solidFill>
          <a:srgbClr val="3A5A82"/>
        </a:solidFill>
      </dgm:spPr>
      <dgm:t>
        <a:bodyPr/>
        <a:lstStyle/>
        <a:p>
          <a:r>
            <a:rPr lang="en-US" dirty="0" smtClean="0"/>
            <a:t>Analyze test category of RS requirements</a:t>
          </a:r>
          <a:endParaRPr lang="en-US" dirty="0"/>
        </a:p>
      </dgm:t>
    </dgm:pt>
    <dgm:pt modelId="{608067D9-5268-441F-9B22-10CEC4B9DA1B}" type="parTrans" cxnId="{CF82F58A-FE09-4593-A991-7FC57A3AC964}">
      <dgm:prSet/>
      <dgm:spPr/>
      <dgm:t>
        <a:bodyPr/>
        <a:lstStyle/>
        <a:p>
          <a:endParaRPr lang="en-US"/>
        </a:p>
      </dgm:t>
    </dgm:pt>
    <dgm:pt modelId="{8A14AF18-8976-41FB-B537-100DD19E753E}" type="sibTrans" cxnId="{CF82F58A-FE09-4593-A991-7FC57A3AC964}">
      <dgm:prSet/>
      <dgm:spPr/>
      <dgm:t>
        <a:bodyPr/>
        <a:lstStyle/>
        <a:p>
          <a:endParaRPr lang="en-US"/>
        </a:p>
      </dgm:t>
    </dgm:pt>
    <dgm:pt modelId="{764665B3-544A-49E4-B838-4064E9A56328}">
      <dgm:prSet phldrT="[Text]"/>
      <dgm:spPr>
        <a:solidFill>
          <a:srgbClr val="3A5A82"/>
        </a:solidFill>
      </dgm:spPr>
      <dgm:t>
        <a:bodyPr/>
        <a:lstStyle/>
        <a:p>
          <a:r>
            <a:rPr lang="en-US" dirty="0" smtClean="0"/>
            <a:t>Test spec development</a:t>
          </a:r>
          <a:endParaRPr lang="en-US" dirty="0"/>
        </a:p>
      </dgm:t>
    </dgm:pt>
    <dgm:pt modelId="{7734B49D-09E6-49C8-BC07-A0AABC693E3C}" type="parTrans" cxnId="{4A3C56FA-C587-4661-A814-62376D7D87FD}">
      <dgm:prSet/>
      <dgm:spPr/>
      <dgm:t>
        <a:bodyPr/>
        <a:lstStyle/>
        <a:p>
          <a:endParaRPr lang="en-US"/>
        </a:p>
      </dgm:t>
    </dgm:pt>
    <dgm:pt modelId="{D3917970-CA2C-4155-8F00-B6FA8DA8E85E}" type="sibTrans" cxnId="{4A3C56FA-C587-4661-A814-62376D7D87FD}">
      <dgm:prSet/>
      <dgm:spPr/>
      <dgm:t>
        <a:bodyPr/>
        <a:lstStyle/>
        <a:p>
          <a:endParaRPr lang="en-US"/>
        </a:p>
      </dgm:t>
    </dgm:pt>
    <dgm:pt modelId="{295B4CE7-1550-4D30-828F-7102007B9379}">
      <dgm:prSet phldrT="[Text]"/>
      <dgm:spPr>
        <a:solidFill>
          <a:srgbClr val="A7A7A7"/>
        </a:solidFill>
      </dgm:spPr>
      <dgm:t>
        <a:bodyPr/>
        <a:lstStyle/>
        <a:p>
          <a:r>
            <a:rPr lang="en-US" dirty="0" smtClean="0"/>
            <a:t>Execute and evaluate tests </a:t>
          </a:r>
          <a:endParaRPr lang="en-US" dirty="0"/>
        </a:p>
      </dgm:t>
    </dgm:pt>
    <dgm:pt modelId="{B79E9E58-C99C-4FC7-A47F-9893D9092F38}" type="parTrans" cxnId="{09DE9458-7B5D-4C97-8735-E732E7F7BF56}">
      <dgm:prSet/>
      <dgm:spPr/>
      <dgm:t>
        <a:bodyPr/>
        <a:lstStyle/>
        <a:p>
          <a:endParaRPr lang="en-US"/>
        </a:p>
      </dgm:t>
    </dgm:pt>
    <dgm:pt modelId="{65107DF9-0E93-4F09-B715-1A659C6821FA}" type="sibTrans" cxnId="{09DE9458-7B5D-4C97-8735-E732E7F7BF56}">
      <dgm:prSet/>
      <dgm:spPr/>
      <dgm:t>
        <a:bodyPr/>
        <a:lstStyle/>
        <a:p>
          <a:endParaRPr lang="en-US"/>
        </a:p>
      </dgm:t>
    </dgm:pt>
    <dgm:pt modelId="{547C9F5F-FCB6-4AC6-8DE5-7FC9B6A5607F}">
      <dgm:prSet phldrT="[Text]"/>
      <dgm:spPr>
        <a:solidFill>
          <a:srgbClr val="A7A7A7"/>
        </a:solidFill>
      </dgm:spPr>
      <dgm:t>
        <a:bodyPr/>
        <a:lstStyle/>
        <a:p>
          <a:r>
            <a:rPr lang="en-US" noProof="0" dirty="0" smtClean="0"/>
            <a:t>Test automation</a:t>
          </a:r>
          <a:endParaRPr lang="en-US" noProof="0" dirty="0"/>
        </a:p>
      </dgm:t>
    </dgm:pt>
    <dgm:pt modelId="{1B4A0871-3802-46DC-9B12-1F5EEEDC09A9}" type="parTrans" cxnId="{F4D96C1A-9EB6-47F5-9054-7730B45167A7}">
      <dgm:prSet/>
      <dgm:spPr/>
      <dgm:t>
        <a:bodyPr/>
        <a:lstStyle/>
        <a:p>
          <a:endParaRPr lang="en-US"/>
        </a:p>
      </dgm:t>
    </dgm:pt>
    <dgm:pt modelId="{31C6AE1A-1EF9-4732-A5B8-D4A86773D0E4}" type="sibTrans" cxnId="{F4D96C1A-9EB6-47F5-9054-7730B45167A7}">
      <dgm:prSet/>
      <dgm:spPr/>
      <dgm:t>
        <a:bodyPr/>
        <a:lstStyle/>
        <a:p>
          <a:endParaRPr lang="en-US"/>
        </a:p>
      </dgm:t>
    </dgm:pt>
    <dgm:pt modelId="{EC9E4567-DEFA-40C1-B222-A7C89733C132}">
      <dgm:prSet phldrT="[Text]"/>
      <dgm:spPr>
        <a:solidFill>
          <a:srgbClr val="A7A7A7"/>
        </a:solidFill>
      </dgm:spPr>
      <dgm:t>
        <a:bodyPr/>
        <a:lstStyle/>
        <a:p>
          <a:r>
            <a:rPr lang="en-US" dirty="0" smtClean="0"/>
            <a:t>[Optional]: Further test steps</a:t>
          </a:r>
          <a:endParaRPr lang="en-US" dirty="0"/>
        </a:p>
      </dgm:t>
    </dgm:pt>
    <dgm:pt modelId="{A9190CE1-5A0B-4EC1-80FD-B80959AD74E2}" type="parTrans" cxnId="{85CCF709-1B1B-4857-9A4E-4B396D23A95B}">
      <dgm:prSet/>
      <dgm:spPr/>
      <dgm:t>
        <a:bodyPr/>
        <a:lstStyle/>
        <a:p>
          <a:endParaRPr lang="en-US"/>
        </a:p>
      </dgm:t>
    </dgm:pt>
    <dgm:pt modelId="{461D54C0-1551-4E6A-84FE-C4A9DA6C78CF}" type="sibTrans" cxnId="{85CCF709-1B1B-4857-9A4E-4B396D23A95B}">
      <dgm:prSet/>
      <dgm:spPr/>
      <dgm:t>
        <a:bodyPr/>
        <a:lstStyle/>
        <a:p>
          <a:endParaRPr lang="en-US"/>
        </a:p>
      </dgm:t>
    </dgm:pt>
    <dgm:pt modelId="{581F1A1C-9718-4867-932B-F8A34DC12429}" type="pres">
      <dgm:prSet presAssocID="{BEE56681-4468-45A9-96C6-AE94A19B456D}" presName="linearFlow" presStyleCnt="0">
        <dgm:presLayoutVars>
          <dgm:resizeHandles val="exact"/>
        </dgm:presLayoutVars>
      </dgm:prSet>
      <dgm:spPr/>
    </dgm:pt>
    <dgm:pt modelId="{2A2FDC1E-941A-4D9E-B487-043B37A0278F}" type="pres">
      <dgm:prSet presAssocID="{ED329B1F-E8B0-4886-A883-D74479516320}" presName="node" presStyleLbl="node1" presStyleIdx="0" presStyleCnt="6">
        <dgm:presLayoutVars>
          <dgm:bulletEnabled val="1"/>
        </dgm:presLayoutVars>
      </dgm:prSet>
      <dgm:spPr/>
      <dgm:t>
        <a:bodyPr/>
        <a:lstStyle/>
        <a:p>
          <a:endParaRPr lang="en-US"/>
        </a:p>
      </dgm:t>
    </dgm:pt>
    <dgm:pt modelId="{D8441870-5028-4524-94D7-72452E2E8896}" type="pres">
      <dgm:prSet presAssocID="{7753EC4E-B90C-48EF-BF8E-32B66A9DCF82}" presName="sibTrans" presStyleLbl="sibTrans2D1" presStyleIdx="0" presStyleCnt="5"/>
      <dgm:spPr/>
      <dgm:t>
        <a:bodyPr/>
        <a:lstStyle/>
        <a:p>
          <a:endParaRPr lang="en-US"/>
        </a:p>
      </dgm:t>
    </dgm:pt>
    <dgm:pt modelId="{76636AC4-F77E-4499-B156-2CB1ED039B1E}" type="pres">
      <dgm:prSet presAssocID="{7753EC4E-B90C-48EF-BF8E-32B66A9DCF82}" presName="connectorText" presStyleLbl="sibTrans2D1" presStyleIdx="0" presStyleCnt="5"/>
      <dgm:spPr/>
      <dgm:t>
        <a:bodyPr/>
        <a:lstStyle/>
        <a:p>
          <a:endParaRPr lang="en-US"/>
        </a:p>
      </dgm:t>
    </dgm:pt>
    <dgm:pt modelId="{1F66FAC2-3F7F-4810-8960-522D4522E195}" type="pres">
      <dgm:prSet presAssocID="{2AA24F52-8790-45FD-933E-457FE56AD10E}" presName="node" presStyleLbl="node1" presStyleIdx="1" presStyleCnt="6">
        <dgm:presLayoutVars>
          <dgm:bulletEnabled val="1"/>
        </dgm:presLayoutVars>
      </dgm:prSet>
      <dgm:spPr/>
      <dgm:t>
        <a:bodyPr/>
        <a:lstStyle/>
        <a:p>
          <a:endParaRPr lang="en-US"/>
        </a:p>
      </dgm:t>
    </dgm:pt>
    <dgm:pt modelId="{73C3DB0E-1B6E-4B2F-870B-A6C68F8EF49B}" type="pres">
      <dgm:prSet presAssocID="{8A14AF18-8976-41FB-B537-100DD19E753E}" presName="sibTrans" presStyleLbl="sibTrans2D1" presStyleIdx="1" presStyleCnt="5"/>
      <dgm:spPr/>
      <dgm:t>
        <a:bodyPr/>
        <a:lstStyle/>
        <a:p>
          <a:endParaRPr lang="en-US"/>
        </a:p>
      </dgm:t>
    </dgm:pt>
    <dgm:pt modelId="{1CB5241A-4099-47E3-B14D-D63BC44D5AD4}" type="pres">
      <dgm:prSet presAssocID="{8A14AF18-8976-41FB-B537-100DD19E753E}" presName="connectorText" presStyleLbl="sibTrans2D1" presStyleIdx="1" presStyleCnt="5"/>
      <dgm:spPr/>
      <dgm:t>
        <a:bodyPr/>
        <a:lstStyle/>
        <a:p>
          <a:endParaRPr lang="en-US"/>
        </a:p>
      </dgm:t>
    </dgm:pt>
    <dgm:pt modelId="{FC9830C0-149F-4F13-A266-D25B34FB50E8}" type="pres">
      <dgm:prSet presAssocID="{764665B3-544A-49E4-B838-4064E9A56328}" presName="node" presStyleLbl="node1" presStyleIdx="2" presStyleCnt="6">
        <dgm:presLayoutVars>
          <dgm:bulletEnabled val="1"/>
        </dgm:presLayoutVars>
      </dgm:prSet>
      <dgm:spPr/>
      <dgm:t>
        <a:bodyPr/>
        <a:lstStyle/>
        <a:p>
          <a:endParaRPr lang="en-US"/>
        </a:p>
      </dgm:t>
    </dgm:pt>
    <dgm:pt modelId="{A854BDE3-7A55-4AA7-81C2-DE35169D5CC3}" type="pres">
      <dgm:prSet presAssocID="{D3917970-CA2C-4155-8F00-B6FA8DA8E85E}" presName="sibTrans" presStyleLbl="sibTrans2D1" presStyleIdx="2" presStyleCnt="5"/>
      <dgm:spPr/>
      <dgm:t>
        <a:bodyPr/>
        <a:lstStyle/>
        <a:p>
          <a:endParaRPr lang="en-US"/>
        </a:p>
      </dgm:t>
    </dgm:pt>
    <dgm:pt modelId="{BEBB8F49-58BA-4FAB-8CEE-3CE8247A6F6C}" type="pres">
      <dgm:prSet presAssocID="{D3917970-CA2C-4155-8F00-B6FA8DA8E85E}" presName="connectorText" presStyleLbl="sibTrans2D1" presStyleIdx="2" presStyleCnt="5"/>
      <dgm:spPr/>
      <dgm:t>
        <a:bodyPr/>
        <a:lstStyle/>
        <a:p>
          <a:endParaRPr lang="en-US"/>
        </a:p>
      </dgm:t>
    </dgm:pt>
    <dgm:pt modelId="{968A1213-EB8A-4B55-BB87-1EE9C163D4FC}" type="pres">
      <dgm:prSet presAssocID="{547C9F5F-FCB6-4AC6-8DE5-7FC9B6A5607F}" presName="node" presStyleLbl="node1" presStyleIdx="3" presStyleCnt="6">
        <dgm:presLayoutVars>
          <dgm:bulletEnabled val="1"/>
        </dgm:presLayoutVars>
      </dgm:prSet>
      <dgm:spPr/>
      <dgm:t>
        <a:bodyPr/>
        <a:lstStyle/>
        <a:p>
          <a:endParaRPr lang="en-US"/>
        </a:p>
      </dgm:t>
    </dgm:pt>
    <dgm:pt modelId="{D4423180-DC49-4A58-A171-0A07A1EED027}" type="pres">
      <dgm:prSet presAssocID="{31C6AE1A-1EF9-4732-A5B8-D4A86773D0E4}" presName="sibTrans" presStyleLbl="sibTrans2D1" presStyleIdx="3" presStyleCnt="5"/>
      <dgm:spPr/>
      <dgm:t>
        <a:bodyPr/>
        <a:lstStyle/>
        <a:p>
          <a:endParaRPr lang="en-US"/>
        </a:p>
      </dgm:t>
    </dgm:pt>
    <dgm:pt modelId="{35A8080F-400C-4114-B5D5-3BE52AC4A7E8}" type="pres">
      <dgm:prSet presAssocID="{31C6AE1A-1EF9-4732-A5B8-D4A86773D0E4}" presName="connectorText" presStyleLbl="sibTrans2D1" presStyleIdx="3" presStyleCnt="5"/>
      <dgm:spPr/>
      <dgm:t>
        <a:bodyPr/>
        <a:lstStyle/>
        <a:p>
          <a:endParaRPr lang="en-US"/>
        </a:p>
      </dgm:t>
    </dgm:pt>
    <dgm:pt modelId="{8C3DB3DC-D695-4D72-8A23-6098EF9BE8EF}" type="pres">
      <dgm:prSet presAssocID="{EC9E4567-DEFA-40C1-B222-A7C89733C132}" presName="node" presStyleLbl="node1" presStyleIdx="4" presStyleCnt="6">
        <dgm:presLayoutVars>
          <dgm:bulletEnabled val="1"/>
        </dgm:presLayoutVars>
      </dgm:prSet>
      <dgm:spPr/>
      <dgm:t>
        <a:bodyPr/>
        <a:lstStyle/>
        <a:p>
          <a:endParaRPr lang="en-US"/>
        </a:p>
      </dgm:t>
    </dgm:pt>
    <dgm:pt modelId="{9DC431F6-BEFF-4A65-84CE-32C5A375825E}" type="pres">
      <dgm:prSet presAssocID="{461D54C0-1551-4E6A-84FE-C4A9DA6C78CF}" presName="sibTrans" presStyleLbl="sibTrans2D1" presStyleIdx="4" presStyleCnt="5"/>
      <dgm:spPr/>
      <dgm:t>
        <a:bodyPr/>
        <a:lstStyle/>
        <a:p>
          <a:endParaRPr lang="en-US"/>
        </a:p>
      </dgm:t>
    </dgm:pt>
    <dgm:pt modelId="{B1CBC27F-4FA8-436C-AFA4-E9473C7B43D5}" type="pres">
      <dgm:prSet presAssocID="{461D54C0-1551-4E6A-84FE-C4A9DA6C78CF}" presName="connectorText" presStyleLbl="sibTrans2D1" presStyleIdx="4" presStyleCnt="5"/>
      <dgm:spPr/>
      <dgm:t>
        <a:bodyPr/>
        <a:lstStyle/>
        <a:p>
          <a:endParaRPr lang="en-US"/>
        </a:p>
      </dgm:t>
    </dgm:pt>
    <dgm:pt modelId="{4C59CD18-B0AC-40D0-B697-E82E82A376AE}" type="pres">
      <dgm:prSet presAssocID="{295B4CE7-1550-4D30-828F-7102007B9379}" presName="node" presStyleLbl="node1" presStyleIdx="5" presStyleCnt="6">
        <dgm:presLayoutVars>
          <dgm:bulletEnabled val="1"/>
        </dgm:presLayoutVars>
      </dgm:prSet>
      <dgm:spPr/>
      <dgm:t>
        <a:bodyPr/>
        <a:lstStyle/>
        <a:p>
          <a:endParaRPr lang="en-US"/>
        </a:p>
      </dgm:t>
    </dgm:pt>
  </dgm:ptLst>
  <dgm:cxnLst>
    <dgm:cxn modelId="{AAC0B8E3-4A0D-485E-934B-D187D76EF205}" type="presOf" srcId="{31C6AE1A-1EF9-4732-A5B8-D4A86773D0E4}" destId="{D4423180-DC49-4A58-A171-0A07A1EED027}" srcOrd="0" destOrd="0" presId="urn:microsoft.com/office/officeart/2005/8/layout/process2"/>
    <dgm:cxn modelId="{D5EFEFC2-622B-4C1B-B5C9-A4E33C43AA3F}" type="presOf" srcId="{BEE56681-4468-45A9-96C6-AE94A19B456D}" destId="{581F1A1C-9718-4867-932B-F8A34DC12429}" srcOrd="0" destOrd="0" presId="urn:microsoft.com/office/officeart/2005/8/layout/process2"/>
    <dgm:cxn modelId="{370BCFB0-58A2-4778-A197-A3DD827BDC08}" type="presOf" srcId="{D3917970-CA2C-4155-8F00-B6FA8DA8E85E}" destId="{A854BDE3-7A55-4AA7-81C2-DE35169D5CC3}" srcOrd="0" destOrd="0" presId="urn:microsoft.com/office/officeart/2005/8/layout/process2"/>
    <dgm:cxn modelId="{CC09ED1F-124F-4FF8-90E0-07BB12AF599A}" type="presOf" srcId="{461D54C0-1551-4E6A-84FE-C4A9DA6C78CF}" destId="{B1CBC27F-4FA8-436C-AFA4-E9473C7B43D5}" srcOrd="1" destOrd="0" presId="urn:microsoft.com/office/officeart/2005/8/layout/process2"/>
    <dgm:cxn modelId="{09DE9458-7B5D-4C97-8735-E732E7F7BF56}" srcId="{BEE56681-4468-45A9-96C6-AE94A19B456D}" destId="{295B4CE7-1550-4D30-828F-7102007B9379}" srcOrd="5" destOrd="0" parTransId="{B79E9E58-C99C-4FC7-A47F-9893D9092F38}" sibTransId="{65107DF9-0E93-4F09-B715-1A659C6821FA}"/>
    <dgm:cxn modelId="{6BFE93D2-9774-4F05-A5F5-8D6BC9F4999E}" type="presOf" srcId="{7753EC4E-B90C-48EF-BF8E-32B66A9DCF82}" destId="{76636AC4-F77E-4499-B156-2CB1ED039B1E}" srcOrd="1" destOrd="0" presId="urn:microsoft.com/office/officeart/2005/8/layout/process2"/>
    <dgm:cxn modelId="{5BD604C6-7700-49C0-9973-FAE6F4B29887}" type="presOf" srcId="{7753EC4E-B90C-48EF-BF8E-32B66A9DCF82}" destId="{D8441870-5028-4524-94D7-72452E2E8896}" srcOrd="0" destOrd="0" presId="urn:microsoft.com/office/officeart/2005/8/layout/process2"/>
    <dgm:cxn modelId="{4A3C56FA-C587-4661-A814-62376D7D87FD}" srcId="{BEE56681-4468-45A9-96C6-AE94A19B456D}" destId="{764665B3-544A-49E4-B838-4064E9A56328}" srcOrd="2" destOrd="0" parTransId="{7734B49D-09E6-49C8-BC07-A0AABC693E3C}" sibTransId="{D3917970-CA2C-4155-8F00-B6FA8DA8E85E}"/>
    <dgm:cxn modelId="{51879EF6-4210-452D-88C1-664A0DB8269A}" type="presOf" srcId="{764665B3-544A-49E4-B838-4064E9A56328}" destId="{FC9830C0-149F-4F13-A266-D25B34FB50E8}" srcOrd="0" destOrd="0" presId="urn:microsoft.com/office/officeart/2005/8/layout/process2"/>
    <dgm:cxn modelId="{F4D96C1A-9EB6-47F5-9054-7730B45167A7}" srcId="{BEE56681-4468-45A9-96C6-AE94A19B456D}" destId="{547C9F5F-FCB6-4AC6-8DE5-7FC9B6A5607F}" srcOrd="3" destOrd="0" parTransId="{1B4A0871-3802-46DC-9B12-1F5EEEDC09A9}" sibTransId="{31C6AE1A-1EF9-4732-A5B8-D4A86773D0E4}"/>
    <dgm:cxn modelId="{BCB1E49C-3079-4F0B-A8CD-65427F38DDAE}" type="presOf" srcId="{ED329B1F-E8B0-4886-A883-D74479516320}" destId="{2A2FDC1E-941A-4D9E-B487-043B37A0278F}" srcOrd="0" destOrd="0" presId="urn:microsoft.com/office/officeart/2005/8/layout/process2"/>
    <dgm:cxn modelId="{BA3709E4-3E9C-423A-AFC1-9056565E09F0}" type="presOf" srcId="{EC9E4567-DEFA-40C1-B222-A7C89733C132}" destId="{8C3DB3DC-D695-4D72-8A23-6098EF9BE8EF}" srcOrd="0" destOrd="0" presId="urn:microsoft.com/office/officeart/2005/8/layout/process2"/>
    <dgm:cxn modelId="{F3B5B065-853B-4C92-8677-88A7E5152A99}" type="presOf" srcId="{31C6AE1A-1EF9-4732-A5B8-D4A86773D0E4}" destId="{35A8080F-400C-4114-B5D5-3BE52AC4A7E8}" srcOrd="1" destOrd="0" presId="urn:microsoft.com/office/officeart/2005/8/layout/process2"/>
    <dgm:cxn modelId="{A2156B82-D3F2-4631-96D1-C37608ADC07B}" type="presOf" srcId="{D3917970-CA2C-4155-8F00-B6FA8DA8E85E}" destId="{BEBB8F49-58BA-4FAB-8CEE-3CE8247A6F6C}" srcOrd="1" destOrd="0" presId="urn:microsoft.com/office/officeart/2005/8/layout/process2"/>
    <dgm:cxn modelId="{B0F78182-1C8E-42E0-A93A-69C4EF646981}" type="presOf" srcId="{547C9F5F-FCB6-4AC6-8DE5-7FC9B6A5607F}" destId="{968A1213-EB8A-4B55-BB87-1EE9C163D4FC}" srcOrd="0" destOrd="0" presId="urn:microsoft.com/office/officeart/2005/8/layout/process2"/>
    <dgm:cxn modelId="{35F79894-2499-4200-B412-625707DE1095}" srcId="{BEE56681-4468-45A9-96C6-AE94A19B456D}" destId="{ED329B1F-E8B0-4886-A883-D74479516320}" srcOrd="0" destOrd="0" parTransId="{FAE9559C-A41A-4D8B-A57C-B441502A237E}" sibTransId="{7753EC4E-B90C-48EF-BF8E-32B66A9DCF82}"/>
    <dgm:cxn modelId="{CB556825-ECDB-4B65-B93E-3BD478173779}" type="presOf" srcId="{8A14AF18-8976-41FB-B537-100DD19E753E}" destId="{1CB5241A-4099-47E3-B14D-D63BC44D5AD4}" srcOrd="1" destOrd="0" presId="urn:microsoft.com/office/officeart/2005/8/layout/process2"/>
    <dgm:cxn modelId="{237C15BD-7E82-4553-83E3-A395EB28B231}" type="presOf" srcId="{461D54C0-1551-4E6A-84FE-C4A9DA6C78CF}" destId="{9DC431F6-BEFF-4A65-84CE-32C5A375825E}" srcOrd="0" destOrd="0" presId="urn:microsoft.com/office/officeart/2005/8/layout/process2"/>
    <dgm:cxn modelId="{A828E407-6DA4-440D-A964-0408E3A1F9AA}" type="presOf" srcId="{2AA24F52-8790-45FD-933E-457FE56AD10E}" destId="{1F66FAC2-3F7F-4810-8960-522D4522E195}" srcOrd="0" destOrd="0" presId="urn:microsoft.com/office/officeart/2005/8/layout/process2"/>
    <dgm:cxn modelId="{EB56A509-DAE0-4268-9322-4FD65F90C7CF}" type="presOf" srcId="{8A14AF18-8976-41FB-B537-100DD19E753E}" destId="{73C3DB0E-1B6E-4B2F-870B-A6C68F8EF49B}" srcOrd="0" destOrd="0" presId="urn:microsoft.com/office/officeart/2005/8/layout/process2"/>
    <dgm:cxn modelId="{85CCF709-1B1B-4857-9A4E-4B396D23A95B}" srcId="{BEE56681-4468-45A9-96C6-AE94A19B456D}" destId="{EC9E4567-DEFA-40C1-B222-A7C89733C132}" srcOrd="4" destOrd="0" parTransId="{A9190CE1-5A0B-4EC1-80FD-B80959AD74E2}" sibTransId="{461D54C0-1551-4E6A-84FE-C4A9DA6C78CF}"/>
    <dgm:cxn modelId="{5FCCCB73-A245-4886-8E7A-E2CFD000DDC0}" type="presOf" srcId="{295B4CE7-1550-4D30-828F-7102007B9379}" destId="{4C59CD18-B0AC-40D0-B697-E82E82A376AE}" srcOrd="0" destOrd="0" presId="urn:microsoft.com/office/officeart/2005/8/layout/process2"/>
    <dgm:cxn modelId="{CF82F58A-FE09-4593-A991-7FC57A3AC964}" srcId="{BEE56681-4468-45A9-96C6-AE94A19B456D}" destId="{2AA24F52-8790-45FD-933E-457FE56AD10E}" srcOrd="1" destOrd="0" parTransId="{608067D9-5268-441F-9B22-10CEC4B9DA1B}" sibTransId="{8A14AF18-8976-41FB-B537-100DD19E753E}"/>
    <dgm:cxn modelId="{EE4A551D-B28A-4187-B21E-68719F60458A}" type="presParOf" srcId="{581F1A1C-9718-4867-932B-F8A34DC12429}" destId="{2A2FDC1E-941A-4D9E-B487-043B37A0278F}" srcOrd="0" destOrd="0" presId="urn:microsoft.com/office/officeart/2005/8/layout/process2"/>
    <dgm:cxn modelId="{9A4BE0EB-9931-4A4B-89E3-90016E109C7C}" type="presParOf" srcId="{581F1A1C-9718-4867-932B-F8A34DC12429}" destId="{D8441870-5028-4524-94D7-72452E2E8896}" srcOrd="1" destOrd="0" presId="urn:microsoft.com/office/officeart/2005/8/layout/process2"/>
    <dgm:cxn modelId="{A721F487-15C7-4AFC-89B1-E5C1542A0345}" type="presParOf" srcId="{D8441870-5028-4524-94D7-72452E2E8896}" destId="{76636AC4-F77E-4499-B156-2CB1ED039B1E}" srcOrd="0" destOrd="0" presId="urn:microsoft.com/office/officeart/2005/8/layout/process2"/>
    <dgm:cxn modelId="{C9D3FC25-AB63-4038-AC57-87E6A3F1F642}" type="presParOf" srcId="{581F1A1C-9718-4867-932B-F8A34DC12429}" destId="{1F66FAC2-3F7F-4810-8960-522D4522E195}" srcOrd="2" destOrd="0" presId="urn:microsoft.com/office/officeart/2005/8/layout/process2"/>
    <dgm:cxn modelId="{9CE556D1-96BC-4891-A25B-6845BB74BE7B}" type="presParOf" srcId="{581F1A1C-9718-4867-932B-F8A34DC12429}" destId="{73C3DB0E-1B6E-4B2F-870B-A6C68F8EF49B}" srcOrd="3" destOrd="0" presId="urn:microsoft.com/office/officeart/2005/8/layout/process2"/>
    <dgm:cxn modelId="{AA13EA03-B584-408C-9DC0-65609B6E8D49}" type="presParOf" srcId="{73C3DB0E-1B6E-4B2F-870B-A6C68F8EF49B}" destId="{1CB5241A-4099-47E3-B14D-D63BC44D5AD4}" srcOrd="0" destOrd="0" presId="urn:microsoft.com/office/officeart/2005/8/layout/process2"/>
    <dgm:cxn modelId="{9AAD231C-7052-46BC-A169-C7C7942AF6BF}" type="presParOf" srcId="{581F1A1C-9718-4867-932B-F8A34DC12429}" destId="{FC9830C0-149F-4F13-A266-D25B34FB50E8}" srcOrd="4" destOrd="0" presId="urn:microsoft.com/office/officeart/2005/8/layout/process2"/>
    <dgm:cxn modelId="{566F8AE8-084B-4BC9-B4FE-4FCCB880A1EA}" type="presParOf" srcId="{581F1A1C-9718-4867-932B-F8A34DC12429}" destId="{A854BDE3-7A55-4AA7-81C2-DE35169D5CC3}" srcOrd="5" destOrd="0" presId="urn:microsoft.com/office/officeart/2005/8/layout/process2"/>
    <dgm:cxn modelId="{E1F54468-CB77-4EA5-971F-E8CB770EFE03}" type="presParOf" srcId="{A854BDE3-7A55-4AA7-81C2-DE35169D5CC3}" destId="{BEBB8F49-58BA-4FAB-8CEE-3CE8247A6F6C}" srcOrd="0" destOrd="0" presId="urn:microsoft.com/office/officeart/2005/8/layout/process2"/>
    <dgm:cxn modelId="{C9EB0622-624C-45FE-AF77-70D9E24C697B}" type="presParOf" srcId="{581F1A1C-9718-4867-932B-F8A34DC12429}" destId="{968A1213-EB8A-4B55-BB87-1EE9C163D4FC}" srcOrd="6" destOrd="0" presId="urn:microsoft.com/office/officeart/2005/8/layout/process2"/>
    <dgm:cxn modelId="{8589EE26-F662-432B-8029-4D488625755C}" type="presParOf" srcId="{581F1A1C-9718-4867-932B-F8A34DC12429}" destId="{D4423180-DC49-4A58-A171-0A07A1EED027}" srcOrd="7" destOrd="0" presId="urn:microsoft.com/office/officeart/2005/8/layout/process2"/>
    <dgm:cxn modelId="{A9FF45F8-6733-4E85-99DD-8333E0AF49C8}" type="presParOf" srcId="{D4423180-DC49-4A58-A171-0A07A1EED027}" destId="{35A8080F-400C-4114-B5D5-3BE52AC4A7E8}" srcOrd="0" destOrd="0" presId="urn:microsoft.com/office/officeart/2005/8/layout/process2"/>
    <dgm:cxn modelId="{552C5960-19A7-4E6E-8C6A-645FEC6B4A64}" type="presParOf" srcId="{581F1A1C-9718-4867-932B-F8A34DC12429}" destId="{8C3DB3DC-D695-4D72-8A23-6098EF9BE8EF}" srcOrd="8" destOrd="0" presId="urn:microsoft.com/office/officeart/2005/8/layout/process2"/>
    <dgm:cxn modelId="{0693D181-11F6-4D6F-8085-EAAA70E1B4E1}" type="presParOf" srcId="{581F1A1C-9718-4867-932B-F8A34DC12429}" destId="{9DC431F6-BEFF-4A65-84CE-32C5A375825E}" srcOrd="9" destOrd="0" presId="urn:microsoft.com/office/officeart/2005/8/layout/process2"/>
    <dgm:cxn modelId="{012D15D0-C350-42C2-83EC-54E1B5A8BF45}" type="presParOf" srcId="{9DC431F6-BEFF-4A65-84CE-32C5A375825E}" destId="{B1CBC27F-4FA8-436C-AFA4-E9473C7B43D5}" srcOrd="0" destOrd="0" presId="urn:microsoft.com/office/officeart/2005/8/layout/process2"/>
    <dgm:cxn modelId="{4D12587C-C088-45B4-9076-DE6E00D8193B}" type="presParOf" srcId="{581F1A1C-9718-4867-932B-F8A34DC12429}" destId="{4C59CD18-B0AC-40D0-B697-E82E82A376AE}" srcOrd="10" destOrd="0" presId="urn:microsoft.com/office/officeart/2005/8/layout/process2"/>
  </dgm:cxnLst>
  <dgm:bg/>
  <dgm:whole/>
  <dgm:extLst>
    <a:ext uri="http://schemas.microsoft.com/office/drawing/2008/diagram">
      <dsp:dataModelExt xmlns:dsp="http://schemas.microsoft.com/office/drawing/2008/diagram" xmlns="" relId="rId4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A2FDC1E-941A-4D9E-B487-043B37A0278F}">
      <dsp:nvSpPr>
        <dsp:cNvPr id="0" name=""/>
        <dsp:cNvSpPr/>
      </dsp:nvSpPr>
      <dsp:spPr>
        <a:xfrm>
          <a:off x="148991" y="1571"/>
          <a:ext cx="1862257" cy="465564"/>
        </a:xfrm>
        <a:prstGeom prst="roundRect">
          <a:avLst>
            <a:gd name="adj" fmla="val 10000"/>
          </a:avLst>
        </a:prstGeom>
        <a:solidFill>
          <a:schemeClr val="accent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dSD</a:t>
          </a:r>
          <a:r>
            <a:rPr lang="en-US" sz="1200" kern="1200" dirty="0" smtClean="0"/>
            <a:t>           documentation</a:t>
          </a:r>
          <a:endParaRPr lang="en-US" sz="1200" kern="1200" dirty="0"/>
        </a:p>
      </dsp:txBody>
      <dsp:txXfrm>
        <a:off x="148991" y="1571"/>
        <a:ext cx="1862257" cy="465564"/>
      </dsp:txXfrm>
    </dsp:sp>
    <dsp:sp modelId="{D8441870-5028-4524-94D7-72452E2E8896}">
      <dsp:nvSpPr>
        <dsp:cNvPr id="0" name=""/>
        <dsp:cNvSpPr/>
      </dsp:nvSpPr>
      <dsp:spPr>
        <a:xfrm rot="5400000">
          <a:off x="992826" y="478774"/>
          <a:ext cx="174586" cy="2095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p>
      </dsp:txBody>
      <dsp:txXfrm rot="5400000">
        <a:off x="992826" y="478774"/>
        <a:ext cx="174586" cy="209503"/>
      </dsp:txXfrm>
    </dsp:sp>
    <dsp:sp modelId="{1F66FAC2-3F7F-4810-8960-522D4522E195}">
      <dsp:nvSpPr>
        <dsp:cNvPr id="0" name=""/>
        <dsp:cNvSpPr/>
      </dsp:nvSpPr>
      <dsp:spPr>
        <a:xfrm>
          <a:off x="148991" y="699917"/>
          <a:ext cx="1862257" cy="465564"/>
        </a:xfrm>
        <a:prstGeom prst="roundRect">
          <a:avLst>
            <a:gd name="adj" fmla="val 10000"/>
          </a:avLst>
        </a:prstGeom>
        <a:solidFill>
          <a:srgbClr val="3A5A8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Analyze number </a:t>
          </a:r>
          <a:r>
            <a:rPr lang="en-US" sz="1200" kern="1200" dirty="0" err="1" smtClean="0"/>
            <a:t>dSD</a:t>
          </a:r>
          <a:r>
            <a:rPr lang="en-US" sz="1200" kern="1200" dirty="0" smtClean="0"/>
            <a:t> elements</a:t>
          </a:r>
          <a:endParaRPr lang="en-US" sz="1200" kern="1200" dirty="0"/>
        </a:p>
      </dsp:txBody>
      <dsp:txXfrm>
        <a:off x="148991" y="699917"/>
        <a:ext cx="1862257" cy="465564"/>
      </dsp:txXfrm>
    </dsp:sp>
    <dsp:sp modelId="{73C3DB0E-1B6E-4B2F-870B-A6C68F8EF49B}">
      <dsp:nvSpPr>
        <dsp:cNvPr id="0" name=""/>
        <dsp:cNvSpPr/>
      </dsp:nvSpPr>
      <dsp:spPr>
        <a:xfrm rot="5400000">
          <a:off x="992826" y="1177121"/>
          <a:ext cx="174586" cy="2095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5400000">
        <a:off x="992826" y="1177121"/>
        <a:ext cx="174586" cy="209503"/>
      </dsp:txXfrm>
    </dsp:sp>
    <dsp:sp modelId="{FC9830C0-149F-4F13-A266-D25B34FB50E8}">
      <dsp:nvSpPr>
        <dsp:cNvPr id="0" name=""/>
        <dsp:cNvSpPr/>
      </dsp:nvSpPr>
      <dsp:spPr>
        <a:xfrm>
          <a:off x="148991" y="1398264"/>
          <a:ext cx="1862257" cy="465564"/>
        </a:xfrm>
        <a:prstGeom prst="roundRect">
          <a:avLst>
            <a:gd name="adj" fmla="val 10000"/>
          </a:avLst>
        </a:prstGeom>
        <a:solidFill>
          <a:srgbClr val="3A5A8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Test spec development</a:t>
          </a:r>
          <a:endParaRPr lang="en-US" sz="1200" kern="1200" dirty="0"/>
        </a:p>
      </dsp:txBody>
      <dsp:txXfrm>
        <a:off x="148991" y="1398264"/>
        <a:ext cx="1862257" cy="465564"/>
      </dsp:txXfrm>
    </dsp:sp>
    <dsp:sp modelId="{A854BDE3-7A55-4AA7-81C2-DE35169D5CC3}">
      <dsp:nvSpPr>
        <dsp:cNvPr id="0" name=""/>
        <dsp:cNvSpPr/>
      </dsp:nvSpPr>
      <dsp:spPr>
        <a:xfrm rot="5400000">
          <a:off x="992826" y="1875468"/>
          <a:ext cx="174586" cy="2095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5400000">
        <a:off x="992826" y="1875468"/>
        <a:ext cx="174586" cy="209503"/>
      </dsp:txXfrm>
    </dsp:sp>
    <dsp:sp modelId="{192E22E9-29E9-48CD-8FFE-CFB555C6C202}">
      <dsp:nvSpPr>
        <dsp:cNvPr id="0" name=""/>
        <dsp:cNvSpPr/>
      </dsp:nvSpPr>
      <dsp:spPr>
        <a:xfrm>
          <a:off x="148991" y="2096611"/>
          <a:ext cx="1862257" cy="465564"/>
        </a:xfrm>
        <a:prstGeom prst="roundRect">
          <a:avLst>
            <a:gd name="adj" fmla="val 10000"/>
          </a:avLst>
        </a:prstGeom>
        <a:solidFill>
          <a:srgbClr val="A7A7A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Execute and evaluate tests </a:t>
          </a:r>
          <a:endParaRPr lang="en-US" sz="1200" kern="1200" dirty="0"/>
        </a:p>
      </dsp:txBody>
      <dsp:txXfrm>
        <a:off x="148991" y="2096611"/>
        <a:ext cx="1862257" cy="465564"/>
      </dsp:txXfrm>
    </dsp:sp>
    <dsp:sp modelId="{A90C2B9D-B7F4-4FD2-833F-40FF61B0ED79}">
      <dsp:nvSpPr>
        <dsp:cNvPr id="0" name=""/>
        <dsp:cNvSpPr/>
      </dsp:nvSpPr>
      <dsp:spPr>
        <a:xfrm rot="5400000">
          <a:off x="992826" y="2573814"/>
          <a:ext cx="174586" cy="2095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5400000">
        <a:off x="992826" y="2573814"/>
        <a:ext cx="174586" cy="209503"/>
      </dsp:txXfrm>
    </dsp:sp>
    <dsp:sp modelId="{968A1213-EB8A-4B55-BB87-1EE9C163D4FC}">
      <dsp:nvSpPr>
        <dsp:cNvPr id="0" name=""/>
        <dsp:cNvSpPr/>
      </dsp:nvSpPr>
      <dsp:spPr>
        <a:xfrm>
          <a:off x="148991" y="2794957"/>
          <a:ext cx="1862257" cy="465564"/>
        </a:xfrm>
        <a:prstGeom prst="roundRect">
          <a:avLst>
            <a:gd name="adj" fmla="val 10000"/>
          </a:avLst>
        </a:prstGeom>
        <a:solidFill>
          <a:srgbClr val="A7A7A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Check  if coverage results are reached</a:t>
          </a:r>
          <a:endParaRPr lang="en-US" sz="1200" kern="1200" dirty="0"/>
        </a:p>
      </dsp:txBody>
      <dsp:txXfrm>
        <a:off x="148991" y="2794957"/>
        <a:ext cx="1862257" cy="465564"/>
      </dsp:txXfrm>
    </dsp:sp>
    <dsp:sp modelId="{D4423180-DC49-4A58-A171-0A07A1EED027}">
      <dsp:nvSpPr>
        <dsp:cNvPr id="0" name=""/>
        <dsp:cNvSpPr/>
      </dsp:nvSpPr>
      <dsp:spPr>
        <a:xfrm rot="5400000">
          <a:off x="992826" y="3272161"/>
          <a:ext cx="174586" cy="2095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5400000">
        <a:off x="992826" y="3272161"/>
        <a:ext cx="174586" cy="209503"/>
      </dsp:txXfrm>
    </dsp:sp>
    <dsp:sp modelId="{8C3DB3DC-D695-4D72-8A23-6098EF9BE8EF}">
      <dsp:nvSpPr>
        <dsp:cNvPr id="0" name=""/>
        <dsp:cNvSpPr/>
      </dsp:nvSpPr>
      <dsp:spPr>
        <a:xfrm>
          <a:off x="148991" y="3493304"/>
          <a:ext cx="1862257" cy="465564"/>
        </a:xfrm>
        <a:prstGeom prst="roundRect">
          <a:avLst>
            <a:gd name="adj" fmla="val 10000"/>
          </a:avLst>
        </a:prstGeom>
        <a:solidFill>
          <a:srgbClr val="A7A7A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Complete output coverage with SD content</a:t>
          </a:r>
          <a:endParaRPr lang="en-US" sz="1200" kern="1200" dirty="0"/>
        </a:p>
      </dsp:txBody>
      <dsp:txXfrm>
        <a:off x="148991" y="3493304"/>
        <a:ext cx="1862257" cy="46556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A2FDC1E-941A-4D9E-B487-043B37A0278F}">
      <dsp:nvSpPr>
        <dsp:cNvPr id="0" name=""/>
        <dsp:cNvSpPr/>
      </dsp:nvSpPr>
      <dsp:spPr>
        <a:xfrm>
          <a:off x="148991" y="1571"/>
          <a:ext cx="1862257" cy="465564"/>
        </a:xfrm>
        <a:prstGeom prst="roundRect">
          <a:avLst>
            <a:gd name="adj" fmla="val 10000"/>
          </a:avLst>
        </a:prstGeom>
        <a:solidFill>
          <a:schemeClr val="accent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SWRS/ SD documentation</a:t>
          </a:r>
          <a:endParaRPr lang="en-US" sz="1200" kern="1200" dirty="0"/>
        </a:p>
      </dsp:txBody>
      <dsp:txXfrm>
        <a:off x="148991" y="1571"/>
        <a:ext cx="1862257" cy="465564"/>
      </dsp:txXfrm>
    </dsp:sp>
    <dsp:sp modelId="{D8441870-5028-4524-94D7-72452E2E8896}">
      <dsp:nvSpPr>
        <dsp:cNvPr id="0" name=""/>
        <dsp:cNvSpPr/>
      </dsp:nvSpPr>
      <dsp:spPr>
        <a:xfrm rot="5400000">
          <a:off x="992826" y="478774"/>
          <a:ext cx="174586" cy="2095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p>
      </dsp:txBody>
      <dsp:txXfrm rot="5400000">
        <a:off x="992826" y="478774"/>
        <a:ext cx="174586" cy="209503"/>
      </dsp:txXfrm>
    </dsp:sp>
    <dsp:sp modelId="{1F66FAC2-3F7F-4810-8960-522D4522E195}">
      <dsp:nvSpPr>
        <dsp:cNvPr id="0" name=""/>
        <dsp:cNvSpPr/>
      </dsp:nvSpPr>
      <dsp:spPr>
        <a:xfrm>
          <a:off x="148991" y="699917"/>
          <a:ext cx="1862257" cy="465564"/>
        </a:xfrm>
        <a:prstGeom prst="roundRect">
          <a:avLst>
            <a:gd name="adj" fmla="val 10000"/>
          </a:avLst>
        </a:prstGeom>
        <a:solidFill>
          <a:srgbClr val="3A5A8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Analyze number SWRS requirements</a:t>
          </a:r>
          <a:endParaRPr lang="en-US" sz="1200" kern="1200" dirty="0"/>
        </a:p>
      </dsp:txBody>
      <dsp:txXfrm>
        <a:off x="148991" y="699917"/>
        <a:ext cx="1862257" cy="465564"/>
      </dsp:txXfrm>
    </dsp:sp>
    <dsp:sp modelId="{73C3DB0E-1B6E-4B2F-870B-A6C68F8EF49B}">
      <dsp:nvSpPr>
        <dsp:cNvPr id="0" name=""/>
        <dsp:cNvSpPr/>
      </dsp:nvSpPr>
      <dsp:spPr>
        <a:xfrm rot="5400000">
          <a:off x="992826" y="1177121"/>
          <a:ext cx="174586" cy="2095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5400000">
        <a:off x="992826" y="1177121"/>
        <a:ext cx="174586" cy="209503"/>
      </dsp:txXfrm>
    </dsp:sp>
    <dsp:sp modelId="{FC9830C0-149F-4F13-A266-D25B34FB50E8}">
      <dsp:nvSpPr>
        <dsp:cNvPr id="0" name=""/>
        <dsp:cNvSpPr/>
      </dsp:nvSpPr>
      <dsp:spPr>
        <a:xfrm>
          <a:off x="148991" y="1398264"/>
          <a:ext cx="1862257" cy="465564"/>
        </a:xfrm>
        <a:prstGeom prst="roundRect">
          <a:avLst>
            <a:gd name="adj" fmla="val 10000"/>
          </a:avLst>
        </a:prstGeom>
        <a:solidFill>
          <a:srgbClr val="3A5A8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Test spec development</a:t>
          </a:r>
          <a:endParaRPr lang="en-US" sz="1200" kern="1200" dirty="0"/>
        </a:p>
      </dsp:txBody>
      <dsp:txXfrm>
        <a:off x="148991" y="1398264"/>
        <a:ext cx="1862257" cy="465564"/>
      </dsp:txXfrm>
    </dsp:sp>
    <dsp:sp modelId="{A854BDE3-7A55-4AA7-81C2-DE35169D5CC3}">
      <dsp:nvSpPr>
        <dsp:cNvPr id="0" name=""/>
        <dsp:cNvSpPr/>
      </dsp:nvSpPr>
      <dsp:spPr>
        <a:xfrm rot="5400000">
          <a:off x="992826" y="1875468"/>
          <a:ext cx="174586" cy="2095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5400000">
        <a:off x="992826" y="1875468"/>
        <a:ext cx="174586" cy="209503"/>
      </dsp:txXfrm>
    </dsp:sp>
    <dsp:sp modelId="{968A1213-EB8A-4B55-BB87-1EE9C163D4FC}">
      <dsp:nvSpPr>
        <dsp:cNvPr id="0" name=""/>
        <dsp:cNvSpPr/>
      </dsp:nvSpPr>
      <dsp:spPr>
        <a:xfrm>
          <a:off x="148991" y="2096611"/>
          <a:ext cx="1862257" cy="465564"/>
        </a:xfrm>
        <a:prstGeom prst="roundRect">
          <a:avLst>
            <a:gd name="adj" fmla="val 10000"/>
          </a:avLst>
        </a:prstGeom>
        <a:solidFill>
          <a:srgbClr val="A7A7A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Check output coverage</a:t>
          </a:r>
          <a:endParaRPr lang="en-US" sz="1200" kern="1200" dirty="0"/>
        </a:p>
      </dsp:txBody>
      <dsp:txXfrm>
        <a:off x="148991" y="2096611"/>
        <a:ext cx="1862257" cy="465564"/>
      </dsp:txXfrm>
    </dsp:sp>
    <dsp:sp modelId="{D4423180-DC49-4A58-A171-0A07A1EED027}">
      <dsp:nvSpPr>
        <dsp:cNvPr id="0" name=""/>
        <dsp:cNvSpPr/>
      </dsp:nvSpPr>
      <dsp:spPr>
        <a:xfrm rot="5400000">
          <a:off x="992826" y="2573814"/>
          <a:ext cx="174586" cy="2095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5400000">
        <a:off x="992826" y="2573814"/>
        <a:ext cx="174586" cy="209503"/>
      </dsp:txXfrm>
    </dsp:sp>
    <dsp:sp modelId="{8C3DB3DC-D695-4D72-8A23-6098EF9BE8EF}">
      <dsp:nvSpPr>
        <dsp:cNvPr id="0" name=""/>
        <dsp:cNvSpPr/>
      </dsp:nvSpPr>
      <dsp:spPr>
        <a:xfrm>
          <a:off x="148991" y="2794957"/>
          <a:ext cx="1862257" cy="465564"/>
        </a:xfrm>
        <a:prstGeom prst="roundRect">
          <a:avLst>
            <a:gd name="adj" fmla="val 10000"/>
          </a:avLst>
        </a:prstGeom>
        <a:solidFill>
          <a:srgbClr val="A7A7A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Complete output coverage with SD content</a:t>
          </a:r>
          <a:endParaRPr lang="en-US" sz="1200" kern="1200" dirty="0"/>
        </a:p>
      </dsp:txBody>
      <dsp:txXfrm>
        <a:off x="148991" y="2794957"/>
        <a:ext cx="1862257" cy="465564"/>
      </dsp:txXfrm>
    </dsp:sp>
    <dsp:sp modelId="{9DC431F6-BEFF-4A65-84CE-32C5A375825E}">
      <dsp:nvSpPr>
        <dsp:cNvPr id="0" name=""/>
        <dsp:cNvSpPr/>
      </dsp:nvSpPr>
      <dsp:spPr>
        <a:xfrm rot="5400000">
          <a:off x="992826" y="3272161"/>
          <a:ext cx="174586" cy="2095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5400000">
        <a:off x="992826" y="3272161"/>
        <a:ext cx="174586" cy="209503"/>
      </dsp:txXfrm>
    </dsp:sp>
    <dsp:sp modelId="{4C59CD18-B0AC-40D0-B697-E82E82A376AE}">
      <dsp:nvSpPr>
        <dsp:cNvPr id="0" name=""/>
        <dsp:cNvSpPr/>
      </dsp:nvSpPr>
      <dsp:spPr>
        <a:xfrm>
          <a:off x="148991" y="3493304"/>
          <a:ext cx="1862257" cy="465564"/>
        </a:xfrm>
        <a:prstGeom prst="roundRect">
          <a:avLst>
            <a:gd name="adj" fmla="val 10000"/>
          </a:avLst>
        </a:prstGeom>
        <a:solidFill>
          <a:srgbClr val="A7A7A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Execute and evaluate tests </a:t>
          </a:r>
          <a:endParaRPr lang="en-US" sz="1200" kern="1200" dirty="0"/>
        </a:p>
      </dsp:txBody>
      <dsp:txXfrm>
        <a:off x="148991" y="3493304"/>
        <a:ext cx="1862257" cy="46556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A2FDC1E-941A-4D9E-B487-043B37A0278F}">
      <dsp:nvSpPr>
        <dsp:cNvPr id="0" name=""/>
        <dsp:cNvSpPr/>
      </dsp:nvSpPr>
      <dsp:spPr>
        <a:xfrm>
          <a:off x="306122" y="483"/>
          <a:ext cx="1547994" cy="565639"/>
        </a:xfrm>
        <a:prstGeom prst="roundRect">
          <a:avLst>
            <a:gd name="adj" fmla="val 10000"/>
          </a:avLst>
        </a:prstGeom>
        <a:solidFill>
          <a:schemeClr val="accent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SD documentation</a:t>
          </a:r>
          <a:endParaRPr lang="en-US" sz="1400" kern="1200" dirty="0"/>
        </a:p>
      </dsp:txBody>
      <dsp:txXfrm>
        <a:off x="306122" y="483"/>
        <a:ext cx="1547994" cy="565639"/>
      </dsp:txXfrm>
    </dsp:sp>
    <dsp:sp modelId="{D8441870-5028-4524-94D7-72452E2E8896}">
      <dsp:nvSpPr>
        <dsp:cNvPr id="0" name=""/>
        <dsp:cNvSpPr/>
      </dsp:nvSpPr>
      <dsp:spPr>
        <a:xfrm rot="5400000">
          <a:off x="974062" y="580263"/>
          <a:ext cx="212114" cy="2545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rot="5400000">
        <a:off x="974062" y="580263"/>
        <a:ext cx="212114" cy="254537"/>
      </dsp:txXfrm>
    </dsp:sp>
    <dsp:sp modelId="{1F66FAC2-3F7F-4810-8960-522D4522E195}">
      <dsp:nvSpPr>
        <dsp:cNvPr id="0" name=""/>
        <dsp:cNvSpPr/>
      </dsp:nvSpPr>
      <dsp:spPr>
        <a:xfrm>
          <a:off x="306122" y="848941"/>
          <a:ext cx="1547994" cy="565639"/>
        </a:xfrm>
        <a:prstGeom prst="roundRect">
          <a:avLst>
            <a:gd name="adj" fmla="val 10000"/>
          </a:avLst>
        </a:prstGeom>
        <a:solidFill>
          <a:srgbClr val="3A5A8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Analyze number of output ports</a:t>
          </a:r>
          <a:endParaRPr lang="en-US" sz="1400" kern="1200" dirty="0"/>
        </a:p>
      </dsp:txBody>
      <dsp:txXfrm>
        <a:off x="306122" y="848941"/>
        <a:ext cx="1547994" cy="565639"/>
      </dsp:txXfrm>
    </dsp:sp>
    <dsp:sp modelId="{73C3DB0E-1B6E-4B2F-870B-A6C68F8EF49B}">
      <dsp:nvSpPr>
        <dsp:cNvPr id="0" name=""/>
        <dsp:cNvSpPr/>
      </dsp:nvSpPr>
      <dsp:spPr>
        <a:xfrm rot="5400000">
          <a:off x="974062" y="1428721"/>
          <a:ext cx="212114" cy="2545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974062" y="1428721"/>
        <a:ext cx="212114" cy="254537"/>
      </dsp:txXfrm>
    </dsp:sp>
    <dsp:sp modelId="{FC9830C0-149F-4F13-A266-D25B34FB50E8}">
      <dsp:nvSpPr>
        <dsp:cNvPr id="0" name=""/>
        <dsp:cNvSpPr/>
      </dsp:nvSpPr>
      <dsp:spPr>
        <a:xfrm>
          <a:off x="306122" y="1697400"/>
          <a:ext cx="1547994" cy="565639"/>
        </a:xfrm>
        <a:prstGeom prst="roundRect">
          <a:avLst>
            <a:gd name="adj" fmla="val 10000"/>
          </a:avLst>
        </a:prstGeom>
        <a:solidFill>
          <a:srgbClr val="3A5A8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Test spec development</a:t>
          </a:r>
          <a:endParaRPr lang="en-US" sz="1400" kern="1200" dirty="0"/>
        </a:p>
      </dsp:txBody>
      <dsp:txXfrm>
        <a:off x="306122" y="1697400"/>
        <a:ext cx="1547994" cy="565639"/>
      </dsp:txXfrm>
    </dsp:sp>
    <dsp:sp modelId="{A854BDE3-7A55-4AA7-81C2-DE35169D5CC3}">
      <dsp:nvSpPr>
        <dsp:cNvPr id="0" name=""/>
        <dsp:cNvSpPr/>
      </dsp:nvSpPr>
      <dsp:spPr>
        <a:xfrm rot="5400000">
          <a:off x="974062" y="2277180"/>
          <a:ext cx="212114" cy="2545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974062" y="2277180"/>
        <a:ext cx="212114" cy="254537"/>
      </dsp:txXfrm>
    </dsp:sp>
    <dsp:sp modelId="{968A1213-EB8A-4B55-BB87-1EE9C163D4FC}">
      <dsp:nvSpPr>
        <dsp:cNvPr id="0" name=""/>
        <dsp:cNvSpPr/>
      </dsp:nvSpPr>
      <dsp:spPr>
        <a:xfrm>
          <a:off x="306122" y="2545859"/>
          <a:ext cx="1547994" cy="565639"/>
        </a:xfrm>
        <a:prstGeom prst="roundRect">
          <a:avLst>
            <a:gd name="adj" fmla="val 10000"/>
          </a:avLst>
        </a:prstGeom>
        <a:solidFill>
          <a:srgbClr val="A7A7A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Link Test cases to VTC maneuver </a:t>
          </a:r>
          <a:endParaRPr lang="en-US" sz="1400" kern="1200" dirty="0"/>
        </a:p>
      </dsp:txBody>
      <dsp:txXfrm>
        <a:off x="306122" y="2545859"/>
        <a:ext cx="1547994" cy="565639"/>
      </dsp:txXfrm>
    </dsp:sp>
    <dsp:sp modelId="{D4423180-DC49-4A58-A171-0A07A1EED027}">
      <dsp:nvSpPr>
        <dsp:cNvPr id="0" name=""/>
        <dsp:cNvSpPr/>
      </dsp:nvSpPr>
      <dsp:spPr>
        <a:xfrm rot="5400000">
          <a:off x="974062" y="3125639"/>
          <a:ext cx="212114" cy="2545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974062" y="3125639"/>
        <a:ext cx="212114" cy="254537"/>
      </dsp:txXfrm>
    </dsp:sp>
    <dsp:sp modelId="{4C59CD18-B0AC-40D0-B697-E82E82A376AE}">
      <dsp:nvSpPr>
        <dsp:cNvPr id="0" name=""/>
        <dsp:cNvSpPr/>
      </dsp:nvSpPr>
      <dsp:spPr>
        <a:xfrm>
          <a:off x="306122" y="3394317"/>
          <a:ext cx="1547994" cy="565639"/>
        </a:xfrm>
        <a:prstGeom prst="roundRect">
          <a:avLst>
            <a:gd name="adj" fmla="val 10000"/>
          </a:avLst>
        </a:prstGeom>
        <a:solidFill>
          <a:srgbClr val="A7A7A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Execute and evaluate tests </a:t>
          </a:r>
          <a:endParaRPr lang="en-US" sz="1400" kern="1200" dirty="0"/>
        </a:p>
      </dsp:txBody>
      <dsp:txXfrm>
        <a:off x="306122" y="3394317"/>
        <a:ext cx="1547994" cy="565639"/>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A2FDC1E-941A-4D9E-B487-043B37A0278F}">
      <dsp:nvSpPr>
        <dsp:cNvPr id="0" name=""/>
        <dsp:cNvSpPr/>
      </dsp:nvSpPr>
      <dsp:spPr>
        <a:xfrm>
          <a:off x="306122" y="483"/>
          <a:ext cx="1547994" cy="565639"/>
        </a:xfrm>
        <a:prstGeom prst="roundRect">
          <a:avLst>
            <a:gd name="adj" fmla="val 10000"/>
          </a:avLst>
        </a:prstGeom>
        <a:solidFill>
          <a:schemeClr val="accent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SD documentation</a:t>
          </a:r>
          <a:endParaRPr lang="en-US" sz="1400" kern="1200" dirty="0"/>
        </a:p>
      </dsp:txBody>
      <dsp:txXfrm>
        <a:off x="306122" y="483"/>
        <a:ext cx="1547994" cy="565639"/>
      </dsp:txXfrm>
    </dsp:sp>
    <dsp:sp modelId="{D8441870-5028-4524-94D7-72452E2E8896}">
      <dsp:nvSpPr>
        <dsp:cNvPr id="0" name=""/>
        <dsp:cNvSpPr/>
      </dsp:nvSpPr>
      <dsp:spPr>
        <a:xfrm rot="5400000">
          <a:off x="974062" y="580263"/>
          <a:ext cx="212114" cy="2545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rot="5400000">
        <a:off x="974062" y="580263"/>
        <a:ext cx="212114" cy="254537"/>
      </dsp:txXfrm>
    </dsp:sp>
    <dsp:sp modelId="{1F66FAC2-3F7F-4810-8960-522D4522E195}">
      <dsp:nvSpPr>
        <dsp:cNvPr id="0" name=""/>
        <dsp:cNvSpPr/>
      </dsp:nvSpPr>
      <dsp:spPr>
        <a:xfrm>
          <a:off x="306122" y="848941"/>
          <a:ext cx="1547994" cy="565639"/>
        </a:xfrm>
        <a:prstGeom prst="roundRect">
          <a:avLst>
            <a:gd name="adj" fmla="val 10000"/>
          </a:avLst>
        </a:prstGeom>
        <a:solidFill>
          <a:srgbClr val="3A5A8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Analyze number of output ports</a:t>
          </a:r>
          <a:endParaRPr lang="en-US" sz="1400" kern="1200" dirty="0"/>
        </a:p>
      </dsp:txBody>
      <dsp:txXfrm>
        <a:off x="306122" y="848941"/>
        <a:ext cx="1547994" cy="565639"/>
      </dsp:txXfrm>
    </dsp:sp>
    <dsp:sp modelId="{73C3DB0E-1B6E-4B2F-870B-A6C68F8EF49B}">
      <dsp:nvSpPr>
        <dsp:cNvPr id="0" name=""/>
        <dsp:cNvSpPr/>
      </dsp:nvSpPr>
      <dsp:spPr>
        <a:xfrm rot="5400000">
          <a:off x="974062" y="1428721"/>
          <a:ext cx="212114" cy="2545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974062" y="1428721"/>
        <a:ext cx="212114" cy="254537"/>
      </dsp:txXfrm>
    </dsp:sp>
    <dsp:sp modelId="{FC9830C0-149F-4F13-A266-D25B34FB50E8}">
      <dsp:nvSpPr>
        <dsp:cNvPr id="0" name=""/>
        <dsp:cNvSpPr/>
      </dsp:nvSpPr>
      <dsp:spPr>
        <a:xfrm>
          <a:off x="306122" y="1697400"/>
          <a:ext cx="1547994" cy="565639"/>
        </a:xfrm>
        <a:prstGeom prst="roundRect">
          <a:avLst>
            <a:gd name="adj" fmla="val 10000"/>
          </a:avLst>
        </a:prstGeom>
        <a:solidFill>
          <a:srgbClr val="3A5A8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Test spec development</a:t>
          </a:r>
          <a:endParaRPr lang="en-US" sz="1400" kern="1200" dirty="0"/>
        </a:p>
      </dsp:txBody>
      <dsp:txXfrm>
        <a:off x="306122" y="1697400"/>
        <a:ext cx="1547994" cy="565639"/>
      </dsp:txXfrm>
    </dsp:sp>
    <dsp:sp modelId="{A854BDE3-7A55-4AA7-81C2-DE35169D5CC3}">
      <dsp:nvSpPr>
        <dsp:cNvPr id="0" name=""/>
        <dsp:cNvSpPr/>
      </dsp:nvSpPr>
      <dsp:spPr>
        <a:xfrm rot="5400000">
          <a:off x="974062" y="2277180"/>
          <a:ext cx="212114" cy="2545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974062" y="2277180"/>
        <a:ext cx="212114" cy="254537"/>
      </dsp:txXfrm>
    </dsp:sp>
    <dsp:sp modelId="{968A1213-EB8A-4B55-BB87-1EE9C163D4FC}">
      <dsp:nvSpPr>
        <dsp:cNvPr id="0" name=""/>
        <dsp:cNvSpPr/>
      </dsp:nvSpPr>
      <dsp:spPr>
        <a:xfrm>
          <a:off x="306122" y="2545859"/>
          <a:ext cx="1547994" cy="565639"/>
        </a:xfrm>
        <a:prstGeom prst="roundRect">
          <a:avLst>
            <a:gd name="adj" fmla="val 10000"/>
          </a:avLst>
        </a:prstGeom>
        <a:solidFill>
          <a:srgbClr val="A7A7A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Link Test cases to VTC maneuver </a:t>
          </a:r>
          <a:endParaRPr lang="en-US" sz="1400" kern="1200" dirty="0"/>
        </a:p>
      </dsp:txBody>
      <dsp:txXfrm>
        <a:off x="306122" y="2545859"/>
        <a:ext cx="1547994" cy="565639"/>
      </dsp:txXfrm>
    </dsp:sp>
    <dsp:sp modelId="{D4423180-DC49-4A58-A171-0A07A1EED027}">
      <dsp:nvSpPr>
        <dsp:cNvPr id="0" name=""/>
        <dsp:cNvSpPr/>
      </dsp:nvSpPr>
      <dsp:spPr>
        <a:xfrm rot="5400000">
          <a:off x="974062" y="3125639"/>
          <a:ext cx="212114" cy="2545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974062" y="3125639"/>
        <a:ext cx="212114" cy="254537"/>
      </dsp:txXfrm>
    </dsp:sp>
    <dsp:sp modelId="{4C59CD18-B0AC-40D0-B697-E82E82A376AE}">
      <dsp:nvSpPr>
        <dsp:cNvPr id="0" name=""/>
        <dsp:cNvSpPr/>
      </dsp:nvSpPr>
      <dsp:spPr>
        <a:xfrm>
          <a:off x="306122" y="3394317"/>
          <a:ext cx="1547994" cy="565639"/>
        </a:xfrm>
        <a:prstGeom prst="roundRect">
          <a:avLst>
            <a:gd name="adj" fmla="val 10000"/>
          </a:avLst>
        </a:prstGeom>
        <a:solidFill>
          <a:srgbClr val="A7A7A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Execute and evaluate tests </a:t>
          </a:r>
          <a:endParaRPr lang="en-US" sz="1400" kern="1200" dirty="0"/>
        </a:p>
      </dsp:txBody>
      <dsp:txXfrm>
        <a:off x="306122" y="3394317"/>
        <a:ext cx="1547994" cy="565639"/>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A2FDC1E-941A-4D9E-B487-043B37A0278F}">
      <dsp:nvSpPr>
        <dsp:cNvPr id="0" name=""/>
        <dsp:cNvSpPr/>
      </dsp:nvSpPr>
      <dsp:spPr>
        <a:xfrm>
          <a:off x="287023" y="1571"/>
          <a:ext cx="1586192" cy="465564"/>
        </a:xfrm>
        <a:prstGeom prst="roundRect">
          <a:avLst>
            <a:gd name="adj" fmla="val 10000"/>
          </a:avLst>
        </a:prstGeom>
        <a:solidFill>
          <a:schemeClr val="accent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RS/ FD documentation</a:t>
          </a:r>
          <a:endParaRPr lang="en-US" sz="1200" kern="1200" dirty="0"/>
        </a:p>
      </dsp:txBody>
      <dsp:txXfrm>
        <a:off x="287023" y="1571"/>
        <a:ext cx="1586192" cy="465564"/>
      </dsp:txXfrm>
    </dsp:sp>
    <dsp:sp modelId="{D8441870-5028-4524-94D7-72452E2E8896}">
      <dsp:nvSpPr>
        <dsp:cNvPr id="0" name=""/>
        <dsp:cNvSpPr/>
      </dsp:nvSpPr>
      <dsp:spPr>
        <a:xfrm rot="5400000">
          <a:off x="992826" y="478774"/>
          <a:ext cx="174586" cy="2095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p>
      </dsp:txBody>
      <dsp:txXfrm rot="5400000">
        <a:off x="992826" y="478774"/>
        <a:ext cx="174586" cy="209503"/>
      </dsp:txXfrm>
    </dsp:sp>
    <dsp:sp modelId="{1F66FAC2-3F7F-4810-8960-522D4522E195}">
      <dsp:nvSpPr>
        <dsp:cNvPr id="0" name=""/>
        <dsp:cNvSpPr/>
      </dsp:nvSpPr>
      <dsp:spPr>
        <a:xfrm>
          <a:off x="287023" y="699917"/>
          <a:ext cx="1586192" cy="465564"/>
        </a:xfrm>
        <a:prstGeom prst="roundRect">
          <a:avLst>
            <a:gd name="adj" fmla="val 10000"/>
          </a:avLst>
        </a:prstGeom>
        <a:solidFill>
          <a:srgbClr val="3A5A8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Analyze test category of RS requirements</a:t>
          </a:r>
          <a:endParaRPr lang="en-US" sz="1200" kern="1200" dirty="0"/>
        </a:p>
      </dsp:txBody>
      <dsp:txXfrm>
        <a:off x="287023" y="699917"/>
        <a:ext cx="1586192" cy="465564"/>
      </dsp:txXfrm>
    </dsp:sp>
    <dsp:sp modelId="{73C3DB0E-1B6E-4B2F-870B-A6C68F8EF49B}">
      <dsp:nvSpPr>
        <dsp:cNvPr id="0" name=""/>
        <dsp:cNvSpPr/>
      </dsp:nvSpPr>
      <dsp:spPr>
        <a:xfrm rot="5400000">
          <a:off x="992826" y="1177121"/>
          <a:ext cx="174586" cy="2095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5400000">
        <a:off x="992826" y="1177121"/>
        <a:ext cx="174586" cy="209503"/>
      </dsp:txXfrm>
    </dsp:sp>
    <dsp:sp modelId="{FC9830C0-149F-4F13-A266-D25B34FB50E8}">
      <dsp:nvSpPr>
        <dsp:cNvPr id="0" name=""/>
        <dsp:cNvSpPr/>
      </dsp:nvSpPr>
      <dsp:spPr>
        <a:xfrm>
          <a:off x="287023" y="1398264"/>
          <a:ext cx="1586192" cy="465564"/>
        </a:xfrm>
        <a:prstGeom prst="roundRect">
          <a:avLst>
            <a:gd name="adj" fmla="val 10000"/>
          </a:avLst>
        </a:prstGeom>
        <a:solidFill>
          <a:srgbClr val="3A5A8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Test spec development</a:t>
          </a:r>
          <a:endParaRPr lang="en-US" sz="1200" kern="1200" dirty="0"/>
        </a:p>
      </dsp:txBody>
      <dsp:txXfrm>
        <a:off x="287023" y="1398264"/>
        <a:ext cx="1586192" cy="465564"/>
      </dsp:txXfrm>
    </dsp:sp>
    <dsp:sp modelId="{A854BDE3-7A55-4AA7-81C2-DE35169D5CC3}">
      <dsp:nvSpPr>
        <dsp:cNvPr id="0" name=""/>
        <dsp:cNvSpPr/>
      </dsp:nvSpPr>
      <dsp:spPr>
        <a:xfrm rot="5400000">
          <a:off x="992826" y="1875468"/>
          <a:ext cx="174586" cy="2095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5400000">
        <a:off x="992826" y="1875468"/>
        <a:ext cx="174586" cy="209503"/>
      </dsp:txXfrm>
    </dsp:sp>
    <dsp:sp modelId="{968A1213-EB8A-4B55-BB87-1EE9C163D4FC}">
      <dsp:nvSpPr>
        <dsp:cNvPr id="0" name=""/>
        <dsp:cNvSpPr/>
      </dsp:nvSpPr>
      <dsp:spPr>
        <a:xfrm>
          <a:off x="287023" y="2096611"/>
          <a:ext cx="1586192" cy="465564"/>
        </a:xfrm>
        <a:prstGeom prst="roundRect">
          <a:avLst>
            <a:gd name="adj" fmla="val 10000"/>
          </a:avLst>
        </a:prstGeom>
        <a:solidFill>
          <a:srgbClr val="A7A7A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noProof="0" dirty="0" smtClean="0"/>
            <a:t>Test automation</a:t>
          </a:r>
          <a:endParaRPr lang="en-US" sz="1200" kern="1200" noProof="0" dirty="0"/>
        </a:p>
      </dsp:txBody>
      <dsp:txXfrm>
        <a:off x="287023" y="2096611"/>
        <a:ext cx="1586192" cy="465564"/>
      </dsp:txXfrm>
    </dsp:sp>
    <dsp:sp modelId="{D4423180-DC49-4A58-A171-0A07A1EED027}">
      <dsp:nvSpPr>
        <dsp:cNvPr id="0" name=""/>
        <dsp:cNvSpPr/>
      </dsp:nvSpPr>
      <dsp:spPr>
        <a:xfrm rot="5400000">
          <a:off x="992826" y="2573814"/>
          <a:ext cx="174586" cy="2095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5400000">
        <a:off x="992826" y="2573814"/>
        <a:ext cx="174586" cy="209503"/>
      </dsp:txXfrm>
    </dsp:sp>
    <dsp:sp modelId="{8C3DB3DC-D695-4D72-8A23-6098EF9BE8EF}">
      <dsp:nvSpPr>
        <dsp:cNvPr id="0" name=""/>
        <dsp:cNvSpPr/>
      </dsp:nvSpPr>
      <dsp:spPr>
        <a:xfrm>
          <a:off x="287023" y="2794957"/>
          <a:ext cx="1586192" cy="465564"/>
        </a:xfrm>
        <a:prstGeom prst="roundRect">
          <a:avLst>
            <a:gd name="adj" fmla="val 10000"/>
          </a:avLst>
        </a:prstGeom>
        <a:solidFill>
          <a:srgbClr val="A7A7A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[Optional]: Further test steps</a:t>
          </a:r>
          <a:endParaRPr lang="en-US" sz="1200" kern="1200" dirty="0"/>
        </a:p>
      </dsp:txBody>
      <dsp:txXfrm>
        <a:off x="287023" y="2794957"/>
        <a:ext cx="1586192" cy="465564"/>
      </dsp:txXfrm>
    </dsp:sp>
    <dsp:sp modelId="{9DC431F6-BEFF-4A65-84CE-32C5A375825E}">
      <dsp:nvSpPr>
        <dsp:cNvPr id="0" name=""/>
        <dsp:cNvSpPr/>
      </dsp:nvSpPr>
      <dsp:spPr>
        <a:xfrm rot="5400000">
          <a:off x="992826" y="3272161"/>
          <a:ext cx="174586" cy="2095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5400000">
        <a:off x="992826" y="3272161"/>
        <a:ext cx="174586" cy="209503"/>
      </dsp:txXfrm>
    </dsp:sp>
    <dsp:sp modelId="{4C59CD18-B0AC-40D0-B697-E82E82A376AE}">
      <dsp:nvSpPr>
        <dsp:cNvPr id="0" name=""/>
        <dsp:cNvSpPr/>
      </dsp:nvSpPr>
      <dsp:spPr>
        <a:xfrm>
          <a:off x="287023" y="3493304"/>
          <a:ext cx="1586192" cy="465564"/>
        </a:xfrm>
        <a:prstGeom prst="roundRect">
          <a:avLst>
            <a:gd name="adj" fmla="val 10000"/>
          </a:avLst>
        </a:prstGeom>
        <a:solidFill>
          <a:srgbClr val="A7A7A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Execute and evaluate tests </a:t>
          </a:r>
          <a:endParaRPr lang="en-US" sz="1200" kern="1200" dirty="0"/>
        </a:p>
      </dsp:txBody>
      <dsp:txXfrm>
        <a:off x="287023" y="3493304"/>
        <a:ext cx="1586192" cy="46556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BE6BDE9-C55F-4DFD-B3D7-23083695F710}" type="slidenum">
              <a:rPr lang="de-DE"/>
              <a:pPr/>
              <a:t>‹#›</a:t>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3252" name="Rectangle 4"/>
          <p:cNvSpPr>
            <a:spLocks noRot="1" noChangeArrowheads="1" noTextEdit="1"/>
          </p:cNvSpPr>
          <p:nvPr>
            <p:ph type="sldImg" idx="2"/>
          </p:nvPr>
        </p:nvSpPr>
        <p:spPr bwMode="auto">
          <a:xfrm>
            <a:off x="1058863" y="685800"/>
            <a:ext cx="4740275"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D3FBE0E-E2D1-4CE0-A9E6-68EE7EF2F1A3}" type="slidenum">
              <a:rPr lang="de-DE"/>
              <a:pPr/>
              <a:t>‹#›</a:t>
            </a:fld>
            <a:endParaRPr 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sch Office Sans"/>
        <a:ea typeface="+mn-ea"/>
        <a:cs typeface="+mn-cs"/>
      </a:defRPr>
    </a:lvl1pPr>
    <a:lvl2pPr marL="457200" algn="l" rtl="0" eaLnBrk="0" fontAlgn="base" hangingPunct="0">
      <a:spcBef>
        <a:spcPct val="30000"/>
      </a:spcBef>
      <a:spcAft>
        <a:spcPct val="0"/>
      </a:spcAft>
      <a:defRPr sz="1200" kern="1200">
        <a:solidFill>
          <a:schemeClr val="tx1"/>
        </a:solidFill>
        <a:latin typeface="Bosch Office Sans"/>
        <a:ea typeface="+mn-ea"/>
        <a:cs typeface="+mn-cs"/>
      </a:defRPr>
    </a:lvl2pPr>
    <a:lvl3pPr marL="914400" algn="l" rtl="0" eaLnBrk="0" fontAlgn="base" hangingPunct="0">
      <a:spcBef>
        <a:spcPct val="30000"/>
      </a:spcBef>
      <a:spcAft>
        <a:spcPct val="0"/>
      </a:spcAft>
      <a:defRPr sz="1200" kern="1200">
        <a:solidFill>
          <a:schemeClr val="tx1"/>
        </a:solidFill>
        <a:latin typeface="Bosch Office Sans"/>
        <a:ea typeface="+mn-ea"/>
        <a:cs typeface="+mn-cs"/>
      </a:defRPr>
    </a:lvl3pPr>
    <a:lvl4pPr marL="1371600" algn="l" rtl="0" eaLnBrk="0" fontAlgn="base" hangingPunct="0">
      <a:spcBef>
        <a:spcPct val="30000"/>
      </a:spcBef>
      <a:spcAft>
        <a:spcPct val="0"/>
      </a:spcAft>
      <a:defRPr sz="1200" kern="1200">
        <a:solidFill>
          <a:schemeClr val="tx1"/>
        </a:solidFill>
        <a:latin typeface="Bosch Office Sans"/>
        <a:ea typeface="+mn-ea"/>
        <a:cs typeface="+mn-cs"/>
      </a:defRPr>
    </a:lvl4pPr>
    <a:lvl5pPr marL="1828800" algn="l" rtl="0" eaLnBrk="0" fontAlgn="base" hangingPunct="0">
      <a:spcBef>
        <a:spcPct val="30000"/>
      </a:spcBef>
      <a:spcAft>
        <a:spcPct val="0"/>
      </a:spcAft>
      <a:defRPr sz="1200" kern="1200">
        <a:solidFill>
          <a:schemeClr val="tx1"/>
        </a:solidFill>
        <a:latin typeface="Bosch Office San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Ro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Ro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Ro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Ro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Ro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lienbildplatzhalter 1"/>
          <p:cNvSpPr>
            <a:spLocks noGrp="1" noRot="1" noChangeAspect="1" noTextEdit="1"/>
          </p:cNvSpPr>
          <p:nvPr>
            <p:ph type="sldImg"/>
          </p:nvPr>
        </p:nvSpPr>
        <p:spPr>
          <a:ln/>
        </p:spPr>
      </p:sp>
      <p:sp>
        <p:nvSpPr>
          <p:cNvPr id="57347" name="Notizenplatzhalter 2"/>
          <p:cNvSpPr>
            <a:spLocks noGrp="1"/>
          </p:cNvSpPr>
          <p:nvPr>
            <p:ph type="body" idx="1"/>
          </p:nvPr>
        </p:nvSpPr>
        <p:spPr>
          <a:noFill/>
          <a:ln/>
        </p:spPr>
        <p:txBody>
          <a:bodyPr/>
          <a:lstStyle/>
          <a:p>
            <a:endParaRPr lang="en-US" smtClean="0">
              <a:latin typeface="Bosch Office Sans" pitchFamily="34" charset="0"/>
            </a:endParaRPr>
          </a:p>
        </p:txBody>
      </p:sp>
      <p:sp>
        <p:nvSpPr>
          <p:cNvPr id="57348" name="Foliennummernplatzhalter 3"/>
          <p:cNvSpPr>
            <a:spLocks noGrp="1"/>
          </p:cNvSpPr>
          <p:nvPr>
            <p:ph type="sldNum" sz="quarter" idx="5"/>
          </p:nvPr>
        </p:nvSpPr>
        <p:spPr>
          <a:noFill/>
        </p:spPr>
        <p:txBody>
          <a:bodyPr/>
          <a:lstStyle/>
          <a:p>
            <a:fld id="{8724ED13-F9F8-4576-A11E-A96D5360145C}" type="slidenum">
              <a:rPr lang="de-DE"/>
              <a:pPr/>
              <a:t>14</a:t>
            </a:fld>
            <a:endParaRPr lang="de-D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lienbildplatzhalter 1"/>
          <p:cNvSpPr>
            <a:spLocks noGrp="1" noRot="1" noChangeAspect="1" noTextEdit="1"/>
          </p:cNvSpPr>
          <p:nvPr>
            <p:ph type="sldImg"/>
          </p:nvPr>
        </p:nvSpPr>
        <p:spPr>
          <a:ln/>
        </p:spPr>
      </p:sp>
      <p:sp>
        <p:nvSpPr>
          <p:cNvPr id="58371" name="Notizenplatzhalter 2"/>
          <p:cNvSpPr>
            <a:spLocks noGrp="1"/>
          </p:cNvSpPr>
          <p:nvPr>
            <p:ph type="body" idx="1"/>
          </p:nvPr>
        </p:nvSpPr>
        <p:spPr>
          <a:noFill/>
          <a:ln/>
        </p:spPr>
        <p:txBody>
          <a:bodyPr/>
          <a:lstStyle/>
          <a:p>
            <a:endParaRPr lang="en-US" smtClean="0">
              <a:latin typeface="Bosch Office Sans" pitchFamily="34" charset="0"/>
            </a:endParaRPr>
          </a:p>
        </p:txBody>
      </p:sp>
      <p:sp>
        <p:nvSpPr>
          <p:cNvPr id="58372" name="Foliennummernplatzhalter 3"/>
          <p:cNvSpPr>
            <a:spLocks noGrp="1"/>
          </p:cNvSpPr>
          <p:nvPr>
            <p:ph type="sldNum" sz="quarter" idx="5"/>
          </p:nvPr>
        </p:nvSpPr>
        <p:spPr>
          <a:noFill/>
        </p:spPr>
        <p:txBody>
          <a:bodyPr/>
          <a:lstStyle/>
          <a:p>
            <a:fld id="{E6D313A6-CD3D-451A-A5AD-DB7BA1CD5E9A}" type="slidenum">
              <a:rPr lang="de-DE"/>
              <a:pPr/>
              <a:t>15</a:t>
            </a:fld>
            <a:endParaRPr lang="de-D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Ro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Ro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Ro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Ro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Ro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Ro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lienbildplatzhalter 1"/>
          <p:cNvSpPr>
            <a:spLocks noGrp="1" noRot="1" noChangeAspect="1" noTextEdit="1"/>
          </p:cNvSpPr>
          <p:nvPr>
            <p:ph type="sldImg"/>
          </p:nvPr>
        </p:nvSpPr>
        <p:spPr>
          <a:ln/>
        </p:spPr>
      </p:sp>
      <p:sp>
        <p:nvSpPr>
          <p:cNvPr id="59395" name="Notizenplatzhalter 2"/>
          <p:cNvSpPr>
            <a:spLocks noGrp="1"/>
          </p:cNvSpPr>
          <p:nvPr>
            <p:ph type="body" idx="1"/>
          </p:nvPr>
        </p:nvSpPr>
        <p:spPr>
          <a:noFill/>
          <a:ln/>
        </p:spPr>
        <p:txBody>
          <a:bodyPr/>
          <a:lstStyle/>
          <a:p>
            <a:endParaRPr lang="en-US" smtClean="0">
              <a:latin typeface="Bosch Office Sans" pitchFamily="34" charset="0"/>
            </a:endParaRPr>
          </a:p>
        </p:txBody>
      </p:sp>
      <p:sp>
        <p:nvSpPr>
          <p:cNvPr id="59396" name="Foliennummernplatzhalter 3"/>
          <p:cNvSpPr>
            <a:spLocks noGrp="1"/>
          </p:cNvSpPr>
          <p:nvPr>
            <p:ph type="sldNum" sz="quarter" idx="5"/>
          </p:nvPr>
        </p:nvSpPr>
        <p:spPr>
          <a:noFill/>
        </p:spPr>
        <p:txBody>
          <a:bodyPr/>
          <a:lstStyle/>
          <a:p>
            <a:fld id="{F4C1BA96-D3B7-48DF-A31F-2F7789E20152}" type="slidenum">
              <a:rPr lang="de-DE"/>
              <a:pPr/>
              <a:t>21</a:t>
            </a:fld>
            <a:endParaRPr lang="de-D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Ro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Ro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Ro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Ro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Rot="1" noChangeArrowheads="1" noTextEdit="1"/>
          </p:cNvSpPr>
          <p:nvPr>
            <p:ph type="sldImg"/>
          </p:nvPr>
        </p:nvSpPr>
        <p:spPr>
          <a:ln/>
        </p:spPr>
      </p:sp>
      <p:sp>
        <p:nvSpPr>
          <p:cNvPr id="87043"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Ro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Ro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Ro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Ro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Ro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Ro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Ro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Ro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Ro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Ro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Ro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Ro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Ro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Rot="1" noChangeArrowheads="1" noTextEdit="1"/>
          </p:cNvSpPr>
          <p:nvPr>
            <p:ph type="sldImg"/>
          </p:nvPr>
        </p:nvSpPr>
        <p:spPr>
          <a:ln/>
        </p:spPr>
      </p:sp>
      <p:sp>
        <p:nvSpPr>
          <p:cNvPr id="100355"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Ro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Ro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Rot="1" noChangeArrowheads="1" noTextEdit="1"/>
          </p:cNvSpPr>
          <p:nvPr>
            <p:ph type="sldImg"/>
          </p:nvPr>
        </p:nvSpPr>
        <p:spPr>
          <a:ln/>
        </p:spPr>
      </p:sp>
      <p:sp>
        <p:nvSpPr>
          <p:cNvPr id="102403"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Rot="1" noChangeArrowheads="1" noTextEdit="1"/>
          </p:cNvSpPr>
          <p:nvPr>
            <p:ph type="sldImg"/>
          </p:nvPr>
        </p:nvSpPr>
        <p:spPr>
          <a:ln/>
        </p:spPr>
      </p:sp>
      <p:sp>
        <p:nvSpPr>
          <p:cNvPr id="103427"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Ro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Ro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lienbildplatzhalter 1"/>
          <p:cNvSpPr>
            <a:spLocks noGrp="1" noRot="1" noChangeAspect="1" noTextEdit="1"/>
          </p:cNvSpPr>
          <p:nvPr>
            <p:ph type="sldImg"/>
          </p:nvPr>
        </p:nvSpPr>
        <p:spPr>
          <a:ln/>
        </p:spPr>
      </p:sp>
      <p:sp>
        <p:nvSpPr>
          <p:cNvPr id="60419" name="Notizenplatzhalter 2"/>
          <p:cNvSpPr>
            <a:spLocks noGrp="1"/>
          </p:cNvSpPr>
          <p:nvPr>
            <p:ph type="body" idx="1"/>
          </p:nvPr>
        </p:nvSpPr>
        <p:spPr>
          <a:noFill/>
          <a:ln/>
        </p:spPr>
        <p:txBody>
          <a:bodyPr/>
          <a:lstStyle/>
          <a:p>
            <a:endParaRPr lang="en-US" smtClean="0">
              <a:latin typeface="Bosch Office Sans" pitchFamily="34" charset="0"/>
            </a:endParaRPr>
          </a:p>
        </p:txBody>
      </p:sp>
      <p:sp>
        <p:nvSpPr>
          <p:cNvPr id="60420" name="Foliennummernplatzhalter 3"/>
          <p:cNvSpPr>
            <a:spLocks noGrp="1"/>
          </p:cNvSpPr>
          <p:nvPr>
            <p:ph type="sldNum" sz="quarter" idx="5"/>
          </p:nvPr>
        </p:nvSpPr>
        <p:spPr>
          <a:noFill/>
        </p:spPr>
        <p:txBody>
          <a:bodyPr/>
          <a:lstStyle/>
          <a:p>
            <a:fld id="{4B80BE7D-3A7F-47F2-8082-CA967C6F1E72}" type="slidenum">
              <a:rPr lang="de-DE"/>
              <a:pPr/>
              <a:t>45</a:t>
            </a:fld>
            <a:endParaRPr lang="de-DE"/>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Ro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Ro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Ro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Rot="1" noChangeArrowheads="1" noTextEdit="1"/>
          </p:cNvSpPr>
          <p:nvPr>
            <p:ph type="sldImg"/>
          </p:nvPr>
        </p:nvSpPr>
        <p:spPr>
          <a:ln/>
        </p:spPr>
      </p:sp>
      <p:sp>
        <p:nvSpPr>
          <p:cNvPr id="109571"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D80325A-635C-4AB4-A19B-069DC6A1E5D4}" type="slidenum">
              <a:rPr lang="de-DE" sz="1200"/>
              <a:pPr algn="r"/>
              <a:t>5</a:t>
            </a:fld>
            <a:endParaRPr lang="de-DE" sz="1200"/>
          </a:p>
        </p:txBody>
      </p:sp>
      <p:sp>
        <p:nvSpPr>
          <p:cNvPr id="5427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5" tIns="45718" rIns="91435" bIns="45718" anchor="b"/>
          <a:lstStyle/>
          <a:p>
            <a:pPr algn="r"/>
            <a:fld id="{C76857FB-EEA9-4974-930D-471556D43C04}" type="slidenum">
              <a:rPr lang="de-DE" sz="1200"/>
              <a:pPr algn="r"/>
              <a:t>5</a:t>
            </a:fld>
            <a:endParaRPr lang="de-DE" sz="1200"/>
          </a:p>
        </p:txBody>
      </p:sp>
      <p:sp>
        <p:nvSpPr>
          <p:cNvPr id="54276" name="Rectangle 2"/>
          <p:cNvSpPr>
            <a:spLocks noRot="1" noChangeArrowheads="1" noTextEdit="1"/>
          </p:cNvSpPr>
          <p:nvPr>
            <p:ph type="sldImg"/>
          </p:nvPr>
        </p:nvSpPr>
        <p:spPr>
          <a:xfrm>
            <a:off x="1058863" y="685800"/>
            <a:ext cx="4741862" cy="3429000"/>
          </a:xfrm>
          <a:ln/>
        </p:spPr>
      </p:sp>
      <p:sp>
        <p:nvSpPr>
          <p:cNvPr id="54277" name="Rectangle 3"/>
          <p:cNvSpPr>
            <a:spLocks noGrp="1" noChangeArrowheads="1"/>
          </p:cNvSpPr>
          <p:nvPr>
            <p:ph type="body" idx="1"/>
          </p:nvPr>
        </p:nvSpPr>
        <p:spPr>
          <a:noFill/>
          <a:ln/>
        </p:spPr>
        <p:txBody>
          <a:bodyPr lIns="91435" tIns="45718" rIns="91435" bIns="45718"/>
          <a:lstStyle/>
          <a:p>
            <a:pPr eaLnBrk="1" hangingPunct="1"/>
            <a:endParaRPr lang="en-US" smtClean="0">
              <a:latin typeface="Bosch Office Sans"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E105AAC-E420-47FE-A1E9-A43446D752DC}" type="slidenum">
              <a:rPr lang="de-DE" sz="1200"/>
              <a:pPr algn="r"/>
              <a:t>6</a:t>
            </a:fld>
            <a:endParaRPr lang="de-DE" sz="1200"/>
          </a:p>
        </p:txBody>
      </p:sp>
      <p:sp>
        <p:nvSpPr>
          <p:cNvPr id="552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5" tIns="45718" rIns="91435" bIns="45718" anchor="b"/>
          <a:lstStyle/>
          <a:p>
            <a:pPr algn="r"/>
            <a:fld id="{3F7B1DE6-605D-4FAB-8D45-56F540F728E0}" type="slidenum">
              <a:rPr lang="de-DE" sz="1200"/>
              <a:pPr algn="r"/>
              <a:t>6</a:t>
            </a:fld>
            <a:endParaRPr lang="de-DE" sz="1200"/>
          </a:p>
        </p:txBody>
      </p:sp>
      <p:sp>
        <p:nvSpPr>
          <p:cNvPr id="55300" name="Rectangle 2"/>
          <p:cNvSpPr>
            <a:spLocks noRot="1" noChangeArrowheads="1" noTextEdit="1"/>
          </p:cNvSpPr>
          <p:nvPr>
            <p:ph type="sldImg"/>
          </p:nvPr>
        </p:nvSpPr>
        <p:spPr>
          <a:xfrm>
            <a:off x="1058863" y="685800"/>
            <a:ext cx="4741862" cy="3429000"/>
          </a:xfrm>
          <a:ln/>
        </p:spPr>
      </p:sp>
      <p:sp>
        <p:nvSpPr>
          <p:cNvPr id="55301" name="Rectangle 3"/>
          <p:cNvSpPr>
            <a:spLocks noGrp="1" noChangeArrowheads="1"/>
          </p:cNvSpPr>
          <p:nvPr>
            <p:ph type="body" idx="1"/>
          </p:nvPr>
        </p:nvSpPr>
        <p:spPr>
          <a:noFill/>
          <a:ln/>
        </p:spPr>
        <p:txBody>
          <a:bodyPr lIns="91435" tIns="45718" rIns="91435" bIns="45718"/>
          <a:lstStyle/>
          <a:p>
            <a:pPr eaLnBrk="1" hangingPunct="1"/>
            <a:endParaRPr lang="en-US" smtClean="0">
              <a:latin typeface="Bosch Office Sans"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AE0D01D-9F88-4A56-8E76-27CE3E3D2909}" type="slidenum">
              <a:rPr lang="de-DE" sz="1200"/>
              <a:pPr algn="r"/>
              <a:t>7</a:t>
            </a:fld>
            <a:endParaRPr lang="de-DE" sz="1200"/>
          </a:p>
        </p:txBody>
      </p:sp>
      <p:sp>
        <p:nvSpPr>
          <p:cNvPr id="5632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5" tIns="45718" rIns="91435" bIns="45718" anchor="b"/>
          <a:lstStyle/>
          <a:p>
            <a:pPr algn="r"/>
            <a:fld id="{20E74B6D-DE48-4FA5-93CD-22AA3818D4E1}" type="slidenum">
              <a:rPr lang="de-DE" sz="1200"/>
              <a:pPr algn="r"/>
              <a:t>7</a:t>
            </a:fld>
            <a:endParaRPr lang="de-DE" sz="1200"/>
          </a:p>
        </p:txBody>
      </p:sp>
      <p:sp>
        <p:nvSpPr>
          <p:cNvPr id="56324" name="Rectangle 2"/>
          <p:cNvSpPr>
            <a:spLocks noRot="1" noChangeArrowheads="1" noTextEdit="1"/>
          </p:cNvSpPr>
          <p:nvPr>
            <p:ph type="sldImg"/>
          </p:nvPr>
        </p:nvSpPr>
        <p:spPr>
          <a:xfrm>
            <a:off x="1058863" y="685800"/>
            <a:ext cx="4741862" cy="3429000"/>
          </a:xfrm>
          <a:ln/>
        </p:spPr>
      </p:sp>
      <p:sp>
        <p:nvSpPr>
          <p:cNvPr id="56325" name="Rectangle 3"/>
          <p:cNvSpPr>
            <a:spLocks noGrp="1" noChangeArrowheads="1"/>
          </p:cNvSpPr>
          <p:nvPr>
            <p:ph type="body" idx="1"/>
          </p:nvPr>
        </p:nvSpPr>
        <p:spPr>
          <a:noFill/>
          <a:ln/>
        </p:spPr>
        <p:txBody>
          <a:bodyPr lIns="91435" tIns="45718" rIns="91435" bIns="45718"/>
          <a:lstStyle/>
          <a:p>
            <a:pPr eaLnBrk="1" hangingPunct="1"/>
            <a:endParaRPr lang="en-US" smtClean="0">
              <a:latin typeface="Bosch Office Sans"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Ro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Ro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endParaRPr lang="en-US" smtClean="0">
              <a:latin typeface="Bosch Office Sans"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3.xml"/><Relationship Id="rId7"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9"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Textplatzhalter 2"/>
          <p:cNvSpPr>
            <a:spLocks noGrp="1"/>
          </p:cNvSpPr>
          <p:nvPr>
            <p:ph type="body"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Rectangle 6"/>
          <p:cNvSpPr>
            <a:spLocks noGrp="1" noChangeArrowheads="1"/>
          </p:cNvSpPr>
          <p:nvPr>
            <p:ph type="sldNum" sz="quarter" idx="10"/>
            <p:custDataLst>
              <p:tags r:id="rId1"/>
            </p:custDataLst>
          </p:nvPr>
        </p:nvSpPr>
        <p:spPr>
          <a:ln/>
        </p:spPr>
        <p:txBody>
          <a:bodyPr/>
          <a:lstStyle>
            <a:lvl1pPr>
              <a:defRPr/>
            </a:lvl1pPr>
          </a:lstStyle>
          <a:p>
            <a:fld id="{15C1ADD3-6514-4BEB-B314-87CDD27C016F}" type="slidenum">
              <a:rPr lang="de-DE"/>
              <a:pPr/>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Grafik 10" descr="PPTFOOTCOL.png"/>
          <p:cNvPicPr>
            <a:picLocks/>
          </p:cNvPicPr>
          <p:nvPr userDrawn="1">
            <p:custDataLst>
              <p:tags r:id="rId1"/>
            </p:custDataLst>
          </p:nvPr>
        </p:nvPicPr>
        <p:blipFill>
          <a:blip r:embed="rId8"/>
          <a:srcRect/>
          <a:stretch>
            <a:fillRect/>
          </a:stretch>
        </p:blipFill>
        <p:spPr bwMode="auto">
          <a:xfrm>
            <a:off x="0" y="5562600"/>
            <a:ext cx="8534400" cy="609600"/>
          </a:xfrm>
          <a:prstGeom prst="rect">
            <a:avLst/>
          </a:prstGeom>
          <a:noFill/>
          <a:ln w="0">
            <a:noFill/>
            <a:miter lim="800000"/>
            <a:headEnd/>
            <a:tailEnd/>
          </a:ln>
        </p:spPr>
      </p:pic>
      <p:pic>
        <p:nvPicPr>
          <p:cNvPr id="5" name="Grafik 11" descr="BOCOL.png"/>
          <p:cNvPicPr>
            <a:picLocks/>
          </p:cNvPicPr>
          <p:nvPr userDrawn="1">
            <p:custDataLst>
              <p:tags r:id="rId2"/>
            </p:custDataLst>
          </p:nvPr>
        </p:nvPicPr>
        <p:blipFill>
          <a:blip r:embed="rId9" cstate="print"/>
          <a:srcRect/>
          <a:stretch>
            <a:fillRect/>
          </a:stretch>
        </p:blipFill>
        <p:spPr bwMode="auto">
          <a:xfrm>
            <a:off x="6477000" y="5651500"/>
            <a:ext cx="1828800" cy="406400"/>
          </a:xfrm>
          <a:prstGeom prst="rect">
            <a:avLst/>
          </a:prstGeom>
          <a:noFill/>
          <a:ln w="0">
            <a:noFill/>
            <a:miter lim="800000"/>
            <a:headEnd/>
            <a:tailEnd/>
          </a:ln>
        </p:spPr>
      </p:pic>
      <p:sp>
        <p:nvSpPr>
          <p:cNvPr id="6" name="Rechteck 11"/>
          <p:cNvSpPr>
            <a:spLocks/>
          </p:cNvSpPr>
          <p:nvPr userDrawn="1">
            <p:custDataLst>
              <p:tags r:id="rId3"/>
            </p:custDataLst>
          </p:nvPr>
        </p:nvSpPr>
        <p:spPr>
          <a:xfrm>
            <a:off x="0" y="0"/>
            <a:ext cx="8534400" cy="533400"/>
          </a:xfrm>
          <a:prstGeom prst="rect">
            <a:avLst/>
          </a:prstGeom>
          <a:solidFill>
            <a:srgbClr val="003264"/>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lang="en-US">
              <a:solidFill>
                <a:srgbClr val="003264"/>
              </a:solidFill>
            </a:endParaRPr>
          </a:p>
        </p:txBody>
      </p:sp>
      <p:cxnSp>
        <p:nvCxnSpPr>
          <p:cNvPr id="7" name="Gerade Verbindung 12"/>
          <p:cNvCxnSpPr>
            <a:cxnSpLocks/>
          </p:cNvCxnSpPr>
          <p:nvPr userDrawn="1">
            <p:custDataLst>
              <p:tags r:id="rId4"/>
            </p:custDataLst>
          </p:nvPr>
        </p:nvCxnSpPr>
        <p:spPr>
          <a:xfrm>
            <a:off x="0" y="533400"/>
            <a:ext cx="8534400" cy="0"/>
          </a:xfrm>
          <a:prstGeom prst="line">
            <a:avLst/>
          </a:prstGeom>
          <a:ln w="9016">
            <a:solidFill>
              <a:srgbClr val="003264"/>
            </a:solidFill>
          </a:ln>
          <a:effectLst/>
        </p:spPr>
        <p:style>
          <a:lnRef idx="1">
            <a:schemeClr val="accent1"/>
          </a:lnRef>
          <a:fillRef idx="0">
            <a:schemeClr val="accent1"/>
          </a:fillRef>
          <a:effectRef idx="0">
            <a:schemeClr val="accent1"/>
          </a:effectRef>
          <a:fontRef idx="minor">
            <a:schemeClr val="tx1"/>
          </a:fontRef>
        </p:style>
      </p:cxnSp>
      <p:cxnSp>
        <p:nvCxnSpPr>
          <p:cNvPr id="8" name="Gerade Verbindung 13"/>
          <p:cNvCxnSpPr>
            <a:cxnSpLocks/>
          </p:cNvCxnSpPr>
          <p:nvPr userDrawn="1">
            <p:custDataLst>
              <p:tags r:id="rId5"/>
            </p:custDataLst>
          </p:nvPr>
        </p:nvCxnSpPr>
        <p:spPr>
          <a:xfrm>
            <a:off x="0" y="5562600"/>
            <a:ext cx="8534400" cy="0"/>
          </a:xfrm>
          <a:prstGeom prst="line">
            <a:avLst/>
          </a:prstGeom>
          <a:ln w="9016">
            <a:solidFill>
              <a:srgbClr val="DDDDE7"/>
            </a:solidFill>
          </a:ln>
          <a:effec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ctrTitle"/>
          </p:nvPr>
        </p:nvSpPr>
        <p:spPr>
          <a:xfrm>
            <a:off x="533400" y="533400"/>
            <a:ext cx="7772400" cy="533400"/>
          </a:xfrm>
          <a:ln w="0"/>
          <a:effectLst/>
        </p:spPr>
        <p:txBody>
          <a:bodyPr/>
          <a:lstStyle>
            <a:lvl1pPr algn="l" rtl="0" eaLnBrk="0" fontAlgn="base" hangingPunct="0">
              <a:lnSpc>
                <a:spcPct val="111000"/>
              </a:lnSpc>
              <a:spcBef>
                <a:spcPts val="0"/>
              </a:spcBef>
              <a:spcAft>
                <a:spcPts val="0"/>
              </a:spcAft>
              <a:buNone/>
              <a:defRPr sz="2700" b="0" i="0" u="none">
                <a:solidFill>
                  <a:srgbClr val="000000"/>
                </a:solidFill>
                <a:latin typeface="Bosch Office Sans"/>
              </a:defRPr>
            </a:lvl1pPr>
          </a:lstStyle>
          <a:p>
            <a:r>
              <a:rPr lang="de-DE" smtClean="0"/>
              <a:t>Titelmasterformat durch Klicken bearbeiten</a:t>
            </a:r>
            <a:endParaRPr lang="en-US"/>
          </a:p>
        </p:txBody>
      </p:sp>
      <p:sp>
        <p:nvSpPr>
          <p:cNvPr id="3" name="Untertitel 2" hidden="1"/>
          <p:cNvSpPr>
            <a:spLocks noGrp="1"/>
          </p:cNvSpPr>
          <p:nvPr>
            <p:ph type="subTitle" idx="1"/>
          </p:nvPr>
        </p:nvSpPr>
        <p:spPr>
          <a:xfrm>
            <a:off x="533400" y="3200400"/>
            <a:ext cx="7772400" cy="1676400"/>
          </a:xfrm>
          <a:ln w="0"/>
          <a:effectLst/>
        </p:spPr>
        <p:txBody>
          <a:bodyPr/>
          <a:lstStyle>
            <a:lvl1pPr marL="0" indent="0" algn="l">
              <a:lnSpc>
                <a:spcPct val="111000"/>
              </a:lnSpc>
              <a:buClr>
                <a:srgbClr val="3A5A82"/>
              </a:buClr>
              <a:buSzPct val="65000"/>
              <a:buFont typeface="Wingdings"/>
              <a:buChar char="è"/>
              <a:defRPr sz="1800" b="0" i="0" u="none">
                <a:solidFill>
                  <a:schemeClr val="tx1">
                    <a:tint val="75000"/>
                  </a:schemeClr>
                </a:solidFill>
                <a:latin typeface="Bosch Office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a:p>
        </p:txBody>
      </p:sp>
      <p:sp>
        <p:nvSpPr>
          <p:cNvPr id="9" name="Foliennummernplatzhalter 3"/>
          <p:cNvSpPr>
            <a:spLocks noGrp="1"/>
          </p:cNvSpPr>
          <p:nvPr>
            <p:ph type="sldNum" sz="quarter" idx="10"/>
            <p:custDataLst>
              <p:tags r:id="rId6"/>
            </p:custDataLst>
          </p:nvPr>
        </p:nvSpPr>
        <p:spPr/>
        <p:txBody>
          <a:bodyPr/>
          <a:lstStyle>
            <a:lvl1pPr>
              <a:defRPr/>
            </a:lvl1pPr>
          </a:lstStyle>
          <a:p>
            <a:fld id="{C0FBCF9D-ADDF-447A-A573-D2459CED8910}" type="slidenum">
              <a:rPr lang="de-DE"/>
              <a:pPr/>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Rectangle 6"/>
          <p:cNvSpPr>
            <a:spLocks noGrp="1" noChangeArrowheads="1"/>
          </p:cNvSpPr>
          <p:nvPr>
            <p:ph type="sldNum" sz="quarter" idx="10"/>
            <p:custDataLst>
              <p:tags r:id="rId1"/>
            </p:custDataLst>
          </p:nvPr>
        </p:nvSpPr>
        <p:spPr>
          <a:ln/>
        </p:spPr>
        <p:txBody>
          <a:bodyPr/>
          <a:lstStyle>
            <a:lvl1pPr>
              <a:defRPr/>
            </a:lvl1pPr>
          </a:lstStyle>
          <a:p>
            <a:fld id="{32382DE0-B765-45D9-AEC0-1E5FDA566F84}" type="slidenum">
              <a:rPr lang="de-DE"/>
              <a:pPr/>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6"/>
          <p:cNvSpPr>
            <a:spLocks noGrp="1" noChangeArrowheads="1"/>
          </p:cNvSpPr>
          <p:nvPr>
            <p:ph type="sldNum" sz="quarter" idx="10"/>
            <p:custDataLst>
              <p:tags r:id="rId1"/>
            </p:custDataLst>
          </p:nvPr>
        </p:nvSpPr>
        <p:spPr>
          <a:ln/>
        </p:spPr>
        <p:txBody>
          <a:bodyPr/>
          <a:lstStyle>
            <a:lvl1pPr>
              <a:defRPr/>
            </a:lvl1pPr>
          </a:lstStyle>
          <a:p>
            <a:fld id="{48FC792E-0DD4-4ABD-A71C-231B7C9D029F}" type="slidenum">
              <a:rPr lang="de-DE"/>
              <a:pPr/>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reserve="1">
  <p:cSld name="Titel und zweispaltig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Textplatzhalter 2"/>
          <p:cNvSpPr>
            <a:spLocks noGrp="1"/>
          </p:cNvSpPr>
          <p:nvPr>
            <p:ph type="body" sz="half" idx="1"/>
          </p:nvPr>
        </p:nvSpPr>
        <p:spPr>
          <a:xfrm>
            <a:off x="533400" y="1066800"/>
            <a:ext cx="3581400" cy="381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platzhalter 3"/>
          <p:cNvSpPr>
            <a:spLocks noGrp="1"/>
          </p:cNvSpPr>
          <p:nvPr>
            <p:ph type="body" sz="half" idx="2"/>
          </p:nvPr>
        </p:nvSpPr>
        <p:spPr>
          <a:xfrm>
            <a:off x="4267200" y="1066800"/>
            <a:ext cx="3581400" cy="381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Rectangle 6"/>
          <p:cNvSpPr>
            <a:spLocks noGrp="1" noChangeArrowheads="1"/>
          </p:cNvSpPr>
          <p:nvPr>
            <p:ph type="sldNum" sz="quarter" idx="10"/>
            <p:custDataLst>
              <p:tags r:id="rId1"/>
            </p:custDataLst>
          </p:nvPr>
        </p:nvSpPr>
        <p:spPr>
          <a:ln/>
        </p:spPr>
        <p:txBody>
          <a:bodyPr/>
          <a:lstStyle>
            <a:lvl1pPr>
              <a:defRPr/>
            </a:lvl1pPr>
          </a:lstStyle>
          <a:p>
            <a:fld id="{91AFA5FB-1B7E-4780-8BC6-6EE7C1518FA0}" type="slidenum">
              <a:rPr lang="de-DE"/>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13" Type="http://schemas.openxmlformats.org/officeDocument/2006/relationships/tags" Target="../tags/tag8.xml"/><Relationship Id="rId3" Type="http://schemas.openxmlformats.org/officeDocument/2006/relationships/slideLayout" Target="../slideLayouts/slideLayout3.xml"/><Relationship Id="rId7" Type="http://schemas.openxmlformats.org/officeDocument/2006/relationships/tags" Target="../tags/tag2.xml"/><Relationship Id="rId12"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tags" Target="../tags/tag6.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tags" Target="../tags/tag4.xml"/><Relationship Id="rId14" Type="http://schemas.openxmlformats.org/officeDocument/2006/relationships/tags" Target="../tags/tag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Grafik 9" descr="PPTFOOTCOL.png"/>
          <p:cNvPicPr>
            <a:picLocks/>
          </p:cNvPicPr>
          <p:nvPr userDrawn="1">
            <p:custDataLst>
              <p:tags r:id="rId7"/>
            </p:custDataLst>
          </p:nvPr>
        </p:nvPicPr>
        <p:blipFill>
          <a:blip r:embed="rId15"/>
          <a:srcRect/>
          <a:stretch>
            <a:fillRect/>
          </a:stretch>
        </p:blipFill>
        <p:spPr bwMode="auto">
          <a:xfrm>
            <a:off x="0" y="5562600"/>
            <a:ext cx="8534400" cy="609600"/>
          </a:xfrm>
          <a:prstGeom prst="rect">
            <a:avLst/>
          </a:prstGeom>
          <a:noFill/>
          <a:ln w="0">
            <a:noFill/>
            <a:miter lim="800000"/>
            <a:headEnd/>
            <a:tailEnd/>
          </a:ln>
        </p:spPr>
      </p:pic>
      <p:sp>
        <p:nvSpPr>
          <p:cNvPr id="1033" name="Rectangle 9"/>
          <p:cNvSpPr>
            <a:spLocks noChangeArrowheads="1"/>
          </p:cNvSpPr>
          <p:nvPr>
            <p:custDataLst>
              <p:tags r:id="rId8"/>
            </p:custDataLst>
          </p:nvPr>
        </p:nvSpPr>
        <p:spPr bwMode="auto">
          <a:xfrm>
            <a:off x="0" y="0"/>
            <a:ext cx="8534400" cy="533400"/>
          </a:xfrm>
          <a:prstGeom prst="rect">
            <a:avLst/>
          </a:prstGeom>
          <a:solidFill>
            <a:srgbClr val="003264"/>
          </a:solidFill>
          <a:ln w="0">
            <a:noFill/>
            <a:miter lim="800000"/>
            <a:headEnd/>
            <a:tailEnd/>
          </a:ln>
          <a:effectLst/>
        </p:spPr>
        <p:txBody>
          <a:bodyPr wrap="none" lIns="0" tIns="0" rIns="0" bIns="0" anchor="ctr"/>
          <a:lstStyle/>
          <a:p>
            <a:pPr algn="ctr"/>
            <a:endParaRPr lang="en-US">
              <a:solidFill>
                <a:srgbClr val="003264"/>
              </a:solidFill>
            </a:endParaRPr>
          </a:p>
        </p:txBody>
      </p:sp>
      <p:pic>
        <p:nvPicPr>
          <p:cNvPr id="1028" name="Grafik 8" descr="BOCOL.png"/>
          <p:cNvPicPr>
            <a:picLocks/>
          </p:cNvPicPr>
          <p:nvPr userDrawn="1">
            <p:custDataLst>
              <p:tags r:id="rId9"/>
            </p:custDataLst>
          </p:nvPr>
        </p:nvPicPr>
        <p:blipFill>
          <a:blip r:embed="rId16" cstate="print"/>
          <a:srcRect/>
          <a:stretch>
            <a:fillRect/>
          </a:stretch>
        </p:blipFill>
        <p:spPr bwMode="auto">
          <a:xfrm>
            <a:off x="6477000" y="5651500"/>
            <a:ext cx="1828800" cy="406400"/>
          </a:xfrm>
          <a:prstGeom prst="rect">
            <a:avLst/>
          </a:prstGeom>
          <a:noFill/>
          <a:ln w="0">
            <a:noFill/>
            <a:miter lim="800000"/>
            <a:headEnd/>
            <a:tailEnd/>
          </a:ln>
        </p:spPr>
      </p:pic>
      <p:sp>
        <p:nvSpPr>
          <p:cNvPr id="1032" name="Line 8"/>
          <p:cNvSpPr>
            <a:spLocks noChangeShapeType="1"/>
          </p:cNvSpPr>
          <p:nvPr>
            <p:custDataLst>
              <p:tags r:id="rId10"/>
            </p:custDataLst>
          </p:nvPr>
        </p:nvSpPr>
        <p:spPr bwMode="auto">
          <a:xfrm>
            <a:off x="0" y="533400"/>
            <a:ext cx="8534400" cy="0"/>
          </a:xfrm>
          <a:prstGeom prst="line">
            <a:avLst/>
          </a:prstGeom>
          <a:noFill/>
          <a:ln w="9016">
            <a:solidFill>
              <a:srgbClr val="003264"/>
            </a:solidFill>
            <a:round/>
            <a:headEnd/>
            <a:tailEnd/>
          </a:ln>
          <a:effectLst/>
        </p:spPr>
        <p:txBody>
          <a:bodyPr wrap="none" lIns="0" tIns="0" rIns="0" bIns="0" anchor="ctr"/>
          <a:lstStyle/>
          <a:p>
            <a:pPr>
              <a:defRPr/>
            </a:pPr>
            <a:endParaRPr lang="x-none">
              <a:latin typeface="Bosch Office Sans"/>
            </a:endParaRPr>
          </a:p>
        </p:txBody>
      </p:sp>
      <p:sp>
        <p:nvSpPr>
          <p:cNvPr id="1031" name="Line 7"/>
          <p:cNvSpPr>
            <a:spLocks noChangeShapeType="1"/>
          </p:cNvSpPr>
          <p:nvPr>
            <p:custDataLst>
              <p:tags r:id="rId11"/>
            </p:custDataLst>
          </p:nvPr>
        </p:nvSpPr>
        <p:spPr bwMode="auto">
          <a:xfrm>
            <a:off x="0" y="5562600"/>
            <a:ext cx="8534400" cy="0"/>
          </a:xfrm>
          <a:prstGeom prst="line">
            <a:avLst/>
          </a:prstGeom>
          <a:noFill/>
          <a:ln w="9016">
            <a:solidFill>
              <a:srgbClr val="DDDDE7"/>
            </a:solidFill>
            <a:round/>
            <a:headEnd/>
            <a:tailEnd/>
          </a:ln>
          <a:effectLst/>
        </p:spPr>
        <p:txBody>
          <a:bodyPr wrap="none" lIns="0" tIns="0" rIns="0" bIns="0" anchor="ctr"/>
          <a:lstStyle/>
          <a:p>
            <a:pPr>
              <a:defRPr/>
            </a:pPr>
            <a:endParaRPr lang="x-none">
              <a:latin typeface="Bosch Office Sans"/>
            </a:endParaRPr>
          </a:p>
        </p:txBody>
      </p:sp>
      <p:sp>
        <p:nvSpPr>
          <p:cNvPr id="2" name="Rectangle 2"/>
          <p:cNvSpPr>
            <a:spLocks noGrp="1" noChangeArrowheads="1"/>
          </p:cNvSpPr>
          <p:nvPr>
            <p:ph type="title"/>
            <p:custDataLst>
              <p:tags r:id="rId12"/>
            </p:custDataLst>
          </p:nvPr>
        </p:nvSpPr>
        <p:spPr bwMode="auto">
          <a:xfrm>
            <a:off x="533400" y="533400"/>
            <a:ext cx="7315200" cy="533400"/>
          </a:xfrm>
          <a:prstGeom prst="rect">
            <a:avLst/>
          </a:prstGeom>
          <a:noFill/>
          <a:ln w="0">
            <a:noFill/>
            <a:miter lim="800000"/>
            <a:headEnd/>
            <a:tailEnd/>
          </a:ln>
        </p:spPr>
        <p:txBody>
          <a:bodyPr vert="horz" wrap="square" lIns="0" tIns="12700" rIns="0" bIns="0" numCol="1" anchor="t" anchorCtr="0" compatLnSpc="1">
            <a:prstTxWarp prst="textNoShape">
              <a:avLst/>
            </a:prstTxWarp>
          </a:bodyPr>
          <a:lstStyle/>
          <a:p>
            <a:pPr lvl="0"/>
            <a:r>
              <a:rPr lang="de-DE" smtClean="0"/>
              <a:t>Titelmasterformat durch Klicken bearbeiten</a:t>
            </a:r>
          </a:p>
        </p:txBody>
      </p:sp>
      <p:sp>
        <p:nvSpPr>
          <p:cNvPr id="4" name="Rectangle 3"/>
          <p:cNvSpPr>
            <a:spLocks noGrp="1" noChangeArrowheads="1"/>
          </p:cNvSpPr>
          <p:nvPr>
            <p:ph type="body" idx="1"/>
            <p:custDataLst>
              <p:tags r:id="rId13"/>
            </p:custDataLst>
          </p:nvPr>
        </p:nvSpPr>
        <p:spPr bwMode="auto">
          <a:xfrm>
            <a:off x="533400" y="1066800"/>
            <a:ext cx="7315200" cy="3810000"/>
          </a:xfrm>
          <a:prstGeom prst="rect">
            <a:avLst/>
          </a:prstGeom>
          <a:noFill/>
          <a:ln w="0">
            <a:noFill/>
            <a:miter lim="800000"/>
            <a:headEnd/>
            <a:tailEnd/>
          </a:ln>
        </p:spPr>
        <p:txBody>
          <a:bodyPr vert="horz" wrap="square" lIns="0" tIns="63500" rIns="0" bIns="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3" name="Rectangle 6"/>
          <p:cNvSpPr>
            <a:spLocks noGrp="1" noChangeArrowheads="1"/>
          </p:cNvSpPr>
          <p:nvPr>
            <p:ph type="sldNum" sz="quarter" idx="4"/>
            <p:custDataLst>
              <p:tags r:id="rId14"/>
            </p:custDataLst>
          </p:nvPr>
        </p:nvSpPr>
        <p:spPr bwMode="auto">
          <a:xfrm>
            <a:off x="76200" y="5851525"/>
            <a:ext cx="381000" cy="190500"/>
          </a:xfrm>
          <a:prstGeom prst="rect">
            <a:avLst/>
          </a:prstGeom>
          <a:noFill/>
          <a:ln w="0">
            <a:noFill/>
            <a:miter lim="800000"/>
            <a:headEnd/>
            <a:tailEnd/>
          </a:ln>
          <a:effectLst/>
        </p:spPr>
        <p:txBody>
          <a:bodyPr vert="horz" wrap="square" lIns="0" tIns="0" rIns="0" bIns="0" numCol="1" anchor="t" anchorCtr="0" compatLnSpc="1">
            <a:prstTxWarp prst="textNoShape">
              <a:avLst/>
            </a:prstTxWarp>
          </a:bodyPr>
          <a:lstStyle>
            <a:lvl1pPr>
              <a:lnSpc>
                <a:spcPct val="111000"/>
              </a:lnSpc>
              <a:defRPr sz="1500">
                <a:solidFill>
                  <a:srgbClr val="808285"/>
                </a:solidFill>
              </a:defRPr>
            </a:lvl1pPr>
          </a:lstStyle>
          <a:p>
            <a:fld id="{CD7465EC-8AC0-4BD8-982D-13AF4E6E42AE}" type="slidenum">
              <a:rPr lang="de-DE"/>
              <a:pPr/>
              <a:t>‹#›</a:t>
            </a:fld>
            <a:endParaRPr lang="de-DE"/>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5" r:id="rId3"/>
    <p:sldLayoutId id="2147483724" r:id="rId4"/>
    <p:sldLayoutId id="2147483723" r:id="rId5"/>
  </p:sldLayoutIdLst>
  <p:txStyles>
    <p:titleStyle>
      <a:lvl1pPr algn="l" rtl="0" eaLnBrk="0" fontAlgn="base" hangingPunct="0">
        <a:lnSpc>
          <a:spcPct val="111000"/>
        </a:lnSpc>
        <a:spcBef>
          <a:spcPct val="0"/>
        </a:spcBef>
        <a:spcAft>
          <a:spcPct val="0"/>
        </a:spcAft>
        <a:defRPr sz="2700">
          <a:solidFill>
            <a:srgbClr val="000000"/>
          </a:solidFill>
          <a:latin typeface="Bosch Office Sans"/>
          <a:ea typeface="+mj-ea"/>
          <a:cs typeface="+mj-cs"/>
        </a:defRPr>
      </a:lvl1pPr>
      <a:lvl2pPr algn="l" rtl="0" eaLnBrk="0" fontAlgn="base" hangingPunct="0">
        <a:lnSpc>
          <a:spcPct val="111000"/>
        </a:lnSpc>
        <a:spcBef>
          <a:spcPct val="0"/>
        </a:spcBef>
        <a:spcAft>
          <a:spcPct val="0"/>
        </a:spcAft>
        <a:defRPr sz="2700">
          <a:solidFill>
            <a:srgbClr val="000000"/>
          </a:solidFill>
          <a:latin typeface="Bosch Office Sans"/>
        </a:defRPr>
      </a:lvl2pPr>
      <a:lvl3pPr algn="l" rtl="0" eaLnBrk="0" fontAlgn="base" hangingPunct="0">
        <a:lnSpc>
          <a:spcPct val="111000"/>
        </a:lnSpc>
        <a:spcBef>
          <a:spcPct val="0"/>
        </a:spcBef>
        <a:spcAft>
          <a:spcPct val="0"/>
        </a:spcAft>
        <a:defRPr sz="2700">
          <a:solidFill>
            <a:srgbClr val="000000"/>
          </a:solidFill>
          <a:latin typeface="Bosch Office Sans"/>
        </a:defRPr>
      </a:lvl3pPr>
      <a:lvl4pPr algn="l" rtl="0" eaLnBrk="0" fontAlgn="base" hangingPunct="0">
        <a:lnSpc>
          <a:spcPct val="111000"/>
        </a:lnSpc>
        <a:spcBef>
          <a:spcPct val="0"/>
        </a:spcBef>
        <a:spcAft>
          <a:spcPct val="0"/>
        </a:spcAft>
        <a:defRPr sz="2700">
          <a:solidFill>
            <a:srgbClr val="000000"/>
          </a:solidFill>
          <a:latin typeface="Bosch Office Sans"/>
        </a:defRPr>
      </a:lvl4pPr>
      <a:lvl5pPr algn="l" rtl="0" eaLnBrk="0" fontAlgn="base" hangingPunct="0">
        <a:lnSpc>
          <a:spcPct val="111000"/>
        </a:lnSpc>
        <a:spcBef>
          <a:spcPct val="0"/>
        </a:spcBef>
        <a:spcAft>
          <a:spcPct val="0"/>
        </a:spcAft>
        <a:defRPr sz="2700">
          <a:solidFill>
            <a:srgbClr val="000000"/>
          </a:solidFill>
          <a:latin typeface="Bosch Office Sans"/>
        </a:defRPr>
      </a:lvl5pPr>
      <a:lvl6pPr marL="457200" algn="l" rtl="0" fontAlgn="base">
        <a:lnSpc>
          <a:spcPct val="111000"/>
        </a:lnSpc>
        <a:spcBef>
          <a:spcPct val="0"/>
        </a:spcBef>
        <a:spcAft>
          <a:spcPct val="0"/>
        </a:spcAft>
        <a:defRPr sz="2700">
          <a:solidFill>
            <a:srgbClr val="000000"/>
          </a:solidFill>
          <a:latin typeface="Bosch Office Sans"/>
        </a:defRPr>
      </a:lvl6pPr>
      <a:lvl7pPr marL="914400" algn="l" rtl="0" fontAlgn="base">
        <a:lnSpc>
          <a:spcPct val="111000"/>
        </a:lnSpc>
        <a:spcBef>
          <a:spcPct val="0"/>
        </a:spcBef>
        <a:spcAft>
          <a:spcPct val="0"/>
        </a:spcAft>
        <a:defRPr sz="2700">
          <a:solidFill>
            <a:srgbClr val="000000"/>
          </a:solidFill>
          <a:latin typeface="Bosch Office Sans"/>
        </a:defRPr>
      </a:lvl7pPr>
      <a:lvl8pPr marL="1371600" algn="l" rtl="0" fontAlgn="base">
        <a:lnSpc>
          <a:spcPct val="111000"/>
        </a:lnSpc>
        <a:spcBef>
          <a:spcPct val="0"/>
        </a:spcBef>
        <a:spcAft>
          <a:spcPct val="0"/>
        </a:spcAft>
        <a:defRPr sz="2700">
          <a:solidFill>
            <a:srgbClr val="000000"/>
          </a:solidFill>
          <a:latin typeface="Bosch Office Sans"/>
        </a:defRPr>
      </a:lvl8pPr>
      <a:lvl9pPr marL="1828800" algn="l" rtl="0" fontAlgn="base">
        <a:lnSpc>
          <a:spcPct val="111000"/>
        </a:lnSpc>
        <a:spcBef>
          <a:spcPct val="0"/>
        </a:spcBef>
        <a:spcAft>
          <a:spcPct val="0"/>
        </a:spcAft>
        <a:defRPr sz="2700">
          <a:solidFill>
            <a:srgbClr val="000000"/>
          </a:solidFill>
          <a:latin typeface="Bosch Office Sans"/>
        </a:defRPr>
      </a:lvl9pPr>
    </p:titleStyle>
    <p:bodyStyle>
      <a:lvl1pPr marL="304800" indent="-304800" algn="l" rtl="0" eaLnBrk="0" fontAlgn="base" hangingPunct="0">
        <a:lnSpc>
          <a:spcPct val="111000"/>
        </a:lnSpc>
        <a:spcBef>
          <a:spcPct val="0"/>
        </a:spcBef>
        <a:spcAft>
          <a:spcPct val="0"/>
        </a:spcAft>
        <a:buClr>
          <a:srgbClr val="3A5A82"/>
        </a:buClr>
        <a:buSzPct val="65000"/>
        <a:buFont typeface="Wingdings" pitchFamily="2" charset="2"/>
        <a:buChar char="è"/>
        <a:defRPr>
          <a:solidFill>
            <a:schemeClr val="tx1"/>
          </a:solidFill>
          <a:latin typeface="Bosch Office Sans"/>
          <a:ea typeface="+mn-ea"/>
          <a:cs typeface="+mn-cs"/>
        </a:defRPr>
      </a:lvl1pPr>
      <a:lvl2pPr marL="609600" indent="-190500" algn="l" rtl="0" eaLnBrk="0" fontAlgn="base" hangingPunct="0">
        <a:lnSpc>
          <a:spcPct val="111000"/>
        </a:lnSpc>
        <a:spcBef>
          <a:spcPct val="0"/>
        </a:spcBef>
        <a:spcAft>
          <a:spcPct val="0"/>
        </a:spcAft>
        <a:buClr>
          <a:srgbClr val="3A5A82"/>
        </a:buClr>
        <a:buSzPct val="50000"/>
        <a:buFont typeface="Wingdings" pitchFamily="2" charset="2"/>
        <a:buChar char=""/>
        <a:defRPr>
          <a:solidFill>
            <a:schemeClr val="tx1"/>
          </a:solidFill>
          <a:latin typeface="Bosch Office Sans"/>
        </a:defRPr>
      </a:lvl2pPr>
      <a:lvl3pPr marL="914400" indent="-190500" algn="l" rtl="0" eaLnBrk="0" fontAlgn="base" hangingPunct="0">
        <a:lnSpc>
          <a:spcPct val="111000"/>
        </a:lnSpc>
        <a:spcBef>
          <a:spcPct val="0"/>
        </a:spcBef>
        <a:spcAft>
          <a:spcPct val="0"/>
        </a:spcAft>
        <a:buClr>
          <a:srgbClr val="3A5A82"/>
        </a:buClr>
        <a:buSzPct val="50000"/>
        <a:buFont typeface="Wingdings" pitchFamily="2" charset="2"/>
        <a:buChar char=""/>
        <a:defRPr>
          <a:solidFill>
            <a:schemeClr val="tx1"/>
          </a:solidFill>
          <a:latin typeface="Bosch Office Sans"/>
        </a:defRPr>
      </a:lvl3pPr>
      <a:lvl4pPr marL="1219200" indent="-190500" algn="l" rtl="0" eaLnBrk="0" fontAlgn="base" hangingPunct="0">
        <a:lnSpc>
          <a:spcPct val="111000"/>
        </a:lnSpc>
        <a:spcBef>
          <a:spcPct val="0"/>
        </a:spcBef>
        <a:spcAft>
          <a:spcPct val="0"/>
        </a:spcAft>
        <a:buClr>
          <a:srgbClr val="3A5A82"/>
        </a:buClr>
        <a:buSzPct val="50000"/>
        <a:buFont typeface="Wingdings" pitchFamily="2" charset="2"/>
        <a:buChar char=""/>
        <a:defRPr>
          <a:solidFill>
            <a:schemeClr val="tx1"/>
          </a:solidFill>
          <a:latin typeface="Bosch Office Sans"/>
        </a:defRPr>
      </a:lvl4pPr>
      <a:lvl5pPr marL="1524000" indent="-190500" algn="l" rtl="0" eaLnBrk="0" fontAlgn="base" hangingPunct="0">
        <a:lnSpc>
          <a:spcPct val="111000"/>
        </a:lnSpc>
        <a:spcBef>
          <a:spcPct val="0"/>
        </a:spcBef>
        <a:spcAft>
          <a:spcPct val="0"/>
        </a:spcAft>
        <a:buClr>
          <a:srgbClr val="3A5A82"/>
        </a:buClr>
        <a:buSzPct val="50000"/>
        <a:buFont typeface="Wingdings" pitchFamily="2" charset="2"/>
        <a:buChar char=""/>
        <a:defRPr>
          <a:solidFill>
            <a:schemeClr val="tx1"/>
          </a:solidFill>
          <a:latin typeface="Bosch Office Sans"/>
        </a:defRPr>
      </a:lvl5pPr>
      <a:lvl6pPr marL="19812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6pPr>
      <a:lvl7pPr marL="24384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7pPr>
      <a:lvl8pPr marL="28956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8pPr>
      <a:lvl9pPr marL="3352800" indent="-190500" algn="l" rtl="0" fontAlgn="base">
        <a:lnSpc>
          <a:spcPct val="111000"/>
        </a:lnSpc>
        <a:spcBef>
          <a:spcPct val="0"/>
        </a:spcBef>
        <a:spcAft>
          <a:spcPct val="0"/>
        </a:spcAft>
        <a:buClr>
          <a:srgbClr val="425C8F"/>
        </a:buClr>
        <a:buSzPct val="50000"/>
        <a:buFont typeface="Wingdings" pitchFamily="2" charset="2"/>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image" Target="../media/image3.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notesSlide" Target="../notesSlides/notesSlide1.xml"/><Relationship Id="rId5" Type="http://schemas.openxmlformats.org/officeDocument/2006/relationships/tags" Target="../tags/tag24.xml"/><Relationship Id="rId10" Type="http://schemas.openxmlformats.org/officeDocument/2006/relationships/slideLayout" Target="../slideLayouts/slideLayout1.xml"/><Relationship Id="rId4" Type="http://schemas.openxmlformats.org/officeDocument/2006/relationships/tags" Target="../tags/tag23.xml"/><Relationship Id="rId9" Type="http://schemas.openxmlformats.org/officeDocument/2006/relationships/tags" Target="../tags/tag28.xml"/></Relationships>
</file>

<file path=ppt/slides/_rels/slide10.xml.rels><?xml version="1.0" encoding="UTF-8" standalone="yes"?>
<Relationships xmlns="http://schemas.openxmlformats.org/package/2006/relationships"><Relationship Id="rId8" Type="http://schemas.openxmlformats.org/officeDocument/2006/relationships/tags" Target="../tags/tag310.xml"/><Relationship Id="rId13" Type="http://schemas.openxmlformats.org/officeDocument/2006/relationships/tags" Target="../tags/tag315.xml"/><Relationship Id="rId18" Type="http://schemas.openxmlformats.org/officeDocument/2006/relationships/tags" Target="../tags/tag320.xml"/><Relationship Id="rId3" Type="http://schemas.openxmlformats.org/officeDocument/2006/relationships/tags" Target="../tags/tag305.xml"/><Relationship Id="rId21" Type="http://schemas.openxmlformats.org/officeDocument/2006/relationships/notesSlide" Target="../notesSlides/notesSlide10.xml"/><Relationship Id="rId7" Type="http://schemas.openxmlformats.org/officeDocument/2006/relationships/tags" Target="../tags/tag309.xml"/><Relationship Id="rId12" Type="http://schemas.openxmlformats.org/officeDocument/2006/relationships/tags" Target="../tags/tag314.xml"/><Relationship Id="rId17" Type="http://schemas.openxmlformats.org/officeDocument/2006/relationships/tags" Target="../tags/tag319.xml"/><Relationship Id="rId2" Type="http://schemas.openxmlformats.org/officeDocument/2006/relationships/tags" Target="../tags/tag304.xml"/><Relationship Id="rId16" Type="http://schemas.openxmlformats.org/officeDocument/2006/relationships/tags" Target="../tags/tag318.xml"/><Relationship Id="rId20" Type="http://schemas.openxmlformats.org/officeDocument/2006/relationships/slideLayout" Target="../slideLayouts/slideLayout5.xml"/><Relationship Id="rId1" Type="http://schemas.openxmlformats.org/officeDocument/2006/relationships/tags" Target="../tags/tag303.xml"/><Relationship Id="rId6" Type="http://schemas.openxmlformats.org/officeDocument/2006/relationships/tags" Target="../tags/tag308.xml"/><Relationship Id="rId11" Type="http://schemas.openxmlformats.org/officeDocument/2006/relationships/tags" Target="../tags/tag313.xml"/><Relationship Id="rId5" Type="http://schemas.openxmlformats.org/officeDocument/2006/relationships/tags" Target="../tags/tag307.xml"/><Relationship Id="rId15" Type="http://schemas.openxmlformats.org/officeDocument/2006/relationships/tags" Target="../tags/tag317.xml"/><Relationship Id="rId10" Type="http://schemas.openxmlformats.org/officeDocument/2006/relationships/tags" Target="../tags/tag312.xml"/><Relationship Id="rId19" Type="http://schemas.openxmlformats.org/officeDocument/2006/relationships/tags" Target="../tags/tag321.xml"/><Relationship Id="rId4" Type="http://schemas.openxmlformats.org/officeDocument/2006/relationships/tags" Target="../tags/tag306.xml"/><Relationship Id="rId9" Type="http://schemas.openxmlformats.org/officeDocument/2006/relationships/tags" Target="../tags/tag311.xml"/><Relationship Id="rId14" Type="http://schemas.openxmlformats.org/officeDocument/2006/relationships/tags" Target="../tags/tag316.xml"/><Relationship Id="rId22" Type="http://schemas.openxmlformats.org/officeDocument/2006/relationships/image" Target="../media/image3.png"/></Relationships>
</file>

<file path=ppt/slides/_rels/slide11.xml.rels><?xml version="1.0" encoding="UTF-8" standalone="yes"?>
<Relationships xmlns="http://schemas.openxmlformats.org/package/2006/relationships"><Relationship Id="rId13" Type="http://schemas.openxmlformats.org/officeDocument/2006/relationships/tags" Target="../tags/tag334.xml"/><Relationship Id="rId18" Type="http://schemas.openxmlformats.org/officeDocument/2006/relationships/tags" Target="../tags/tag339.xml"/><Relationship Id="rId26" Type="http://schemas.openxmlformats.org/officeDocument/2006/relationships/tags" Target="../tags/tag347.xml"/><Relationship Id="rId39" Type="http://schemas.openxmlformats.org/officeDocument/2006/relationships/tags" Target="../tags/tag360.xml"/><Relationship Id="rId21" Type="http://schemas.openxmlformats.org/officeDocument/2006/relationships/tags" Target="../tags/tag342.xml"/><Relationship Id="rId34" Type="http://schemas.openxmlformats.org/officeDocument/2006/relationships/tags" Target="../tags/tag355.xml"/><Relationship Id="rId42" Type="http://schemas.openxmlformats.org/officeDocument/2006/relationships/tags" Target="../tags/tag363.xml"/><Relationship Id="rId47" Type="http://schemas.openxmlformats.org/officeDocument/2006/relationships/tags" Target="../tags/tag368.xml"/><Relationship Id="rId50" Type="http://schemas.openxmlformats.org/officeDocument/2006/relationships/tags" Target="../tags/tag371.xml"/><Relationship Id="rId55" Type="http://schemas.openxmlformats.org/officeDocument/2006/relationships/tags" Target="../tags/tag376.xml"/><Relationship Id="rId63" Type="http://schemas.openxmlformats.org/officeDocument/2006/relationships/slideLayout" Target="../slideLayouts/slideLayout5.xml"/><Relationship Id="rId7" Type="http://schemas.openxmlformats.org/officeDocument/2006/relationships/tags" Target="../tags/tag328.xml"/><Relationship Id="rId2" Type="http://schemas.openxmlformats.org/officeDocument/2006/relationships/tags" Target="../tags/tag323.xml"/><Relationship Id="rId16" Type="http://schemas.openxmlformats.org/officeDocument/2006/relationships/tags" Target="../tags/tag337.xml"/><Relationship Id="rId20" Type="http://schemas.openxmlformats.org/officeDocument/2006/relationships/tags" Target="../tags/tag341.xml"/><Relationship Id="rId29" Type="http://schemas.openxmlformats.org/officeDocument/2006/relationships/tags" Target="../tags/tag350.xml"/><Relationship Id="rId41" Type="http://schemas.openxmlformats.org/officeDocument/2006/relationships/tags" Target="../tags/tag362.xml"/><Relationship Id="rId54" Type="http://schemas.openxmlformats.org/officeDocument/2006/relationships/tags" Target="../tags/tag375.xml"/><Relationship Id="rId62" Type="http://schemas.openxmlformats.org/officeDocument/2006/relationships/tags" Target="../tags/tag383.xml"/><Relationship Id="rId1" Type="http://schemas.openxmlformats.org/officeDocument/2006/relationships/tags" Target="../tags/tag322.xml"/><Relationship Id="rId6" Type="http://schemas.openxmlformats.org/officeDocument/2006/relationships/tags" Target="../tags/tag327.xml"/><Relationship Id="rId11" Type="http://schemas.openxmlformats.org/officeDocument/2006/relationships/tags" Target="../tags/tag332.xml"/><Relationship Id="rId24" Type="http://schemas.openxmlformats.org/officeDocument/2006/relationships/tags" Target="../tags/tag345.xml"/><Relationship Id="rId32" Type="http://schemas.openxmlformats.org/officeDocument/2006/relationships/tags" Target="../tags/tag353.xml"/><Relationship Id="rId37" Type="http://schemas.openxmlformats.org/officeDocument/2006/relationships/tags" Target="../tags/tag358.xml"/><Relationship Id="rId40" Type="http://schemas.openxmlformats.org/officeDocument/2006/relationships/tags" Target="../tags/tag361.xml"/><Relationship Id="rId45" Type="http://schemas.openxmlformats.org/officeDocument/2006/relationships/tags" Target="../tags/tag366.xml"/><Relationship Id="rId53" Type="http://schemas.openxmlformats.org/officeDocument/2006/relationships/tags" Target="../tags/tag374.xml"/><Relationship Id="rId58" Type="http://schemas.openxmlformats.org/officeDocument/2006/relationships/tags" Target="../tags/tag379.xml"/><Relationship Id="rId5" Type="http://schemas.openxmlformats.org/officeDocument/2006/relationships/tags" Target="../tags/tag326.xml"/><Relationship Id="rId15" Type="http://schemas.openxmlformats.org/officeDocument/2006/relationships/tags" Target="../tags/tag336.xml"/><Relationship Id="rId23" Type="http://schemas.openxmlformats.org/officeDocument/2006/relationships/tags" Target="../tags/tag344.xml"/><Relationship Id="rId28" Type="http://schemas.openxmlformats.org/officeDocument/2006/relationships/tags" Target="../tags/tag349.xml"/><Relationship Id="rId36" Type="http://schemas.openxmlformats.org/officeDocument/2006/relationships/tags" Target="../tags/tag357.xml"/><Relationship Id="rId49" Type="http://schemas.openxmlformats.org/officeDocument/2006/relationships/tags" Target="../tags/tag370.xml"/><Relationship Id="rId57" Type="http://schemas.openxmlformats.org/officeDocument/2006/relationships/tags" Target="../tags/tag378.xml"/><Relationship Id="rId61" Type="http://schemas.openxmlformats.org/officeDocument/2006/relationships/tags" Target="../tags/tag382.xml"/><Relationship Id="rId10" Type="http://schemas.openxmlformats.org/officeDocument/2006/relationships/tags" Target="../tags/tag331.xml"/><Relationship Id="rId19" Type="http://schemas.openxmlformats.org/officeDocument/2006/relationships/tags" Target="../tags/tag340.xml"/><Relationship Id="rId31" Type="http://schemas.openxmlformats.org/officeDocument/2006/relationships/tags" Target="../tags/tag352.xml"/><Relationship Id="rId44" Type="http://schemas.openxmlformats.org/officeDocument/2006/relationships/tags" Target="../tags/tag365.xml"/><Relationship Id="rId52" Type="http://schemas.openxmlformats.org/officeDocument/2006/relationships/tags" Target="../tags/tag373.xml"/><Relationship Id="rId60" Type="http://schemas.openxmlformats.org/officeDocument/2006/relationships/tags" Target="../tags/tag381.xml"/><Relationship Id="rId65" Type="http://schemas.openxmlformats.org/officeDocument/2006/relationships/image" Target="../media/image3.png"/><Relationship Id="rId4" Type="http://schemas.openxmlformats.org/officeDocument/2006/relationships/tags" Target="../tags/tag325.xml"/><Relationship Id="rId9" Type="http://schemas.openxmlformats.org/officeDocument/2006/relationships/tags" Target="../tags/tag330.xml"/><Relationship Id="rId14" Type="http://schemas.openxmlformats.org/officeDocument/2006/relationships/tags" Target="../tags/tag335.xml"/><Relationship Id="rId22" Type="http://schemas.openxmlformats.org/officeDocument/2006/relationships/tags" Target="../tags/tag343.xml"/><Relationship Id="rId27" Type="http://schemas.openxmlformats.org/officeDocument/2006/relationships/tags" Target="../tags/tag348.xml"/><Relationship Id="rId30" Type="http://schemas.openxmlformats.org/officeDocument/2006/relationships/tags" Target="../tags/tag351.xml"/><Relationship Id="rId35" Type="http://schemas.openxmlformats.org/officeDocument/2006/relationships/tags" Target="../tags/tag356.xml"/><Relationship Id="rId43" Type="http://schemas.openxmlformats.org/officeDocument/2006/relationships/tags" Target="../tags/tag364.xml"/><Relationship Id="rId48" Type="http://schemas.openxmlformats.org/officeDocument/2006/relationships/tags" Target="../tags/tag369.xml"/><Relationship Id="rId56" Type="http://schemas.openxmlformats.org/officeDocument/2006/relationships/tags" Target="../tags/tag377.xml"/><Relationship Id="rId64" Type="http://schemas.openxmlformats.org/officeDocument/2006/relationships/notesSlide" Target="../notesSlides/notesSlide11.xml"/><Relationship Id="rId8" Type="http://schemas.openxmlformats.org/officeDocument/2006/relationships/tags" Target="../tags/tag329.xml"/><Relationship Id="rId51" Type="http://schemas.openxmlformats.org/officeDocument/2006/relationships/tags" Target="../tags/tag372.xml"/><Relationship Id="rId3" Type="http://schemas.openxmlformats.org/officeDocument/2006/relationships/tags" Target="../tags/tag324.xml"/><Relationship Id="rId12" Type="http://schemas.openxmlformats.org/officeDocument/2006/relationships/tags" Target="../tags/tag333.xml"/><Relationship Id="rId17" Type="http://schemas.openxmlformats.org/officeDocument/2006/relationships/tags" Target="../tags/tag338.xml"/><Relationship Id="rId25" Type="http://schemas.openxmlformats.org/officeDocument/2006/relationships/tags" Target="../tags/tag346.xml"/><Relationship Id="rId33" Type="http://schemas.openxmlformats.org/officeDocument/2006/relationships/tags" Target="../tags/tag354.xml"/><Relationship Id="rId38" Type="http://schemas.openxmlformats.org/officeDocument/2006/relationships/tags" Target="../tags/tag359.xml"/><Relationship Id="rId46" Type="http://schemas.openxmlformats.org/officeDocument/2006/relationships/tags" Target="../tags/tag367.xml"/><Relationship Id="rId59" Type="http://schemas.openxmlformats.org/officeDocument/2006/relationships/tags" Target="../tags/tag380.xml"/></Relationships>
</file>

<file path=ppt/slides/_rels/slide12.xml.rels><?xml version="1.0" encoding="UTF-8" standalone="yes"?>
<Relationships xmlns="http://schemas.openxmlformats.org/package/2006/relationships"><Relationship Id="rId13" Type="http://schemas.openxmlformats.org/officeDocument/2006/relationships/tags" Target="../tags/tag396.xml"/><Relationship Id="rId18" Type="http://schemas.openxmlformats.org/officeDocument/2006/relationships/tags" Target="../tags/tag401.xml"/><Relationship Id="rId26" Type="http://schemas.openxmlformats.org/officeDocument/2006/relationships/tags" Target="../tags/tag409.xml"/><Relationship Id="rId39" Type="http://schemas.openxmlformats.org/officeDocument/2006/relationships/tags" Target="../tags/tag422.xml"/><Relationship Id="rId21" Type="http://schemas.openxmlformats.org/officeDocument/2006/relationships/tags" Target="../tags/tag404.xml"/><Relationship Id="rId34" Type="http://schemas.openxmlformats.org/officeDocument/2006/relationships/tags" Target="../tags/tag417.xml"/><Relationship Id="rId42" Type="http://schemas.openxmlformats.org/officeDocument/2006/relationships/tags" Target="../tags/tag425.xml"/><Relationship Id="rId47" Type="http://schemas.openxmlformats.org/officeDocument/2006/relationships/tags" Target="../tags/tag430.xml"/><Relationship Id="rId50" Type="http://schemas.openxmlformats.org/officeDocument/2006/relationships/tags" Target="../tags/tag433.xml"/><Relationship Id="rId55" Type="http://schemas.openxmlformats.org/officeDocument/2006/relationships/notesSlide" Target="../notesSlides/notesSlide12.xml"/><Relationship Id="rId7" Type="http://schemas.openxmlformats.org/officeDocument/2006/relationships/tags" Target="../tags/tag390.xml"/><Relationship Id="rId12" Type="http://schemas.openxmlformats.org/officeDocument/2006/relationships/tags" Target="../tags/tag395.xml"/><Relationship Id="rId17" Type="http://schemas.openxmlformats.org/officeDocument/2006/relationships/tags" Target="../tags/tag400.xml"/><Relationship Id="rId25" Type="http://schemas.openxmlformats.org/officeDocument/2006/relationships/tags" Target="../tags/tag408.xml"/><Relationship Id="rId33" Type="http://schemas.openxmlformats.org/officeDocument/2006/relationships/tags" Target="../tags/tag416.xml"/><Relationship Id="rId38" Type="http://schemas.openxmlformats.org/officeDocument/2006/relationships/tags" Target="../tags/tag421.xml"/><Relationship Id="rId46" Type="http://schemas.openxmlformats.org/officeDocument/2006/relationships/tags" Target="../tags/tag429.xml"/><Relationship Id="rId2" Type="http://schemas.openxmlformats.org/officeDocument/2006/relationships/tags" Target="../tags/tag385.xml"/><Relationship Id="rId16" Type="http://schemas.openxmlformats.org/officeDocument/2006/relationships/tags" Target="../tags/tag399.xml"/><Relationship Id="rId20" Type="http://schemas.openxmlformats.org/officeDocument/2006/relationships/tags" Target="../tags/tag403.xml"/><Relationship Id="rId29" Type="http://schemas.openxmlformats.org/officeDocument/2006/relationships/tags" Target="../tags/tag412.xml"/><Relationship Id="rId41" Type="http://schemas.openxmlformats.org/officeDocument/2006/relationships/tags" Target="../tags/tag424.xml"/><Relationship Id="rId54" Type="http://schemas.openxmlformats.org/officeDocument/2006/relationships/slideLayout" Target="../slideLayouts/slideLayout5.xml"/><Relationship Id="rId1" Type="http://schemas.openxmlformats.org/officeDocument/2006/relationships/tags" Target="../tags/tag384.xml"/><Relationship Id="rId6" Type="http://schemas.openxmlformats.org/officeDocument/2006/relationships/tags" Target="../tags/tag389.xml"/><Relationship Id="rId11" Type="http://schemas.openxmlformats.org/officeDocument/2006/relationships/tags" Target="../tags/tag394.xml"/><Relationship Id="rId24" Type="http://schemas.openxmlformats.org/officeDocument/2006/relationships/tags" Target="../tags/tag407.xml"/><Relationship Id="rId32" Type="http://schemas.openxmlformats.org/officeDocument/2006/relationships/tags" Target="../tags/tag415.xml"/><Relationship Id="rId37" Type="http://schemas.openxmlformats.org/officeDocument/2006/relationships/tags" Target="../tags/tag420.xml"/><Relationship Id="rId40" Type="http://schemas.openxmlformats.org/officeDocument/2006/relationships/tags" Target="../tags/tag423.xml"/><Relationship Id="rId45" Type="http://schemas.openxmlformats.org/officeDocument/2006/relationships/tags" Target="../tags/tag428.xml"/><Relationship Id="rId53" Type="http://schemas.openxmlformats.org/officeDocument/2006/relationships/tags" Target="../tags/tag436.xml"/><Relationship Id="rId5" Type="http://schemas.openxmlformats.org/officeDocument/2006/relationships/tags" Target="../tags/tag388.xml"/><Relationship Id="rId15" Type="http://schemas.openxmlformats.org/officeDocument/2006/relationships/tags" Target="../tags/tag398.xml"/><Relationship Id="rId23" Type="http://schemas.openxmlformats.org/officeDocument/2006/relationships/tags" Target="../tags/tag406.xml"/><Relationship Id="rId28" Type="http://schemas.openxmlformats.org/officeDocument/2006/relationships/tags" Target="../tags/tag411.xml"/><Relationship Id="rId36" Type="http://schemas.openxmlformats.org/officeDocument/2006/relationships/tags" Target="../tags/tag419.xml"/><Relationship Id="rId49" Type="http://schemas.openxmlformats.org/officeDocument/2006/relationships/tags" Target="../tags/tag432.xml"/><Relationship Id="rId10" Type="http://schemas.openxmlformats.org/officeDocument/2006/relationships/tags" Target="../tags/tag393.xml"/><Relationship Id="rId19" Type="http://schemas.openxmlformats.org/officeDocument/2006/relationships/tags" Target="../tags/tag402.xml"/><Relationship Id="rId31" Type="http://schemas.openxmlformats.org/officeDocument/2006/relationships/tags" Target="../tags/tag414.xml"/><Relationship Id="rId44" Type="http://schemas.openxmlformats.org/officeDocument/2006/relationships/tags" Target="../tags/tag427.xml"/><Relationship Id="rId52" Type="http://schemas.openxmlformats.org/officeDocument/2006/relationships/tags" Target="../tags/tag435.xml"/><Relationship Id="rId4" Type="http://schemas.openxmlformats.org/officeDocument/2006/relationships/tags" Target="../tags/tag387.xml"/><Relationship Id="rId9" Type="http://schemas.openxmlformats.org/officeDocument/2006/relationships/tags" Target="../tags/tag392.xml"/><Relationship Id="rId14" Type="http://schemas.openxmlformats.org/officeDocument/2006/relationships/tags" Target="../tags/tag397.xml"/><Relationship Id="rId22" Type="http://schemas.openxmlformats.org/officeDocument/2006/relationships/tags" Target="../tags/tag405.xml"/><Relationship Id="rId27" Type="http://schemas.openxmlformats.org/officeDocument/2006/relationships/tags" Target="../tags/tag410.xml"/><Relationship Id="rId30" Type="http://schemas.openxmlformats.org/officeDocument/2006/relationships/tags" Target="../tags/tag413.xml"/><Relationship Id="rId35" Type="http://schemas.openxmlformats.org/officeDocument/2006/relationships/tags" Target="../tags/tag418.xml"/><Relationship Id="rId43" Type="http://schemas.openxmlformats.org/officeDocument/2006/relationships/tags" Target="../tags/tag426.xml"/><Relationship Id="rId48" Type="http://schemas.openxmlformats.org/officeDocument/2006/relationships/tags" Target="../tags/tag431.xml"/><Relationship Id="rId56" Type="http://schemas.openxmlformats.org/officeDocument/2006/relationships/image" Target="../media/image3.png"/><Relationship Id="rId8" Type="http://schemas.openxmlformats.org/officeDocument/2006/relationships/tags" Target="../tags/tag391.xml"/><Relationship Id="rId51" Type="http://schemas.openxmlformats.org/officeDocument/2006/relationships/tags" Target="../tags/tag434.xml"/><Relationship Id="rId3" Type="http://schemas.openxmlformats.org/officeDocument/2006/relationships/tags" Target="../tags/tag386.xml"/></Relationships>
</file>

<file path=ppt/slides/_rels/slide13.xml.rels><?xml version="1.0" encoding="UTF-8" standalone="yes"?>
<Relationships xmlns="http://schemas.openxmlformats.org/package/2006/relationships"><Relationship Id="rId8" Type="http://schemas.openxmlformats.org/officeDocument/2006/relationships/tags" Target="../tags/tag444.xml"/><Relationship Id="rId13" Type="http://schemas.openxmlformats.org/officeDocument/2006/relationships/tags" Target="../tags/tag449.xml"/><Relationship Id="rId18" Type="http://schemas.openxmlformats.org/officeDocument/2006/relationships/tags" Target="../tags/tag454.xml"/><Relationship Id="rId26" Type="http://schemas.openxmlformats.org/officeDocument/2006/relationships/tags" Target="../tags/tag462.xml"/><Relationship Id="rId3" Type="http://schemas.openxmlformats.org/officeDocument/2006/relationships/tags" Target="../tags/tag439.xml"/><Relationship Id="rId21" Type="http://schemas.openxmlformats.org/officeDocument/2006/relationships/tags" Target="../tags/tag457.xml"/><Relationship Id="rId7" Type="http://schemas.openxmlformats.org/officeDocument/2006/relationships/tags" Target="../tags/tag443.xml"/><Relationship Id="rId12" Type="http://schemas.openxmlformats.org/officeDocument/2006/relationships/tags" Target="../tags/tag448.xml"/><Relationship Id="rId17" Type="http://schemas.openxmlformats.org/officeDocument/2006/relationships/tags" Target="../tags/tag453.xml"/><Relationship Id="rId25" Type="http://schemas.openxmlformats.org/officeDocument/2006/relationships/tags" Target="../tags/tag461.xml"/><Relationship Id="rId2" Type="http://schemas.openxmlformats.org/officeDocument/2006/relationships/tags" Target="../tags/tag438.xml"/><Relationship Id="rId16" Type="http://schemas.openxmlformats.org/officeDocument/2006/relationships/tags" Target="../tags/tag452.xml"/><Relationship Id="rId20" Type="http://schemas.openxmlformats.org/officeDocument/2006/relationships/tags" Target="../tags/tag456.xml"/><Relationship Id="rId29" Type="http://schemas.openxmlformats.org/officeDocument/2006/relationships/notesSlide" Target="../notesSlides/notesSlide13.xml"/><Relationship Id="rId1" Type="http://schemas.openxmlformats.org/officeDocument/2006/relationships/tags" Target="../tags/tag437.xml"/><Relationship Id="rId6" Type="http://schemas.openxmlformats.org/officeDocument/2006/relationships/tags" Target="../tags/tag442.xml"/><Relationship Id="rId11" Type="http://schemas.openxmlformats.org/officeDocument/2006/relationships/tags" Target="../tags/tag447.xml"/><Relationship Id="rId24" Type="http://schemas.openxmlformats.org/officeDocument/2006/relationships/tags" Target="../tags/tag460.xml"/><Relationship Id="rId5" Type="http://schemas.openxmlformats.org/officeDocument/2006/relationships/tags" Target="../tags/tag441.xml"/><Relationship Id="rId15" Type="http://schemas.openxmlformats.org/officeDocument/2006/relationships/tags" Target="../tags/tag451.xml"/><Relationship Id="rId23" Type="http://schemas.openxmlformats.org/officeDocument/2006/relationships/tags" Target="../tags/tag459.xml"/><Relationship Id="rId28" Type="http://schemas.openxmlformats.org/officeDocument/2006/relationships/slideLayout" Target="../slideLayouts/slideLayout5.xml"/><Relationship Id="rId10" Type="http://schemas.openxmlformats.org/officeDocument/2006/relationships/tags" Target="../tags/tag446.xml"/><Relationship Id="rId19" Type="http://schemas.openxmlformats.org/officeDocument/2006/relationships/tags" Target="../tags/tag455.xml"/><Relationship Id="rId4" Type="http://schemas.openxmlformats.org/officeDocument/2006/relationships/tags" Target="../tags/tag440.xml"/><Relationship Id="rId9" Type="http://schemas.openxmlformats.org/officeDocument/2006/relationships/tags" Target="../tags/tag445.xml"/><Relationship Id="rId14" Type="http://schemas.openxmlformats.org/officeDocument/2006/relationships/tags" Target="../tags/tag450.xml"/><Relationship Id="rId22" Type="http://schemas.openxmlformats.org/officeDocument/2006/relationships/tags" Target="../tags/tag458.xml"/><Relationship Id="rId27" Type="http://schemas.openxmlformats.org/officeDocument/2006/relationships/tags" Target="../tags/tag463.xml"/><Relationship Id="rId30"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tags" Target="../tags/tag471.xml"/><Relationship Id="rId13" Type="http://schemas.openxmlformats.org/officeDocument/2006/relationships/tags" Target="../tags/tag476.xml"/><Relationship Id="rId18" Type="http://schemas.openxmlformats.org/officeDocument/2006/relationships/tags" Target="../tags/tag481.xml"/><Relationship Id="rId26" Type="http://schemas.openxmlformats.org/officeDocument/2006/relationships/tags" Target="../tags/tag489.xml"/><Relationship Id="rId3" Type="http://schemas.openxmlformats.org/officeDocument/2006/relationships/tags" Target="../tags/tag466.xml"/><Relationship Id="rId21" Type="http://schemas.openxmlformats.org/officeDocument/2006/relationships/tags" Target="../tags/tag484.xml"/><Relationship Id="rId7" Type="http://schemas.openxmlformats.org/officeDocument/2006/relationships/tags" Target="../tags/tag470.xml"/><Relationship Id="rId12" Type="http://schemas.openxmlformats.org/officeDocument/2006/relationships/tags" Target="../tags/tag475.xml"/><Relationship Id="rId17" Type="http://schemas.openxmlformats.org/officeDocument/2006/relationships/tags" Target="../tags/tag480.xml"/><Relationship Id="rId25" Type="http://schemas.openxmlformats.org/officeDocument/2006/relationships/tags" Target="../tags/tag488.xml"/><Relationship Id="rId2" Type="http://schemas.openxmlformats.org/officeDocument/2006/relationships/tags" Target="../tags/tag465.xml"/><Relationship Id="rId16" Type="http://schemas.openxmlformats.org/officeDocument/2006/relationships/tags" Target="../tags/tag479.xml"/><Relationship Id="rId20" Type="http://schemas.openxmlformats.org/officeDocument/2006/relationships/tags" Target="../tags/tag483.xml"/><Relationship Id="rId29" Type="http://schemas.openxmlformats.org/officeDocument/2006/relationships/notesSlide" Target="../notesSlides/notesSlide14.xml"/><Relationship Id="rId1" Type="http://schemas.openxmlformats.org/officeDocument/2006/relationships/tags" Target="../tags/tag464.xml"/><Relationship Id="rId6" Type="http://schemas.openxmlformats.org/officeDocument/2006/relationships/tags" Target="../tags/tag469.xml"/><Relationship Id="rId11" Type="http://schemas.openxmlformats.org/officeDocument/2006/relationships/tags" Target="../tags/tag474.xml"/><Relationship Id="rId24" Type="http://schemas.openxmlformats.org/officeDocument/2006/relationships/tags" Target="../tags/tag487.xml"/><Relationship Id="rId5" Type="http://schemas.openxmlformats.org/officeDocument/2006/relationships/tags" Target="../tags/tag468.xml"/><Relationship Id="rId15" Type="http://schemas.openxmlformats.org/officeDocument/2006/relationships/tags" Target="../tags/tag478.xml"/><Relationship Id="rId23" Type="http://schemas.openxmlformats.org/officeDocument/2006/relationships/tags" Target="../tags/tag486.xml"/><Relationship Id="rId28" Type="http://schemas.openxmlformats.org/officeDocument/2006/relationships/slideLayout" Target="../slideLayouts/slideLayout5.xml"/><Relationship Id="rId10" Type="http://schemas.openxmlformats.org/officeDocument/2006/relationships/tags" Target="../tags/tag473.xml"/><Relationship Id="rId19" Type="http://schemas.openxmlformats.org/officeDocument/2006/relationships/tags" Target="../tags/tag482.xml"/><Relationship Id="rId4" Type="http://schemas.openxmlformats.org/officeDocument/2006/relationships/tags" Target="../tags/tag467.xml"/><Relationship Id="rId9" Type="http://schemas.openxmlformats.org/officeDocument/2006/relationships/tags" Target="../tags/tag472.xml"/><Relationship Id="rId14" Type="http://schemas.openxmlformats.org/officeDocument/2006/relationships/tags" Target="../tags/tag477.xml"/><Relationship Id="rId22" Type="http://schemas.openxmlformats.org/officeDocument/2006/relationships/tags" Target="../tags/tag485.xml"/><Relationship Id="rId27" Type="http://schemas.openxmlformats.org/officeDocument/2006/relationships/tags" Target="../tags/tag490.xml"/><Relationship Id="rId30"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tags" Target="../tags/tag498.xml"/><Relationship Id="rId13" Type="http://schemas.openxmlformats.org/officeDocument/2006/relationships/tags" Target="../tags/tag503.xml"/><Relationship Id="rId18" Type="http://schemas.openxmlformats.org/officeDocument/2006/relationships/tags" Target="../tags/tag508.xml"/><Relationship Id="rId26" Type="http://schemas.openxmlformats.org/officeDocument/2006/relationships/tags" Target="../tags/tag516.xml"/><Relationship Id="rId3" Type="http://schemas.openxmlformats.org/officeDocument/2006/relationships/tags" Target="../tags/tag493.xml"/><Relationship Id="rId21" Type="http://schemas.openxmlformats.org/officeDocument/2006/relationships/tags" Target="../tags/tag511.xml"/><Relationship Id="rId7" Type="http://schemas.openxmlformats.org/officeDocument/2006/relationships/tags" Target="../tags/tag497.xml"/><Relationship Id="rId12" Type="http://schemas.openxmlformats.org/officeDocument/2006/relationships/tags" Target="../tags/tag502.xml"/><Relationship Id="rId17" Type="http://schemas.openxmlformats.org/officeDocument/2006/relationships/tags" Target="../tags/tag507.xml"/><Relationship Id="rId25" Type="http://schemas.openxmlformats.org/officeDocument/2006/relationships/tags" Target="../tags/tag515.xml"/><Relationship Id="rId2" Type="http://schemas.openxmlformats.org/officeDocument/2006/relationships/tags" Target="../tags/tag492.xml"/><Relationship Id="rId16" Type="http://schemas.openxmlformats.org/officeDocument/2006/relationships/tags" Target="../tags/tag506.xml"/><Relationship Id="rId20" Type="http://schemas.openxmlformats.org/officeDocument/2006/relationships/tags" Target="../tags/tag510.xml"/><Relationship Id="rId29" Type="http://schemas.openxmlformats.org/officeDocument/2006/relationships/notesSlide" Target="../notesSlides/notesSlide15.xml"/><Relationship Id="rId1" Type="http://schemas.openxmlformats.org/officeDocument/2006/relationships/tags" Target="../tags/tag491.xml"/><Relationship Id="rId6" Type="http://schemas.openxmlformats.org/officeDocument/2006/relationships/tags" Target="../tags/tag496.xml"/><Relationship Id="rId11" Type="http://schemas.openxmlformats.org/officeDocument/2006/relationships/tags" Target="../tags/tag501.xml"/><Relationship Id="rId24" Type="http://schemas.openxmlformats.org/officeDocument/2006/relationships/tags" Target="../tags/tag514.xml"/><Relationship Id="rId5" Type="http://schemas.openxmlformats.org/officeDocument/2006/relationships/tags" Target="../tags/tag495.xml"/><Relationship Id="rId15" Type="http://schemas.openxmlformats.org/officeDocument/2006/relationships/tags" Target="../tags/tag505.xml"/><Relationship Id="rId23" Type="http://schemas.openxmlformats.org/officeDocument/2006/relationships/tags" Target="../tags/tag513.xml"/><Relationship Id="rId28" Type="http://schemas.openxmlformats.org/officeDocument/2006/relationships/slideLayout" Target="../slideLayouts/slideLayout5.xml"/><Relationship Id="rId10" Type="http://schemas.openxmlformats.org/officeDocument/2006/relationships/tags" Target="../tags/tag500.xml"/><Relationship Id="rId19" Type="http://schemas.openxmlformats.org/officeDocument/2006/relationships/tags" Target="../tags/tag509.xml"/><Relationship Id="rId4" Type="http://schemas.openxmlformats.org/officeDocument/2006/relationships/tags" Target="../tags/tag494.xml"/><Relationship Id="rId9" Type="http://schemas.openxmlformats.org/officeDocument/2006/relationships/tags" Target="../tags/tag499.xml"/><Relationship Id="rId14" Type="http://schemas.openxmlformats.org/officeDocument/2006/relationships/tags" Target="../tags/tag504.xml"/><Relationship Id="rId22" Type="http://schemas.openxmlformats.org/officeDocument/2006/relationships/tags" Target="../tags/tag512.xml"/><Relationship Id="rId27" Type="http://schemas.openxmlformats.org/officeDocument/2006/relationships/tags" Target="../tags/tag517.xml"/><Relationship Id="rId30"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tags" Target="../tags/tag525.xml"/><Relationship Id="rId13" Type="http://schemas.openxmlformats.org/officeDocument/2006/relationships/tags" Target="../tags/tag530.xml"/><Relationship Id="rId18" Type="http://schemas.openxmlformats.org/officeDocument/2006/relationships/tags" Target="../tags/tag535.xml"/><Relationship Id="rId26" Type="http://schemas.openxmlformats.org/officeDocument/2006/relationships/tags" Target="../tags/tag543.xml"/><Relationship Id="rId3" Type="http://schemas.openxmlformats.org/officeDocument/2006/relationships/tags" Target="../tags/tag520.xml"/><Relationship Id="rId21" Type="http://schemas.openxmlformats.org/officeDocument/2006/relationships/tags" Target="../tags/tag538.xml"/><Relationship Id="rId7" Type="http://schemas.openxmlformats.org/officeDocument/2006/relationships/tags" Target="../tags/tag524.xml"/><Relationship Id="rId12" Type="http://schemas.openxmlformats.org/officeDocument/2006/relationships/tags" Target="../tags/tag529.xml"/><Relationship Id="rId17" Type="http://schemas.openxmlformats.org/officeDocument/2006/relationships/tags" Target="../tags/tag534.xml"/><Relationship Id="rId25" Type="http://schemas.openxmlformats.org/officeDocument/2006/relationships/tags" Target="../tags/tag542.xml"/><Relationship Id="rId2" Type="http://schemas.openxmlformats.org/officeDocument/2006/relationships/tags" Target="../tags/tag519.xml"/><Relationship Id="rId16" Type="http://schemas.openxmlformats.org/officeDocument/2006/relationships/tags" Target="../tags/tag533.xml"/><Relationship Id="rId20" Type="http://schemas.openxmlformats.org/officeDocument/2006/relationships/tags" Target="../tags/tag537.xml"/><Relationship Id="rId29" Type="http://schemas.openxmlformats.org/officeDocument/2006/relationships/notesSlide" Target="../notesSlides/notesSlide16.xml"/><Relationship Id="rId1" Type="http://schemas.openxmlformats.org/officeDocument/2006/relationships/tags" Target="../tags/tag518.xml"/><Relationship Id="rId6" Type="http://schemas.openxmlformats.org/officeDocument/2006/relationships/tags" Target="../tags/tag523.xml"/><Relationship Id="rId11" Type="http://schemas.openxmlformats.org/officeDocument/2006/relationships/tags" Target="../tags/tag528.xml"/><Relationship Id="rId24" Type="http://schemas.openxmlformats.org/officeDocument/2006/relationships/tags" Target="../tags/tag541.xml"/><Relationship Id="rId5" Type="http://schemas.openxmlformats.org/officeDocument/2006/relationships/tags" Target="../tags/tag522.xml"/><Relationship Id="rId15" Type="http://schemas.openxmlformats.org/officeDocument/2006/relationships/tags" Target="../tags/tag532.xml"/><Relationship Id="rId23" Type="http://schemas.openxmlformats.org/officeDocument/2006/relationships/tags" Target="../tags/tag540.xml"/><Relationship Id="rId28" Type="http://schemas.openxmlformats.org/officeDocument/2006/relationships/slideLayout" Target="../slideLayouts/slideLayout5.xml"/><Relationship Id="rId10" Type="http://schemas.openxmlformats.org/officeDocument/2006/relationships/tags" Target="../tags/tag527.xml"/><Relationship Id="rId19" Type="http://schemas.openxmlformats.org/officeDocument/2006/relationships/tags" Target="../tags/tag536.xml"/><Relationship Id="rId4" Type="http://schemas.openxmlformats.org/officeDocument/2006/relationships/tags" Target="../tags/tag521.xml"/><Relationship Id="rId9" Type="http://schemas.openxmlformats.org/officeDocument/2006/relationships/tags" Target="../tags/tag526.xml"/><Relationship Id="rId14" Type="http://schemas.openxmlformats.org/officeDocument/2006/relationships/tags" Target="../tags/tag531.xml"/><Relationship Id="rId22" Type="http://schemas.openxmlformats.org/officeDocument/2006/relationships/tags" Target="../tags/tag539.xml"/><Relationship Id="rId27" Type="http://schemas.openxmlformats.org/officeDocument/2006/relationships/tags" Target="../tags/tag544.xml"/><Relationship Id="rId30"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tags" Target="../tags/tag552.xml"/><Relationship Id="rId13" Type="http://schemas.openxmlformats.org/officeDocument/2006/relationships/tags" Target="../tags/tag557.xml"/><Relationship Id="rId18" Type="http://schemas.openxmlformats.org/officeDocument/2006/relationships/tags" Target="../tags/tag562.xml"/><Relationship Id="rId26" Type="http://schemas.openxmlformats.org/officeDocument/2006/relationships/tags" Target="../tags/tag570.xml"/><Relationship Id="rId39" Type="http://schemas.openxmlformats.org/officeDocument/2006/relationships/slideLayout" Target="../slideLayouts/slideLayout5.xml"/><Relationship Id="rId3" Type="http://schemas.openxmlformats.org/officeDocument/2006/relationships/tags" Target="../tags/tag547.xml"/><Relationship Id="rId21" Type="http://schemas.openxmlformats.org/officeDocument/2006/relationships/tags" Target="../tags/tag565.xml"/><Relationship Id="rId34" Type="http://schemas.openxmlformats.org/officeDocument/2006/relationships/tags" Target="../tags/tag578.xml"/><Relationship Id="rId42" Type="http://schemas.openxmlformats.org/officeDocument/2006/relationships/diagramData" Target="../diagrams/data1.xml"/><Relationship Id="rId7" Type="http://schemas.openxmlformats.org/officeDocument/2006/relationships/tags" Target="../tags/tag551.xml"/><Relationship Id="rId12" Type="http://schemas.openxmlformats.org/officeDocument/2006/relationships/tags" Target="../tags/tag556.xml"/><Relationship Id="rId17" Type="http://schemas.openxmlformats.org/officeDocument/2006/relationships/tags" Target="../tags/tag561.xml"/><Relationship Id="rId25" Type="http://schemas.openxmlformats.org/officeDocument/2006/relationships/tags" Target="../tags/tag569.xml"/><Relationship Id="rId33" Type="http://schemas.openxmlformats.org/officeDocument/2006/relationships/tags" Target="../tags/tag577.xml"/><Relationship Id="rId38" Type="http://schemas.openxmlformats.org/officeDocument/2006/relationships/tags" Target="../tags/tag582.xml"/><Relationship Id="rId46" Type="http://schemas.microsoft.com/office/2007/relationships/diagramDrawing" Target="../diagrams/drawing1.xml"/><Relationship Id="rId2" Type="http://schemas.openxmlformats.org/officeDocument/2006/relationships/tags" Target="../tags/tag546.xml"/><Relationship Id="rId16" Type="http://schemas.openxmlformats.org/officeDocument/2006/relationships/tags" Target="../tags/tag560.xml"/><Relationship Id="rId20" Type="http://schemas.openxmlformats.org/officeDocument/2006/relationships/tags" Target="../tags/tag564.xml"/><Relationship Id="rId29" Type="http://schemas.openxmlformats.org/officeDocument/2006/relationships/tags" Target="../tags/tag573.xml"/><Relationship Id="rId41" Type="http://schemas.openxmlformats.org/officeDocument/2006/relationships/image" Target="../media/image3.png"/><Relationship Id="rId1" Type="http://schemas.openxmlformats.org/officeDocument/2006/relationships/tags" Target="../tags/tag545.xml"/><Relationship Id="rId6" Type="http://schemas.openxmlformats.org/officeDocument/2006/relationships/tags" Target="../tags/tag550.xml"/><Relationship Id="rId11" Type="http://schemas.openxmlformats.org/officeDocument/2006/relationships/tags" Target="../tags/tag555.xml"/><Relationship Id="rId24" Type="http://schemas.openxmlformats.org/officeDocument/2006/relationships/tags" Target="../tags/tag568.xml"/><Relationship Id="rId32" Type="http://schemas.openxmlformats.org/officeDocument/2006/relationships/tags" Target="../tags/tag576.xml"/><Relationship Id="rId37" Type="http://schemas.openxmlformats.org/officeDocument/2006/relationships/tags" Target="../tags/tag581.xml"/><Relationship Id="rId40" Type="http://schemas.openxmlformats.org/officeDocument/2006/relationships/notesSlide" Target="../notesSlides/notesSlide17.xml"/><Relationship Id="rId45" Type="http://schemas.openxmlformats.org/officeDocument/2006/relationships/diagramColors" Target="../diagrams/colors1.xml"/><Relationship Id="rId5" Type="http://schemas.openxmlformats.org/officeDocument/2006/relationships/tags" Target="../tags/tag549.xml"/><Relationship Id="rId15" Type="http://schemas.openxmlformats.org/officeDocument/2006/relationships/tags" Target="../tags/tag559.xml"/><Relationship Id="rId23" Type="http://schemas.openxmlformats.org/officeDocument/2006/relationships/tags" Target="../tags/tag567.xml"/><Relationship Id="rId28" Type="http://schemas.openxmlformats.org/officeDocument/2006/relationships/tags" Target="../tags/tag572.xml"/><Relationship Id="rId36" Type="http://schemas.openxmlformats.org/officeDocument/2006/relationships/tags" Target="../tags/tag580.xml"/><Relationship Id="rId10" Type="http://schemas.openxmlformats.org/officeDocument/2006/relationships/tags" Target="../tags/tag554.xml"/><Relationship Id="rId19" Type="http://schemas.openxmlformats.org/officeDocument/2006/relationships/tags" Target="../tags/tag563.xml"/><Relationship Id="rId31" Type="http://schemas.openxmlformats.org/officeDocument/2006/relationships/tags" Target="../tags/tag575.xml"/><Relationship Id="rId44" Type="http://schemas.openxmlformats.org/officeDocument/2006/relationships/diagramQuickStyle" Target="../diagrams/quickStyle1.xml"/><Relationship Id="rId4" Type="http://schemas.openxmlformats.org/officeDocument/2006/relationships/tags" Target="../tags/tag548.xml"/><Relationship Id="rId9" Type="http://schemas.openxmlformats.org/officeDocument/2006/relationships/tags" Target="../tags/tag553.xml"/><Relationship Id="rId14" Type="http://schemas.openxmlformats.org/officeDocument/2006/relationships/tags" Target="../tags/tag558.xml"/><Relationship Id="rId22" Type="http://schemas.openxmlformats.org/officeDocument/2006/relationships/tags" Target="../tags/tag566.xml"/><Relationship Id="rId27" Type="http://schemas.openxmlformats.org/officeDocument/2006/relationships/tags" Target="../tags/tag571.xml"/><Relationship Id="rId30" Type="http://schemas.openxmlformats.org/officeDocument/2006/relationships/tags" Target="../tags/tag574.xml"/><Relationship Id="rId35" Type="http://schemas.openxmlformats.org/officeDocument/2006/relationships/tags" Target="../tags/tag579.xml"/><Relationship Id="rId43"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13" Type="http://schemas.openxmlformats.org/officeDocument/2006/relationships/tags" Target="../tags/tag595.xml"/><Relationship Id="rId18" Type="http://schemas.openxmlformats.org/officeDocument/2006/relationships/tags" Target="../tags/tag600.xml"/><Relationship Id="rId26" Type="http://schemas.openxmlformats.org/officeDocument/2006/relationships/tags" Target="../tags/tag608.xml"/><Relationship Id="rId39" Type="http://schemas.openxmlformats.org/officeDocument/2006/relationships/tags" Target="../tags/tag621.xml"/><Relationship Id="rId3" Type="http://schemas.openxmlformats.org/officeDocument/2006/relationships/tags" Target="../tags/tag585.xml"/><Relationship Id="rId21" Type="http://schemas.openxmlformats.org/officeDocument/2006/relationships/tags" Target="../tags/tag603.xml"/><Relationship Id="rId34" Type="http://schemas.openxmlformats.org/officeDocument/2006/relationships/tags" Target="../tags/tag616.xml"/><Relationship Id="rId42" Type="http://schemas.openxmlformats.org/officeDocument/2006/relationships/tags" Target="../tags/tag624.xml"/><Relationship Id="rId47" Type="http://schemas.openxmlformats.org/officeDocument/2006/relationships/tags" Target="../tags/tag629.xml"/><Relationship Id="rId50" Type="http://schemas.openxmlformats.org/officeDocument/2006/relationships/notesSlide" Target="../notesSlides/notesSlide18.xml"/><Relationship Id="rId7" Type="http://schemas.openxmlformats.org/officeDocument/2006/relationships/tags" Target="../tags/tag589.xml"/><Relationship Id="rId12" Type="http://schemas.openxmlformats.org/officeDocument/2006/relationships/tags" Target="../tags/tag594.xml"/><Relationship Id="rId17" Type="http://schemas.openxmlformats.org/officeDocument/2006/relationships/tags" Target="../tags/tag599.xml"/><Relationship Id="rId25" Type="http://schemas.openxmlformats.org/officeDocument/2006/relationships/tags" Target="../tags/tag607.xml"/><Relationship Id="rId33" Type="http://schemas.openxmlformats.org/officeDocument/2006/relationships/tags" Target="../tags/tag615.xml"/><Relationship Id="rId38" Type="http://schemas.openxmlformats.org/officeDocument/2006/relationships/tags" Target="../tags/tag620.xml"/><Relationship Id="rId46" Type="http://schemas.openxmlformats.org/officeDocument/2006/relationships/tags" Target="../tags/tag628.xml"/><Relationship Id="rId2" Type="http://schemas.openxmlformats.org/officeDocument/2006/relationships/tags" Target="../tags/tag584.xml"/><Relationship Id="rId16" Type="http://schemas.openxmlformats.org/officeDocument/2006/relationships/tags" Target="../tags/tag598.xml"/><Relationship Id="rId20" Type="http://schemas.openxmlformats.org/officeDocument/2006/relationships/tags" Target="../tags/tag602.xml"/><Relationship Id="rId29" Type="http://schemas.openxmlformats.org/officeDocument/2006/relationships/tags" Target="../tags/tag611.xml"/><Relationship Id="rId41" Type="http://schemas.openxmlformats.org/officeDocument/2006/relationships/tags" Target="../tags/tag623.xml"/><Relationship Id="rId54" Type="http://schemas.openxmlformats.org/officeDocument/2006/relationships/image" Target="../media/image6.png"/><Relationship Id="rId1" Type="http://schemas.openxmlformats.org/officeDocument/2006/relationships/tags" Target="../tags/tag583.xml"/><Relationship Id="rId6" Type="http://schemas.openxmlformats.org/officeDocument/2006/relationships/tags" Target="../tags/tag588.xml"/><Relationship Id="rId11" Type="http://schemas.openxmlformats.org/officeDocument/2006/relationships/tags" Target="../tags/tag593.xml"/><Relationship Id="rId24" Type="http://schemas.openxmlformats.org/officeDocument/2006/relationships/tags" Target="../tags/tag606.xml"/><Relationship Id="rId32" Type="http://schemas.openxmlformats.org/officeDocument/2006/relationships/tags" Target="../tags/tag614.xml"/><Relationship Id="rId37" Type="http://schemas.openxmlformats.org/officeDocument/2006/relationships/tags" Target="../tags/tag619.xml"/><Relationship Id="rId40" Type="http://schemas.openxmlformats.org/officeDocument/2006/relationships/tags" Target="../tags/tag622.xml"/><Relationship Id="rId45" Type="http://schemas.openxmlformats.org/officeDocument/2006/relationships/tags" Target="../tags/tag627.xml"/><Relationship Id="rId53" Type="http://schemas.openxmlformats.org/officeDocument/2006/relationships/image" Target="../media/image5.jpeg"/><Relationship Id="rId5" Type="http://schemas.openxmlformats.org/officeDocument/2006/relationships/tags" Target="../tags/tag587.xml"/><Relationship Id="rId15" Type="http://schemas.openxmlformats.org/officeDocument/2006/relationships/tags" Target="../tags/tag597.xml"/><Relationship Id="rId23" Type="http://schemas.openxmlformats.org/officeDocument/2006/relationships/tags" Target="../tags/tag605.xml"/><Relationship Id="rId28" Type="http://schemas.openxmlformats.org/officeDocument/2006/relationships/tags" Target="../tags/tag610.xml"/><Relationship Id="rId36" Type="http://schemas.openxmlformats.org/officeDocument/2006/relationships/tags" Target="../tags/tag618.xml"/><Relationship Id="rId49" Type="http://schemas.openxmlformats.org/officeDocument/2006/relationships/slideLayout" Target="../slideLayouts/slideLayout5.xml"/><Relationship Id="rId10" Type="http://schemas.openxmlformats.org/officeDocument/2006/relationships/tags" Target="../tags/tag592.xml"/><Relationship Id="rId19" Type="http://schemas.openxmlformats.org/officeDocument/2006/relationships/tags" Target="../tags/tag601.xml"/><Relationship Id="rId31" Type="http://schemas.openxmlformats.org/officeDocument/2006/relationships/tags" Target="../tags/tag613.xml"/><Relationship Id="rId44" Type="http://schemas.openxmlformats.org/officeDocument/2006/relationships/tags" Target="../tags/tag626.xml"/><Relationship Id="rId52" Type="http://schemas.openxmlformats.org/officeDocument/2006/relationships/image" Target="../media/image4.png"/><Relationship Id="rId4" Type="http://schemas.openxmlformats.org/officeDocument/2006/relationships/tags" Target="../tags/tag586.xml"/><Relationship Id="rId9" Type="http://schemas.openxmlformats.org/officeDocument/2006/relationships/tags" Target="../tags/tag591.xml"/><Relationship Id="rId14" Type="http://schemas.openxmlformats.org/officeDocument/2006/relationships/tags" Target="../tags/tag596.xml"/><Relationship Id="rId22" Type="http://schemas.openxmlformats.org/officeDocument/2006/relationships/tags" Target="../tags/tag604.xml"/><Relationship Id="rId27" Type="http://schemas.openxmlformats.org/officeDocument/2006/relationships/tags" Target="../tags/tag609.xml"/><Relationship Id="rId30" Type="http://schemas.openxmlformats.org/officeDocument/2006/relationships/tags" Target="../tags/tag612.xml"/><Relationship Id="rId35" Type="http://schemas.openxmlformats.org/officeDocument/2006/relationships/tags" Target="../tags/tag617.xml"/><Relationship Id="rId43" Type="http://schemas.openxmlformats.org/officeDocument/2006/relationships/tags" Target="../tags/tag625.xml"/><Relationship Id="rId48" Type="http://schemas.openxmlformats.org/officeDocument/2006/relationships/tags" Target="../tags/tag630.xml"/><Relationship Id="rId8" Type="http://schemas.openxmlformats.org/officeDocument/2006/relationships/tags" Target="../tags/tag590.xml"/><Relationship Id="rId51"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tags" Target="../tags/tag638.xml"/><Relationship Id="rId13" Type="http://schemas.openxmlformats.org/officeDocument/2006/relationships/tags" Target="../tags/tag643.xml"/><Relationship Id="rId18" Type="http://schemas.openxmlformats.org/officeDocument/2006/relationships/tags" Target="../tags/tag648.xml"/><Relationship Id="rId26" Type="http://schemas.openxmlformats.org/officeDocument/2006/relationships/tags" Target="../tags/tag656.xml"/><Relationship Id="rId3" Type="http://schemas.openxmlformats.org/officeDocument/2006/relationships/tags" Target="../tags/tag633.xml"/><Relationship Id="rId21" Type="http://schemas.openxmlformats.org/officeDocument/2006/relationships/tags" Target="../tags/tag651.xml"/><Relationship Id="rId7" Type="http://schemas.openxmlformats.org/officeDocument/2006/relationships/tags" Target="../tags/tag637.xml"/><Relationship Id="rId12" Type="http://schemas.openxmlformats.org/officeDocument/2006/relationships/tags" Target="../tags/tag642.xml"/><Relationship Id="rId17" Type="http://schemas.openxmlformats.org/officeDocument/2006/relationships/tags" Target="../tags/tag647.xml"/><Relationship Id="rId25" Type="http://schemas.openxmlformats.org/officeDocument/2006/relationships/tags" Target="../tags/tag655.xml"/><Relationship Id="rId2" Type="http://schemas.openxmlformats.org/officeDocument/2006/relationships/tags" Target="../tags/tag632.xml"/><Relationship Id="rId16" Type="http://schemas.openxmlformats.org/officeDocument/2006/relationships/tags" Target="../tags/tag646.xml"/><Relationship Id="rId20" Type="http://schemas.openxmlformats.org/officeDocument/2006/relationships/tags" Target="../tags/tag650.xml"/><Relationship Id="rId29" Type="http://schemas.openxmlformats.org/officeDocument/2006/relationships/slideLayout" Target="../slideLayouts/slideLayout5.xml"/><Relationship Id="rId1" Type="http://schemas.openxmlformats.org/officeDocument/2006/relationships/tags" Target="../tags/tag631.xml"/><Relationship Id="rId6" Type="http://schemas.openxmlformats.org/officeDocument/2006/relationships/tags" Target="../tags/tag636.xml"/><Relationship Id="rId11" Type="http://schemas.openxmlformats.org/officeDocument/2006/relationships/tags" Target="../tags/tag641.xml"/><Relationship Id="rId24" Type="http://schemas.openxmlformats.org/officeDocument/2006/relationships/tags" Target="../tags/tag654.xml"/><Relationship Id="rId32" Type="http://schemas.openxmlformats.org/officeDocument/2006/relationships/image" Target="../media/image7.png"/><Relationship Id="rId5" Type="http://schemas.openxmlformats.org/officeDocument/2006/relationships/tags" Target="../tags/tag635.xml"/><Relationship Id="rId15" Type="http://schemas.openxmlformats.org/officeDocument/2006/relationships/tags" Target="../tags/tag645.xml"/><Relationship Id="rId23" Type="http://schemas.openxmlformats.org/officeDocument/2006/relationships/tags" Target="../tags/tag653.xml"/><Relationship Id="rId28" Type="http://schemas.openxmlformats.org/officeDocument/2006/relationships/tags" Target="../tags/tag658.xml"/><Relationship Id="rId10" Type="http://schemas.openxmlformats.org/officeDocument/2006/relationships/tags" Target="../tags/tag640.xml"/><Relationship Id="rId19" Type="http://schemas.openxmlformats.org/officeDocument/2006/relationships/tags" Target="../tags/tag649.xml"/><Relationship Id="rId31" Type="http://schemas.openxmlformats.org/officeDocument/2006/relationships/image" Target="../media/image3.png"/><Relationship Id="rId4" Type="http://schemas.openxmlformats.org/officeDocument/2006/relationships/tags" Target="../tags/tag634.xml"/><Relationship Id="rId9" Type="http://schemas.openxmlformats.org/officeDocument/2006/relationships/tags" Target="../tags/tag639.xml"/><Relationship Id="rId14" Type="http://schemas.openxmlformats.org/officeDocument/2006/relationships/tags" Target="../tags/tag644.xml"/><Relationship Id="rId22" Type="http://schemas.openxmlformats.org/officeDocument/2006/relationships/tags" Target="../tags/tag652.xml"/><Relationship Id="rId27" Type="http://schemas.openxmlformats.org/officeDocument/2006/relationships/tags" Target="../tags/tag657.xml"/><Relationship Id="rId30"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image" Target="../media/image3.png"/><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notesSlide" Target="../notesSlides/notesSlide2.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slideLayout" Target="../slideLayouts/slideLayout5.xml"/><Relationship Id="rId5" Type="http://schemas.openxmlformats.org/officeDocument/2006/relationships/tags" Target="../tags/tag33.xml"/><Relationship Id="rId10" Type="http://schemas.openxmlformats.org/officeDocument/2006/relationships/tags" Target="../tags/tag38.xml"/><Relationship Id="rId4" Type="http://schemas.openxmlformats.org/officeDocument/2006/relationships/tags" Target="../tags/tag32.xml"/><Relationship Id="rId9" Type="http://schemas.openxmlformats.org/officeDocument/2006/relationships/tags" Target="../tags/tag37.xml"/></Relationships>
</file>

<file path=ppt/slides/_rels/slide20.xml.rels><?xml version="1.0" encoding="UTF-8" standalone="yes"?>
<Relationships xmlns="http://schemas.openxmlformats.org/package/2006/relationships"><Relationship Id="rId8" Type="http://schemas.openxmlformats.org/officeDocument/2006/relationships/tags" Target="../tags/tag666.xml"/><Relationship Id="rId13" Type="http://schemas.openxmlformats.org/officeDocument/2006/relationships/tags" Target="../tags/tag671.xml"/><Relationship Id="rId18" Type="http://schemas.openxmlformats.org/officeDocument/2006/relationships/tags" Target="../tags/tag676.xml"/><Relationship Id="rId26" Type="http://schemas.openxmlformats.org/officeDocument/2006/relationships/tags" Target="../tags/tag684.xml"/><Relationship Id="rId3" Type="http://schemas.openxmlformats.org/officeDocument/2006/relationships/tags" Target="../tags/tag661.xml"/><Relationship Id="rId21" Type="http://schemas.openxmlformats.org/officeDocument/2006/relationships/tags" Target="../tags/tag679.xml"/><Relationship Id="rId7" Type="http://schemas.openxmlformats.org/officeDocument/2006/relationships/tags" Target="../tags/tag665.xml"/><Relationship Id="rId12" Type="http://schemas.openxmlformats.org/officeDocument/2006/relationships/tags" Target="../tags/tag670.xml"/><Relationship Id="rId17" Type="http://schemas.openxmlformats.org/officeDocument/2006/relationships/tags" Target="../tags/tag675.xml"/><Relationship Id="rId25" Type="http://schemas.openxmlformats.org/officeDocument/2006/relationships/tags" Target="../tags/tag683.xml"/><Relationship Id="rId2" Type="http://schemas.openxmlformats.org/officeDocument/2006/relationships/tags" Target="../tags/tag660.xml"/><Relationship Id="rId16" Type="http://schemas.openxmlformats.org/officeDocument/2006/relationships/tags" Target="../tags/tag674.xml"/><Relationship Id="rId20" Type="http://schemas.openxmlformats.org/officeDocument/2006/relationships/tags" Target="../tags/tag678.xml"/><Relationship Id="rId29" Type="http://schemas.openxmlformats.org/officeDocument/2006/relationships/slideLayout" Target="../slideLayouts/slideLayout5.xml"/><Relationship Id="rId1" Type="http://schemas.openxmlformats.org/officeDocument/2006/relationships/tags" Target="../tags/tag659.xml"/><Relationship Id="rId6" Type="http://schemas.openxmlformats.org/officeDocument/2006/relationships/tags" Target="../tags/tag664.xml"/><Relationship Id="rId11" Type="http://schemas.openxmlformats.org/officeDocument/2006/relationships/tags" Target="../tags/tag669.xml"/><Relationship Id="rId24" Type="http://schemas.openxmlformats.org/officeDocument/2006/relationships/tags" Target="../tags/tag682.xml"/><Relationship Id="rId5" Type="http://schemas.openxmlformats.org/officeDocument/2006/relationships/tags" Target="../tags/tag663.xml"/><Relationship Id="rId15" Type="http://schemas.openxmlformats.org/officeDocument/2006/relationships/tags" Target="../tags/tag673.xml"/><Relationship Id="rId23" Type="http://schemas.openxmlformats.org/officeDocument/2006/relationships/tags" Target="../tags/tag681.xml"/><Relationship Id="rId28" Type="http://schemas.openxmlformats.org/officeDocument/2006/relationships/tags" Target="../tags/tag686.xml"/><Relationship Id="rId10" Type="http://schemas.openxmlformats.org/officeDocument/2006/relationships/tags" Target="../tags/tag668.xml"/><Relationship Id="rId19" Type="http://schemas.openxmlformats.org/officeDocument/2006/relationships/tags" Target="../tags/tag677.xml"/><Relationship Id="rId31" Type="http://schemas.openxmlformats.org/officeDocument/2006/relationships/image" Target="../media/image3.png"/><Relationship Id="rId4" Type="http://schemas.openxmlformats.org/officeDocument/2006/relationships/tags" Target="../tags/tag662.xml"/><Relationship Id="rId9" Type="http://schemas.openxmlformats.org/officeDocument/2006/relationships/tags" Target="../tags/tag667.xml"/><Relationship Id="rId14" Type="http://schemas.openxmlformats.org/officeDocument/2006/relationships/tags" Target="../tags/tag672.xml"/><Relationship Id="rId22" Type="http://schemas.openxmlformats.org/officeDocument/2006/relationships/tags" Target="../tags/tag680.xml"/><Relationship Id="rId27" Type="http://schemas.openxmlformats.org/officeDocument/2006/relationships/tags" Target="../tags/tag685.xml"/><Relationship Id="rId30"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8" Type="http://schemas.openxmlformats.org/officeDocument/2006/relationships/tags" Target="../tags/tag694.xml"/><Relationship Id="rId13" Type="http://schemas.openxmlformats.org/officeDocument/2006/relationships/tags" Target="../tags/tag699.xml"/><Relationship Id="rId18" Type="http://schemas.openxmlformats.org/officeDocument/2006/relationships/tags" Target="../tags/tag704.xml"/><Relationship Id="rId26" Type="http://schemas.openxmlformats.org/officeDocument/2006/relationships/tags" Target="../tags/tag712.xml"/><Relationship Id="rId3" Type="http://schemas.openxmlformats.org/officeDocument/2006/relationships/tags" Target="../tags/tag689.xml"/><Relationship Id="rId21" Type="http://schemas.openxmlformats.org/officeDocument/2006/relationships/tags" Target="../tags/tag707.xml"/><Relationship Id="rId7" Type="http://schemas.openxmlformats.org/officeDocument/2006/relationships/tags" Target="../tags/tag693.xml"/><Relationship Id="rId12" Type="http://schemas.openxmlformats.org/officeDocument/2006/relationships/tags" Target="../tags/tag698.xml"/><Relationship Id="rId17" Type="http://schemas.openxmlformats.org/officeDocument/2006/relationships/tags" Target="../tags/tag703.xml"/><Relationship Id="rId25" Type="http://schemas.openxmlformats.org/officeDocument/2006/relationships/tags" Target="../tags/tag711.xml"/><Relationship Id="rId2" Type="http://schemas.openxmlformats.org/officeDocument/2006/relationships/tags" Target="../tags/tag688.xml"/><Relationship Id="rId16" Type="http://schemas.openxmlformats.org/officeDocument/2006/relationships/tags" Target="../tags/tag702.xml"/><Relationship Id="rId20" Type="http://schemas.openxmlformats.org/officeDocument/2006/relationships/tags" Target="../tags/tag706.xml"/><Relationship Id="rId29" Type="http://schemas.openxmlformats.org/officeDocument/2006/relationships/notesSlide" Target="../notesSlides/notesSlide21.xml"/><Relationship Id="rId1" Type="http://schemas.openxmlformats.org/officeDocument/2006/relationships/tags" Target="../tags/tag687.xml"/><Relationship Id="rId6" Type="http://schemas.openxmlformats.org/officeDocument/2006/relationships/tags" Target="../tags/tag692.xml"/><Relationship Id="rId11" Type="http://schemas.openxmlformats.org/officeDocument/2006/relationships/tags" Target="../tags/tag697.xml"/><Relationship Id="rId24" Type="http://schemas.openxmlformats.org/officeDocument/2006/relationships/tags" Target="../tags/tag710.xml"/><Relationship Id="rId5" Type="http://schemas.openxmlformats.org/officeDocument/2006/relationships/tags" Target="../tags/tag691.xml"/><Relationship Id="rId15" Type="http://schemas.openxmlformats.org/officeDocument/2006/relationships/tags" Target="../tags/tag701.xml"/><Relationship Id="rId23" Type="http://schemas.openxmlformats.org/officeDocument/2006/relationships/tags" Target="../tags/tag709.xml"/><Relationship Id="rId28" Type="http://schemas.openxmlformats.org/officeDocument/2006/relationships/slideLayout" Target="../slideLayouts/slideLayout5.xml"/><Relationship Id="rId10" Type="http://schemas.openxmlformats.org/officeDocument/2006/relationships/tags" Target="../tags/tag696.xml"/><Relationship Id="rId19" Type="http://schemas.openxmlformats.org/officeDocument/2006/relationships/tags" Target="../tags/tag705.xml"/><Relationship Id="rId4" Type="http://schemas.openxmlformats.org/officeDocument/2006/relationships/tags" Target="../tags/tag690.xml"/><Relationship Id="rId9" Type="http://schemas.openxmlformats.org/officeDocument/2006/relationships/tags" Target="../tags/tag695.xml"/><Relationship Id="rId14" Type="http://schemas.openxmlformats.org/officeDocument/2006/relationships/tags" Target="../tags/tag700.xml"/><Relationship Id="rId22" Type="http://schemas.openxmlformats.org/officeDocument/2006/relationships/tags" Target="../tags/tag708.xml"/><Relationship Id="rId27" Type="http://schemas.openxmlformats.org/officeDocument/2006/relationships/tags" Target="../tags/tag713.xml"/><Relationship Id="rId30"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tags" Target="../tags/tag721.xml"/><Relationship Id="rId13" Type="http://schemas.openxmlformats.org/officeDocument/2006/relationships/tags" Target="../tags/tag726.xml"/><Relationship Id="rId18" Type="http://schemas.openxmlformats.org/officeDocument/2006/relationships/tags" Target="../tags/tag731.xml"/><Relationship Id="rId26" Type="http://schemas.openxmlformats.org/officeDocument/2006/relationships/tags" Target="../tags/tag739.xml"/><Relationship Id="rId3" Type="http://schemas.openxmlformats.org/officeDocument/2006/relationships/tags" Target="../tags/tag716.xml"/><Relationship Id="rId21" Type="http://schemas.openxmlformats.org/officeDocument/2006/relationships/tags" Target="../tags/tag734.xml"/><Relationship Id="rId7" Type="http://schemas.openxmlformats.org/officeDocument/2006/relationships/tags" Target="../tags/tag720.xml"/><Relationship Id="rId12" Type="http://schemas.openxmlformats.org/officeDocument/2006/relationships/tags" Target="../tags/tag725.xml"/><Relationship Id="rId17" Type="http://schemas.openxmlformats.org/officeDocument/2006/relationships/tags" Target="../tags/tag730.xml"/><Relationship Id="rId25" Type="http://schemas.openxmlformats.org/officeDocument/2006/relationships/tags" Target="../tags/tag738.xml"/><Relationship Id="rId2" Type="http://schemas.openxmlformats.org/officeDocument/2006/relationships/tags" Target="../tags/tag715.xml"/><Relationship Id="rId16" Type="http://schemas.openxmlformats.org/officeDocument/2006/relationships/tags" Target="../tags/tag729.xml"/><Relationship Id="rId20" Type="http://schemas.openxmlformats.org/officeDocument/2006/relationships/tags" Target="../tags/tag733.xml"/><Relationship Id="rId29" Type="http://schemas.openxmlformats.org/officeDocument/2006/relationships/notesSlide" Target="../notesSlides/notesSlide22.xml"/><Relationship Id="rId1" Type="http://schemas.openxmlformats.org/officeDocument/2006/relationships/tags" Target="../tags/tag714.xml"/><Relationship Id="rId6" Type="http://schemas.openxmlformats.org/officeDocument/2006/relationships/tags" Target="../tags/tag719.xml"/><Relationship Id="rId11" Type="http://schemas.openxmlformats.org/officeDocument/2006/relationships/tags" Target="../tags/tag724.xml"/><Relationship Id="rId24" Type="http://schemas.openxmlformats.org/officeDocument/2006/relationships/tags" Target="../tags/tag737.xml"/><Relationship Id="rId5" Type="http://schemas.openxmlformats.org/officeDocument/2006/relationships/tags" Target="../tags/tag718.xml"/><Relationship Id="rId15" Type="http://schemas.openxmlformats.org/officeDocument/2006/relationships/tags" Target="../tags/tag728.xml"/><Relationship Id="rId23" Type="http://schemas.openxmlformats.org/officeDocument/2006/relationships/tags" Target="../tags/tag736.xml"/><Relationship Id="rId28" Type="http://schemas.openxmlformats.org/officeDocument/2006/relationships/slideLayout" Target="../slideLayouts/slideLayout5.xml"/><Relationship Id="rId10" Type="http://schemas.openxmlformats.org/officeDocument/2006/relationships/tags" Target="../tags/tag723.xml"/><Relationship Id="rId19" Type="http://schemas.openxmlformats.org/officeDocument/2006/relationships/tags" Target="../tags/tag732.xml"/><Relationship Id="rId4" Type="http://schemas.openxmlformats.org/officeDocument/2006/relationships/tags" Target="../tags/tag717.xml"/><Relationship Id="rId9" Type="http://schemas.openxmlformats.org/officeDocument/2006/relationships/tags" Target="../tags/tag722.xml"/><Relationship Id="rId14" Type="http://schemas.openxmlformats.org/officeDocument/2006/relationships/tags" Target="../tags/tag727.xml"/><Relationship Id="rId22" Type="http://schemas.openxmlformats.org/officeDocument/2006/relationships/tags" Target="../tags/tag735.xml"/><Relationship Id="rId27" Type="http://schemas.openxmlformats.org/officeDocument/2006/relationships/tags" Target="../tags/tag740.xml"/><Relationship Id="rId30"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tags" Target="../tags/tag748.xml"/><Relationship Id="rId13" Type="http://schemas.openxmlformats.org/officeDocument/2006/relationships/tags" Target="../tags/tag753.xml"/><Relationship Id="rId18" Type="http://schemas.openxmlformats.org/officeDocument/2006/relationships/tags" Target="../tags/tag758.xml"/><Relationship Id="rId26" Type="http://schemas.openxmlformats.org/officeDocument/2006/relationships/tags" Target="../tags/tag766.xml"/><Relationship Id="rId3" Type="http://schemas.openxmlformats.org/officeDocument/2006/relationships/tags" Target="../tags/tag743.xml"/><Relationship Id="rId21" Type="http://schemas.openxmlformats.org/officeDocument/2006/relationships/tags" Target="../tags/tag761.xml"/><Relationship Id="rId7" Type="http://schemas.openxmlformats.org/officeDocument/2006/relationships/tags" Target="../tags/tag747.xml"/><Relationship Id="rId12" Type="http://schemas.openxmlformats.org/officeDocument/2006/relationships/tags" Target="../tags/tag752.xml"/><Relationship Id="rId17" Type="http://schemas.openxmlformats.org/officeDocument/2006/relationships/tags" Target="../tags/tag757.xml"/><Relationship Id="rId25" Type="http://schemas.openxmlformats.org/officeDocument/2006/relationships/tags" Target="../tags/tag765.xml"/><Relationship Id="rId2" Type="http://schemas.openxmlformats.org/officeDocument/2006/relationships/tags" Target="../tags/tag742.xml"/><Relationship Id="rId16" Type="http://schemas.openxmlformats.org/officeDocument/2006/relationships/tags" Target="../tags/tag756.xml"/><Relationship Id="rId20" Type="http://schemas.openxmlformats.org/officeDocument/2006/relationships/tags" Target="../tags/tag760.xml"/><Relationship Id="rId29" Type="http://schemas.openxmlformats.org/officeDocument/2006/relationships/notesSlide" Target="../notesSlides/notesSlide23.xml"/><Relationship Id="rId1" Type="http://schemas.openxmlformats.org/officeDocument/2006/relationships/tags" Target="../tags/tag741.xml"/><Relationship Id="rId6" Type="http://schemas.openxmlformats.org/officeDocument/2006/relationships/tags" Target="../tags/tag746.xml"/><Relationship Id="rId11" Type="http://schemas.openxmlformats.org/officeDocument/2006/relationships/tags" Target="../tags/tag751.xml"/><Relationship Id="rId24" Type="http://schemas.openxmlformats.org/officeDocument/2006/relationships/tags" Target="../tags/tag764.xml"/><Relationship Id="rId5" Type="http://schemas.openxmlformats.org/officeDocument/2006/relationships/tags" Target="../tags/tag745.xml"/><Relationship Id="rId15" Type="http://schemas.openxmlformats.org/officeDocument/2006/relationships/tags" Target="../tags/tag755.xml"/><Relationship Id="rId23" Type="http://schemas.openxmlformats.org/officeDocument/2006/relationships/tags" Target="../tags/tag763.xml"/><Relationship Id="rId28" Type="http://schemas.openxmlformats.org/officeDocument/2006/relationships/slideLayout" Target="../slideLayouts/slideLayout5.xml"/><Relationship Id="rId10" Type="http://schemas.openxmlformats.org/officeDocument/2006/relationships/tags" Target="../tags/tag750.xml"/><Relationship Id="rId19" Type="http://schemas.openxmlformats.org/officeDocument/2006/relationships/tags" Target="../tags/tag759.xml"/><Relationship Id="rId4" Type="http://schemas.openxmlformats.org/officeDocument/2006/relationships/tags" Target="../tags/tag744.xml"/><Relationship Id="rId9" Type="http://schemas.openxmlformats.org/officeDocument/2006/relationships/tags" Target="../tags/tag749.xml"/><Relationship Id="rId14" Type="http://schemas.openxmlformats.org/officeDocument/2006/relationships/tags" Target="../tags/tag754.xml"/><Relationship Id="rId22" Type="http://schemas.openxmlformats.org/officeDocument/2006/relationships/tags" Target="../tags/tag762.xml"/><Relationship Id="rId27" Type="http://schemas.openxmlformats.org/officeDocument/2006/relationships/tags" Target="../tags/tag767.xml"/><Relationship Id="rId30"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tags" Target="../tags/tag775.xml"/><Relationship Id="rId13" Type="http://schemas.openxmlformats.org/officeDocument/2006/relationships/tags" Target="../tags/tag780.xml"/><Relationship Id="rId18" Type="http://schemas.openxmlformats.org/officeDocument/2006/relationships/tags" Target="../tags/tag785.xml"/><Relationship Id="rId26" Type="http://schemas.openxmlformats.org/officeDocument/2006/relationships/tags" Target="../tags/tag793.xml"/><Relationship Id="rId39" Type="http://schemas.openxmlformats.org/officeDocument/2006/relationships/tags" Target="../tags/tag806.xml"/><Relationship Id="rId3" Type="http://schemas.openxmlformats.org/officeDocument/2006/relationships/tags" Target="../tags/tag770.xml"/><Relationship Id="rId21" Type="http://schemas.openxmlformats.org/officeDocument/2006/relationships/tags" Target="../tags/tag788.xml"/><Relationship Id="rId34" Type="http://schemas.openxmlformats.org/officeDocument/2006/relationships/tags" Target="../tags/tag801.xml"/><Relationship Id="rId42" Type="http://schemas.openxmlformats.org/officeDocument/2006/relationships/notesSlide" Target="../notesSlides/notesSlide24.xml"/><Relationship Id="rId47" Type="http://schemas.openxmlformats.org/officeDocument/2006/relationships/diagramColors" Target="../diagrams/colors2.xml"/><Relationship Id="rId7" Type="http://schemas.openxmlformats.org/officeDocument/2006/relationships/tags" Target="../tags/tag774.xml"/><Relationship Id="rId12" Type="http://schemas.openxmlformats.org/officeDocument/2006/relationships/tags" Target="../tags/tag779.xml"/><Relationship Id="rId17" Type="http://schemas.openxmlformats.org/officeDocument/2006/relationships/tags" Target="../tags/tag784.xml"/><Relationship Id="rId25" Type="http://schemas.openxmlformats.org/officeDocument/2006/relationships/tags" Target="../tags/tag792.xml"/><Relationship Id="rId33" Type="http://schemas.openxmlformats.org/officeDocument/2006/relationships/tags" Target="../tags/tag800.xml"/><Relationship Id="rId38" Type="http://schemas.openxmlformats.org/officeDocument/2006/relationships/tags" Target="../tags/tag805.xml"/><Relationship Id="rId46" Type="http://schemas.openxmlformats.org/officeDocument/2006/relationships/diagramQuickStyle" Target="../diagrams/quickStyle2.xml"/><Relationship Id="rId2" Type="http://schemas.openxmlformats.org/officeDocument/2006/relationships/tags" Target="../tags/tag769.xml"/><Relationship Id="rId16" Type="http://schemas.openxmlformats.org/officeDocument/2006/relationships/tags" Target="../tags/tag783.xml"/><Relationship Id="rId20" Type="http://schemas.openxmlformats.org/officeDocument/2006/relationships/tags" Target="../tags/tag787.xml"/><Relationship Id="rId29" Type="http://schemas.openxmlformats.org/officeDocument/2006/relationships/tags" Target="../tags/tag796.xml"/><Relationship Id="rId41" Type="http://schemas.openxmlformats.org/officeDocument/2006/relationships/slideLayout" Target="../slideLayouts/slideLayout5.xml"/><Relationship Id="rId1" Type="http://schemas.openxmlformats.org/officeDocument/2006/relationships/tags" Target="../tags/tag768.xml"/><Relationship Id="rId6" Type="http://schemas.openxmlformats.org/officeDocument/2006/relationships/tags" Target="../tags/tag773.xml"/><Relationship Id="rId11" Type="http://schemas.openxmlformats.org/officeDocument/2006/relationships/tags" Target="../tags/tag778.xml"/><Relationship Id="rId24" Type="http://schemas.openxmlformats.org/officeDocument/2006/relationships/tags" Target="../tags/tag791.xml"/><Relationship Id="rId32" Type="http://schemas.openxmlformats.org/officeDocument/2006/relationships/tags" Target="../tags/tag799.xml"/><Relationship Id="rId37" Type="http://schemas.openxmlformats.org/officeDocument/2006/relationships/tags" Target="../tags/tag804.xml"/><Relationship Id="rId40" Type="http://schemas.openxmlformats.org/officeDocument/2006/relationships/tags" Target="../tags/tag807.xml"/><Relationship Id="rId45" Type="http://schemas.openxmlformats.org/officeDocument/2006/relationships/diagramLayout" Target="../diagrams/layout2.xml"/><Relationship Id="rId5" Type="http://schemas.openxmlformats.org/officeDocument/2006/relationships/tags" Target="../tags/tag772.xml"/><Relationship Id="rId15" Type="http://schemas.openxmlformats.org/officeDocument/2006/relationships/tags" Target="../tags/tag782.xml"/><Relationship Id="rId23" Type="http://schemas.openxmlformats.org/officeDocument/2006/relationships/tags" Target="../tags/tag790.xml"/><Relationship Id="rId28" Type="http://schemas.openxmlformats.org/officeDocument/2006/relationships/tags" Target="../tags/tag795.xml"/><Relationship Id="rId36" Type="http://schemas.openxmlformats.org/officeDocument/2006/relationships/tags" Target="../tags/tag803.xml"/><Relationship Id="rId10" Type="http://schemas.openxmlformats.org/officeDocument/2006/relationships/tags" Target="../tags/tag777.xml"/><Relationship Id="rId19" Type="http://schemas.openxmlformats.org/officeDocument/2006/relationships/tags" Target="../tags/tag786.xml"/><Relationship Id="rId31" Type="http://schemas.openxmlformats.org/officeDocument/2006/relationships/tags" Target="../tags/tag798.xml"/><Relationship Id="rId44" Type="http://schemas.openxmlformats.org/officeDocument/2006/relationships/diagramData" Target="../diagrams/data2.xml"/><Relationship Id="rId4" Type="http://schemas.openxmlformats.org/officeDocument/2006/relationships/tags" Target="../tags/tag771.xml"/><Relationship Id="rId9" Type="http://schemas.openxmlformats.org/officeDocument/2006/relationships/tags" Target="../tags/tag776.xml"/><Relationship Id="rId14" Type="http://schemas.openxmlformats.org/officeDocument/2006/relationships/tags" Target="../tags/tag781.xml"/><Relationship Id="rId22" Type="http://schemas.openxmlformats.org/officeDocument/2006/relationships/tags" Target="../tags/tag789.xml"/><Relationship Id="rId27" Type="http://schemas.openxmlformats.org/officeDocument/2006/relationships/tags" Target="../tags/tag794.xml"/><Relationship Id="rId30" Type="http://schemas.openxmlformats.org/officeDocument/2006/relationships/tags" Target="../tags/tag797.xml"/><Relationship Id="rId35" Type="http://schemas.openxmlformats.org/officeDocument/2006/relationships/tags" Target="../tags/tag802.xml"/><Relationship Id="rId43" Type="http://schemas.openxmlformats.org/officeDocument/2006/relationships/image" Target="../media/image3.png"/><Relationship Id="rId48" Type="http://schemas.microsoft.com/office/2007/relationships/diagramDrawing" Target="../diagrams/drawing2.xml"/></Relationships>
</file>

<file path=ppt/slides/_rels/slide25.xml.rels><?xml version="1.0" encoding="UTF-8" standalone="yes"?>
<Relationships xmlns="http://schemas.openxmlformats.org/package/2006/relationships"><Relationship Id="rId13" Type="http://schemas.openxmlformats.org/officeDocument/2006/relationships/tags" Target="../tags/tag820.xml"/><Relationship Id="rId18" Type="http://schemas.openxmlformats.org/officeDocument/2006/relationships/tags" Target="../tags/tag825.xml"/><Relationship Id="rId26" Type="http://schemas.openxmlformats.org/officeDocument/2006/relationships/tags" Target="../tags/tag833.xml"/><Relationship Id="rId39" Type="http://schemas.openxmlformats.org/officeDocument/2006/relationships/tags" Target="../tags/tag846.xml"/><Relationship Id="rId21" Type="http://schemas.openxmlformats.org/officeDocument/2006/relationships/tags" Target="../tags/tag828.xml"/><Relationship Id="rId34" Type="http://schemas.openxmlformats.org/officeDocument/2006/relationships/tags" Target="../tags/tag841.xml"/><Relationship Id="rId42" Type="http://schemas.openxmlformats.org/officeDocument/2006/relationships/tags" Target="../tags/tag849.xml"/><Relationship Id="rId47" Type="http://schemas.openxmlformats.org/officeDocument/2006/relationships/tags" Target="../tags/tag854.xml"/><Relationship Id="rId50" Type="http://schemas.openxmlformats.org/officeDocument/2006/relationships/tags" Target="../tags/tag857.xml"/><Relationship Id="rId55" Type="http://schemas.openxmlformats.org/officeDocument/2006/relationships/tags" Target="../tags/tag862.xml"/><Relationship Id="rId63" Type="http://schemas.openxmlformats.org/officeDocument/2006/relationships/tags" Target="../tags/tag870.xml"/><Relationship Id="rId68" Type="http://schemas.openxmlformats.org/officeDocument/2006/relationships/tags" Target="../tags/tag875.xml"/><Relationship Id="rId76" Type="http://schemas.openxmlformats.org/officeDocument/2006/relationships/tags" Target="../tags/tag883.xml"/><Relationship Id="rId7" Type="http://schemas.openxmlformats.org/officeDocument/2006/relationships/tags" Target="../tags/tag814.xml"/><Relationship Id="rId71" Type="http://schemas.openxmlformats.org/officeDocument/2006/relationships/tags" Target="../tags/tag878.xml"/><Relationship Id="rId2" Type="http://schemas.openxmlformats.org/officeDocument/2006/relationships/tags" Target="../tags/tag809.xml"/><Relationship Id="rId16" Type="http://schemas.openxmlformats.org/officeDocument/2006/relationships/tags" Target="../tags/tag823.xml"/><Relationship Id="rId29" Type="http://schemas.openxmlformats.org/officeDocument/2006/relationships/tags" Target="../tags/tag836.xml"/><Relationship Id="rId11" Type="http://schemas.openxmlformats.org/officeDocument/2006/relationships/tags" Target="../tags/tag818.xml"/><Relationship Id="rId24" Type="http://schemas.openxmlformats.org/officeDocument/2006/relationships/tags" Target="../tags/tag831.xml"/><Relationship Id="rId32" Type="http://schemas.openxmlformats.org/officeDocument/2006/relationships/tags" Target="../tags/tag839.xml"/><Relationship Id="rId37" Type="http://schemas.openxmlformats.org/officeDocument/2006/relationships/tags" Target="../tags/tag844.xml"/><Relationship Id="rId40" Type="http://schemas.openxmlformats.org/officeDocument/2006/relationships/tags" Target="../tags/tag847.xml"/><Relationship Id="rId45" Type="http://schemas.openxmlformats.org/officeDocument/2006/relationships/tags" Target="../tags/tag852.xml"/><Relationship Id="rId53" Type="http://schemas.openxmlformats.org/officeDocument/2006/relationships/tags" Target="../tags/tag860.xml"/><Relationship Id="rId58" Type="http://schemas.openxmlformats.org/officeDocument/2006/relationships/tags" Target="../tags/tag865.xml"/><Relationship Id="rId66" Type="http://schemas.openxmlformats.org/officeDocument/2006/relationships/tags" Target="../tags/tag873.xml"/><Relationship Id="rId74" Type="http://schemas.openxmlformats.org/officeDocument/2006/relationships/tags" Target="../tags/tag881.xml"/><Relationship Id="rId79" Type="http://schemas.openxmlformats.org/officeDocument/2006/relationships/image" Target="../media/image3.png"/><Relationship Id="rId5" Type="http://schemas.openxmlformats.org/officeDocument/2006/relationships/tags" Target="../tags/tag812.xml"/><Relationship Id="rId61" Type="http://schemas.openxmlformats.org/officeDocument/2006/relationships/tags" Target="../tags/tag868.xml"/><Relationship Id="rId82" Type="http://schemas.openxmlformats.org/officeDocument/2006/relationships/image" Target="../media/image6.png"/><Relationship Id="rId10" Type="http://schemas.openxmlformats.org/officeDocument/2006/relationships/tags" Target="../tags/tag817.xml"/><Relationship Id="rId19" Type="http://schemas.openxmlformats.org/officeDocument/2006/relationships/tags" Target="../tags/tag826.xml"/><Relationship Id="rId31" Type="http://schemas.openxmlformats.org/officeDocument/2006/relationships/tags" Target="../tags/tag838.xml"/><Relationship Id="rId44" Type="http://schemas.openxmlformats.org/officeDocument/2006/relationships/tags" Target="../tags/tag851.xml"/><Relationship Id="rId52" Type="http://schemas.openxmlformats.org/officeDocument/2006/relationships/tags" Target="../tags/tag859.xml"/><Relationship Id="rId60" Type="http://schemas.openxmlformats.org/officeDocument/2006/relationships/tags" Target="../tags/tag867.xml"/><Relationship Id="rId65" Type="http://schemas.openxmlformats.org/officeDocument/2006/relationships/tags" Target="../tags/tag872.xml"/><Relationship Id="rId73" Type="http://schemas.openxmlformats.org/officeDocument/2006/relationships/tags" Target="../tags/tag880.xml"/><Relationship Id="rId78" Type="http://schemas.openxmlformats.org/officeDocument/2006/relationships/notesSlide" Target="../notesSlides/notesSlide25.xml"/><Relationship Id="rId81" Type="http://schemas.openxmlformats.org/officeDocument/2006/relationships/image" Target="../media/image4.png"/><Relationship Id="rId4" Type="http://schemas.openxmlformats.org/officeDocument/2006/relationships/tags" Target="../tags/tag811.xml"/><Relationship Id="rId9" Type="http://schemas.openxmlformats.org/officeDocument/2006/relationships/tags" Target="../tags/tag816.xml"/><Relationship Id="rId14" Type="http://schemas.openxmlformats.org/officeDocument/2006/relationships/tags" Target="../tags/tag821.xml"/><Relationship Id="rId22" Type="http://schemas.openxmlformats.org/officeDocument/2006/relationships/tags" Target="../tags/tag829.xml"/><Relationship Id="rId27" Type="http://schemas.openxmlformats.org/officeDocument/2006/relationships/tags" Target="../tags/tag834.xml"/><Relationship Id="rId30" Type="http://schemas.openxmlformats.org/officeDocument/2006/relationships/tags" Target="../tags/tag837.xml"/><Relationship Id="rId35" Type="http://schemas.openxmlformats.org/officeDocument/2006/relationships/tags" Target="../tags/tag842.xml"/><Relationship Id="rId43" Type="http://schemas.openxmlformats.org/officeDocument/2006/relationships/tags" Target="../tags/tag850.xml"/><Relationship Id="rId48" Type="http://schemas.openxmlformats.org/officeDocument/2006/relationships/tags" Target="../tags/tag855.xml"/><Relationship Id="rId56" Type="http://schemas.openxmlformats.org/officeDocument/2006/relationships/tags" Target="../tags/tag863.xml"/><Relationship Id="rId64" Type="http://schemas.openxmlformats.org/officeDocument/2006/relationships/tags" Target="../tags/tag871.xml"/><Relationship Id="rId69" Type="http://schemas.openxmlformats.org/officeDocument/2006/relationships/tags" Target="../tags/tag876.xml"/><Relationship Id="rId77" Type="http://schemas.openxmlformats.org/officeDocument/2006/relationships/slideLayout" Target="../slideLayouts/slideLayout5.xml"/><Relationship Id="rId8" Type="http://schemas.openxmlformats.org/officeDocument/2006/relationships/tags" Target="../tags/tag815.xml"/><Relationship Id="rId51" Type="http://schemas.openxmlformats.org/officeDocument/2006/relationships/tags" Target="../tags/tag858.xml"/><Relationship Id="rId72" Type="http://schemas.openxmlformats.org/officeDocument/2006/relationships/tags" Target="../tags/tag879.xml"/><Relationship Id="rId80" Type="http://schemas.openxmlformats.org/officeDocument/2006/relationships/image" Target="../media/image5.jpeg"/><Relationship Id="rId3" Type="http://schemas.openxmlformats.org/officeDocument/2006/relationships/tags" Target="../tags/tag810.xml"/><Relationship Id="rId12" Type="http://schemas.openxmlformats.org/officeDocument/2006/relationships/tags" Target="../tags/tag819.xml"/><Relationship Id="rId17" Type="http://schemas.openxmlformats.org/officeDocument/2006/relationships/tags" Target="../tags/tag824.xml"/><Relationship Id="rId25" Type="http://schemas.openxmlformats.org/officeDocument/2006/relationships/tags" Target="../tags/tag832.xml"/><Relationship Id="rId33" Type="http://schemas.openxmlformats.org/officeDocument/2006/relationships/tags" Target="../tags/tag840.xml"/><Relationship Id="rId38" Type="http://schemas.openxmlformats.org/officeDocument/2006/relationships/tags" Target="../tags/tag845.xml"/><Relationship Id="rId46" Type="http://schemas.openxmlformats.org/officeDocument/2006/relationships/tags" Target="../tags/tag853.xml"/><Relationship Id="rId59" Type="http://schemas.openxmlformats.org/officeDocument/2006/relationships/tags" Target="../tags/tag866.xml"/><Relationship Id="rId67" Type="http://schemas.openxmlformats.org/officeDocument/2006/relationships/tags" Target="../tags/tag874.xml"/><Relationship Id="rId20" Type="http://schemas.openxmlformats.org/officeDocument/2006/relationships/tags" Target="../tags/tag827.xml"/><Relationship Id="rId41" Type="http://schemas.openxmlformats.org/officeDocument/2006/relationships/tags" Target="../tags/tag848.xml"/><Relationship Id="rId54" Type="http://schemas.openxmlformats.org/officeDocument/2006/relationships/tags" Target="../tags/tag861.xml"/><Relationship Id="rId62" Type="http://schemas.openxmlformats.org/officeDocument/2006/relationships/tags" Target="../tags/tag869.xml"/><Relationship Id="rId70" Type="http://schemas.openxmlformats.org/officeDocument/2006/relationships/tags" Target="../tags/tag877.xml"/><Relationship Id="rId75" Type="http://schemas.openxmlformats.org/officeDocument/2006/relationships/tags" Target="../tags/tag882.xml"/><Relationship Id="rId1" Type="http://schemas.openxmlformats.org/officeDocument/2006/relationships/tags" Target="../tags/tag808.xml"/><Relationship Id="rId6" Type="http://schemas.openxmlformats.org/officeDocument/2006/relationships/tags" Target="../tags/tag813.xml"/><Relationship Id="rId15" Type="http://schemas.openxmlformats.org/officeDocument/2006/relationships/tags" Target="../tags/tag822.xml"/><Relationship Id="rId23" Type="http://schemas.openxmlformats.org/officeDocument/2006/relationships/tags" Target="../tags/tag830.xml"/><Relationship Id="rId28" Type="http://schemas.openxmlformats.org/officeDocument/2006/relationships/tags" Target="../tags/tag835.xml"/><Relationship Id="rId36" Type="http://schemas.openxmlformats.org/officeDocument/2006/relationships/tags" Target="../tags/tag843.xml"/><Relationship Id="rId49" Type="http://schemas.openxmlformats.org/officeDocument/2006/relationships/tags" Target="../tags/tag856.xml"/><Relationship Id="rId57" Type="http://schemas.openxmlformats.org/officeDocument/2006/relationships/tags" Target="../tags/tag864.xml"/></Relationships>
</file>

<file path=ppt/slides/_rels/slide26.xml.rels><?xml version="1.0" encoding="UTF-8" standalone="yes"?>
<Relationships xmlns="http://schemas.openxmlformats.org/package/2006/relationships"><Relationship Id="rId8" Type="http://schemas.openxmlformats.org/officeDocument/2006/relationships/tags" Target="../tags/tag891.xml"/><Relationship Id="rId13" Type="http://schemas.openxmlformats.org/officeDocument/2006/relationships/tags" Target="../tags/tag896.xml"/><Relationship Id="rId18" Type="http://schemas.openxmlformats.org/officeDocument/2006/relationships/tags" Target="../tags/tag901.xml"/><Relationship Id="rId26" Type="http://schemas.openxmlformats.org/officeDocument/2006/relationships/tags" Target="../tags/tag909.xml"/><Relationship Id="rId3" Type="http://schemas.openxmlformats.org/officeDocument/2006/relationships/tags" Target="../tags/tag886.xml"/><Relationship Id="rId21" Type="http://schemas.openxmlformats.org/officeDocument/2006/relationships/tags" Target="../tags/tag904.xml"/><Relationship Id="rId7" Type="http://schemas.openxmlformats.org/officeDocument/2006/relationships/tags" Target="../tags/tag890.xml"/><Relationship Id="rId12" Type="http://schemas.openxmlformats.org/officeDocument/2006/relationships/tags" Target="../tags/tag895.xml"/><Relationship Id="rId17" Type="http://schemas.openxmlformats.org/officeDocument/2006/relationships/tags" Target="../tags/tag900.xml"/><Relationship Id="rId25" Type="http://schemas.openxmlformats.org/officeDocument/2006/relationships/tags" Target="../tags/tag908.xml"/><Relationship Id="rId2" Type="http://schemas.openxmlformats.org/officeDocument/2006/relationships/tags" Target="../tags/tag885.xml"/><Relationship Id="rId16" Type="http://schemas.openxmlformats.org/officeDocument/2006/relationships/tags" Target="../tags/tag899.xml"/><Relationship Id="rId20" Type="http://schemas.openxmlformats.org/officeDocument/2006/relationships/tags" Target="../tags/tag903.xml"/><Relationship Id="rId29" Type="http://schemas.openxmlformats.org/officeDocument/2006/relationships/notesSlide" Target="../notesSlides/notesSlide26.xml"/><Relationship Id="rId1" Type="http://schemas.openxmlformats.org/officeDocument/2006/relationships/tags" Target="../tags/tag884.xml"/><Relationship Id="rId6" Type="http://schemas.openxmlformats.org/officeDocument/2006/relationships/tags" Target="../tags/tag889.xml"/><Relationship Id="rId11" Type="http://schemas.openxmlformats.org/officeDocument/2006/relationships/tags" Target="../tags/tag894.xml"/><Relationship Id="rId24" Type="http://schemas.openxmlformats.org/officeDocument/2006/relationships/tags" Target="../tags/tag907.xml"/><Relationship Id="rId5" Type="http://schemas.openxmlformats.org/officeDocument/2006/relationships/tags" Target="../tags/tag888.xml"/><Relationship Id="rId15" Type="http://schemas.openxmlformats.org/officeDocument/2006/relationships/tags" Target="../tags/tag898.xml"/><Relationship Id="rId23" Type="http://schemas.openxmlformats.org/officeDocument/2006/relationships/tags" Target="../tags/tag906.xml"/><Relationship Id="rId28" Type="http://schemas.openxmlformats.org/officeDocument/2006/relationships/slideLayout" Target="../slideLayouts/slideLayout5.xml"/><Relationship Id="rId10" Type="http://schemas.openxmlformats.org/officeDocument/2006/relationships/tags" Target="../tags/tag893.xml"/><Relationship Id="rId19" Type="http://schemas.openxmlformats.org/officeDocument/2006/relationships/tags" Target="../tags/tag902.xml"/><Relationship Id="rId4" Type="http://schemas.openxmlformats.org/officeDocument/2006/relationships/tags" Target="../tags/tag887.xml"/><Relationship Id="rId9" Type="http://schemas.openxmlformats.org/officeDocument/2006/relationships/tags" Target="../tags/tag892.xml"/><Relationship Id="rId14" Type="http://schemas.openxmlformats.org/officeDocument/2006/relationships/tags" Target="../tags/tag897.xml"/><Relationship Id="rId22" Type="http://schemas.openxmlformats.org/officeDocument/2006/relationships/tags" Target="../tags/tag905.xml"/><Relationship Id="rId27" Type="http://schemas.openxmlformats.org/officeDocument/2006/relationships/tags" Target="../tags/tag910.xml"/><Relationship Id="rId30"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tags" Target="../tags/tag918.xml"/><Relationship Id="rId13" Type="http://schemas.openxmlformats.org/officeDocument/2006/relationships/tags" Target="../tags/tag923.xml"/><Relationship Id="rId18" Type="http://schemas.openxmlformats.org/officeDocument/2006/relationships/tags" Target="../tags/tag928.xml"/><Relationship Id="rId26" Type="http://schemas.openxmlformats.org/officeDocument/2006/relationships/tags" Target="../tags/tag936.xml"/><Relationship Id="rId3" Type="http://schemas.openxmlformats.org/officeDocument/2006/relationships/tags" Target="../tags/tag913.xml"/><Relationship Id="rId21" Type="http://schemas.openxmlformats.org/officeDocument/2006/relationships/tags" Target="../tags/tag931.xml"/><Relationship Id="rId7" Type="http://schemas.openxmlformats.org/officeDocument/2006/relationships/tags" Target="../tags/tag917.xml"/><Relationship Id="rId12" Type="http://schemas.openxmlformats.org/officeDocument/2006/relationships/tags" Target="../tags/tag922.xml"/><Relationship Id="rId17" Type="http://schemas.openxmlformats.org/officeDocument/2006/relationships/tags" Target="../tags/tag927.xml"/><Relationship Id="rId25" Type="http://schemas.openxmlformats.org/officeDocument/2006/relationships/tags" Target="../tags/tag935.xml"/><Relationship Id="rId2" Type="http://schemas.openxmlformats.org/officeDocument/2006/relationships/tags" Target="../tags/tag912.xml"/><Relationship Id="rId16" Type="http://schemas.openxmlformats.org/officeDocument/2006/relationships/tags" Target="../tags/tag926.xml"/><Relationship Id="rId20" Type="http://schemas.openxmlformats.org/officeDocument/2006/relationships/tags" Target="../tags/tag930.xml"/><Relationship Id="rId29" Type="http://schemas.openxmlformats.org/officeDocument/2006/relationships/notesSlide" Target="../notesSlides/notesSlide27.xml"/><Relationship Id="rId1" Type="http://schemas.openxmlformats.org/officeDocument/2006/relationships/tags" Target="../tags/tag911.xml"/><Relationship Id="rId6" Type="http://schemas.openxmlformats.org/officeDocument/2006/relationships/tags" Target="../tags/tag916.xml"/><Relationship Id="rId11" Type="http://schemas.openxmlformats.org/officeDocument/2006/relationships/tags" Target="../tags/tag921.xml"/><Relationship Id="rId24" Type="http://schemas.openxmlformats.org/officeDocument/2006/relationships/tags" Target="../tags/tag934.xml"/><Relationship Id="rId5" Type="http://schemas.openxmlformats.org/officeDocument/2006/relationships/tags" Target="../tags/tag915.xml"/><Relationship Id="rId15" Type="http://schemas.openxmlformats.org/officeDocument/2006/relationships/tags" Target="../tags/tag925.xml"/><Relationship Id="rId23" Type="http://schemas.openxmlformats.org/officeDocument/2006/relationships/tags" Target="../tags/tag933.xml"/><Relationship Id="rId28" Type="http://schemas.openxmlformats.org/officeDocument/2006/relationships/slideLayout" Target="../slideLayouts/slideLayout5.xml"/><Relationship Id="rId10" Type="http://schemas.openxmlformats.org/officeDocument/2006/relationships/tags" Target="../tags/tag920.xml"/><Relationship Id="rId19" Type="http://schemas.openxmlformats.org/officeDocument/2006/relationships/tags" Target="../tags/tag929.xml"/><Relationship Id="rId4" Type="http://schemas.openxmlformats.org/officeDocument/2006/relationships/tags" Target="../tags/tag914.xml"/><Relationship Id="rId9" Type="http://schemas.openxmlformats.org/officeDocument/2006/relationships/tags" Target="../tags/tag919.xml"/><Relationship Id="rId14" Type="http://schemas.openxmlformats.org/officeDocument/2006/relationships/tags" Target="../tags/tag924.xml"/><Relationship Id="rId22" Type="http://schemas.openxmlformats.org/officeDocument/2006/relationships/tags" Target="../tags/tag932.xml"/><Relationship Id="rId27" Type="http://schemas.openxmlformats.org/officeDocument/2006/relationships/tags" Target="../tags/tag937.xml"/><Relationship Id="rId30"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tags" Target="../tags/tag945.xml"/><Relationship Id="rId13" Type="http://schemas.openxmlformats.org/officeDocument/2006/relationships/tags" Target="../tags/tag950.xml"/><Relationship Id="rId18" Type="http://schemas.openxmlformats.org/officeDocument/2006/relationships/tags" Target="../tags/tag955.xml"/><Relationship Id="rId26" Type="http://schemas.openxmlformats.org/officeDocument/2006/relationships/tags" Target="../tags/tag963.xml"/><Relationship Id="rId3" Type="http://schemas.openxmlformats.org/officeDocument/2006/relationships/tags" Target="../tags/tag940.xml"/><Relationship Id="rId21" Type="http://schemas.openxmlformats.org/officeDocument/2006/relationships/tags" Target="../tags/tag958.xml"/><Relationship Id="rId7" Type="http://schemas.openxmlformats.org/officeDocument/2006/relationships/tags" Target="../tags/tag944.xml"/><Relationship Id="rId12" Type="http://schemas.openxmlformats.org/officeDocument/2006/relationships/tags" Target="../tags/tag949.xml"/><Relationship Id="rId17" Type="http://schemas.openxmlformats.org/officeDocument/2006/relationships/tags" Target="../tags/tag954.xml"/><Relationship Id="rId25" Type="http://schemas.openxmlformats.org/officeDocument/2006/relationships/tags" Target="../tags/tag962.xml"/><Relationship Id="rId2" Type="http://schemas.openxmlformats.org/officeDocument/2006/relationships/tags" Target="../tags/tag939.xml"/><Relationship Id="rId16" Type="http://schemas.openxmlformats.org/officeDocument/2006/relationships/tags" Target="../tags/tag953.xml"/><Relationship Id="rId20" Type="http://schemas.openxmlformats.org/officeDocument/2006/relationships/tags" Target="../tags/tag957.xml"/><Relationship Id="rId29" Type="http://schemas.openxmlformats.org/officeDocument/2006/relationships/slideLayout" Target="../slideLayouts/slideLayout5.xml"/><Relationship Id="rId1" Type="http://schemas.openxmlformats.org/officeDocument/2006/relationships/tags" Target="../tags/tag938.xml"/><Relationship Id="rId6" Type="http://schemas.openxmlformats.org/officeDocument/2006/relationships/tags" Target="../tags/tag943.xml"/><Relationship Id="rId11" Type="http://schemas.openxmlformats.org/officeDocument/2006/relationships/tags" Target="../tags/tag948.xml"/><Relationship Id="rId24" Type="http://schemas.openxmlformats.org/officeDocument/2006/relationships/tags" Target="../tags/tag961.xml"/><Relationship Id="rId5" Type="http://schemas.openxmlformats.org/officeDocument/2006/relationships/tags" Target="../tags/tag942.xml"/><Relationship Id="rId15" Type="http://schemas.openxmlformats.org/officeDocument/2006/relationships/tags" Target="../tags/tag952.xml"/><Relationship Id="rId23" Type="http://schemas.openxmlformats.org/officeDocument/2006/relationships/tags" Target="../tags/tag960.xml"/><Relationship Id="rId28" Type="http://schemas.openxmlformats.org/officeDocument/2006/relationships/tags" Target="../tags/tag965.xml"/><Relationship Id="rId10" Type="http://schemas.openxmlformats.org/officeDocument/2006/relationships/tags" Target="../tags/tag947.xml"/><Relationship Id="rId19" Type="http://schemas.openxmlformats.org/officeDocument/2006/relationships/tags" Target="../tags/tag956.xml"/><Relationship Id="rId31" Type="http://schemas.openxmlformats.org/officeDocument/2006/relationships/image" Target="../media/image3.png"/><Relationship Id="rId4" Type="http://schemas.openxmlformats.org/officeDocument/2006/relationships/tags" Target="../tags/tag941.xml"/><Relationship Id="rId9" Type="http://schemas.openxmlformats.org/officeDocument/2006/relationships/tags" Target="../tags/tag946.xml"/><Relationship Id="rId14" Type="http://schemas.openxmlformats.org/officeDocument/2006/relationships/tags" Target="../tags/tag951.xml"/><Relationship Id="rId22" Type="http://schemas.openxmlformats.org/officeDocument/2006/relationships/tags" Target="../tags/tag959.xml"/><Relationship Id="rId27" Type="http://schemas.openxmlformats.org/officeDocument/2006/relationships/tags" Target="../tags/tag964.xml"/><Relationship Id="rId30"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8" Type="http://schemas.openxmlformats.org/officeDocument/2006/relationships/tags" Target="../tags/tag973.xml"/><Relationship Id="rId13" Type="http://schemas.openxmlformats.org/officeDocument/2006/relationships/tags" Target="../tags/tag978.xml"/><Relationship Id="rId18" Type="http://schemas.openxmlformats.org/officeDocument/2006/relationships/tags" Target="../tags/tag983.xml"/><Relationship Id="rId26" Type="http://schemas.openxmlformats.org/officeDocument/2006/relationships/tags" Target="../tags/tag991.xml"/><Relationship Id="rId3" Type="http://schemas.openxmlformats.org/officeDocument/2006/relationships/tags" Target="../tags/tag968.xml"/><Relationship Id="rId21" Type="http://schemas.openxmlformats.org/officeDocument/2006/relationships/tags" Target="../tags/tag986.xml"/><Relationship Id="rId7" Type="http://schemas.openxmlformats.org/officeDocument/2006/relationships/tags" Target="../tags/tag972.xml"/><Relationship Id="rId12" Type="http://schemas.openxmlformats.org/officeDocument/2006/relationships/tags" Target="../tags/tag977.xml"/><Relationship Id="rId17" Type="http://schemas.openxmlformats.org/officeDocument/2006/relationships/tags" Target="../tags/tag982.xml"/><Relationship Id="rId25" Type="http://schemas.openxmlformats.org/officeDocument/2006/relationships/tags" Target="../tags/tag990.xml"/><Relationship Id="rId2" Type="http://schemas.openxmlformats.org/officeDocument/2006/relationships/tags" Target="../tags/tag967.xml"/><Relationship Id="rId16" Type="http://schemas.openxmlformats.org/officeDocument/2006/relationships/tags" Target="../tags/tag981.xml"/><Relationship Id="rId20" Type="http://schemas.openxmlformats.org/officeDocument/2006/relationships/tags" Target="../tags/tag985.xml"/><Relationship Id="rId29" Type="http://schemas.openxmlformats.org/officeDocument/2006/relationships/notesSlide" Target="../notesSlides/notesSlide29.xml"/><Relationship Id="rId1" Type="http://schemas.openxmlformats.org/officeDocument/2006/relationships/tags" Target="../tags/tag966.xml"/><Relationship Id="rId6" Type="http://schemas.openxmlformats.org/officeDocument/2006/relationships/tags" Target="../tags/tag971.xml"/><Relationship Id="rId11" Type="http://schemas.openxmlformats.org/officeDocument/2006/relationships/tags" Target="../tags/tag976.xml"/><Relationship Id="rId24" Type="http://schemas.openxmlformats.org/officeDocument/2006/relationships/tags" Target="../tags/tag989.xml"/><Relationship Id="rId5" Type="http://schemas.openxmlformats.org/officeDocument/2006/relationships/tags" Target="../tags/tag970.xml"/><Relationship Id="rId15" Type="http://schemas.openxmlformats.org/officeDocument/2006/relationships/tags" Target="../tags/tag980.xml"/><Relationship Id="rId23" Type="http://schemas.openxmlformats.org/officeDocument/2006/relationships/tags" Target="../tags/tag988.xml"/><Relationship Id="rId28" Type="http://schemas.openxmlformats.org/officeDocument/2006/relationships/slideLayout" Target="../slideLayouts/slideLayout5.xml"/><Relationship Id="rId10" Type="http://schemas.openxmlformats.org/officeDocument/2006/relationships/tags" Target="../tags/tag975.xml"/><Relationship Id="rId19" Type="http://schemas.openxmlformats.org/officeDocument/2006/relationships/tags" Target="../tags/tag984.xml"/><Relationship Id="rId4" Type="http://schemas.openxmlformats.org/officeDocument/2006/relationships/tags" Target="../tags/tag969.xml"/><Relationship Id="rId9" Type="http://schemas.openxmlformats.org/officeDocument/2006/relationships/tags" Target="../tags/tag974.xml"/><Relationship Id="rId14" Type="http://schemas.openxmlformats.org/officeDocument/2006/relationships/tags" Target="../tags/tag979.xml"/><Relationship Id="rId22" Type="http://schemas.openxmlformats.org/officeDocument/2006/relationships/tags" Target="../tags/tag987.xml"/><Relationship Id="rId27" Type="http://schemas.openxmlformats.org/officeDocument/2006/relationships/tags" Target="../tags/tag992.xml"/><Relationship Id="rId30"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image" Target="../media/image3.png"/><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notesSlide" Target="../notesSlides/notesSlide3.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slideLayout" Target="../slideLayouts/slideLayout5.xml"/><Relationship Id="rId5" Type="http://schemas.openxmlformats.org/officeDocument/2006/relationships/tags" Target="../tags/tag43.xml"/><Relationship Id="rId10" Type="http://schemas.openxmlformats.org/officeDocument/2006/relationships/tags" Target="../tags/tag48.xml"/><Relationship Id="rId4" Type="http://schemas.openxmlformats.org/officeDocument/2006/relationships/tags" Target="../tags/tag42.xml"/><Relationship Id="rId9" Type="http://schemas.openxmlformats.org/officeDocument/2006/relationships/tags" Target="../tags/tag47.xml"/></Relationships>
</file>

<file path=ppt/slides/_rels/slide30.xml.rels><?xml version="1.0" encoding="UTF-8" standalone="yes"?>
<Relationships xmlns="http://schemas.openxmlformats.org/package/2006/relationships"><Relationship Id="rId8" Type="http://schemas.openxmlformats.org/officeDocument/2006/relationships/tags" Target="../tags/tag1000.xml"/><Relationship Id="rId13" Type="http://schemas.openxmlformats.org/officeDocument/2006/relationships/tags" Target="../tags/tag1005.xml"/><Relationship Id="rId18" Type="http://schemas.openxmlformats.org/officeDocument/2006/relationships/tags" Target="../tags/tag1010.xml"/><Relationship Id="rId26" Type="http://schemas.openxmlformats.org/officeDocument/2006/relationships/tags" Target="../tags/tag1018.xml"/><Relationship Id="rId3" Type="http://schemas.openxmlformats.org/officeDocument/2006/relationships/tags" Target="../tags/tag995.xml"/><Relationship Id="rId21" Type="http://schemas.openxmlformats.org/officeDocument/2006/relationships/tags" Target="../tags/tag1013.xml"/><Relationship Id="rId7" Type="http://schemas.openxmlformats.org/officeDocument/2006/relationships/tags" Target="../tags/tag999.xml"/><Relationship Id="rId12" Type="http://schemas.openxmlformats.org/officeDocument/2006/relationships/tags" Target="../tags/tag1004.xml"/><Relationship Id="rId17" Type="http://schemas.openxmlformats.org/officeDocument/2006/relationships/tags" Target="../tags/tag1009.xml"/><Relationship Id="rId25" Type="http://schemas.openxmlformats.org/officeDocument/2006/relationships/tags" Target="../tags/tag1017.xml"/><Relationship Id="rId2" Type="http://schemas.openxmlformats.org/officeDocument/2006/relationships/tags" Target="../tags/tag994.xml"/><Relationship Id="rId16" Type="http://schemas.openxmlformats.org/officeDocument/2006/relationships/tags" Target="../tags/tag1008.xml"/><Relationship Id="rId20" Type="http://schemas.openxmlformats.org/officeDocument/2006/relationships/tags" Target="../tags/tag1012.xml"/><Relationship Id="rId29" Type="http://schemas.openxmlformats.org/officeDocument/2006/relationships/notesSlide" Target="../notesSlides/notesSlide30.xml"/><Relationship Id="rId1" Type="http://schemas.openxmlformats.org/officeDocument/2006/relationships/tags" Target="../tags/tag993.xml"/><Relationship Id="rId6" Type="http://schemas.openxmlformats.org/officeDocument/2006/relationships/tags" Target="../tags/tag998.xml"/><Relationship Id="rId11" Type="http://schemas.openxmlformats.org/officeDocument/2006/relationships/tags" Target="../tags/tag1003.xml"/><Relationship Id="rId24" Type="http://schemas.openxmlformats.org/officeDocument/2006/relationships/tags" Target="../tags/tag1016.xml"/><Relationship Id="rId5" Type="http://schemas.openxmlformats.org/officeDocument/2006/relationships/tags" Target="../tags/tag997.xml"/><Relationship Id="rId15" Type="http://schemas.openxmlformats.org/officeDocument/2006/relationships/tags" Target="../tags/tag1007.xml"/><Relationship Id="rId23" Type="http://schemas.openxmlformats.org/officeDocument/2006/relationships/tags" Target="../tags/tag1015.xml"/><Relationship Id="rId28" Type="http://schemas.openxmlformats.org/officeDocument/2006/relationships/slideLayout" Target="../slideLayouts/slideLayout5.xml"/><Relationship Id="rId10" Type="http://schemas.openxmlformats.org/officeDocument/2006/relationships/tags" Target="../tags/tag1002.xml"/><Relationship Id="rId19" Type="http://schemas.openxmlformats.org/officeDocument/2006/relationships/tags" Target="../tags/tag1011.xml"/><Relationship Id="rId4" Type="http://schemas.openxmlformats.org/officeDocument/2006/relationships/tags" Target="../tags/tag996.xml"/><Relationship Id="rId9" Type="http://schemas.openxmlformats.org/officeDocument/2006/relationships/tags" Target="../tags/tag1001.xml"/><Relationship Id="rId14" Type="http://schemas.openxmlformats.org/officeDocument/2006/relationships/tags" Target="../tags/tag1006.xml"/><Relationship Id="rId22" Type="http://schemas.openxmlformats.org/officeDocument/2006/relationships/tags" Target="../tags/tag1014.xml"/><Relationship Id="rId27" Type="http://schemas.openxmlformats.org/officeDocument/2006/relationships/tags" Target="../tags/tag1019.xml"/><Relationship Id="rId30" Type="http://schemas.openxmlformats.org/officeDocument/2006/relationships/image" Target="../media/image3.png"/></Relationships>
</file>

<file path=ppt/slides/_rels/slide31.xml.rels><?xml version="1.0" encoding="UTF-8" standalone="yes"?>
<Relationships xmlns="http://schemas.openxmlformats.org/package/2006/relationships"><Relationship Id="rId8" Type="http://schemas.openxmlformats.org/officeDocument/2006/relationships/tags" Target="../tags/tag1027.xml"/><Relationship Id="rId13" Type="http://schemas.openxmlformats.org/officeDocument/2006/relationships/tags" Target="../tags/tag1032.xml"/><Relationship Id="rId18" Type="http://schemas.openxmlformats.org/officeDocument/2006/relationships/tags" Target="../tags/tag1037.xml"/><Relationship Id="rId26" Type="http://schemas.openxmlformats.org/officeDocument/2006/relationships/tags" Target="../tags/tag1045.xml"/><Relationship Id="rId3" Type="http://schemas.openxmlformats.org/officeDocument/2006/relationships/tags" Target="../tags/tag1022.xml"/><Relationship Id="rId21" Type="http://schemas.openxmlformats.org/officeDocument/2006/relationships/tags" Target="../tags/tag1040.xml"/><Relationship Id="rId7" Type="http://schemas.openxmlformats.org/officeDocument/2006/relationships/tags" Target="../tags/tag1026.xml"/><Relationship Id="rId12" Type="http://schemas.openxmlformats.org/officeDocument/2006/relationships/tags" Target="../tags/tag1031.xml"/><Relationship Id="rId17" Type="http://schemas.openxmlformats.org/officeDocument/2006/relationships/tags" Target="../tags/tag1036.xml"/><Relationship Id="rId25" Type="http://schemas.openxmlformats.org/officeDocument/2006/relationships/tags" Target="../tags/tag1044.xml"/><Relationship Id="rId2" Type="http://schemas.openxmlformats.org/officeDocument/2006/relationships/tags" Target="../tags/tag1021.xml"/><Relationship Id="rId16" Type="http://schemas.openxmlformats.org/officeDocument/2006/relationships/tags" Target="../tags/tag1035.xml"/><Relationship Id="rId20" Type="http://schemas.openxmlformats.org/officeDocument/2006/relationships/tags" Target="../tags/tag1039.xml"/><Relationship Id="rId29" Type="http://schemas.openxmlformats.org/officeDocument/2006/relationships/notesSlide" Target="../notesSlides/notesSlide31.xml"/><Relationship Id="rId1" Type="http://schemas.openxmlformats.org/officeDocument/2006/relationships/tags" Target="../tags/tag1020.xml"/><Relationship Id="rId6" Type="http://schemas.openxmlformats.org/officeDocument/2006/relationships/tags" Target="../tags/tag1025.xml"/><Relationship Id="rId11" Type="http://schemas.openxmlformats.org/officeDocument/2006/relationships/tags" Target="../tags/tag1030.xml"/><Relationship Id="rId24" Type="http://schemas.openxmlformats.org/officeDocument/2006/relationships/tags" Target="../tags/tag1043.xml"/><Relationship Id="rId5" Type="http://schemas.openxmlformats.org/officeDocument/2006/relationships/tags" Target="../tags/tag1024.xml"/><Relationship Id="rId15" Type="http://schemas.openxmlformats.org/officeDocument/2006/relationships/tags" Target="../tags/tag1034.xml"/><Relationship Id="rId23" Type="http://schemas.openxmlformats.org/officeDocument/2006/relationships/tags" Target="../tags/tag1042.xml"/><Relationship Id="rId28" Type="http://schemas.openxmlformats.org/officeDocument/2006/relationships/slideLayout" Target="../slideLayouts/slideLayout5.xml"/><Relationship Id="rId10" Type="http://schemas.openxmlformats.org/officeDocument/2006/relationships/tags" Target="../tags/tag1029.xml"/><Relationship Id="rId19" Type="http://schemas.openxmlformats.org/officeDocument/2006/relationships/tags" Target="../tags/tag1038.xml"/><Relationship Id="rId4" Type="http://schemas.openxmlformats.org/officeDocument/2006/relationships/tags" Target="../tags/tag1023.xml"/><Relationship Id="rId9" Type="http://schemas.openxmlformats.org/officeDocument/2006/relationships/tags" Target="../tags/tag1028.xml"/><Relationship Id="rId14" Type="http://schemas.openxmlformats.org/officeDocument/2006/relationships/tags" Target="../tags/tag1033.xml"/><Relationship Id="rId22" Type="http://schemas.openxmlformats.org/officeDocument/2006/relationships/tags" Target="../tags/tag1041.xml"/><Relationship Id="rId27" Type="http://schemas.openxmlformats.org/officeDocument/2006/relationships/tags" Target="../tags/tag1046.xml"/><Relationship Id="rId30" Type="http://schemas.openxmlformats.org/officeDocument/2006/relationships/image" Target="../media/image3.png"/></Relationships>
</file>

<file path=ppt/slides/_rels/slide32.xml.rels><?xml version="1.0" encoding="UTF-8" standalone="yes"?>
<Relationships xmlns="http://schemas.openxmlformats.org/package/2006/relationships"><Relationship Id="rId13" Type="http://schemas.openxmlformats.org/officeDocument/2006/relationships/tags" Target="../tags/tag1059.xml"/><Relationship Id="rId18" Type="http://schemas.openxmlformats.org/officeDocument/2006/relationships/tags" Target="../tags/tag1064.xml"/><Relationship Id="rId26" Type="http://schemas.openxmlformats.org/officeDocument/2006/relationships/tags" Target="../tags/tag1072.xml"/><Relationship Id="rId39" Type="http://schemas.openxmlformats.org/officeDocument/2006/relationships/tags" Target="../tags/tag1085.xml"/><Relationship Id="rId21" Type="http://schemas.openxmlformats.org/officeDocument/2006/relationships/tags" Target="../tags/tag1067.xml"/><Relationship Id="rId34" Type="http://schemas.openxmlformats.org/officeDocument/2006/relationships/tags" Target="../tags/tag1080.xml"/><Relationship Id="rId42" Type="http://schemas.openxmlformats.org/officeDocument/2006/relationships/tags" Target="../tags/tag1088.xml"/><Relationship Id="rId47" Type="http://schemas.openxmlformats.org/officeDocument/2006/relationships/tags" Target="../tags/tag1093.xml"/><Relationship Id="rId50" Type="http://schemas.openxmlformats.org/officeDocument/2006/relationships/tags" Target="../tags/tag1096.xml"/><Relationship Id="rId55" Type="http://schemas.openxmlformats.org/officeDocument/2006/relationships/notesSlide" Target="../notesSlides/notesSlide32.xml"/><Relationship Id="rId7" Type="http://schemas.openxmlformats.org/officeDocument/2006/relationships/tags" Target="../tags/tag1053.xml"/><Relationship Id="rId12" Type="http://schemas.openxmlformats.org/officeDocument/2006/relationships/tags" Target="../tags/tag1058.xml"/><Relationship Id="rId17" Type="http://schemas.openxmlformats.org/officeDocument/2006/relationships/tags" Target="../tags/tag1063.xml"/><Relationship Id="rId25" Type="http://schemas.openxmlformats.org/officeDocument/2006/relationships/tags" Target="../tags/tag1071.xml"/><Relationship Id="rId33" Type="http://schemas.openxmlformats.org/officeDocument/2006/relationships/tags" Target="../tags/tag1079.xml"/><Relationship Id="rId38" Type="http://schemas.openxmlformats.org/officeDocument/2006/relationships/tags" Target="../tags/tag1084.xml"/><Relationship Id="rId46" Type="http://schemas.openxmlformats.org/officeDocument/2006/relationships/tags" Target="../tags/tag1092.xml"/><Relationship Id="rId59" Type="http://schemas.openxmlformats.org/officeDocument/2006/relationships/image" Target="../media/image10.jpeg"/><Relationship Id="rId2" Type="http://schemas.openxmlformats.org/officeDocument/2006/relationships/tags" Target="../tags/tag1048.xml"/><Relationship Id="rId16" Type="http://schemas.openxmlformats.org/officeDocument/2006/relationships/tags" Target="../tags/tag1062.xml"/><Relationship Id="rId20" Type="http://schemas.openxmlformats.org/officeDocument/2006/relationships/tags" Target="../tags/tag1066.xml"/><Relationship Id="rId29" Type="http://schemas.openxmlformats.org/officeDocument/2006/relationships/tags" Target="../tags/tag1075.xml"/><Relationship Id="rId41" Type="http://schemas.openxmlformats.org/officeDocument/2006/relationships/tags" Target="../tags/tag1087.xml"/><Relationship Id="rId54" Type="http://schemas.openxmlformats.org/officeDocument/2006/relationships/slideLayout" Target="../slideLayouts/slideLayout2.xml"/><Relationship Id="rId1" Type="http://schemas.openxmlformats.org/officeDocument/2006/relationships/tags" Target="../tags/tag1047.xml"/><Relationship Id="rId6" Type="http://schemas.openxmlformats.org/officeDocument/2006/relationships/tags" Target="../tags/tag1052.xml"/><Relationship Id="rId11" Type="http://schemas.openxmlformats.org/officeDocument/2006/relationships/tags" Target="../tags/tag1057.xml"/><Relationship Id="rId24" Type="http://schemas.openxmlformats.org/officeDocument/2006/relationships/tags" Target="../tags/tag1070.xml"/><Relationship Id="rId32" Type="http://schemas.openxmlformats.org/officeDocument/2006/relationships/tags" Target="../tags/tag1078.xml"/><Relationship Id="rId37" Type="http://schemas.openxmlformats.org/officeDocument/2006/relationships/tags" Target="../tags/tag1083.xml"/><Relationship Id="rId40" Type="http://schemas.openxmlformats.org/officeDocument/2006/relationships/tags" Target="../tags/tag1086.xml"/><Relationship Id="rId45" Type="http://schemas.openxmlformats.org/officeDocument/2006/relationships/tags" Target="../tags/tag1091.xml"/><Relationship Id="rId53" Type="http://schemas.openxmlformats.org/officeDocument/2006/relationships/tags" Target="../tags/tag1099.xml"/><Relationship Id="rId58" Type="http://schemas.openxmlformats.org/officeDocument/2006/relationships/image" Target="../media/image9.png"/><Relationship Id="rId5" Type="http://schemas.openxmlformats.org/officeDocument/2006/relationships/tags" Target="../tags/tag1051.xml"/><Relationship Id="rId15" Type="http://schemas.openxmlformats.org/officeDocument/2006/relationships/tags" Target="../tags/tag1061.xml"/><Relationship Id="rId23" Type="http://schemas.openxmlformats.org/officeDocument/2006/relationships/tags" Target="../tags/tag1069.xml"/><Relationship Id="rId28" Type="http://schemas.openxmlformats.org/officeDocument/2006/relationships/tags" Target="../tags/tag1074.xml"/><Relationship Id="rId36" Type="http://schemas.openxmlformats.org/officeDocument/2006/relationships/tags" Target="../tags/tag1082.xml"/><Relationship Id="rId49" Type="http://schemas.openxmlformats.org/officeDocument/2006/relationships/tags" Target="../tags/tag1095.xml"/><Relationship Id="rId57" Type="http://schemas.openxmlformats.org/officeDocument/2006/relationships/image" Target="../media/image8.png"/><Relationship Id="rId10" Type="http://schemas.openxmlformats.org/officeDocument/2006/relationships/tags" Target="../tags/tag1056.xml"/><Relationship Id="rId19" Type="http://schemas.openxmlformats.org/officeDocument/2006/relationships/tags" Target="../tags/tag1065.xml"/><Relationship Id="rId31" Type="http://schemas.openxmlformats.org/officeDocument/2006/relationships/tags" Target="../tags/tag1077.xml"/><Relationship Id="rId44" Type="http://schemas.openxmlformats.org/officeDocument/2006/relationships/tags" Target="../tags/tag1090.xml"/><Relationship Id="rId52" Type="http://schemas.openxmlformats.org/officeDocument/2006/relationships/tags" Target="../tags/tag1098.xml"/><Relationship Id="rId4" Type="http://schemas.openxmlformats.org/officeDocument/2006/relationships/tags" Target="../tags/tag1050.xml"/><Relationship Id="rId9" Type="http://schemas.openxmlformats.org/officeDocument/2006/relationships/tags" Target="../tags/tag1055.xml"/><Relationship Id="rId14" Type="http://schemas.openxmlformats.org/officeDocument/2006/relationships/tags" Target="../tags/tag1060.xml"/><Relationship Id="rId22" Type="http://schemas.openxmlformats.org/officeDocument/2006/relationships/tags" Target="../tags/tag1068.xml"/><Relationship Id="rId27" Type="http://schemas.openxmlformats.org/officeDocument/2006/relationships/tags" Target="../tags/tag1073.xml"/><Relationship Id="rId30" Type="http://schemas.openxmlformats.org/officeDocument/2006/relationships/tags" Target="../tags/tag1076.xml"/><Relationship Id="rId35" Type="http://schemas.openxmlformats.org/officeDocument/2006/relationships/tags" Target="../tags/tag1081.xml"/><Relationship Id="rId43" Type="http://schemas.openxmlformats.org/officeDocument/2006/relationships/tags" Target="../tags/tag1089.xml"/><Relationship Id="rId48" Type="http://schemas.openxmlformats.org/officeDocument/2006/relationships/tags" Target="../tags/tag1094.xml"/><Relationship Id="rId56" Type="http://schemas.openxmlformats.org/officeDocument/2006/relationships/image" Target="../media/image3.png"/><Relationship Id="rId8" Type="http://schemas.openxmlformats.org/officeDocument/2006/relationships/tags" Target="../tags/tag1054.xml"/><Relationship Id="rId51" Type="http://schemas.openxmlformats.org/officeDocument/2006/relationships/tags" Target="../tags/tag1097.xml"/><Relationship Id="rId3" Type="http://schemas.openxmlformats.org/officeDocument/2006/relationships/tags" Target="../tags/tag1049.xml"/></Relationships>
</file>

<file path=ppt/slides/_rels/slide33.xml.rels><?xml version="1.0" encoding="UTF-8" standalone="yes"?>
<Relationships xmlns="http://schemas.openxmlformats.org/package/2006/relationships"><Relationship Id="rId8" Type="http://schemas.openxmlformats.org/officeDocument/2006/relationships/tags" Target="../tags/tag1107.xml"/><Relationship Id="rId13" Type="http://schemas.openxmlformats.org/officeDocument/2006/relationships/tags" Target="../tags/tag1112.xml"/><Relationship Id="rId18" Type="http://schemas.openxmlformats.org/officeDocument/2006/relationships/tags" Target="../tags/tag1117.xml"/><Relationship Id="rId26" Type="http://schemas.openxmlformats.org/officeDocument/2006/relationships/tags" Target="../tags/tag1125.xml"/><Relationship Id="rId39" Type="http://schemas.openxmlformats.org/officeDocument/2006/relationships/tags" Target="../tags/tag1138.xml"/><Relationship Id="rId3" Type="http://schemas.openxmlformats.org/officeDocument/2006/relationships/tags" Target="../tags/tag1102.xml"/><Relationship Id="rId21" Type="http://schemas.openxmlformats.org/officeDocument/2006/relationships/tags" Target="../tags/tag1120.xml"/><Relationship Id="rId34" Type="http://schemas.openxmlformats.org/officeDocument/2006/relationships/tags" Target="../tags/tag1133.xml"/><Relationship Id="rId42" Type="http://schemas.openxmlformats.org/officeDocument/2006/relationships/image" Target="../media/image3.png"/><Relationship Id="rId47" Type="http://schemas.microsoft.com/office/2007/relationships/diagramDrawing" Target="../diagrams/drawing3.xml"/><Relationship Id="rId7" Type="http://schemas.openxmlformats.org/officeDocument/2006/relationships/tags" Target="../tags/tag1106.xml"/><Relationship Id="rId12" Type="http://schemas.openxmlformats.org/officeDocument/2006/relationships/tags" Target="../tags/tag1111.xml"/><Relationship Id="rId17" Type="http://schemas.openxmlformats.org/officeDocument/2006/relationships/tags" Target="../tags/tag1116.xml"/><Relationship Id="rId25" Type="http://schemas.openxmlformats.org/officeDocument/2006/relationships/tags" Target="../tags/tag1124.xml"/><Relationship Id="rId33" Type="http://schemas.openxmlformats.org/officeDocument/2006/relationships/tags" Target="../tags/tag1132.xml"/><Relationship Id="rId38" Type="http://schemas.openxmlformats.org/officeDocument/2006/relationships/tags" Target="../tags/tag1137.xml"/><Relationship Id="rId46" Type="http://schemas.openxmlformats.org/officeDocument/2006/relationships/diagramColors" Target="../diagrams/colors3.xml"/><Relationship Id="rId2" Type="http://schemas.openxmlformats.org/officeDocument/2006/relationships/tags" Target="../tags/tag1101.xml"/><Relationship Id="rId16" Type="http://schemas.openxmlformats.org/officeDocument/2006/relationships/tags" Target="../tags/tag1115.xml"/><Relationship Id="rId20" Type="http://schemas.openxmlformats.org/officeDocument/2006/relationships/tags" Target="../tags/tag1119.xml"/><Relationship Id="rId29" Type="http://schemas.openxmlformats.org/officeDocument/2006/relationships/tags" Target="../tags/tag1128.xml"/><Relationship Id="rId41" Type="http://schemas.openxmlformats.org/officeDocument/2006/relationships/notesSlide" Target="../notesSlides/notesSlide33.xml"/><Relationship Id="rId1" Type="http://schemas.openxmlformats.org/officeDocument/2006/relationships/tags" Target="../tags/tag1100.xml"/><Relationship Id="rId6" Type="http://schemas.openxmlformats.org/officeDocument/2006/relationships/tags" Target="../tags/tag1105.xml"/><Relationship Id="rId11" Type="http://schemas.openxmlformats.org/officeDocument/2006/relationships/tags" Target="../tags/tag1110.xml"/><Relationship Id="rId24" Type="http://schemas.openxmlformats.org/officeDocument/2006/relationships/tags" Target="../tags/tag1123.xml"/><Relationship Id="rId32" Type="http://schemas.openxmlformats.org/officeDocument/2006/relationships/tags" Target="../tags/tag1131.xml"/><Relationship Id="rId37" Type="http://schemas.openxmlformats.org/officeDocument/2006/relationships/tags" Target="../tags/tag1136.xml"/><Relationship Id="rId40" Type="http://schemas.openxmlformats.org/officeDocument/2006/relationships/slideLayout" Target="../slideLayouts/slideLayout5.xml"/><Relationship Id="rId45" Type="http://schemas.openxmlformats.org/officeDocument/2006/relationships/diagramQuickStyle" Target="../diagrams/quickStyle3.xml"/><Relationship Id="rId5" Type="http://schemas.openxmlformats.org/officeDocument/2006/relationships/tags" Target="../tags/tag1104.xml"/><Relationship Id="rId15" Type="http://schemas.openxmlformats.org/officeDocument/2006/relationships/tags" Target="../tags/tag1114.xml"/><Relationship Id="rId23" Type="http://schemas.openxmlformats.org/officeDocument/2006/relationships/tags" Target="../tags/tag1122.xml"/><Relationship Id="rId28" Type="http://schemas.openxmlformats.org/officeDocument/2006/relationships/tags" Target="../tags/tag1127.xml"/><Relationship Id="rId36" Type="http://schemas.openxmlformats.org/officeDocument/2006/relationships/tags" Target="../tags/tag1135.xml"/><Relationship Id="rId10" Type="http://schemas.openxmlformats.org/officeDocument/2006/relationships/tags" Target="../tags/tag1109.xml"/><Relationship Id="rId19" Type="http://schemas.openxmlformats.org/officeDocument/2006/relationships/tags" Target="../tags/tag1118.xml"/><Relationship Id="rId31" Type="http://schemas.openxmlformats.org/officeDocument/2006/relationships/tags" Target="../tags/tag1130.xml"/><Relationship Id="rId44" Type="http://schemas.openxmlformats.org/officeDocument/2006/relationships/diagramLayout" Target="../diagrams/layout3.xml"/><Relationship Id="rId4" Type="http://schemas.openxmlformats.org/officeDocument/2006/relationships/tags" Target="../tags/tag1103.xml"/><Relationship Id="rId9" Type="http://schemas.openxmlformats.org/officeDocument/2006/relationships/tags" Target="../tags/tag1108.xml"/><Relationship Id="rId14" Type="http://schemas.openxmlformats.org/officeDocument/2006/relationships/tags" Target="../tags/tag1113.xml"/><Relationship Id="rId22" Type="http://schemas.openxmlformats.org/officeDocument/2006/relationships/tags" Target="../tags/tag1121.xml"/><Relationship Id="rId27" Type="http://schemas.openxmlformats.org/officeDocument/2006/relationships/tags" Target="../tags/tag1126.xml"/><Relationship Id="rId30" Type="http://schemas.openxmlformats.org/officeDocument/2006/relationships/tags" Target="../tags/tag1129.xml"/><Relationship Id="rId35" Type="http://schemas.openxmlformats.org/officeDocument/2006/relationships/tags" Target="../tags/tag1134.xml"/><Relationship Id="rId43" Type="http://schemas.openxmlformats.org/officeDocument/2006/relationships/diagramData" Target="../diagrams/data3.xml"/></Relationships>
</file>

<file path=ppt/slides/_rels/slide34.xml.rels><?xml version="1.0" encoding="UTF-8" standalone="yes"?>
<Relationships xmlns="http://schemas.openxmlformats.org/package/2006/relationships"><Relationship Id="rId26" Type="http://schemas.openxmlformats.org/officeDocument/2006/relationships/tags" Target="../tags/tag1164.xml"/><Relationship Id="rId21" Type="http://schemas.openxmlformats.org/officeDocument/2006/relationships/tags" Target="../tags/tag1159.xml"/><Relationship Id="rId34" Type="http://schemas.openxmlformats.org/officeDocument/2006/relationships/tags" Target="../tags/tag1172.xml"/><Relationship Id="rId42" Type="http://schemas.openxmlformats.org/officeDocument/2006/relationships/tags" Target="../tags/tag1180.xml"/><Relationship Id="rId47" Type="http://schemas.openxmlformats.org/officeDocument/2006/relationships/tags" Target="../tags/tag1185.xml"/><Relationship Id="rId50" Type="http://schemas.openxmlformats.org/officeDocument/2006/relationships/tags" Target="../tags/tag1188.xml"/><Relationship Id="rId55" Type="http://schemas.openxmlformats.org/officeDocument/2006/relationships/tags" Target="../tags/tag1193.xml"/><Relationship Id="rId63" Type="http://schemas.openxmlformats.org/officeDocument/2006/relationships/tags" Target="../tags/tag1201.xml"/><Relationship Id="rId68" Type="http://schemas.openxmlformats.org/officeDocument/2006/relationships/tags" Target="../tags/tag1206.xml"/><Relationship Id="rId76" Type="http://schemas.openxmlformats.org/officeDocument/2006/relationships/tags" Target="../tags/tag1214.xml"/><Relationship Id="rId84" Type="http://schemas.openxmlformats.org/officeDocument/2006/relationships/tags" Target="../tags/tag1222.xml"/><Relationship Id="rId89" Type="http://schemas.openxmlformats.org/officeDocument/2006/relationships/tags" Target="../tags/tag1227.xml"/><Relationship Id="rId97" Type="http://schemas.openxmlformats.org/officeDocument/2006/relationships/image" Target="../media/image5.jpeg"/><Relationship Id="rId7" Type="http://schemas.openxmlformats.org/officeDocument/2006/relationships/tags" Target="../tags/tag1145.xml"/><Relationship Id="rId71" Type="http://schemas.openxmlformats.org/officeDocument/2006/relationships/tags" Target="../tags/tag1209.xml"/><Relationship Id="rId92" Type="http://schemas.openxmlformats.org/officeDocument/2006/relationships/tags" Target="../tags/tag1230.xml"/><Relationship Id="rId2" Type="http://schemas.openxmlformats.org/officeDocument/2006/relationships/tags" Target="../tags/tag1140.xml"/><Relationship Id="rId16" Type="http://schemas.openxmlformats.org/officeDocument/2006/relationships/tags" Target="../tags/tag1154.xml"/><Relationship Id="rId29" Type="http://schemas.openxmlformats.org/officeDocument/2006/relationships/tags" Target="../tags/tag1167.xml"/><Relationship Id="rId11" Type="http://schemas.openxmlformats.org/officeDocument/2006/relationships/tags" Target="../tags/tag1149.xml"/><Relationship Id="rId24" Type="http://schemas.openxmlformats.org/officeDocument/2006/relationships/tags" Target="../tags/tag1162.xml"/><Relationship Id="rId32" Type="http://schemas.openxmlformats.org/officeDocument/2006/relationships/tags" Target="../tags/tag1170.xml"/><Relationship Id="rId37" Type="http://schemas.openxmlformats.org/officeDocument/2006/relationships/tags" Target="../tags/tag1175.xml"/><Relationship Id="rId40" Type="http://schemas.openxmlformats.org/officeDocument/2006/relationships/tags" Target="../tags/tag1178.xml"/><Relationship Id="rId45" Type="http://schemas.openxmlformats.org/officeDocument/2006/relationships/tags" Target="../tags/tag1183.xml"/><Relationship Id="rId53" Type="http://schemas.openxmlformats.org/officeDocument/2006/relationships/tags" Target="../tags/tag1191.xml"/><Relationship Id="rId58" Type="http://schemas.openxmlformats.org/officeDocument/2006/relationships/tags" Target="../tags/tag1196.xml"/><Relationship Id="rId66" Type="http://schemas.openxmlformats.org/officeDocument/2006/relationships/tags" Target="../tags/tag1204.xml"/><Relationship Id="rId74" Type="http://schemas.openxmlformats.org/officeDocument/2006/relationships/tags" Target="../tags/tag1212.xml"/><Relationship Id="rId79" Type="http://schemas.openxmlformats.org/officeDocument/2006/relationships/tags" Target="../tags/tag1217.xml"/><Relationship Id="rId87" Type="http://schemas.openxmlformats.org/officeDocument/2006/relationships/tags" Target="../tags/tag1225.xml"/><Relationship Id="rId5" Type="http://schemas.openxmlformats.org/officeDocument/2006/relationships/tags" Target="../tags/tag1143.xml"/><Relationship Id="rId61" Type="http://schemas.openxmlformats.org/officeDocument/2006/relationships/tags" Target="../tags/tag1199.xml"/><Relationship Id="rId82" Type="http://schemas.openxmlformats.org/officeDocument/2006/relationships/tags" Target="../tags/tag1220.xml"/><Relationship Id="rId90" Type="http://schemas.openxmlformats.org/officeDocument/2006/relationships/tags" Target="../tags/tag1228.xml"/><Relationship Id="rId95" Type="http://schemas.openxmlformats.org/officeDocument/2006/relationships/notesSlide" Target="../notesSlides/notesSlide34.xml"/><Relationship Id="rId19" Type="http://schemas.openxmlformats.org/officeDocument/2006/relationships/tags" Target="../tags/tag1157.xml"/><Relationship Id="rId14" Type="http://schemas.openxmlformats.org/officeDocument/2006/relationships/tags" Target="../tags/tag1152.xml"/><Relationship Id="rId22" Type="http://schemas.openxmlformats.org/officeDocument/2006/relationships/tags" Target="../tags/tag1160.xml"/><Relationship Id="rId27" Type="http://schemas.openxmlformats.org/officeDocument/2006/relationships/tags" Target="../tags/tag1165.xml"/><Relationship Id="rId30" Type="http://schemas.openxmlformats.org/officeDocument/2006/relationships/tags" Target="../tags/tag1168.xml"/><Relationship Id="rId35" Type="http://schemas.openxmlformats.org/officeDocument/2006/relationships/tags" Target="../tags/tag1173.xml"/><Relationship Id="rId43" Type="http://schemas.openxmlformats.org/officeDocument/2006/relationships/tags" Target="../tags/tag1181.xml"/><Relationship Id="rId48" Type="http://schemas.openxmlformats.org/officeDocument/2006/relationships/tags" Target="../tags/tag1186.xml"/><Relationship Id="rId56" Type="http://schemas.openxmlformats.org/officeDocument/2006/relationships/tags" Target="../tags/tag1194.xml"/><Relationship Id="rId64" Type="http://schemas.openxmlformats.org/officeDocument/2006/relationships/tags" Target="../tags/tag1202.xml"/><Relationship Id="rId69" Type="http://schemas.openxmlformats.org/officeDocument/2006/relationships/tags" Target="../tags/tag1207.xml"/><Relationship Id="rId77" Type="http://schemas.openxmlformats.org/officeDocument/2006/relationships/tags" Target="../tags/tag1215.xml"/><Relationship Id="rId8" Type="http://schemas.openxmlformats.org/officeDocument/2006/relationships/tags" Target="../tags/tag1146.xml"/><Relationship Id="rId51" Type="http://schemas.openxmlformats.org/officeDocument/2006/relationships/tags" Target="../tags/tag1189.xml"/><Relationship Id="rId72" Type="http://schemas.openxmlformats.org/officeDocument/2006/relationships/tags" Target="../tags/tag1210.xml"/><Relationship Id="rId80" Type="http://schemas.openxmlformats.org/officeDocument/2006/relationships/tags" Target="../tags/tag1218.xml"/><Relationship Id="rId85" Type="http://schemas.openxmlformats.org/officeDocument/2006/relationships/tags" Target="../tags/tag1223.xml"/><Relationship Id="rId93" Type="http://schemas.openxmlformats.org/officeDocument/2006/relationships/tags" Target="../tags/tag1231.xml"/><Relationship Id="rId98" Type="http://schemas.openxmlformats.org/officeDocument/2006/relationships/image" Target="../media/image6.png"/><Relationship Id="rId3" Type="http://schemas.openxmlformats.org/officeDocument/2006/relationships/tags" Target="../tags/tag1141.xml"/><Relationship Id="rId12" Type="http://schemas.openxmlformats.org/officeDocument/2006/relationships/tags" Target="../tags/tag1150.xml"/><Relationship Id="rId17" Type="http://schemas.openxmlformats.org/officeDocument/2006/relationships/tags" Target="../tags/tag1155.xml"/><Relationship Id="rId25" Type="http://schemas.openxmlformats.org/officeDocument/2006/relationships/tags" Target="../tags/tag1163.xml"/><Relationship Id="rId33" Type="http://schemas.openxmlformats.org/officeDocument/2006/relationships/tags" Target="../tags/tag1171.xml"/><Relationship Id="rId38" Type="http://schemas.openxmlformats.org/officeDocument/2006/relationships/tags" Target="../tags/tag1176.xml"/><Relationship Id="rId46" Type="http://schemas.openxmlformats.org/officeDocument/2006/relationships/tags" Target="../tags/tag1184.xml"/><Relationship Id="rId59" Type="http://schemas.openxmlformats.org/officeDocument/2006/relationships/tags" Target="../tags/tag1197.xml"/><Relationship Id="rId67" Type="http://schemas.openxmlformats.org/officeDocument/2006/relationships/tags" Target="../tags/tag1205.xml"/><Relationship Id="rId20" Type="http://schemas.openxmlformats.org/officeDocument/2006/relationships/tags" Target="../tags/tag1158.xml"/><Relationship Id="rId41" Type="http://schemas.openxmlformats.org/officeDocument/2006/relationships/tags" Target="../tags/tag1179.xml"/><Relationship Id="rId54" Type="http://schemas.openxmlformats.org/officeDocument/2006/relationships/tags" Target="../tags/tag1192.xml"/><Relationship Id="rId62" Type="http://schemas.openxmlformats.org/officeDocument/2006/relationships/tags" Target="../tags/tag1200.xml"/><Relationship Id="rId70" Type="http://schemas.openxmlformats.org/officeDocument/2006/relationships/tags" Target="../tags/tag1208.xml"/><Relationship Id="rId75" Type="http://schemas.openxmlformats.org/officeDocument/2006/relationships/tags" Target="../tags/tag1213.xml"/><Relationship Id="rId83" Type="http://schemas.openxmlformats.org/officeDocument/2006/relationships/tags" Target="../tags/tag1221.xml"/><Relationship Id="rId88" Type="http://schemas.openxmlformats.org/officeDocument/2006/relationships/tags" Target="../tags/tag1226.xml"/><Relationship Id="rId91" Type="http://schemas.openxmlformats.org/officeDocument/2006/relationships/tags" Target="../tags/tag1229.xml"/><Relationship Id="rId96" Type="http://schemas.openxmlformats.org/officeDocument/2006/relationships/image" Target="../media/image3.png"/><Relationship Id="rId1" Type="http://schemas.openxmlformats.org/officeDocument/2006/relationships/tags" Target="../tags/tag1139.xml"/><Relationship Id="rId6" Type="http://schemas.openxmlformats.org/officeDocument/2006/relationships/tags" Target="../tags/tag1144.xml"/><Relationship Id="rId15" Type="http://schemas.openxmlformats.org/officeDocument/2006/relationships/tags" Target="../tags/tag1153.xml"/><Relationship Id="rId23" Type="http://schemas.openxmlformats.org/officeDocument/2006/relationships/tags" Target="../tags/tag1161.xml"/><Relationship Id="rId28" Type="http://schemas.openxmlformats.org/officeDocument/2006/relationships/tags" Target="../tags/tag1166.xml"/><Relationship Id="rId36" Type="http://schemas.openxmlformats.org/officeDocument/2006/relationships/tags" Target="../tags/tag1174.xml"/><Relationship Id="rId49" Type="http://schemas.openxmlformats.org/officeDocument/2006/relationships/tags" Target="../tags/tag1187.xml"/><Relationship Id="rId57" Type="http://schemas.openxmlformats.org/officeDocument/2006/relationships/tags" Target="../tags/tag1195.xml"/><Relationship Id="rId10" Type="http://schemas.openxmlformats.org/officeDocument/2006/relationships/tags" Target="../tags/tag1148.xml"/><Relationship Id="rId31" Type="http://schemas.openxmlformats.org/officeDocument/2006/relationships/tags" Target="../tags/tag1169.xml"/><Relationship Id="rId44" Type="http://schemas.openxmlformats.org/officeDocument/2006/relationships/tags" Target="../tags/tag1182.xml"/><Relationship Id="rId52" Type="http://schemas.openxmlformats.org/officeDocument/2006/relationships/tags" Target="../tags/tag1190.xml"/><Relationship Id="rId60" Type="http://schemas.openxmlformats.org/officeDocument/2006/relationships/tags" Target="../tags/tag1198.xml"/><Relationship Id="rId65" Type="http://schemas.openxmlformats.org/officeDocument/2006/relationships/tags" Target="../tags/tag1203.xml"/><Relationship Id="rId73" Type="http://schemas.openxmlformats.org/officeDocument/2006/relationships/tags" Target="../tags/tag1211.xml"/><Relationship Id="rId78" Type="http://schemas.openxmlformats.org/officeDocument/2006/relationships/tags" Target="../tags/tag1216.xml"/><Relationship Id="rId81" Type="http://schemas.openxmlformats.org/officeDocument/2006/relationships/tags" Target="../tags/tag1219.xml"/><Relationship Id="rId86" Type="http://schemas.openxmlformats.org/officeDocument/2006/relationships/tags" Target="../tags/tag1224.xml"/><Relationship Id="rId94" Type="http://schemas.openxmlformats.org/officeDocument/2006/relationships/slideLayout" Target="../slideLayouts/slideLayout5.xml"/><Relationship Id="rId99" Type="http://schemas.openxmlformats.org/officeDocument/2006/relationships/image" Target="../media/image4.png"/><Relationship Id="rId4" Type="http://schemas.openxmlformats.org/officeDocument/2006/relationships/tags" Target="../tags/tag1142.xml"/><Relationship Id="rId9" Type="http://schemas.openxmlformats.org/officeDocument/2006/relationships/tags" Target="../tags/tag1147.xml"/><Relationship Id="rId13" Type="http://schemas.openxmlformats.org/officeDocument/2006/relationships/tags" Target="../tags/tag1151.xml"/><Relationship Id="rId18" Type="http://schemas.openxmlformats.org/officeDocument/2006/relationships/tags" Target="../tags/tag1156.xml"/><Relationship Id="rId39" Type="http://schemas.openxmlformats.org/officeDocument/2006/relationships/tags" Target="../tags/tag1177.xml"/></Relationships>
</file>

<file path=ppt/slides/_rels/slide35.xml.rels><?xml version="1.0" encoding="UTF-8" standalone="yes"?>
<Relationships xmlns="http://schemas.openxmlformats.org/package/2006/relationships"><Relationship Id="rId8" Type="http://schemas.openxmlformats.org/officeDocument/2006/relationships/tags" Target="../tags/tag1239.xml"/><Relationship Id="rId13" Type="http://schemas.openxmlformats.org/officeDocument/2006/relationships/tags" Target="../tags/tag1244.xml"/><Relationship Id="rId18" Type="http://schemas.openxmlformats.org/officeDocument/2006/relationships/tags" Target="../tags/tag1249.xml"/><Relationship Id="rId26" Type="http://schemas.openxmlformats.org/officeDocument/2006/relationships/tags" Target="../tags/tag1257.xml"/><Relationship Id="rId3" Type="http://schemas.openxmlformats.org/officeDocument/2006/relationships/tags" Target="../tags/tag1234.xml"/><Relationship Id="rId21" Type="http://schemas.openxmlformats.org/officeDocument/2006/relationships/tags" Target="../tags/tag1252.xml"/><Relationship Id="rId7" Type="http://schemas.openxmlformats.org/officeDocument/2006/relationships/tags" Target="../tags/tag1238.xml"/><Relationship Id="rId12" Type="http://schemas.openxmlformats.org/officeDocument/2006/relationships/tags" Target="../tags/tag1243.xml"/><Relationship Id="rId17" Type="http://schemas.openxmlformats.org/officeDocument/2006/relationships/tags" Target="../tags/tag1248.xml"/><Relationship Id="rId25" Type="http://schemas.openxmlformats.org/officeDocument/2006/relationships/tags" Target="../tags/tag1256.xml"/><Relationship Id="rId2" Type="http://schemas.openxmlformats.org/officeDocument/2006/relationships/tags" Target="../tags/tag1233.xml"/><Relationship Id="rId16" Type="http://schemas.openxmlformats.org/officeDocument/2006/relationships/tags" Target="../tags/tag1247.xml"/><Relationship Id="rId20" Type="http://schemas.openxmlformats.org/officeDocument/2006/relationships/tags" Target="../tags/tag1251.xml"/><Relationship Id="rId29" Type="http://schemas.openxmlformats.org/officeDocument/2006/relationships/notesSlide" Target="../notesSlides/notesSlide35.xml"/><Relationship Id="rId1" Type="http://schemas.openxmlformats.org/officeDocument/2006/relationships/tags" Target="../tags/tag1232.xml"/><Relationship Id="rId6" Type="http://schemas.openxmlformats.org/officeDocument/2006/relationships/tags" Target="../tags/tag1237.xml"/><Relationship Id="rId11" Type="http://schemas.openxmlformats.org/officeDocument/2006/relationships/tags" Target="../tags/tag1242.xml"/><Relationship Id="rId24" Type="http://schemas.openxmlformats.org/officeDocument/2006/relationships/tags" Target="../tags/tag1255.xml"/><Relationship Id="rId5" Type="http://schemas.openxmlformats.org/officeDocument/2006/relationships/tags" Target="../tags/tag1236.xml"/><Relationship Id="rId15" Type="http://schemas.openxmlformats.org/officeDocument/2006/relationships/tags" Target="../tags/tag1246.xml"/><Relationship Id="rId23" Type="http://schemas.openxmlformats.org/officeDocument/2006/relationships/tags" Target="../tags/tag1254.xml"/><Relationship Id="rId28" Type="http://schemas.openxmlformats.org/officeDocument/2006/relationships/slideLayout" Target="../slideLayouts/slideLayout5.xml"/><Relationship Id="rId10" Type="http://schemas.openxmlformats.org/officeDocument/2006/relationships/tags" Target="../tags/tag1241.xml"/><Relationship Id="rId19" Type="http://schemas.openxmlformats.org/officeDocument/2006/relationships/tags" Target="../tags/tag1250.xml"/><Relationship Id="rId4" Type="http://schemas.openxmlformats.org/officeDocument/2006/relationships/tags" Target="../tags/tag1235.xml"/><Relationship Id="rId9" Type="http://schemas.openxmlformats.org/officeDocument/2006/relationships/tags" Target="../tags/tag1240.xml"/><Relationship Id="rId14" Type="http://schemas.openxmlformats.org/officeDocument/2006/relationships/tags" Target="../tags/tag1245.xml"/><Relationship Id="rId22" Type="http://schemas.openxmlformats.org/officeDocument/2006/relationships/tags" Target="../tags/tag1253.xml"/><Relationship Id="rId27" Type="http://schemas.openxmlformats.org/officeDocument/2006/relationships/tags" Target="../tags/tag1258.xml"/><Relationship Id="rId30" Type="http://schemas.openxmlformats.org/officeDocument/2006/relationships/image" Target="../media/image3.png"/></Relationships>
</file>

<file path=ppt/slides/_rels/slide36.xml.rels><?xml version="1.0" encoding="UTF-8" standalone="yes"?>
<Relationships xmlns="http://schemas.openxmlformats.org/package/2006/relationships"><Relationship Id="rId8" Type="http://schemas.openxmlformats.org/officeDocument/2006/relationships/tags" Target="../tags/tag1266.xml"/><Relationship Id="rId13" Type="http://schemas.openxmlformats.org/officeDocument/2006/relationships/tags" Target="../tags/tag1271.xml"/><Relationship Id="rId18" Type="http://schemas.openxmlformats.org/officeDocument/2006/relationships/tags" Target="../tags/tag1276.xml"/><Relationship Id="rId26" Type="http://schemas.openxmlformats.org/officeDocument/2006/relationships/tags" Target="../tags/tag1284.xml"/><Relationship Id="rId3" Type="http://schemas.openxmlformats.org/officeDocument/2006/relationships/tags" Target="../tags/tag1261.xml"/><Relationship Id="rId21" Type="http://schemas.openxmlformats.org/officeDocument/2006/relationships/tags" Target="../tags/tag1279.xml"/><Relationship Id="rId7" Type="http://schemas.openxmlformats.org/officeDocument/2006/relationships/tags" Target="../tags/tag1265.xml"/><Relationship Id="rId12" Type="http://schemas.openxmlformats.org/officeDocument/2006/relationships/tags" Target="../tags/tag1270.xml"/><Relationship Id="rId17" Type="http://schemas.openxmlformats.org/officeDocument/2006/relationships/tags" Target="../tags/tag1275.xml"/><Relationship Id="rId25" Type="http://schemas.openxmlformats.org/officeDocument/2006/relationships/tags" Target="../tags/tag1283.xml"/><Relationship Id="rId2" Type="http://schemas.openxmlformats.org/officeDocument/2006/relationships/tags" Target="../tags/tag1260.xml"/><Relationship Id="rId16" Type="http://schemas.openxmlformats.org/officeDocument/2006/relationships/tags" Target="../tags/tag1274.xml"/><Relationship Id="rId20" Type="http://schemas.openxmlformats.org/officeDocument/2006/relationships/tags" Target="../tags/tag1278.xml"/><Relationship Id="rId29" Type="http://schemas.openxmlformats.org/officeDocument/2006/relationships/notesSlide" Target="../notesSlides/notesSlide36.xml"/><Relationship Id="rId1" Type="http://schemas.openxmlformats.org/officeDocument/2006/relationships/tags" Target="../tags/tag1259.xml"/><Relationship Id="rId6" Type="http://schemas.openxmlformats.org/officeDocument/2006/relationships/tags" Target="../tags/tag1264.xml"/><Relationship Id="rId11" Type="http://schemas.openxmlformats.org/officeDocument/2006/relationships/tags" Target="../tags/tag1269.xml"/><Relationship Id="rId24" Type="http://schemas.openxmlformats.org/officeDocument/2006/relationships/tags" Target="../tags/tag1282.xml"/><Relationship Id="rId5" Type="http://schemas.openxmlformats.org/officeDocument/2006/relationships/tags" Target="../tags/tag1263.xml"/><Relationship Id="rId15" Type="http://schemas.openxmlformats.org/officeDocument/2006/relationships/tags" Target="../tags/tag1273.xml"/><Relationship Id="rId23" Type="http://schemas.openxmlformats.org/officeDocument/2006/relationships/tags" Target="../tags/tag1281.xml"/><Relationship Id="rId28" Type="http://schemas.openxmlformats.org/officeDocument/2006/relationships/slideLayout" Target="../slideLayouts/slideLayout5.xml"/><Relationship Id="rId10" Type="http://schemas.openxmlformats.org/officeDocument/2006/relationships/tags" Target="../tags/tag1268.xml"/><Relationship Id="rId19" Type="http://schemas.openxmlformats.org/officeDocument/2006/relationships/tags" Target="../tags/tag1277.xml"/><Relationship Id="rId4" Type="http://schemas.openxmlformats.org/officeDocument/2006/relationships/tags" Target="../tags/tag1262.xml"/><Relationship Id="rId9" Type="http://schemas.openxmlformats.org/officeDocument/2006/relationships/tags" Target="../tags/tag1267.xml"/><Relationship Id="rId14" Type="http://schemas.openxmlformats.org/officeDocument/2006/relationships/tags" Target="../tags/tag1272.xml"/><Relationship Id="rId22" Type="http://schemas.openxmlformats.org/officeDocument/2006/relationships/tags" Target="../tags/tag1280.xml"/><Relationship Id="rId27" Type="http://schemas.openxmlformats.org/officeDocument/2006/relationships/tags" Target="../tags/tag1285.xml"/><Relationship Id="rId30" Type="http://schemas.openxmlformats.org/officeDocument/2006/relationships/image" Target="../media/image3.png"/></Relationships>
</file>

<file path=ppt/slides/_rels/slide37.xml.rels><?xml version="1.0" encoding="UTF-8" standalone="yes"?>
<Relationships xmlns="http://schemas.openxmlformats.org/package/2006/relationships"><Relationship Id="rId8" Type="http://schemas.openxmlformats.org/officeDocument/2006/relationships/tags" Target="../tags/tag1293.xml"/><Relationship Id="rId13" Type="http://schemas.openxmlformats.org/officeDocument/2006/relationships/tags" Target="../tags/tag1298.xml"/><Relationship Id="rId18" Type="http://schemas.openxmlformats.org/officeDocument/2006/relationships/tags" Target="../tags/tag1303.xml"/><Relationship Id="rId26" Type="http://schemas.openxmlformats.org/officeDocument/2006/relationships/tags" Target="../tags/tag1311.xml"/><Relationship Id="rId3" Type="http://schemas.openxmlformats.org/officeDocument/2006/relationships/tags" Target="../tags/tag1288.xml"/><Relationship Id="rId21" Type="http://schemas.openxmlformats.org/officeDocument/2006/relationships/tags" Target="../tags/tag1306.xml"/><Relationship Id="rId7" Type="http://schemas.openxmlformats.org/officeDocument/2006/relationships/tags" Target="../tags/tag1292.xml"/><Relationship Id="rId12" Type="http://schemas.openxmlformats.org/officeDocument/2006/relationships/tags" Target="../tags/tag1297.xml"/><Relationship Id="rId17" Type="http://schemas.openxmlformats.org/officeDocument/2006/relationships/tags" Target="../tags/tag1302.xml"/><Relationship Id="rId25" Type="http://schemas.openxmlformats.org/officeDocument/2006/relationships/tags" Target="../tags/tag1310.xml"/><Relationship Id="rId2" Type="http://schemas.openxmlformats.org/officeDocument/2006/relationships/tags" Target="../tags/tag1287.xml"/><Relationship Id="rId16" Type="http://schemas.openxmlformats.org/officeDocument/2006/relationships/tags" Target="../tags/tag1301.xml"/><Relationship Id="rId20" Type="http://schemas.openxmlformats.org/officeDocument/2006/relationships/tags" Target="../tags/tag1305.xml"/><Relationship Id="rId29" Type="http://schemas.openxmlformats.org/officeDocument/2006/relationships/slideLayout" Target="../slideLayouts/slideLayout5.xml"/><Relationship Id="rId1" Type="http://schemas.openxmlformats.org/officeDocument/2006/relationships/tags" Target="../tags/tag1286.xml"/><Relationship Id="rId6" Type="http://schemas.openxmlformats.org/officeDocument/2006/relationships/tags" Target="../tags/tag1291.xml"/><Relationship Id="rId11" Type="http://schemas.openxmlformats.org/officeDocument/2006/relationships/tags" Target="../tags/tag1296.xml"/><Relationship Id="rId24" Type="http://schemas.openxmlformats.org/officeDocument/2006/relationships/tags" Target="../tags/tag1309.xml"/><Relationship Id="rId5" Type="http://schemas.openxmlformats.org/officeDocument/2006/relationships/tags" Target="../tags/tag1290.xml"/><Relationship Id="rId15" Type="http://schemas.openxmlformats.org/officeDocument/2006/relationships/tags" Target="../tags/tag1300.xml"/><Relationship Id="rId23" Type="http://schemas.openxmlformats.org/officeDocument/2006/relationships/tags" Target="../tags/tag1308.xml"/><Relationship Id="rId28" Type="http://schemas.openxmlformats.org/officeDocument/2006/relationships/tags" Target="../tags/tag1313.xml"/><Relationship Id="rId10" Type="http://schemas.openxmlformats.org/officeDocument/2006/relationships/tags" Target="../tags/tag1295.xml"/><Relationship Id="rId19" Type="http://schemas.openxmlformats.org/officeDocument/2006/relationships/tags" Target="../tags/tag1304.xml"/><Relationship Id="rId31" Type="http://schemas.openxmlformats.org/officeDocument/2006/relationships/image" Target="../media/image3.png"/><Relationship Id="rId4" Type="http://schemas.openxmlformats.org/officeDocument/2006/relationships/tags" Target="../tags/tag1289.xml"/><Relationship Id="rId9" Type="http://schemas.openxmlformats.org/officeDocument/2006/relationships/tags" Target="../tags/tag1294.xml"/><Relationship Id="rId14" Type="http://schemas.openxmlformats.org/officeDocument/2006/relationships/tags" Target="../tags/tag1299.xml"/><Relationship Id="rId22" Type="http://schemas.openxmlformats.org/officeDocument/2006/relationships/tags" Target="../tags/tag1307.xml"/><Relationship Id="rId27" Type="http://schemas.openxmlformats.org/officeDocument/2006/relationships/tags" Target="../tags/tag1312.xml"/><Relationship Id="rId30"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8" Type="http://schemas.openxmlformats.org/officeDocument/2006/relationships/tags" Target="../tags/tag1321.xml"/><Relationship Id="rId13" Type="http://schemas.openxmlformats.org/officeDocument/2006/relationships/tags" Target="../tags/tag1326.xml"/><Relationship Id="rId18" Type="http://schemas.openxmlformats.org/officeDocument/2006/relationships/tags" Target="../tags/tag1331.xml"/><Relationship Id="rId26" Type="http://schemas.openxmlformats.org/officeDocument/2006/relationships/tags" Target="../tags/tag1339.xml"/><Relationship Id="rId3" Type="http://schemas.openxmlformats.org/officeDocument/2006/relationships/tags" Target="../tags/tag1316.xml"/><Relationship Id="rId21" Type="http://schemas.openxmlformats.org/officeDocument/2006/relationships/tags" Target="../tags/tag1334.xml"/><Relationship Id="rId7" Type="http://schemas.openxmlformats.org/officeDocument/2006/relationships/tags" Target="../tags/tag1320.xml"/><Relationship Id="rId12" Type="http://schemas.openxmlformats.org/officeDocument/2006/relationships/tags" Target="../tags/tag1325.xml"/><Relationship Id="rId17" Type="http://schemas.openxmlformats.org/officeDocument/2006/relationships/tags" Target="../tags/tag1330.xml"/><Relationship Id="rId25" Type="http://schemas.openxmlformats.org/officeDocument/2006/relationships/tags" Target="../tags/tag1338.xml"/><Relationship Id="rId2" Type="http://schemas.openxmlformats.org/officeDocument/2006/relationships/tags" Target="../tags/tag1315.xml"/><Relationship Id="rId16" Type="http://schemas.openxmlformats.org/officeDocument/2006/relationships/tags" Target="../tags/tag1329.xml"/><Relationship Id="rId20" Type="http://schemas.openxmlformats.org/officeDocument/2006/relationships/tags" Target="../tags/tag1333.xml"/><Relationship Id="rId29" Type="http://schemas.openxmlformats.org/officeDocument/2006/relationships/notesSlide" Target="../notesSlides/notesSlide38.xml"/><Relationship Id="rId1" Type="http://schemas.openxmlformats.org/officeDocument/2006/relationships/tags" Target="../tags/tag1314.xml"/><Relationship Id="rId6" Type="http://schemas.openxmlformats.org/officeDocument/2006/relationships/tags" Target="../tags/tag1319.xml"/><Relationship Id="rId11" Type="http://schemas.openxmlformats.org/officeDocument/2006/relationships/tags" Target="../tags/tag1324.xml"/><Relationship Id="rId24" Type="http://schemas.openxmlformats.org/officeDocument/2006/relationships/tags" Target="../tags/tag1337.xml"/><Relationship Id="rId5" Type="http://schemas.openxmlformats.org/officeDocument/2006/relationships/tags" Target="../tags/tag1318.xml"/><Relationship Id="rId15" Type="http://schemas.openxmlformats.org/officeDocument/2006/relationships/tags" Target="../tags/tag1328.xml"/><Relationship Id="rId23" Type="http://schemas.openxmlformats.org/officeDocument/2006/relationships/tags" Target="../tags/tag1336.xml"/><Relationship Id="rId28" Type="http://schemas.openxmlformats.org/officeDocument/2006/relationships/slideLayout" Target="../slideLayouts/slideLayout5.xml"/><Relationship Id="rId10" Type="http://schemas.openxmlformats.org/officeDocument/2006/relationships/tags" Target="../tags/tag1323.xml"/><Relationship Id="rId19" Type="http://schemas.openxmlformats.org/officeDocument/2006/relationships/tags" Target="../tags/tag1332.xml"/><Relationship Id="rId4" Type="http://schemas.openxmlformats.org/officeDocument/2006/relationships/tags" Target="../tags/tag1317.xml"/><Relationship Id="rId9" Type="http://schemas.openxmlformats.org/officeDocument/2006/relationships/tags" Target="../tags/tag1322.xml"/><Relationship Id="rId14" Type="http://schemas.openxmlformats.org/officeDocument/2006/relationships/tags" Target="../tags/tag1327.xml"/><Relationship Id="rId22" Type="http://schemas.openxmlformats.org/officeDocument/2006/relationships/tags" Target="../tags/tag1335.xml"/><Relationship Id="rId27" Type="http://schemas.openxmlformats.org/officeDocument/2006/relationships/tags" Target="../tags/tag1340.xml"/><Relationship Id="rId30" Type="http://schemas.openxmlformats.org/officeDocument/2006/relationships/image" Target="../media/image3.png"/></Relationships>
</file>

<file path=ppt/slides/_rels/slide39.xml.rels><?xml version="1.0" encoding="UTF-8" standalone="yes"?>
<Relationships xmlns="http://schemas.openxmlformats.org/package/2006/relationships"><Relationship Id="rId8" Type="http://schemas.openxmlformats.org/officeDocument/2006/relationships/tags" Target="../tags/tag1348.xml"/><Relationship Id="rId13" Type="http://schemas.openxmlformats.org/officeDocument/2006/relationships/tags" Target="../tags/tag1353.xml"/><Relationship Id="rId18" Type="http://schemas.openxmlformats.org/officeDocument/2006/relationships/tags" Target="../tags/tag1358.xml"/><Relationship Id="rId26" Type="http://schemas.openxmlformats.org/officeDocument/2006/relationships/tags" Target="../tags/tag1366.xml"/><Relationship Id="rId3" Type="http://schemas.openxmlformats.org/officeDocument/2006/relationships/tags" Target="../tags/tag1343.xml"/><Relationship Id="rId21" Type="http://schemas.openxmlformats.org/officeDocument/2006/relationships/tags" Target="../tags/tag1361.xml"/><Relationship Id="rId7" Type="http://schemas.openxmlformats.org/officeDocument/2006/relationships/tags" Target="../tags/tag1347.xml"/><Relationship Id="rId12" Type="http://schemas.openxmlformats.org/officeDocument/2006/relationships/tags" Target="../tags/tag1352.xml"/><Relationship Id="rId17" Type="http://schemas.openxmlformats.org/officeDocument/2006/relationships/tags" Target="../tags/tag1357.xml"/><Relationship Id="rId25" Type="http://schemas.openxmlformats.org/officeDocument/2006/relationships/tags" Target="../tags/tag1365.xml"/><Relationship Id="rId2" Type="http://schemas.openxmlformats.org/officeDocument/2006/relationships/tags" Target="../tags/tag1342.xml"/><Relationship Id="rId16" Type="http://schemas.openxmlformats.org/officeDocument/2006/relationships/tags" Target="../tags/tag1356.xml"/><Relationship Id="rId20" Type="http://schemas.openxmlformats.org/officeDocument/2006/relationships/tags" Target="../tags/tag1360.xml"/><Relationship Id="rId29" Type="http://schemas.openxmlformats.org/officeDocument/2006/relationships/notesSlide" Target="../notesSlides/notesSlide39.xml"/><Relationship Id="rId1" Type="http://schemas.openxmlformats.org/officeDocument/2006/relationships/tags" Target="../tags/tag1341.xml"/><Relationship Id="rId6" Type="http://schemas.openxmlformats.org/officeDocument/2006/relationships/tags" Target="../tags/tag1346.xml"/><Relationship Id="rId11" Type="http://schemas.openxmlformats.org/officeDocument/2006/relationships/tags" Target="../tags/tag1351.xml"/><Relationship Id="rId24" Type="http://schemas.openxmlformats.org/officeDocument/2006/relationships/tags" Target="../tags/tag1364.xml"/><Relationship Id="rId5" Type="http://schemas.openxmlformats.org/officeDocument/2006/relationships/tags" Target="../tags/tag1345.xml"/><Relationship Id="rId15" Type="http://schemas.openxmlformats.org/officeDocument/2006/relationships/tags" Target="../tags/tag1355.xml"/><Relationship Id="rId23" Type="http://schemas.openxmlformats.org/officeDocument/2006/relationships/tags" Target="../tags/tag1363.xml"/><Relationship Id="rId28" Type="http://schemas.openxmlformats.org/officeDocument/2006/relationships/slideLayout" Target="../slideLayouts/slideLayout5.xml"/><Relationship Id="rId10" Type="http://schemas.openxmlformats.org/officeDocument/2006/relationships/tags" Target="../tags/tag1350.xml"/><Relationship Id="rId19" Type="http://schemas.openxmlformats.org/officeDocument/2006/relationships/tags" Target="../tags/tag1359.xml"/><Relationship Id="rId4" Type="http://schemas.openxmlformats.org/officeDocument/2006/relationships/tags" Target="../tags/tag1344.xml"/><Relationship Id="rId9" Type="http://schemas.openxmlformats.org/officeDocument/2006/relationships/tags" Target="../tags/tag1349.xml"/><Relationship Id="rId14" Type="http://schemas.openxmlformats.org/officeDocument/2006/relationships/tags" Target="../tags/tag1354.xml"/><Relationship Id="rId22" Type="http://schemas.openxmlformats.org/officeDocument/2006/relationships/tags" Target="../tags/tag1362.xml"/><Relationship Id="rId27" Type="http://schemas.openxmlformats.org/officeDocument/2006/relationships/tags" Target="../tags/tag1367.xml"/><Relationship Id="rId30"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image" Target="../media/image3.png"/><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notesSlide" Target="../notesSlides/notesSlide4.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slideLayout" Target="../slideLayouts/slideLayout5.xml"/><Relationship Id="rId5" Type="http://schemas.openxmlformats.org/officeDocument/2006/relationships/tags" Target="../tags/tag53.xml"/><Relationship Id="rId10" Type="http://schemas.openxmlformats.org/officeDocument/2006/relationships/tags" Target="../tags/tag58.xml"/><Relationship Id="rId4" Type="http://schemas.openxmlformats.org/officeDocument/2006/relationships/tags" Target="../tags/tag52.xml"/><Relationship Id="rId9" Type="http://schemas.openxmlformats.org/officeDocument/2006/relationships/tags" Target="../tags/tag57.xml"/></Relationships>
</file>

<file path=ppt/slides/_rels/slide40.xml.rels><?xml version="1.0" encoding="UTF-8" standalone="yes"?>
<Relationships xmlns="http://schemas.openxmlformats.org/package/2006/relationships"><Relationship Id="rId8" Type="http://schemas.openxmlformats.org/officeDocument/2006/relationships/tags" Target="../tags/tag1375.xml"/><Relationship Id="rId13" Type="http://schemas.openxmlformats.org/officeDocument/2006/relationships/tags" Target="../tags/tag1380.xml"/><Relationship Id="rId18" Type="http://schemas.openxmlformats.org/officeDocument/2006/relationships/tags" Target="../tags/tag1385.xml"/><Relationship Id="rId26" Type="http://schemas.openxmlformats.org/officeDocument/2006/relationships/tags" Target="../tags/tag1393.xml"/><Relationship Id="rId39" Type="http://schemas.openxmlformats.org/officeDocument/2006/relationships/tags" Target="../tags/tag1406.xml"/><Relationship Id="rId3" Type="http://schemas.openxmlformats.org/officeDocument/2006/relationships/tags" Target="../tags/tag1370.xml"/><Relationship Id="rId21" Type="http://schemas.openxmlformats.org/officeDocument/2006/relationships/tags" Target="../tags/tag1388.xml"/><Relationship Id="rId34" Type="http://schemas.openxmlformats.org/officeDocument/2006/relationships/tags" Target="../tags/tag1401.xml"/><Relationship Id="rId42" Type="http://schemas.openxmlformats.org/officeDocument/2006/relationships/image" Target="../media/image3.png"/><Relationship Id="rId47" Type="http://schemas.microsoft.com/office/2007/relationships/diagramDrawing" Target="../diagrams/drawing4.xml"/><Relationship Id="rId7" Type="http://schemas.openxmlformats.org/officeDocument/2006/relationships/tags" Target="../tags/tag1374.xml"/><Relationship Id="rId12" Type="http://schemas.openxmlformats.org/officeDocument/2006/relationships/tags" Target="../tags/tag1379.xml"/><Relationship Id="rId17" Type="http://schemas.openxmlformats.org/officeDocument/2006/relationships/tags" Target="../tags/tag1384.xml"/><Relationship Id="rId25" Type="http://schemas.openxmlformats.org/officeDocument/2006/relationships/tags" Target="../tags/tag1392.xml"/><Relationship Id="rId33" Type="http://schemas.openxmlformats.org/officeDocument/2006/relationships/tags" Target="../tags/tag1400.xml"/><Relationship Id="rId38" Type="http://schemas.openxmlformats.org/officeDocument/2006/relationships/tags" Target="../tags/tag1405.xml"/><Relationship Id="rId46" Type="http://schemas.openxmlformats.org/officeDocument/2006/relationships/diagramColors" Target="../diagrams/colors4.xml"/><Relationship Id="rId2" Type="http://schemas.openxmlformats.org/officeDocument/2006/relationships/tags" Target="../tags/tag1369.xml"/><Relationship Id="rId16" Type="http://schemas.openxmlformats.org/officeDocument/2006/relationships/tags" Target="../tags/tag1383.xml"/><Relationship Id="rId20" Type="http://schemas.openxmlformats.org/officeDocument/2006/relationships/tags" Target="../tags/tag1387.xml"/><Relationship Id="rId29" Type="http://schemas.openxmlformats.org/officeDocument/2006/relationships/tags" Target="../tags/tag1396.xml"/><Relationship Id="rId41" Type="http://schemas.openxmlformats.org/officeDocument/2006/relationships/notesSlide" Target="../notesSlides/notesSlide40.xml"/><Relationship Id="rId1" Type="http://schemas.openxmlformats.org/officeDocument/2006/relationships/tags" Target="../tags/tag1368.xml"/><Relationship Id="rId6" Type="http://schemas.openxmlformats.org/officeDocument/2006/relationships/tags" Target="../tags/tag1373.xml"/><Relationship Id="rId11" Type="http://schemas.openxmlformats.org/officeDocument/2006/relationships/tags" Target="../tags/tag1378.xml"/><Relationship Id="rId24" Type="http://schemas.openxmlformats.org/officeDocument/2006/relationships/tags" Target="../tags/tag1391.xml"/><Relationship Id="rId32" Type="http://schemas.openxmlformats.org/officeDocument/2006/relationships/tags" Target="../tags/tag1399.xml"/><Relationship Id="rId37" Type="http://schemas.openxmlformats.org/officeDocument/2006/relationships/tags" Target="../tags/tag1404.xml"/><Relationship Id="rId40" Type="http://schemas.openxmlformats.org/officeDocument/2006/relationships/slideLayout" Target="../slideLayouts/slideLayout5.xml"/><Relationship Id="rId45" Type="http://schemas.openxmlformats.org/officeDocument/2006/relationships/diagramQuickStyle" Target="../diagrams/quickStyle4.xml"/><Relationship Id="rId5" Type="http://schemas.openxmlformats.org/officeDocument/2006/relationships/tags" Target="../tags/tag1372.xml"/><Relationship Id="rId15" Type="http://schemas.openxmlformats.org/officeDocument/2006/relationships/tags" Target="../tags/tag1382.xml"/><Relationship Id="rId23" Type="http://schemas.openxmlformats.org/officeDocument/2006/relationships/tags" Target="../tags/tag1390.xml"/><Relationship Id="rId28" Type="http://schemas.openxmlformats.org/officeDocument/2006/relationships/tags" Target="../tags/tag1395.xml"/><Relationship Id="rId36" Type="http://schemas.openxmlformats.org/officeDocument/2006/relationships/tags" Target="../tags/tag1403.xml"/><Relationship Id="rId10" Type="http://schemas.openxmlformats.org/officeDocument/2006/relationships/tags" Target="../tags/tag1377.xml"/><Relationship Id="rId19" Type="http://schemas.openxmlformats.org/officeDocument/2006/relationships/tags" Target="../tags/tag1386.xml"/><Relationship Id="rId31" Type="http://schemas.openxmlformats.org/officeDocument/2006/relationships/tags" Target="../tags/tag1398.xml"/><Relationship Id="rId44" Type="http://schemas.openxmlformats.org/officeDocument/2006/relationships/diagramLayout" Target="../diagrams/layout4.xml"/><Relationship Id="rId4" Type="http://schemas.openxmlformats.org/officeDocument/2006/relationships/tags" Target="../tags/tag1371.xml"/><Relationship Id="rId9" Type="http://schemas.openxmlformats.org/officeDocument/2006/relationships/tags" Target="../tags/tag1376.xml"/><Relationship Id="rId14" Type="http://schemas.openxmlformats.org/officeDocument/2006/relationships/tags" Target="../tags/tag1381.xml"/><Relationship Id="rId22" Type="http://schemas.openxmlformats.org/officeDocument/2006/relationships/tags" Target="../tags/tag1389.xml"/><Relationship Id="rId27" Type="http://schemas.openxmlformats.org/officeDocument/2006/relationships/tags" Target="../tags/tag1394.xml"/><Relationship Id="rId30" Type="http://schemas.openxmlformats.org/officeDocument/2006/relationships/tags" Target="../tags/tag1397.xml"/><Relationship Id="rId35" Type="http://schemas.openxmlformats.org/officeDocument/2006/relationships/tags" Target="../tags/tag1402.xml"/><Relationship Id="rId43" Type="http://schemas.openxmlformats.org/officeDocument/2006/relationships/diagramData" Target="../diagrams/data4.xml"/></Relationships>
</file>

<file path=ppt/slides/_rels/slide41.xml.rels><?xml version="1.0" encoding="UTF-8" standalone="yes"?>
<Relationships xmlns="http://schemas.openxmlformats.org/package/2006/relationships"><Relationship Id="rId13" Type="http://schemas.openxmlformats.org/officeDocument/2006/relationships/tags" Target="../tags/tag1419.xml"/><Relationship Id="rId18" Type="http://schemas.openxmlformats.org/officeDocument/2006/relationships/tags" Target="../tags/tag1424.xml"/><Relationship Id="rId26" Type="http://schemas.openxmlformats.org/officeDocument/2006/relationships/tags" Target="../tags/tag1432.xml"/><Relationship Id="rId39" Type="http://schemas.openxmlformats.org/officeDocument/2006/relationships/tags" Target="../tags/tag1445.xml"/><Relationship Id="rId21" Type="http://schemas.openxmlformats.org/officeDocument/2006/relationships/tags" Target="../tags/tag1427.xml"/><Relationship Id="rId34" Type="http://schemas.openxmlformats.org/officeDocument/2006/relationships/tags" Target="../tags/tag1440.xml"/><Relationship Id="rId42" Type="http://schemas.openxmlformats.org/officeDocument/2006/relationships/tags" Target="../tags/tag1448.xml"/><Relationship Id="rId47" Type="http://schemas.openxmlformats.org/officeDocument/2006/relationships/tags" Target="../tags/tag1453.xml"/><Relationship Id="rId50" Type="http://schemas.openxmlformats.org/officeDocument/2006/relationships/tags" Target="../tags/tag1456.xml"/><Relationship Id="rId55" Type="http://schemas.openxmlformats.org/officeDocument/2006/relationships/tags" Target="../tags/tag1461.xml"/><Relationship Id="rId63" Type="http://schemas.openxmlformats.org/officeDocument/2006/relationships/tags" Target="../tags/tag1469.xml"/><Relationship Id="rId68" Type="http://schemas.openxmlformats.org/officeDocument/2006/relationships/tags" Target="../tags/tag1474.xml"/><Relationship Id="rId76" Type="http://schemas.openxmlformats.org/officeDocument/2006/relationships/tags" Target="../tags/tag1482.xml"/><Relationship Id="rId84" Type="http://schemas.openxmlformats.org/officeDocument/2006/relationships/tags" Target="../tags/tag1490.xml"/><Relationship Id="rId89" Type="http://schemas.openxmlformats.org/officeDocument/2006/relationships/notesSlide" Target="../notesSlides/notesSlide41.xml"/><Relationship Id="rId7" Type="http://schemas.openxmlformats.org/officeDocument/2006/relationships/tags" Target="../tags/tag1413.xml"/><Relationship Id="rId71" Type="http://schemas.openxmlformats.org/officeDocument/2006/relationships/tags" Target="../tags/tag1477.xml"/><Relationship Id="rId92" Type="http://schemas.openxmlformats.org/officeDocument/2006/relationships/image" Target="../media/image6.png"/><Relationship Id="rId2" Type="http://schemas.openxmlformats.org/officeDocument/2006/relationships/tags" Target="../tags/tag1408.xml"/><Relationship Id="rId16" Type="http://schemas.openxmlformats.org/officeDocument/2006/relationships/tags" Target="../tags/tag1422.xml"/><Relationship Id="rId29" Type="http://schemas.openxmlformats.org/officeDocument/2006/relationships/tags" Target="../tags/tag1435.xml"/><Relationship Id="rId11" Type="http://schemas.openxmlformats.org/officeDocument/2006/relationships/tags" Target="../tags/tag1417.xml"/><Relationship Id="rId24" Type="http://schemas.openxmlformats.org/officeDocument/2006/relationships/tags" Target="../tags/tag1430.xml"/><Relationship Id="rId32" Type="http://schemas.openxmlformats.org/officeDocument/2006/relationships/tags" Target="../tags/tag1438.xml"/><Relationship Id="rId37" Type="http://schemas.openxmlformats.org/officeDocument/2006/relationships/tags" Target="../tags/tag1443.xml"/><Relationship Id="rId40" Type="http://schemas.openxmlformats.org/officeDocument/2006/relationships/tags" Target="../tags/tag1446.xml"/><Relationship Id="rId45" Type="http://schemas.openxmlformats.org/officeDocument/2006/relationships/tags" Target="../tags/tag1451.xml"/><Relationship Id="rId53" Type="http://schemas.openxmlformats.org/officeDocument/2006/relationships/tags" Target="../tags/tag1459.xml"/><Relationship Id="rId58" Type="http://schemas.openxmlformats.org/officeDocument/2006/relationships/tags" Target="../tags/tag1464.xml"/><Relationship Id="rId66" Type="http://schemas.openxmlformats.org/officeDocument/2006/relationships/tags" Target="../tags/tag1472.xml"/><Relationship Id="rId74" Type="http://schemas.openxmlformats.org/officeDocument/2006/relationships/tags" Target="../tags/tag1480.xml"/><Relationship Id="rId79" Type="http://schemas.openxmlformats.org/officeDocument/2006/relationships/tags" Target="../tags/tag1485.xml"/><Relationship Id="rId87" Type="http://schemas.openxmlformats.org/officeDocument/2006/relationships/tags" Target="../tags/tag1493.xml"/><Relationship Id="rId5" Type="http://schemas.openxmlformats.org/officeDocument/2006/relationships/tags" Target="../tags/tag1411.xml"/><Relationship Id="rId61" Type="http://schemas.openxmlformats.org/officeDocument/2006/relationships/tags" Target="../tags/tag1467.xml"/><Relationship Id="rId82" Type="http://schemas.openxmlformats.org/officeDocument/2006/relationships/tags" Target="../tags/tag1488.xml"/><Relationship Id="rId90" Type="http://schemas.openxmlformats.org/officeDocument/2006/relationships/image" Target="../media/image3.png"/><Relationship Id="rId19" Type="http://schemas.openxmlformats.org/officeDocument/2006/relationships/tags" Target="../tags/tag1425.xml"/><Relationship Id="rId14" Type="http://schemas.openxmlformats.org/officeDocument/2006/relationships/tags" Target="../tags/tag1420.xml"/><Relationship Id="rId22" Type="http://schemas.openxmlformats.org/officeDocument/2006/relationships/tags" Target="../tags/tag1428.xml"/><Relationship Id="rId27" Type="http://schemas.openxmlformats.org/officeDocument/2006/relationships/tags" Target="../tags/tag1433.xml"/><Relationship Id="rId30" Type="http://schemas.openxmlformats.org/officeDocument/2006/relationships/tags" Target="../tags/tag1436.xml"/><Relationship Id="rId35" Type="http://schemas.openxmlformats.org/officeDocument/2006/relationships/tags" Target="../tags/tag1441.xml"/><Relationship Id="rId43" Type="http://schemas.openxmlformats.org/officeDocument/2006/relationships/tags" Target="../tags/tag1449.xml"/><Relationship Id="rId48" Type="http://schemas.openxmlformats.org/officeDocument/2006/relationships/tags" Target="../tags/tag1454.xml"/><Relationship Id="rId56" Type="http://schemas.openxmlformats.org/officeDocument/2006/relationships/tags" Target="../tags/tag1462.xml"/><Relationship Id="rId64" Type="http://schemas.openxmlformats.org/officeDocument/2006/relationships/tags" Target="../tags/tag1470.xml"/><Relationship Id="rId69" Type="http://schemas.openxmlformats.org/officeDocument/2006/relationships/tags" Target="../tags/tag1475.xml"/><Relationship Id="rId77" Type="http://schemas.openxmlformats.org/officeDocument/2006/relationships/tags" Target="../tags/tag1483.xml"/><Relationship Id="rId8" Type="http://schemas.openxmlformats.org/officeDocument/2006/relationships/tags" Target="../tags/tag1414.xml"/><Relationship Id="rId51" Type="http://schemas.openxmlformats.org/officeDocument/2006/relationships/tags" Target="../tags/tag1457.xml"/><Relationship Id="rId72" Type="http://schemas.openxmlformats.org/officeDocument/2006/relationships/tags" Target="../tags/tag1478.xml"/><Relationship Id="rId80" Type="http://schemas.openxmlformats.org/officeDocument/2006/relationships/tags" Target="../tags/tag1486.xml"/><Relationship Id="rId85" Type="http://schemas.openxmlformats.org/officeDocument/2006/relationships/tags" Target="../tags/tag1491.xml"/><Relationship Id="rId93" Type="http://schemas.openxmlformats.org/officeDocument/2006/relationships/image" Target="../media/image4.png"/><Relationship Id="rId3" Type="http://schemas.openxmlformats.org/officeDocument/2006/relationships/tags" Target="../tags/tag1409.xml"/><Relationship Id="rId12" Type="http://schemas.openxmlformats.org/officeDocument/2006/relationships/tags" Target="../tags/tag1418.xml"/><Relationship Id="rId17" Type="http://schemas.openxmlformats.org/officeDocument/2006/relationships/tags" Target="../tags/tag1423.xml"/><Relationship Id="rId25" Type="http://schemas.openxmlformats.org/officeDocument/2006/relationships/tags" Target="../tags/tag1431.xml"/><Relationship Id="rId33" Type="http://schemas.openxmlformats.org/officeDocument/2006/relationships/tags" Target="../tags/tag1439.xml"/><Relationship Id="rId38" Type="http://schemas.openxmlformats.org/officeDocument/2006/relationships/tags" Target="../tags/tag1444.xml"/><Relationship Id="rId46" Type="http://schemas.openxmlformats.org/officeDocument/2006/relationships/tags" Target="../tags/tag1452.xml"/><Relationship Id="rId59" Type="http://schemas.openxmlformats.org/officeDocument/2006/relationships/tags" Target="../tags/tag1465.xml"/><Relationship Id="rId67" Type="http://schemas.openxmlformats.org/officeDocument/2006/relationships/tags" Target="../tags/tag1473.xml"/><Relationship Id="rId20" Type="http://schemas.openxmlformats.org/officeDocument/2006/relationships/tags" Target="../tags/tag1426.xml"/><Relationship Id="rId41" Type="http://schemas.openxmlformats.org/officeDocument/2006/relationships/tags" Target="../tags/tag1447.xml"/><Relationship Id="rId54" Type="http://schemas.openxmlformats.org/officeDocument/2006/relationships/tags" Target="../tags/tag1460.xml"/><Relationship Id="rId62" Type="http://schemas.openxmlformats.org/officeDocument/2006/relationships/tags" Target="../tags/tag1468.xml"/><Relationship Id="rId70" Type="http://schemas.openxmlformats.org/officeDocument/2006/relationships/tags" Target="../tags/tag1476.xml"/><Relationship Id="rId75" Type="http://schemas.openxmlformats.org/officeDocument/2006/relationships/tags" Target="../tags/tag1481.xml"/><Relationship Id="rId83" Type="http://schemas.openxmlformats.org/officeDocument/2006/relationships/tags" Target="../tags/tag1489.xml"/><Relationship Id="rId88" Type="http://schemas.openxmlformats.org/officeDocument/2006/relationships/slideLayout" Target="../slideLayouts/slideLayout5.xml"/><Relationship Id="rId91" Type="http://schemas.openxmlformats.org/officeDocument/2006/relationships/image" Target="../media/image5.jpeg"/><Relationship Id="rId1" Type="http://schemas.openxmlformats.org/officeDocument/2006/relationships/tags" Target="../tags/tag1407.xml"/><Relationship Id="rId6" Type="http://schemas.openxmlformats.org/officeDocument/2006/relationships/tags" Target="../tags/tag1412.xml"/><Relationship Id="rId15" Type="http://schemas.openxmlformats.org/officeDocument/2006/relationships/tags" Target="../tags/tag1421.xml"/><Relationship Id="rId23" Type="http://schemas.openxmlformats.org/officeDocument/2006/relationships/tags" Target="../tags/tag1429.xml"/><Relationship Id="rId28" Type="http://schemas.openxmlformats.org/officeDocument/2006/relationships/tags" Target="../tags/tag1434.xml"/><Relationship Id="rId36" Type="http://schemas.openxmlformats.org/officeDocument/2006/relationships/tags" Target="../tags/tag1442.xml"/><Relationship Id="rId49" Type="http://schemas.openxmlformats.org/officeDocument/2006/relationships/tags" Target="../tags/tag1455.xml"/><Relationship Id="rId57" Type="http://schemas.openxmlformats.org/officeDocument/2006/relationships/tags" Target="../tags/tag1463.xml"/><Relationship Id="rId10" Type="http://schemas.openxmlformats.org/officeDocument/2006/relationships/tags" Target="../tags/tag1416.xml"/><Relationship Id="rId31" Type="http://schemas.openxmlformats.org/officeDocument/2006/relationships/tags" Target="../tags/tag1437.xml"/><Relationship Id="rId44" Type="http://schemas.openxmlformats.org/officeDocument/2006/relationships/tags" Target="../tags/tag1450.xml"/><Relationship Id="rId52" Type="http://schemas.openxmlformats.org/officeDocument/2006/relationships/tags" Target="../tags/tag1458.xml"/><Relationship Id="rId60" Type="http://schemas.openxmlformats.org/officeDocument/2006/relationships/tags" Target="../tags/tag1466.xml"/><Relationship Id="rId65" Type="http://schemas.openxmlformats.org/officeDocument/2006/relationships/tags" Target="../tags/tag1471.xml"/><Relationship Id="rId73" Type="http://schemas.openxmlformats.org/officeDocument/2006/relationships/tags" Target="../tags/tag1479.xml"/><Relationship Id="rId78" Type="http://schemas.openxmlformats.org/officeDocument/2006/relationships/tags" Target="../tags/tag1484.xml"/><Relationship Id="rId81" Type="http://schemas.openxmlformats.org/officeDocument/2006/relationships/tags" Target="../tags/tag1487.xml"/><Relationship Id="rId86" Type="http://schemas.openxmlformats.org/officeDocument/2006/relationships/tags" Target="../tags/tag1492.xml"/><Relationship Id="rId4" Type="http://schemas.openxmlformats.org/officeDocument/2006/relationships/tags" Target="../tags/tag1410.xml"/><Relationship Id="rId9" Type="http://schemas.openxmlformats.org/officeDocument/2006/relationships/tags" Target="../tags/tag1415.xml"/></Relationships>
</file>

<file path=ppt/slides/_rels/slide42.xml.rels><?xml version="1.0" encoding="UTF-8" standalone="yes"?>
<Relationships xmlns="http://schemas.openxmlformats.org/package/2006/relationships"><Relationship Id="rId8" Type="http://schemas.openxmlformats.org/officeDocument/2006/relationships/tags" Target="../tags/tag1501.xml"/><Relationship Id="rId13" Type="http://schemas.openxmlformats.org/officeDocument/2006/relationships/tags" Target="../tags/tag1506.xml"/><Relationship Id="rId18" Type="http://schemas.openxmlformats.org/officeDocument/2006/relationships/tags" Target="../tags/tag1511.xml"/><Relationship Id="rId26" Type="http://schemas.openxmlformats.org/officeDocument/2006/relationships/tags" Target="../tags/tag1519.xml"/><Relationship Id="rId3" Type="http://schemas.openxmlformats.org/officeDocument/2006/relationships/tags" Target="../tags/tag1496.xml"/><Relationship Id="rId21" Type="http://schemas.openxmlformats.org/officeDocument/2006/relationships/tags" Target="../tags/tag1514.xml"/><Relationship Id="rId7" Type="http://schemas.openxmlformats.org/officeDocument/2006/relationships/tags" Target="../tags/tag1500.xml"/><Relationship Id="rId12" Type="http://schemas.openxmlformats.org/officeDocument/2006/relationships/tags" Target="../tags/tag1505.xml"/><Relationship Id="rId17" Type="http://schemas.openxmlformats.org/officeDocument/2006/relationships/tags" Target="../tags/tag1510.xml"/><Relationship Id="rId25" Type="http://schemas.openxmlformats.org/officeDocument/2006/relationships/tags" Target="../tags/tag1518.xml"/><Relationship Id="rId2" Type="http://schemas.openxmlformats.org/officeDocument/2006/relationships/tags" Target="../tags/tag1495.xml"/><Relationship Id="rId16" Type="http://schemas.openxmlformats.org/officeDocument/2006/relationships/tags" Target="../tags/tag1509.xml"/><Relationship Id="rId20" Type="http://schemas.openxmlformats.org/officeDocument/2006/relationships/tags" Target="../tags/tag1513.xml"/><Relationship Id="rId29" Type="http://schemas.openxmlformats.org/officeDocument/2006/relationships/notesSlide" Target="../notesSlides/notesSlide42.xml"/><Relationship Id="rId1" Type="http://schemas.openxmlformats.org/officeDocument/2006/relationships/tags" Target="../tags/tag1494.xml"/><Relationship Id="rId6" Type="http://schemas.openxmlformats.org/officeDocument/2006/relationships/tags" Target="../tags/tag1499.xml"/><Relationship Id="rId11" Type="http://schemas.openxmlformats.org/officeDocument/2006/relationships/tags" Target="../tags/tag1504.xml"/><Relationship Id="rId24" Type="http://schemas.openxmlformats.org/officeDocument/2006/relationships/tags" Target="../tags/tag1517.xml"/><Relationship Id="rId5" Type="http://schemas.openxmlformats.org/officeDocument/2006/relationships/tags" Target="../tags/tag1498.xml"/><Relationship Id="rId15" Type="http://schemas.openxmlformats.org/officeDocument/2006/relationships/tags" Target="../tags/tag1508.xml"/><Relationship Id="rId23" Type="http://schemas.openxmlformats.org/officeDocument/2006/relationships/tags" Target="../tags/tag1516.xml"/><Relationship Id="rId28" Type="http://schemas.openxmlformats.org/officeDocument/2006/relationships/slideLayout" Target="../slideLayouts/slideLayout5.xml"/><Relationship Id="rId10" Type="http://schemas.openxmlformats.org/officeDocument/2006/relationships/tags" Target="../tags/tag1503.xml"/><Relationship Id="rId19" Type="http://schemas.openxmlformats.org/officeDocument/2006/relationships/tags" Target="../tags/tag1512.xml"/><Relationship Id="rId4" Type="http://schemas.openxmlformats.org/officeDocument/2006/relationships/tags" Target="../tags/tag1497.xml"/><Relationship Id="rId9" Type="http://schemas.openxmlformats.org/officeDocument/2006/relationships/tags" Target="../tags/tag1502.xml"/><Relationship Id="rId14" Type="http://schemas.openxmlformats.org/officeDocument/2006/relationships/tags" Target="../tags/tag1507.xml"/><Relationship Id="rId22" Type="http://schemas.openxmlformats.org/officeDocument/2006/relationships/tags" Target="../tags/tag1515.xml"/><Relationship Id="rId27" Type="http://schemas.openxmlformats.org/officeDocument/2006/relationships/tags" Target="../tags/tag1520.xml"/><Relationship Id="rId30" Type="http://schemas.openxmlformats.org/officeDocument/2006/relationships/image" Target="../media/image3.png"/></Relationships>
</file>

<file path=ppt/slides/_rels/slide43.xml.rels><?xml version="1.0" encoding="UTF-8" standalone="yes"?>
<Relationships xmlns="http://schemas.openxmlformats.org/package/2006/relationships"><Relationship Id="rId8" Type="http://schemas.openxmlformats.org/officeDocument/2006/relationships/tags" Target="../tags/tag1528.xml"/><Relationship Id="rId13" Type="http://schemas.openxmlformats.org/officeDocument/2006/relationships/tags" Target="../tags/tag1533.xml"/><Relationship Id="rId18" Type="http://schemas.openxmlformats.org/officeDocument/2006/relationships/tags" Target="../tags/tag1538.xml"/><Relationship Id="rId26" Type="http://schemas.openxmlformats.org/officeDocument/2006/relationships/tags" Target="../tags/tag1546.xml"/><Relationship Id="rId3" Type="http://schemas.openxmlformats.org/officeDocument/2006/relationships/tags" Target="../tags/tag1523.xml"/><Relationship Id="rId21" Type="http://schemas.openxmlformats.org/officeDocument/2006/relationships/tags" Target="../tags/tag1541.xml"/><Relationship Id="rId7" Type="http://schemas.openxmlformats.org/officeDocument/2006/relationships/tags" Target="../tags/tag1527.xml"/><Relationship Id="rId12" Type="http://schemas.openxmlformats.org/officeDocument/2006/relationships/tags" Target="../tags/tag1532.xml"/><Relationship Id="rId17" Type="http://schemas.openxmlformats.org/officeDocument/2006/relationships/tags" Target="../tags/tag1537.xml"/><Relationship Id="rId25" Type="http://schemas.openxmlformats.org/officeDocument/2006/relationships/tags" Target="../tags/tag1545.xml"/><Relationship Id="rId2" Type="http://schemas.openxmlformats.org/officeDocument/2006/relationships/tags" Target="../tags/tag1522.xml"/><Relationship Id="rId16" Type="http://schemas.openxmlformats.org/officeDocument/2006/relationships/tags" Target="../tags/tag1536.xml"/><Relationship Id="rId20" Type="http://schemas.openxmlformats.org/officeDocument/2006/relationships/tags" Target="../tags/tag1540.xml"/><Relationship Id="rId29" Type="http://schemas.openxmlformats.org/officeDocument/2006/relationships/notesSlide" Target="../notesSlides/notesSlide43.xml"/><Relationship Id="rId1" Type="http://schemas.openxmlformats.org/officeDocument/2006/relationships/tags" Target="../tags/tag1521.xml"/><Relationship Id="rId6" Type="http://schemas.openxmlformats.org/officeDocument/2006/relationships/tags" Target="../tags/tag1526.xml"/><Relationship Id="rId11" Type="http://schemas.openxmlformats.org/officeDocument/2006/relationships/tags" Target="../tags/tag1531.xml"/><Relationship Id="rId24" Type="http://schemas.openxmlformats.org/officeDocument/2006/relationships/tags" Target="../tags/tag1544.xml"/><Relationship Id="rId5" Type="http://schemas.openxmlformats.org/officeDocument/2006/relationships/tags" Target="../tags/tag1525.xml"/><Relationship Id="rId15" Type="http://schemas.openxmlformats.org/officeDocument/2006/relationships/tags" Target="../tags/tag1535.xml"/><Relationship Id="rId23" Type="http://schemas.openxmlformats.org/officeDocument/2006/relationships/tags" Target="../tags/tag1543.xml"/><Relationship Id="rId28" Type="http://schemas.openxmlformats.org/officeDocument/2006/relationships/slideLayout" Target="../slideLayouts/slideLayout5.xml"/><Relationship Id="rId10" Type="http://schemas.openxmlformats.org/officeDocument/2006/relationships/tags" Target="../tags/tag1530.xml"/><Relationship Id="rId19" Type="http://schemas.openxmlformats.org/officeDocument/2006/relationships/tags" Target="../tags/tag1539.xml"/><Relationship Id="rId4" Type="http://schemas.openxmlformats.org/officeDocument/2006/relationships/tags" Target="../tags/tag1524.xml"/><Relationship Id="rId9" Type="http://schemas.openxmlformats.org/officeDocument/2006/relationships/tags" Target="../tags/tag1529.xml"/><Relationship Id="rId14" Type="http://schemas.openxmlformats.org/officeDocument/2006/relationships/tags" Target="../tags/tag1534.xml"/><Relationship Id="rId22" Type="http://schemas.openxmlformats.org/officeDocument/2006/relationships/tags" Target="../tags/tag1542.xml"/><Relationship Id="rId27" Type="http://schemas.openxmlformats.org/officeDocument/2006/relationships/tags" Target="../tags/tag1547.xml"/><Relationship Id="rId30" Type="http://schemas.openxmlformats.org/officeDocument/2006/relationships/image" Target="../media/image3.png"/></Relationships>
</file>

<file path=ppt/slides/_rels/slide44.xml.rels><?xml version="1.0" encoding="UTF-8" standalone="yes"?>
<Relationships xmlns="http://schemas.openxmlformats.org/package/2006/relationships"><Relationship Id="rId8" Type="http://schemas.openxmlformats.org/officeDocument/2006/relationships/tags" Target="../tags/tag1555.xml"/><Relationship Id="rId13" Type="http://schemas.openxmlformats.org/officeDocument/2006/relationships/tags" Target="../tags/tag1560.xml"/><Relationship Id="rId18" Type="http://schemas.openxmlformats.org/officeDocument/2006/relationships/tags" Target="../tags/tag1565.xml"/><Relationship Id="rId26" Type="http://schemas.openxmlformats.org/officeDocument/2006/relationships/tags" Target="../tags/tag1573.xml"/><Relationship Id="rId3" Type="http://schemas.openxmlformats.org/officeDocument/2006/relationships/tags" Target="../tags/tag1550.xml"/><Relationship Id="rId21" Type="http://schemas.openxmlformats.org/officeDocument/2006/relationships/tags" Target="../tags/tag1568.xml"/><Relationship Id="rId7" Type="http://schemas.openxmlformats.org/officeDocument/2006/relationships/tags" Target="../tags/tag1554.xml"/><Relationship Id="rId12" Type="http://schemas.openxmlformats.org/officeDocument/2006/relationships/tags" Target="../tags/tag1559.xml"/><Relationship Id="rId17" Type="http://schemas.openxmlformats.org/officeDocument/2006/relationships/tags" Target="../tags/tag1564.xml"/><Relationship Id="rId25" Type="http://schemas.openxmlformats.org/officeDocument/2006/relationships/tags" Target="../tags/tag1572.xml"/><Relationship Id="rId2" Type="http://schemas.openxmlformats.org/officeDocument/2006/relationships/tags" Target="../tags/tag1549.xml"/><Relationship Id="rId16" Type="http://schemas.openxmlformats.org/officeDocument/2006/relationships/tags" Target="../tags/tag1563.xml"/><Relationship Id="rId20" Type="http://schemas.openxmlformats.org/officeDocument/2006/relationships/tags" Target="../tags/tag1567.xml"/><Relationship Id="rId29" Type="http://schemas.openxmlformats.org/officeDocument/2006/relationships/slideLayout" Target="../slideLayouts/slideLayout5.xml"/><Relationship Id="rId1" Type="http://schemas.openxmlformats.org/officeDocument/2006/relationships/tags" Target="../tags/tag1548.xml"/><Relationship Id="rId6" Type="http://schemas.openxmlformats.org/officeDocument/2006/relationships/tags" Target="../tags/tag1553.xml"/><Relationship Id="rId11" Type="http://schemas.openxmlformats.org/officeDocument/2006/relationships/tags" Target="../tags/tag1558.xml"/><Relationship Id="rId24" Type="http://schemas.openxmlformats.org/officeDocument/2006/relationships/tags" Target="../tags/tag1571.xml"/><Relationship Id="rId5" Type="http://schemas.openxmlformats.org/officeDocument/2006/relationships/tags" Target="../tags/tag1552.xml"/><Relationship Id="rId15" Type="http://schemas.openxmlformats.org/officeDocument/2006/relationships/tags" Target="../tags/tag1562.xml"/><Relationship Id="rId23" Type="http://schemas.openxmlformats.org/officeDocument/2006/relationships/tags" Target="../tags/tag1570.xml"/><Relationship Id="rId28" Type="http://schemas.openxmlformats.org/officeDocument/2006/relationships/tags" Target="../tags/tag1575.xml"/><Relationship Id="rId10" Type="http://schemas.openxmlformats.org/officeDocument/2006/relationships/tags" Target="../tags/tag1557.xml"/><Relationship Id="rId19" Type="http://schemas.openxmlformats.org/officeDocument/2006/relationships/tags" Target="../tags/tag1566.xml"/><Relationship Id="rId31" Type="http://schemas.openxmlformats.org/officeDocument/2006/relationships/image" Target="../media/image3.png"/><Relationship Id="rId4" Type="http://schemas.openxmlformats.org/officeDocument/2006/relationships/tags" Target="../tags/tag1551.xml"/><Relationship Id="rId9" Type="http://schemas.openxmlformats.org/officeDocument/2006/relationships/tags" Target="../tags/tag1556.xml"/><Relationship Id="rId14" Type="http://schemas.openxmlformats.org/officeDocument/2006/relationships/tags" Target="../tags/tag1561.xml"/><Relationship Id="rId22" Type="http://schemas.openxmlformats.org/officeDocument/2006/relationships/tags" Target="../tags/tag1569.xml"/><Relationship Id="rId27" Type="http://schemas.openxmlformats.org/officeDocument/2006/relationships/tags" Target="../tags/tag1574.xml"/><Relationship Id="rId30"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8" Type="http://schemas.openxmlformats.org/officeDocument/2006/relationships/tags" Target="../tags/tag1583.xml"/><Relationship Id="rId13" Type="http://schemas.openxmlformats.org/officeDocument/2006/relationships/tags" Target="../tags/tag1588.xml"/><Relationship Id="rId18" Type="http://schemas.openxmlformats.org/officeDocument/2006/relationships/tags" Target="../tags/tag1593.xml"/><Relationship Id="rId26" Type="http://schemas.openxmlformats.org/officeDocument/2006/relationships/tags" Target="../tags/tag1601.xml"/><Relationship Id="rId3" Type="http://schemas.openxmlformats.org/officeDocument/2006/relationships/tags" Target="../tags/tag1578.xml"/><Relationship Id="rId21" Type="http://schemas.openxmlformats.org/officeDocument/2006/relationships/tags" Target="../tags/tag1596.xml"/><Relationship Id="rId7" Type="http://schemas.openxmlformats.org/officeDocument/2006/relationships/tags" Target="../tags/tag1582.xml"/><Relationship Id="rId12" Type="http://schemas.openxmlformats.org/officeDocument/2006/relationships/tags" Target="../tags/tag1587.xml"/><Relationship Id="rId17" Type="http://schemas.openxmlformats.org/officeDocument/2006/relationships/tags" Target="../tags/tag1592.xml"/><Relationship Id="rId25" Type="http://schemas.openxmlformats.org/officeDocument/2006/relationships/tags" Target="../tags/tag1600.xml"/><Relationship Id="rId2" Type="http://schemas.openxmlformats.org/officeDocument/2006/relationships/tags" Target="../tags/tag1577.xml"/><Relationship Id="rId16" Type="http://schemas.openxmlformats.org/officeDocument/2006/relationships/tags" Target="../tags/tag1591.xml"/><Relationship Id="rId20" Type="http://schemas.openxmlformats.org/officeDocument/2006/relationships/tags" Target="../tags/tag1595.xml"/><Relationship Id="rId29" Type="http://schemas.openxmlformats.org/officeDocument/2006/relationships/notesSlide" Target="../notesSlides/notesSlide45.xml"/><Relationship Id="rId1" Type="http://schemas.openxmlformats.org/officeDocument/2006/relationships/tags" Target="../tags/tag1576.xml"/><Relationship Id="rId6" Type="http://schemas.openxmlformats.org/officeDocument/2006/relationships/tags" Target="../tags/tag1581.xml"/><Relationship Id="rId11" Type="http://schemas.openxmlformats.org/officeDocument/2006/relationships/tags" Target="../tags/tag1586.xml"/><Relationship Id="rId24" Type="http://schemas.openxmlformats.org/officeDocument/2006/relationships/tags" Target="../tags/tag1599.xml"/><Relationship Id="rId5" Type="http://schemas.openxmlformats.org/officeDocument/2006/relationships/tags" Target="../tags/tag1580.xml"/><Relationship Id="rId15" Type="http://schemas.openxmlformats.org/officeDocument/2006/relationships/tags" Target="../tags/tag1590.xml"/><Relationship Id="rId23" Type="http://schemas.openxmlformats.org/officeDocument/2006/relationships/tags" Target="../tags/tag1598.xml"/><Relationship Id="rId28" Type="http://schemas.openxmlformats.org/officeDocument/2006/relationships/slideLayout" Target="../slideLayouts/slideLayout5.xml"/><Relationship Id="rId10" Type="http://schemas.openxmlformats.org/officeDocument/2006/relationships/tags" Target="../tags/tag1585.xml"/><Relationship Id="rId19" Type="http://schemas.openxmlformats.org/officeDocument/2006/relationships/tags" Target="../tags/tag1594.xml"/><Relationship Id="rId4" Type="http://schemas.openxmlformats.org/officeDocument/2006/relationships/tags" Target="../tags/tag1579.xml"/><Relationship Id="rId9" Type="http://schemas.openxmlformats.org/officeDocument/2006/relationships/tags" Target="../tags/tag1584.xml"/><Relationship Id="rId14" Type="http://schemas.openxmlformats.org/officeDocument/2006/relationships/tags" Target="../tags/tag1589.xml"/><Relationship Id="rId22" Type="http://schemas.openxmlformats.org/officeDocument/2006/relationships/tags" Target="../tags/tag1597.xml"/><Relationship Id="rId27" Type="http://schemas.openxmlformats.org/officeDocument/2006/relationships/tags" Target="../tags/tag1602.xml"/><Relationship Id="rId30" Type="http://schemas.openxmlformats.org/officeDocument/2006/relationships/image" Target="../media/image3.png"/></Relationships>
</file>

<file path=ppt/slides/_rels/slide46.xml.rels><?xml version="1.0" encoding="UTF-8" standalone="yes"?>
<Relationships xmlns="http://schemas.openxmlformats.org/package/2006/relationships"><Relationship Id="rId8" Type="http://schemas.openxmlformats.org/officeDocument/2006/relationships/tags" Target="../tags/tag1610.xml"/><Relationship Id="rId13" Type="http://schemas.openxmlformats.org/officeDocument/2006/relationships/tags" Target="../tags/tag1615.xml"/><Relationship Id="rId18" Type="http://schemas.openxmlformats.org/officeDocument/2006/relationships/tags" Target="../tags/tag1620.xml"/><Relationship Id="rId26" Type="http://schemas.openxmlformats.org/officeDocument/2006/relationships/tags" Target="../tags/tag1628.xml"/><Relationship Id="rId3" Type="http://schemas.openxmlformats.org/officeDocument/2006/relationships/tags" Target="../tags/tag1605.xml"/><Relationship Id="rId21" Type="http://schemas.openxmlformats.org/officeDocument/2006/relationships/tags" Target="../tags/tag1623.xml"/><Relationship Id="rId7" Type="http://schemas.openxmlformats.org/officeDocument/2006/relationships/tags" Target="../tags/tag1609.xml"/><Relationship Id="rId12" Type="http://schemas.openxmlformats.org/officeDocument/2006/relationships/tags" Target="../tags/tag1614.xml"/><Relationship Id="rId17" Type="http://schemas.openxmlformats.org/officeDocument/2006/relationships/tags" Target="../tags/tag1619.xml"/><Relationship Id="rId25" Type="http://schemas.openxmlformats.org/officeDocument/2006/relationships/tags" Target="../tags/tag1627.xml"/><Relationship Id="rId2" Type="http://schemas.openxmlformats.org/officeDocument/2006/relationships/tags" Target="../tags/tag1604.xml"/><Relationship Id="rId16" Type="http://schemas.openxmlformats.org/officeDocument/2006/relationships/tags" Target="../tags/tag1618.xml"/><Relationship Id="rId20" Type="http://schemas.openxmlformats.org/officeDocument/2006/relationships/tags" Target="../tags/tag1622.xml"/><Relationship Id="rId29" Type="http://schemas.openxmlformats.org/officeDocument/2006/relationships/notesSlide" Target="../notesSlides/notesSlide46.xml"/><Relationship Id="rId1" Type="http://schemas.openxmlformats.org/officeDocument/2006/relationships/tags" Target="../tags/tag1603.xml"/><Relationship Id="rId6" Type="http://schemas.openxmlformats.org/officeDocument/2006/relationships/tags" Target="../tags/tag1608.xml"/><Relationship Id="rId11" Type="http://schemas.openxmlformats.org/officeDocument/2006/relationships/tags" Target="../tags/tag1613.xml"/><Relationship Id="rId24" Type="http://schemas.openxmlformats.org/officeDocument/2006/relationships/tags" Target="../tags/tag1626.xml"/><Relationship Id="rId5" Type="http://schemas.openxmlformats.org/officeDocument/2006/relationships/tags" Target="../tags/tag1607.xml"/><Relationship Id="rId15" Type="http://schemas.openxmlformats.org/officeDocument/2006/relationships/tags" Target="../tags/tag1617.xml"/><Relationship Id="rId23" Type="http://schemas.openxmlformats.org/officeDocument/2006/relationships/tags" Target="../tags/tag1625.xml"/><Relationship Id="rId28" Type="http://schemas.openxmlformats.org/officeDocument/2006/relationships/slideLayout" Target="../slideLayouts/slideLayout5.xml"/><Relationship Id="rId10" Type="http://schemas.openxmlformats.org/officeDocument/2006/relationships/tags" Target="../tags/tag1612.xml"/><Relationship Id="rId19" Type="http://schemas.openxmlformats.org/officeDocument/2006/relationships/tags" Target="../tags/tag1621.xml"/><Relationship Id="rId4" Type="http://schemas.openxmlformats.org/officeDocument/2006/relationships/tags" Target="../tags/tag1606.xml"/><Relationship Id="rId9" Type="http://schemas.openxmlformats.org/officeDocument/2006/relationships/tags" Target="../tags/tag1611.xml"/><Relationship Id="rId14" Type="http://schemas.openxmlformats.org/officeDocument/2006/relationships/tags" Target="../tags/tag1616.xml"/><Relationship Id="rId22" Type="http://schemas.openxmlformats.org/officeDocument/2006/relationships/tags" Target="../tags/tag1624.xml"/><Relationship Id="rId27" Type="http://schemas.openxmlformats.org/officeDocument/2006/relationships/tags" Target="../tags/tag1629.xml"/><Relationship Id="rId30" Type="http://schemas.openxmlformats.org/officeDocument/2006/relationships/image" Target="../media/image3.png"/></Relationships>
</file>

<file path=ppt/slides/_rels/slide47.xml.rels><?xml version="1.0" encoding="UTF-8" standalone="yes"?>
<Relationships xmlns="http://schemas.openxmlformats.org/package/2006/relationships"><Relationship Id="rId8" Type="http://schemas.openxmlformats.org/officeDocument/2006/relationships/tags" Target="../tags/tag1637.xml"/><Relationship Id="rId13" Type="http://schemas.openxmlformats.org/officeDocument/2006/relationships/tags" Target="../tags/tag1642.xml"/><Relationship Id="rId18" Type="http://schemas.openxmlformats.org/officeDocument/2006/relationships/tags" Target="../tags/tag1647.xml"/><Relationship Id="rId26" Type="http://schemas.openxmlformats.org/officeDocument/2006/relationships/tags" Target="../tags/tag1655.xml"/><Relationship Id="rId39" Type="http://schemas.openxmlformats.org/officeDocument/2006/relationships/tags" Target="../tags/tag1668.xml"/><Relationship Id="rId3" Type="http://schemas.openxmlformats.org/officeDocument/2006/relationships/tags" Target="../tags/tag1632.xml"/><Relationship Id="rId21" Type="http://schemas.openxmlformats.org/officeDocument/2006/relationships/tags" Target="../tags/tag1650.xml"/><Relationship Id="rId34" Type="http://schemas.openxmlformats.org/officeDocument/2006/relationships/tags" Target="../tags/tag1663.xml"/><Relationship Id="rId42" Type="http://schemas.openxmlformats.org/officeDocument/2006/relationships/notesSlide" Target="../notesSlides/notesSlide47.xml"/><Relationship Id="rId47" Type="http://schemas.openxmlformats.org/officeDocument/2006/relationships/diagramColors" Target="../diagrams/colors5.xml"/><Relationship Id="rId7" Type="http://schemas.openxmlformats.org/officeDocument/2006/relationships/tags" Target="../tags/tag1636.xml"/><Relationship Id="rId12" Type="http://schemas.openxmlformats.org/officeDocument/2006/relationships/tags" Target="../tags/tag1641.xml"/><Relationship Id="rId17" Type="http://schemas.openxmlformats.org/officeDocument/2006/relationships/tags" Target="../tags/tag1646.xml"/><Relationship Id="rId25" Type="http://schemas.openxmlformats.org/officeDocument/2006/relationships/tags" Target="../tags/tag1654.xml"/><Relationship Id="rId33" Type="http://schemas.openxmlformats.org/officeDocument/2006/relationships/tags" Target="../tags/tag1662.xml"/><Relationship Id="rId38" Type="http://schemas.openxmlformats.org/officeDocument/2006/relationships/tags" Target="../tags/tag1667.xml"/><Relationship Id="rId46" Type="http://schemas.openxmlformats.org/officeDocument/2006/relationships/diagramQuickStyle" Target="../diagrams/quickStyle5.xml"/><Relationship Id="rId2" Type="http://schemas.openxmlformats.org/officeDocument/2006/relationships/tags" Target="../tags/tag1631.xml"/><Relationship Id="rId16" Type="http://schemas.openxmlformats.org/officeDocument/2006/relationships/tags" Target="../tags/tag1645.xml"/><Relationship Id="rId20" Type="http://schemas.openxmlformats.org/officeDocument/2006/relationships/tags" Target="../tags/tag1649.xml"/><Relationship Id="rId29" Type="http://schemas.openxmlformats.org/officeDocument/2006/relationships/tags" Target="../tags/tag1658.xml"/><Relationship Id="rId41" Type="http://schemas.openxmlformats.org/officeDocument/2006/relationships/slideLayout" Target="../slideLayouts/slideLayout5.xml"/><Relationship Id="rId1" Type="http://schemas.openxmlformats.org/officeDocument/2006/relationships/tags" Target="../tags/tag1630.xml"/><Relationship Id="rId6" Type="http://schemas.openxmlformats.org/officeDocument/2006/relationships/tags" Target="../tags/tag1635.xml"/><Relationship Id="rId11" Type="http://schemas.openxmlformats.org/officeDocument/2006/relationships/tags" Target="../tags/tag1640.xml"/><Relationship Id="rId24" Type="http://schemas.openxmlformats.org/officeDocument/2006/relationships/tags" Target="../tags/tag1653.xml"/><Relationship Id="rId32" Type="http://schemas.openxmlformats.org/officeDocument/2006/relationships/tags" Target="../tags/tag1661.xml"/><Relationship Id="rId37" Type="http://schemas.openxmlformats.org/officeDocument/2006/relationships/tags" Target="../tags/tag1666.xml"/><Relationship Id="rId40" Type="http://schemas.openxmlformats.org/officeDocument/2006/relationships/tags" Target="../tags/tag1669.xml"/><Relationship Id="rId45" Type="http://schemas.openxmlformats.org/officeDocument/2006/relationships/diagramLayout" Target="../diagrams/layout5.xml"/><Relationship Id="rId5" Type="http://schemas.openxmlformats.org/officeDocument/2006/relationships/tags" Target="../tags/tag1634.xml"/><Relationship Id="rId15" Type="http://schemas.openxmlformats.org/officeDocument/2006/relationships/tags" Target="../tags/tag1644.xml"/><Relationship Id="rId23" Type="http://schemas.openxmlformats.org/officeDocument/2006/relationships/tags" Target="../tags/tag1652.xml"/><Relationship Id="rId28" Type="http://schemas.openxmlformats.org/officeDocument/2006/relationships/tags" Target="../tags/tag1657.xml"/><Relationship Id="rId36" Type="http://schemas.openxmlformats.org/officeDocument/2006/relationships/tags" Target="../tags/tag1665.xml"/><Relationship Id="rId10" Type="http://schemas.openxmlformats.org/officeDocument/2006/relationships/tags" Target="../tags/tag1639.xml"/><Relationship Id="rId19" Type="http://schemas.openxmlformats.org/officeDocument/2006/relationships/tags" Target="../tags/tag1648.xml"/><Relationship Id="rId31" Type="http://schemas.openxmlformats.org/officeDocument/2006/relationships/tags" Target="../tags/tag1660.xml"/><Relationship Id="rId44" Type="http://schemas.openxmlformats.org/officeDocument/2006/relationships/diagramData" Target="../diagrams/data5.xml"/><Relationship Id="rId4" Type="http://schemas.openxmlformats.org/officeDocument/2006/relationships/tags" Target="../tags/tag1633.xml"/><Relationship Id="rId9" Type="http://schemas.openxmlformats.org/officeDocument/2006/relationships/tags" Target="../tags/tag1638.xml"/><Relationship Id="rId14" Type="http://schemas.openxmlformats.org/officeDocument/2006/relationships/tags" Target="../tags/tag1643.xml"/><Relationship Id="rId22" Type="http://schemas.openxmlformats.org/officeDocument/2006/relationships/tags" Target="../tags/tag1651.xml"/><Relationship Id="rId27" Type="http://schemas.openxmlformats.org/officeDocument/2006/relationships/tags" Target="../tags/tag1656.xml"/><Relationship Id="rId30" Type="http://schemas.openxmlformats.org/officeDocument/2006/relationships/tags" Target="../tags/tag1659.xml"/><Relationship Id="rId35" Type="http://schemas.openxmlformats.org/officeDocument/2006/relationships/tags" Target="../tags/tag1664.xml"/><Relationship Id="rId43" Type="http://schemas.openxmlformats.org/officeDocument/2006/relationships/image" Target="../media/image3.png"/><Relationship Id="rId48" Type="http://schemas.microsoft.com/office/2007/relationships/diagramDrawing" Target="../diagrams/drawing5.xml"/></Relationships>
</file>

<file path=ppt/slides/_rels/slide48.xml.rels><?xml version="1.0" encoding="UTF-8" standalone="yes"?>
<Relationships xmlns="http://schemas.openxmlformats.org/package/2006/relationships"><Relationship Id="rId13" Type="http://schemas.openxmlformats.org/officeDocument/2006/relationships/tags" Target="../tags/tag1682.xml"/><Relationship Id="rId18" Type="http://schemas.openxmlformats.org/officeDocument/2006/relationships/tags" Target="../tags/tag1687.xml"/><Relationship Id="rId26" Type="http://schemas.openxmlformats.org/officeDocument/2006/relationships/tags" Target="../tags/tag1695.xml"/><Relationship Id="rId39" Type="http://schemas.openxmlformats.org/officeDocument/2006/relationships/tags" Target="../tags/tag1708.xml"/><Relationship Id="rId21" Type="http://schemas.openxmlformats.org/officeDocument/2006/relationships/tags" Target="../tags/tag1690.xml"/><Relationship Id="rId34" Type="http://schemas.openxmlformats.org/officeDocument/2006/relationships/tags" Target="../tags/tag1703.xml"/><Relationship Id="rId42" Type="http://schemas.openxmlformats.org/officeDocument/2006/relationships/tags" Target="../tags/tag1711.xml"/><Relationship Id="rId47" Type="http://schemas.openxmlformats.org/officeDocument/2006/relationships/tags" Target="../tags/tag1716.xml"/><Relationship Id="rId50" Type="http://schemas.openxmlformats.org/officeDocument/2006/relationships/tags" Target="../tags/tag1719.xml"/><Relationship Id="rId55" Type="http://schemas.openxmlformats.org/officeDocument/2006/relationships/tags" Target="../tags/tag1724.xml"/><Relationship Id="rId63" Type="http://schemas.openxmlformats.org/officeDocument/2006/relationships/tags" Target="../tags/tag1732.xml"/><Relationship Id="rId68" Type="http://schemas.openxmlformats.org/officeDocument/2006/relationships/tags" Target="../tags/tag1737.xml"/><Relationship Id="rId76" Type="http://schemas.openxmlformats.org/officeDocument/2006/relationships/tags" Target="../tags/tag1745.xml"/><Relationship Id="rId84" Type="http://schemas.openxmlformats.org/officeDocument/2006/relationships/tags" Target="../tags/tag1753.xml"/><Relationship Id="rId89" Type="http://schemas.openxmlformats.org/officeDocument/2006/relationships/tags" Target="../tags/tag1758.xml"/><Relationship Id="rId7" Type="http://schemas.openxmlformats.org/officeDocument/2006/relationships/tags" Target="../tags/tag1676.xml"/><Relationship Id="rId71" Type="http://schemas.openxmlformats.org/officeDocument/2006/relationships/tags" Target="../tags/tag1740.xml"/><Relationship Id="rId92" Type="http://schemas.openxmlformats.org/officeDocument/2006/relationships/notesSlide" Target="../notesSlides/notesSlide48.xml"/><Relationship Id="rId2" Type="http://schemas.openxmlformats.org/officeDocument/2006/relationships/tags" Target="../tags/tag1671.xml"/><Relationship Id="rId16" Type="http://schemas.openxmlformats.org/officeDocument/2006/relationships/tags" Target="../tags/tag1685.xml"/><Relationship Id="rId29" Type="http://schemas.openxmlformats.org/officeDocument/2006/relationships/tags" Target="../tags/tag1698.xml"/><Relationship Id="rId11" Type="http://schemas.openxmlformats.org/officeDocument/2006/relationships/tags" Target="../tags/tag1680.xml"/><Relationship Id="rId24" Type="http://schemas.openxmlformats.org/officeDocument/2006/relationships/tags" Target="../tags/tag1693.xml"/><Relationship Id="rId32" Type="http://schemas.openxmlformats.org/officeDocument/2006/relationships/tags" Target="../tags/tag1701.xml"/><Relationship Id="rId37" Type="http://schemas.openxmlformats.org/officeDocument/2006/relationships/tags" Target="../tags/tag1706.xml"/><Relationship Id="rId40" Type="http://schemas.openxmlformats.org/officeDocument/2006/relationships/tags" Target="../tags/tag1709.xml"/><Relationship Id="rId45" Type="http://schemas.openxmlformats.org/officeDocument/2006/relationships/tags" Target="../tags/tag1714.xml"/><Relationship Id="rId53" Type="http://schemas.openxmlformats.org/officeDocument/2006/relationships/tags" Target="../tags/tag1722.xml"/><Relationship Id="rId58" Type="http://schemas.openxmlformats.org/officeDocument/2006/relationships/tags" Target="../tags/tag1727.xml"/><Relationship Id="rId66" Type="http://schemas.openxmlformats.org/officeDocument/2006/relationships/tags" Target="../tags/tag1735.xml"/><Relationship Id="rId74" Type="http://schemas.openxmlformats.org/officeDocument/2006/relationships/tags" Target="../tags/tag1743.xml"/><Relationship Id="rId79" Type="http://schemas.openxmlformats.org/officeDocument/2006/relationships/tags" Target="../tags/tag1748.xml"/><Relationship Id="rId87" Type="http://schemas.openxmlformats.org/officeDocument/2006/relationships/tags" Target="../tags/tag1756.xml"/><Relationship Id="rId5" Type="http://schemas.openxmlformats.org/officeDocument/2006/relationships/tags" Target="../tags/tag1674.xml"/><Relationship Id="rId61" Type="http://schemas.openxmlformats.org/officeDocument/2006/relationships/tags" Target="../tags/tag1730.xml"/><Relationship Id="rId82" Type="http://schemas.openxmlformats.org/officeDocument/2006/relationships/tags" Target="../tags/tag1751.xml"/><Relationship Id="rId90" Type="http://schemas.openxmlformats.org/officeDocument/2006/relationships/tags" Target="../tags/tag1759.xml"/><Relationship Id="rId95" Type="http://schemas.openxmlformats.org/officeDocument/2006/relationships/image" Target="../media/image4.png"/><Relationship Id="rId19" Type="http://schemas.openxmlformats.org/officeDocument/2006/relationships/tags" Target="../tags/tag1688.xml"/><Relationship Id="rId14" Type="http://schemas.openxmlformats.org/officeDocument/2006/relationships/tags" Target="../tags/tag1683.xml"/><Relationship Id="rId22" Type="http://schemas.openxmlformats.org/officeDocument/2006/relationships/tags" Target="../tags/tag1691.xml"/><Relationship Id="rId27" Type="http://schemas.openxmlformats.org/officeDocument/2006/relationships/tags" Target="../tags/tag1696.xml"/><Relationship Id="rId30" Type="http://schemas.openxmlformats.org/officeDocument/2006/relationships/tags" Target="../tags/tag1699.xml"/><Relationship Id="rId35" Type="http://schemas.openxmlformats.org/officeDocument/2006/relationships/tags" Target="../tags/tag1704.xml"/><Relationship Id="rId43" Type="http://schemas.openxmlformats.org/officeDocument/2006/relationships/tags" Target="../tags/tag1712.xml"/><Relationship Id="rId48" Type="http://schemas.openxmlformats.org/officeDocument/2006/relationships/tags" Target="../tags/tag1717.xml"/><Relationship Id="rId56" Type="http://schemas.openxmlformats.org/officeDocument/2006/relationships/tags" Target="../tags/tag1725.xml"/><Relationship Id="rId64" Type="http://schemas.openxmlformats.org/officeDocument/2006/relationships/tags" Target="../tags/tag1733.xml"/><Relationship Id="rId69" Type="http://schemas.openxmlformats.org/officeDocument/2006/relationships/tags" Target="../tags/tag1738.xml"/><Relationship Id="rId77" Type="http://schemas.openxmlformats.org/officeDocument/2006/relationships/tags" Target="../tags/tag1746.xml"/><Relationship Id="rId8" Type="http://schemas.openxmlformats.org/officeDocument/2006/relationships/tags" Target="../tags/tag1677.xml"/><Relationship Id="rId51" Type="http://schemas.openxmlformats.org/officeDocument/2006/relationships/tags" Target="../tags/tag1720.xml"/><Relationship Id="rId72" Type="http://schemas.openxmlformats.org/officeDocument/2006/relationships/tags" Target="../tags/tag1741.xml"/><Relationship Id="rId80" Type="http://schemas.openxmlformats.org/officeDocument/2006/relationships/tags" Target="../tags/tag1749.xml"/><Relationship Id="rId85" Type="http://schemas.openxmlformats.org/officeDocument/2006/relationships/tags" Target="../tags/tag1754.xml"/><Relationship Id="rId93" Type="http://schemas.openxmlformats.org/officeDocument/2006/relationships/image" Target="../media/image3.png"/><Relationship Id="rId3" Type="http://schemas.openxmlformats.org/officeDocument/2006/relationships/tags" Target="../tags/tag1672.xml"/><Relationship Id="rId12" Type="http://schemas.openxmlformats.org/officeDocument/2006/relationships/tags" Target="../tags/tag1681.xml"/><Relationship Id="rId17" Type="http://schemas.openxmlformats.org/officeDocument/2006/relationships/tags" Target="../tags/tag1686.xml"/><Relationship Id="rId25" Type="http://schemas.openxmlformats.org/officeDocument/2006/relationships/tags" Target="../tags/tag1694.xml"/><Relationship Id="rId33" Type="http://schemas.openxmlformats.org/officeDocument/2006/relationships/tags" Target="../tags/tag1702.xml"/><Relationship Id="rId38" Type="http://schemas.openxmlformats.org/officeDocument/2006/relationships/tags" Target="../tags/tag1707.xml"/><Relationship Id="rId46" Type="http://schemas.openxmlformats.org/officeDocument/2006/relationships/tags" Target="../tags/tag1715.xml"/><Relationship Id="rId59" Type="http://schemas.openxmlformats.org/officeDocument/2006/relationships/tags" Target="../tags/tag1728.xml"/><Relationship Id="rId67" Type="http://schemas.openxmlformats.org/officeDocument/2006/relationships/tags" Target="../tags/tag1736.xml"/><Relationship Id="rId20" Type="http://schemas.openxmlformats.org/officeDocument/2006/relationships/tags" Target="../tags/tag1689.xml"/><Relationship Id="rId41" Type="http://schemas.openxmlformats.org/officeDocument/2006/relationships/tags" Target="../tags/tag1710.xml"/><Relationship Id="rId54" Type="http://schemas.openxmlformats.org/officeDocument/2006/relationships/tags" Target="../tags/tag1723.xml"/><Relationship Id="rId62" Type="http://schemas.openxmlformats.org/officeDocument/2006/relationships/tags" Target="../tags/tag1731.xml"/><Relationship Id="rId70" Type="http://schemas.openxmlformats.org/officeDocument/2006/relationships/tags" Target="../tags/tag1739.xml"/><Relationship Id="rId75" Type="http://schemas.openxmlformats.org/officeDocument/2006/relationships/tags" Target="../tags/tag1744.xml"/><Relationship Id="rId83" Type="http://schemas.openxmlformats.org/officeDocument/2006/relationships/tags" Target="../tags/tag1752.xml"/><Relationship Id="rId88" Type="http://schemas.openxmlformats.org/officeDocument/2006/relationships/tags" Target="../tags/tag1757.xml"/><Relationship Id="rId91" Type="http://schemas.openxmlformats.org/officeDocument/2006/relationships/slideLayout" Target="../slideLayouts/slideLayout5.xml"/><Relationship Id="rId96" Type="http://schemas.openxmlformats.org/officeDocument/2006/relationships/image" Target="../media/image6.png"/><Relationship Id="rId1" Type="http://schemas.openxmlformats.org/officeDocument/2006/relationships/tags" Target="../tags/tag1670.xml"/><Relationship Id="rId6" Type="http://schemas.openxmlformats.org/officeDocument/2006/relationships/tags" Target="../tags/tag1675.xml"/><Relationship Id="rId15" Type="http://schemas.openxmlformats.org/officeDocument/2006/relationships/tags" Target="../tags/tag1684.xml"/><Relationship Id="rId23" Type="http://schemas.openxmlformats.org/officeDocument/2006/relationships/tags" Target="../tags/tag1692.xml"/><Relationship Id="rId28" Type="http://schemas.openxmlformats.org/officeDocument/2006/relationships/tags" Target="../tags/tag1697.xml"/><Relationship Id="rId36" Type="http://schemas.openxmlformats.org/officeDocument/2006/relationships/tags" Target="../tags/tag1705.xml"/><Relationship Id="rId49" Type="http://schemas.openxmlformats.org/officeDocument/2006/relationships/tags" Target="../tags/tag1718.xml"/><Relationship Id="rId57" Type="http://schemas.openxmlformats.org/officeDocument/2006/relationships/tags" Target="../tags/tag1726.xml"/><Relationship Id="rId10" Type="http://schemas.openxmlformats.org/officeDocument/2006/relationships/tags" Target="../tags/tag1679.xml"/><Relationship Id="rId31" Type="http://schemas.openxmlformats.org/officeDocument/2006/relationships/tags" Target="../tags/tag1700.xml"/><Relationship Id="rId44" Type="http://schemas.openxmlformats.org/officeDocument/2006/relationships/tags" Target="../tags/tag1713.xml"/><Relationship Id="rId52" Type="http://schemas.openxmlformats.org/officeDocument/2006/relationships/tags" Target="../tags/tag1721.xml"/><Relationship Id="rId60" Type="http://schemas.openxmlformats.org/officeDocument/2006/relationships/tags" Target="../tags/tag1729.xml"/><Relationship Id="rId65" Type="http://schemas.openxmlformats.org/officeDocument/2006/relationships/tags" Target="../tags/tag1734.xml"/><Relationship Id="rId73" Type="http://schemas.openxmlformats.org/officeDocument/2006/relationships/tags" Target="../tags/tag1742.xml"/><Relationship Id="rId78" Type="http://schemas.openxmlformats.org/officeDocument/2006/relationships/tags" Target="../tags/tag1747.xml"/><Relationship Id="rId81" Type="http://schemas.openxmlformats.org/officeDocument/2006/relationships/tags" Target="../tags/tag1750.xml"/><Relationship Id="rId86" Type="http://schemas.openxmlformats.org/officeDocument/2006/relationships/tags" Target="../tags/tag1755.xml"/><Relationship Id="rId94" Type="http://schemas.openxmlformats.org/officeDocument/2006/relationships/image" Target="../media/image5.jpeg"/><Relationship Id="rId4" Type="http://schemas.openxmlformats.org/officeDocument/2006/relationships/tags" Target="../tags/tag1673.xml"/><Relationship Id="rId9" Type="http://schemas.openxmlformats.org/officeDocument/2006/relationships/tags" Target="../tags/tag1678.xml"/></Relationships>
</file>

<file path=ppt/slides/_rels/slide49.xml.rels><?xml version="1.0" encoding="UTF-8" standalone="yes"?>
<Relationships xmlns="http://schemas.openxmlformats.org/package/2006/relationships"><Relationship Id="rId8" Type="http://schemas.openxmlformats.org/officeDocument/2006/relationships/tags" Target="../tags/tag1767.xml"/><Relationship Id="rId13" Type="http://schemas.openxmlformats.org/officeDocument/2006/relationships/tags" Target="../tags/tag1772.xml"/><Relationship Id="rId18" Type="http://schemas.openxmlformats.org/officeDocument/2006/relationships/tags" Target="../tags/tag1777.xml"/><Relationship Id="rId26" Type="http://schemas.openxmlformats.org/officeDocument/2006/relationships/tags" Target="../tags/tag1785.xml"/><Relationship Id="rId3" Type="http://schemas.openxmlformats.org/officeDocument/2006/relationships/tags" Target="../tags/tag1762.xml"/><Relationship Id="rId21" Type="http://schemas.openxmlformats.org/officeDocument/2006/relationships/tags" Target="../tags/tag1780.xml"/><Relationship Id="rId7" Type="http://schemas.openxmlformats.org/officeDocument/2006/relationships/tags" Target="../tags/tag1766.xml"/><Relationship Id="rId12" Type="http://schemas.openxmlformats.org/officeDocument/2006/relationships/tags" Target="../tags/tag1771.xml"/><Relationship Id="rId17" Type="http://schemas.openxmlformats.org/officeDocument/2006/relationships/tags" Target="../tags/tag1776.xml"/><Relationship Id="rId25" Type="http://schemas.openxmlformats.org/officeDocument/2006/relationships/tags" Target="../tags/tag1784.xml"/><Relationship Id="rId2" Type="http://schemas.openxmlformats.org/officeDocument/2006/relationships/tags" Target="../tags/tag1761.xml"/><Relationship Id="rId16" Type="http://schemas.openxmlformats.org/officeDocument/2006/relationships/tags" Target="../tags/tag1775.xml"/><Relationship Id="rId20" Type="http://schemas.openxmlformats.org/officeDocument/2006/relationships/tags" Target="../tags/tag1779.xml"/><Relationship Id="rId29" Type="http://schemas.openxmlformats.org/officeDocument/2006/relationships/notesSlide" Target="../notesSlides/notesSlide49.xml"/><Relationship Id="rId1" Type="http://schemas.openxmlformats.org/officeDocument/2006/relationships/tags" Target="../tags/tag1760.xml"/><Relationship Id="rId6" Type="http://schemas.openxmlformats.org/officeDocument/2006/relationships/tags" Target="../tags/tag1765.xml"/><Relationship Id="rId11" Type="http://schemas.openxmlformats.org/officeDocument/2006/relationships/tags" Target="../tags/tag1770.xml"/><Relationship Id="rId24" Type="http://schemas.openxmlformats.org/officeDocument/2006/relationships/tags" Target="../tags/tag1783.xml"/><Relationship Id="rId5" Type="http://schemas.openxmlformats.org/officeDocument/2006/relationships/tags" Target="../tags/tag1764.xml"/><Relationship Id="rId15" Type="http://schemas.openxmlformats.org/officeDocument/2006/relationships/tags" Target="../tags/tag1774.xml"/><Relationship Id="rId23" Type="http://schemas.openxmlformats.org/officeDocument/2006/relationships/tags" Target="../tags/tag1782.xml"/><Relationship Id="rId28" Type="http://schemas.openxmlformats.org/officeDocument/2006/relationships/slideLayout" Target="../slideLayouts/slideLayout5.xml"/><Relationship Id="rId10" Type="http://schemas.openxmlformats.org/officeDocument/2006/relationships/tags" Target="../tags/tag1769.xml"/><Relationship Id="rId19" Type="http://schemas.openxmlformats.org/officeDocument/2006/relationships/tags" Target="../tags/tag1778.xml"/><Relationship Id="rId4" Type="http://schemas.openxmlformats.org/officeDocument/2006/relationships/tags" Target="../tags/tag1763.xml"/><Relationship Id="rId9" Type="http://schemas.openxmlformats.org/officeDocument/2006/relationships/tags" Target="../tags/tag1768.xml"/><Relationship Id="rId14" Type="http://schemas.openxmlformats.org/officeDocument/2006/relationships/tags" Target="../tags/tag1773.xml"/><Relationship Id="rId22" Type="http://schemas.openxmlformats.org/officeDocument/2006/relationships/tags" Target="../tags/tag1781.xml"/><Relationship Id="rId27" Type="http://schemas.openxmlformats.org/officeDocument/2006/relationships/tags" Target="../tags/tag1786.xml"/><Relationship Id="rId30" Type="http://schemas.openxmlformats.org/officeDocument/2006/relationships/image" Target="../media/image3.png"/></Relationships>
</file>

<file path=ppt/slides/_rels/slide5.xml.rels><?xml version="1.0" encoding="UTF-8" standalone="yes"?>
<Relationships xmlns="http://schemas.openxmlformats.org/package/2006/relationships"><Relationship Id="rId13" Type="http://schemas.openxmlformats.org/officeDocument/2006/relationships/tags" Target="../tags/tag71.xml"/><Relationship Id="rId18" Type="http://schemas.openxmlformats.org/officeDocument/2006/relationships/tags" Target="../tags/tag76.xml"/><Relationship Id="rId26" Type="http://schemas.openxmlformats.org/officeDocument/2006/relationships/tags" Target="../tags/tag84.xml"/><Relationship Id="rId39" Type="http://schemas.openxmlformats.org/officeDocument/2006/relationships/tags" Target="../tags/tag97.xml"/><Relationship Id="rId21" Type="http://schemas.openxmlformats.org/officeDocument/2006/relationships/tags" Target="../tags/tag79.xml"/><Relationship Id="rId34" Type="http://schemas.openxmlformats.org/officeDocument/2006/relationships/tags" Target="../tags/tag92.xml"/><Relationship Id="rId42" Type="http://schemas.openxmlformats.org/officeDocument/2006/relationships/tags" Target="../tags/tag100.xml"/><Relationship Id="rId47" Type="http://schemas.openxmlformats.org/officeDocument/2006/relationships/tags" Target="../tags/tag105.xml"/><Relationship Id="rId50" Type="http://schemas.openxmlformats.org/officeDocument/2006/relationships/tags" Target="../tags/tag108.xml"/><Relationship Id="rId55" Type="http://schemas.openxmlformats.org/officeDocument/2006/relationships/tags" Target="../tags/tag113.xml"/><Relationship Id="rId63" Type="http://schemas.openxmlformats.org/officeDocument/2006/relationships/tags" Target="../tags/tag121.xml"/><Relationship Id="rId68" Type="http://schemas.openxmlformats.org/officeDocument/2006/relationships/tags" Target="../tags/tag126.xml"/><Relationship Id="rId76" Type="http://schemas.openxmlformats.org/officeDocument/2006/relationships/tags" Target="../tags/tag134.xml"/><Relationship Id="rId7" Type="http://schemas.openxmlformats.org/officeDocument/2006/relationships/tags" Target="../tags/tag65.xml"/><Relationship Id="rId71" Type="http://schemas.openxmlformats.org/officeDocument/2006/relationships/tags" Target="../tags/tag129.xml"/><Relationship Id="rId2" Type="http://schemas.openxmlformats.org/officeDocument/2006/relationships/tags" Target="../tags/tag60.xml"/><Relationship Id="rId16" Type="http://schemas.openxmlformats.org/officeDocument/2006/relationships/tags" Target="../tags/tag74.xml"/><Relationship Id="rId29" Type="http://schemas.openxmlformats.org/officeDocument/2006/relationships/tags" Target="../tags/tag87.xml"/><Relationship Id="rId11" Type="http://schemas.openxmlformats.org/officeDocument/2006/relationships/tags" Target="../tags/tag69.xml"/><Relationship Id="rId24" Type="http://schemas.openxmlformats.org/officeDocument/2006/relationships/tags" Target="../tags/tag82.xml"/><Relationship Id="rId32" Type="http://schemas.openxmlformats.org/officeDocument/2006/relationships/tags" Target="../tags/tag90.xml"/><Relationship Id="rId37" Type="http://schemas.openxmlformats.org/officeDocument/2006/relationships/tags" Target="../tags/tag95.xml"/><Relationship Id="rId40" Type="http://schemas.openxmlformats.org/officeDocument/2006/relationships/tags" Target="../tags/tag98.xml"/><Relationship Id="rId45" Type="http://schemas.openxmlformats.org/officeDocument/2006/relationships/tags" Target="../tags/tag103.xml"/><Relationship Id="rId53" Type="http://schemas.openxmlformats.org/officeDocument/2006/relationships/tags" Target="../tags/tag111.xml"/><Relationship Id="rId58" Type="http://schemas.openxmlformats.org/officeDocument/2006/relationships/tags" Target="../tags/tag116.xml"/><Relationship Id="rId66" Type="http://schemas.openxmlformats.org/officeDocument/2006/relationships/tags" Target="../tags/tag124.xml"/><Relationship Id="rId74" Type="http://schemas.openxmlformats.org/officeDocument/2006/relationships/tags" Target="../tags/tag132.xml"/><Relationship Id="rId79" Type="http://schemas.openxmlformats.org/officeDocument/2006/relationships/image" Target="../media/image3.png"/><Relationship Id="rId5" Type="http://schemas.openxmlformats.org/officeDocument/2006/relationships/tags" Target="../tags/tag63.xml"/><Relationship Id="rId61" Type="http://schemas.openxmlformats.org/officeDocument/2006/relationships/tags" Target="../tags/tag119.xml"/><Relationship Id="rId10" Type="http://schemas.openxmlformats.org/officeDocument/2006/relationships/tags" Target="../tags/tag68.xml"/><Relationship Id="rId19" Type="http://schemas.openxmlformats.org/officeDocument/2006/relationships/tags" Target="../tags/tag77.xml"/><Relationship Id="rId31" Type="http://schemas.openxmlformats.org/officeDocument/2006/relationships/tags" Target="../tags/tag89.xml"/><Relationship Id="rId44" Type="http://schemas.openxmlformats.org/officeDocument/2006/relationships/tags" Target="../tags/tag102.xml"/><Relationship Id="rId52" Type="http://schemas.openxmlformats.org/officeDocument/2006/relationships/tags" Target="../tags/tag110.xml"/><Relationship Id="rId60" Type="http://schemas.openxmlformats.org/officeDocument/2006/relationships/tags" Target="../tags/tag118.xml"/><Relationship Id="rId65" Type="http://schemas.openxmlformats.org/officeDocument/2006/relationships/tags" Target="../tags/tag123.xml"/><Relationship Id="rId73" Type="http://schemas.openxmlformats.org/officeDocument/2006/relationships/tags" Target="../tags/tag131.xml"/><Relationship Id="rId78" Type="http://schemas.openxmlformats.org/officeDocument/2006/relationships/notesSlide" Target="../notesSlides/notesSlide5.xml"/><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tags" Target="../tags/tag72.xml"/><Relationship Id="rId22" Type="http://schemas.openxmlformats.org/officeDocument/2006/relationships/tags" Target="../tags/tag80.xml"/><Relationship Id="rId27" Type="http://schemas.openxmlformats.org/officeDocument/2006/relationships/tags" Target="../tags/tag85.xml"/><Relationship Id="rId30" Type="http://schemas.openxmlformats.org/officeDocument/2006/relationships/tags" Target="../tags/tag88.xml"/><Relationship Id="rId35" Type="http://schemas.openxmlformats.org/officeDocument/2006/relationships/tags" Target="../tags/tag93.xml"/><Relationship Id="rId43" Type="http://schemas.openxmlformats.org/officeDocument/2006/relationships/tags" Target="../tags/tag101.xml"/><Relationship Id="rId48" Type="http://schemas.openxmlformats.org/officeDocument/2006/relationships/tags" Target="../tags/tag106.xml"/><Relationship Id="rId56" Type="http://schemas.openxmlformats.org/officeDocument/2006/relationships/tags" Target="../tags/tag114.xml"/><Relationship Id="rId64" Type="http://schemas.openxmlformats.org/officeDocument/2006/relationships/tags" Target="../tags/tag122.xml"/><Relationship Id="rId69" Type="http://schemas.openxmlformats.org/officeDocument/2006/relationships/tags" Target="../tags/tag127.xml"/><Relationship Id="rId77" Type="http://schemas.openxmlformats.org/officeDocument/2006/relationships/slideLayout" Target="../slideLayouts/slideLayout4.xml"/><Relationship Id="rId8" Type="http://schemas.openxmlformats.org/officeDocument/2006/relationships/tags" Target="../tags/tag66.xml"/><Relationship Id="rId51" Type="http://schemas.openxmlformats.org/officeDocument/2006/relationships/tags" Target="../tags/tag109.xml"/><Relationship Id="rId72" Type="http://schemas.openxmlformats.org/officeDocument/2006/relationships/tags" Target="../tags/tag130.xml"/><Relationship Id="rId3" Type="http://schemas.openxmlformats.org/officeDocument/2006/relationships/tags" Target="../tags/tag61.xml"/><Relationship Id="rId12" Type="http://schemas.openxmlformats.org/officeDocument/2006/relationships/tags" Target="../tags/tag70.xml"/><Relationship Id="rId17" Type="http://schemas.openxmlformats.org/officeDocument/2006/relationships/tags" Target="../tags/tag75.xml"/><Relationship Id="rId25" Type="http://schemas.openxmlformats.org/officeDocument/2006/relationships/tags" Target="../tags/tag83.xml"/><Relationship Id="rId33" Type="http://schemas.openxmlformats.org/officeDocument/2006/relationships/tags" Target="../tags/tag91.xml"/><Relationship Id="rId38" Type="http://schemas.openxmlformats.org/officeDocument/2006/relationships/tags" Target="../tags/tag96.xml"/><Relationship Id="rId46" Type="http://schemas.openxmlformats.org/officeDocument/2006/relationships/tags" Target="../tags/tag104.xml"/><Relationship Id="rId59" Type="http://schemas.openxmlformats.org/officeDocument/2006/relationships/tags" Target="../tags/tag117.xml"/><Relationship Id="rId67" Type="http://schemas.openxmlformats.org/officeDocument/2006/relationships/tags" Target="../tags/tag125.xml"/><Relationship Id="rId20" Type="http://schemas.openxmlformats.org/officeDocument/2006/relationships/tags" Target="../tags/tag78.xml"/><Relationship Id="rId41" Type="http://schemas.openxmlformats.org/officeDocument/2006/relationships/tags" Target="../tags/tag99.xml"/><Relationship Id="rId54" Type="http://schemas.openxmlformats.org/officeDocument/2006/relationships/tags" Target="../tags/tag112.xml"/><Relationship Id="rId62" Type="http://schemas.openxmlformats.org/officeDocument/2006/relationships/tags" Target="../tags/tag120.xml"/><Relationship Id="rId70" Type="http://schemas.openxmlformats.org/officeDocument/2006/relationships/tags" Target="../tags/tag128.xml"/><Relationship Id="rId75" Type="http://schemas.openxmlformats.org/officeDocument/2006/relationships/tags" Target="../tags/tag133.xml"/><Relationship Id="rId1" Type="http://schemas.openxmlformats.org/officeDocument/2006/relationships/tags" Target="../tags/tag59.xml"/><Relationship Id="rId6" Type="http://schemas.openxmlformats.org/officeDocument/2006/relationships/tags" Target="../tags/tag64.xml"/><Relationship Id="rId15" Type="http://schemas.openxmlformats.org/officeDocument/2006/relationships/tags" Target="../tags/tag73.xml"/><Relationship Id="rId23" Type="http://schemas.openxmlformats.org/officeDocument/2006/relationships/tags" Target="../tags/tag81.xml"/><Relationship Id="rId28" Type="http://schemas.openxmlformats.org/officeDocument/2006/relationships/tags" Target="../tags/tag86.xml"/><Relationship Id="rId36" Type="http://schemas.openxmlformats.org/officeDocument/2006/relationships/tags" Target="../tags/tag94.xml"/><Relationship Id="rId49" Type="http://schemas.openxmlformats.org/officeDocument/2006/relationships/tags" Target="../tags/tag107.xml"/><Relationship Id="rId57" Type="http://schemas.openxmlformats.org/officeDocument/2006/relationships/tags" Target="../tags/tag115.xml"/></Relationships>
</file>

<file path=ppt/slides/_rels/slide6.xml.rels><?xml version="1.0" encoding="UTF-8" standalone="yes"?>
<Relationships xmlns="http://schemas.openxmlformats.org/package/2006/relationships"><Relationship Id="rId13" Type="http://schemas.openxmlformats.org/officeDocument/2006/relationships/tags" Target="../tags/tag147.xml"/><Relationship Id="rId18" Type="http://schemas.openxmlformats.org/officeDocument/2006/relationships/tags" Target="../tags/tag152.xml"/><Relationship Id="rId26" Type="http://schemas.openxmlformats.org/officeDocument/2006/relationships/tags" Target="../tags/tag160.xml"/><Relationship Id="rId39" Type="http://schemas.openxmlformats.org/officeDocument/2006/relationships/tags" Target="../tags/tag173.xml"/><Relationship Id="rId21" Type="http://schemas.openxmlformats.org/officeDocument/2006/relationships/tags" Target="../tags/tag155.xml"/><Relationship Id="rId34" Type="http://schemas.openxmlformats.org/officeDocument/2006/relationships/tags" Target="../tags/tag168.xml"/><Relationship Id="rId42" Type="http://schemas.openxmlformats.org/officeDocument/2006/relationships/tags" Target="../tags/tag176.xml"/><Relationship Id="rId47" Type="http://schemas.openxmlformats.org/officeDocument/2006/relationships/tags" Target="../tags/tag181.xml"/><Relationship Id="rId50" Type="http://schemas.openxmlformats.org/officeDocument/2006/relationships/tags" Target="../tags/tag184.xml"/><Relationship Id="rId55" Type="http://schemas.openxmlformats.org/officeDocument/2006/relationships/tags" Target="../tags/tag189.xml"/><Relationship Id="rId63" Type="http://schemas.openxmlformats.org/officeDocument/2006/relationships/tags" Target="../tags/tag197.xml"/><Relationship Id="rId68" Type="http://schemas.openxmlformats.org/officeDocument/2006/relationships/tags" Target="../tags/tag202.xml"/><Relationship Id="rId76" Type="http://schemas.openxmlformats.org/officeDocument/2006/relationships/notesSlide" Target="../notesSlides/notesSlide6.xml"/><Relationship Id="rId7" Type="http://schemas.openxmlformats.org/officeDocument/2006/relationships/tags" Target="../tags/tag141.xml"/><Relationship Id="rId71" Type="http://schemas.openxmlformats.org/officeDocument/2006/relationships/tags" Target="../tags/tag205.xml"/><Relationship Id="rId2" Type="http://schemas.openxmlformats.org/officeDocument/2006/relationships/tags" Target="../tags/tag136.xml"/><Relationship Id="rId16" Type="http://schemas.openxmlformats.org/officeDocument/2006/relationships/tags" Target="../tags/tag150.xml"/><Relationship Id="rId29" Type="http://schemas.openxmlformats.org/officeDocument/2006/relationships/tags" Target="../tags/tag163.xml"/><Relationship Id="rId11" Type="http://schemas.openxmlformats.org/officeDocument/2006/relationships/tags" Target="../tags/tag145.xml"/><Relationship Id="rId24" Type="http://schemas.openxmlformats.org/officeDocument/2006/relationships/tags" Target="../tags/tag158.xml"/><Relationship Id="rId32" Type="http://schemas.openxmlformats.org/officeDocument/2006/relationships/tags" Target="../tags/tag166.xml"/><Relationship Id="rId37" Type="http://schemas.openxmlformats.org/officeDocument/2006/relationships/tags" Target="../tags/tag171.xml"/><Relationship Id="rId40" Type="http://schemas.openxmlformats.org/officeDocument/2006/relationships/tags" Target="../tags/tag174.xml"/><Relationship Id="rId45" Type="http://schemas.openxmlformats.org/officeDocument/2006/relationships/tags" Target="../tags/tag179.xml"/><Relationship Id="rId53" Type="http://schemas.openxmlformats.org/officeDocument/2006/relationships/tags" Target="../tags/tag187.xml"/><Relationship Id="rId58" Type="http://schemas.openxmlformats.org/officeDocument/2006/relationships/tags" Target="../tags/tag192.xml"/><Relationship Id="rId66" Type="http://schemas.openxmlformats.org/officeDocument/2006/relationships/tags" Target="../tags/tag200.xml"/><Relationship Id="rId74" Type="http://schemas.openxmlformats.org/officeDocument/2006/relationships/tags" Target="../tags/tag208.xml"/><Relationship Id="rId5" Type="http://schemas.openxmlformats.org/officeDocument/2006/relationships/tags" Target="../tags/tag139.xml"/><Relationship Id="rId15" Type="http://schemas.openxmlformats.org/officeDocument/2006/relationships/tags" Target="../tags/tag149.xml"/><Relationship Id="rId23" Type="http://schemas.openxmlformats.org/officeDocument/2006/relationships/tags" Target="../tags/tag157.xml"/><Relationship Id="rId28" Type="http://schemas.openxmlformats.org/officeDocument/2006/relationships/tags" Target="../tags/tag162.xml"/><Relationship Id="rId36" Type="http://schemas.openxmlformats.org/officeDocument/2006/relationships/tags" Target="../tags/tag170.xml"/><Relationship Id="rId49" Type="http://schemas.openxmlformats.org/officeDocument/2006/relationships/tags" Target="../tags/tag183.xml"/><Relationship Id="rId57" Type="http://schemas.openxmlformats.org/officeDocument/2006/relationships/tags" Target="../tags/tag191.xml"/><Relationship Id="rId61" Type="http://schemas.openxmlformats.org/officeDocument/2006/relationships/tags" Target="../tags/tag195.xml"/><Relationship Id="rId10" Type="http://schemas.openxmlformats.org/officeDocument/2006/relationships/tags" Target="../tags/tag144.xml"/><Relationship Id="rId19" Type="http://schemas.openxmlformats.org/officeDocument/2006/relationships/tags" Target="../tags/tag153.xml"/><Relationship Id="rId31" Type="http://schemas.openxmlformats.org/officeDocument/2006/relationships/tags" Target="../tags/tag165.xml"/><Relationship Id="rId44" Type="http://schemas.openxmlformats.org/officeDocument/2006/relationships/tags" Target="../tags/tag178.xml"/><Relationship Id="rId52" Type="http://schemas.openxmlformats.org/officeDocument/2006/relationships/tags" Target="../tags/tag186.xml"/><Relationship Id="rId60" Type="http://schemas.openxmlformats.org/officeDocument/2006/relationships/tags" Target="../tags/tag194.xml"/><Relationship Id="rId65" Type="http://schemas.openxmlformats.org/officeDocument/2006/relationships/tags" Target="../tags/tag199.xml"/><Relationship Id="rId73" Type="http://schemas.openxmlformats.org/officeDocument/2006/relationships/tags" Target="../tags/tag207.xml"/><Relationship Id="rId4" Type="http://schemas.openxmlformats.org/officeDocument/2006/relationships/tags" Target="../tags/tag138.xml"/><Relationship Id="rId9" Type="http://schemas.openxmlformats.org/officeDocument/2006/relationships/tags" Target="../tags/tag143.xml"/><Relationship Id="rId14" Type="http://schemas.openxmlformats.org/officeDocument/2006/relationships/tags" Target="../tags/tag148.xml"/><Relationship Id="rId22" Type="http://schemas.openxmlformats.org/officeDocument/2006/relationships/tags" Target="../tags/tag156.xml"/><Relationship Id="rId27" Type="http://schemas.openxmlformats.org/officeDocument/2006/relationships/tags" Target="../tags/tag161.xml"/><Relationship Id="rId30" Type="http://schemas.openxmlformats.org/officeDocument/2006/relationships/tags" Target="../tags/tag164.xml"/><Relationship Id="rId35" Type="http://schemas.openxmlformats.org/officeDocument/2006/relationships/tags" Target="../tags/tag169.xml"/><Relationship Id="rId43" Type="http://schemas.openxmlformats.org/officeDocument/2006/relationships/tags" Target="../tags/tag177.xml"/><Relationship Id="rId48" Type="http://schemas.openxmlformats.org/officeDocument/2006/relationships/tags" Target="../tags/tag182.xml"/><Relationship Id="rId56" Type="http://schemas.openxmlformats.org/officeDocument/2006/relationships/tags" Target="../tags/tag190.xml"/><Relationship Id="rId64" Type="http://schemas.openxmlformats.org/officeDocument/2006/relationships/tags" Target="../tags/tag198.xml"/><Relationship Id="rId69" Type="http://schemas.openxmlformats.org/officeDocument/2006/relationships/tags" Target="../tags/tag203.xml"/><Relationship Id="rId77" Type="http://schemas.openxmlformats.org/officeDocument/2006/relationships/image" Target="../media/image3.png"/><Relationship Id="rId8" Type="http://schemas.openxmlformats.org/officeDocument/2006/relationships/tags" Target="../tags/tag142.xml"/><Relationship Id="rId51" Type="http://schemas.openxmlformats.org/officeDocument/2006/relationships/tags" Target="../tags/tag185.xml"/><Relationship Id="rId72" Type="http://schemas.openxmlformats.org/officeDocument/2006/relationships/tags" Target="../tags/tag206.xml"/><Relationship Id="rId3" Type="http://schemas.openxmlformats.org/officeDocument/2006/relationships/tags" Target="../tags/tag137.xml"/><Relationship Id="rId12" Type="http://schemas.openxmlformats.org/officeDocument/2006/relationships/tags" Target="../tags/tag146.xml"/><Relationship Id="rId17" Type="http://schemas.openxmlformats.org/officeDocument/2006/relationships/tags" Target="../tags/tag151.xml"/><Relationship Id="rId25" Type="http://schemas.openxmlformats.org/officeDocument/2006/relationships/tags" Target="../tags/tag159.xml"/><Relationship Id="rId33" Type="http://schemas.openxmlformats.org/officeDocument/2006/relationships/tags" Target="../tags/tag167.xml"/><Relationship Id="rId38" Type="http://schemas.openxmlformats.org/officeDocument/2006/relationships/tags" Target="../tags/tag172.xml"/><Relationship Id="rId46" Type="http://schemas.openxmlformats.org/officeDocument/2006/relationships/tags" Target="../tags/tag180.xml"/><Relationship Id="rId59" Type="http://schemas.openxmlformats.org/officeDocument/2006/relationships/tags" Target="../tags/tag193.xml"/><Relationship Id="rId67" Type="http://schemas.openxmlformats.org/officeDocument/2006/relationships/tags" Target="../tags/tag201.xml"/><Relationship Id="rId20" Type="http://schemas.openxmlformats.org/officeDocument/2006/relationships/tags" Target="../tags/tag154.xml"/><Relationship Id="rId41" Type="http://schemas.openxmlformats.org/officeDocument/2006/relationships/tags" Target="../tags/tag175.xml"/><Relationship Id="rId54" Type="http://schemas.openxmlformats.org/officeDocument/2006/relationships/tags" Target="../tags/tag188.xml"/><Relationship Id="rId62" Type="http://schemas.openxmlformats.org/officeDocument/2006/relationships/tags" Target="../tags/tag196.xml"/><Relationship Id="rId70" Type="http://schemas.openxmlformats.org/officeDocument/2006/relationships/tags" Target="../tags/tag204.xml"/><Relationship Id="rId75" Type="http://schemas.openxmlformats.org/officeDocument/2006/relationships/slideLayout" Target="../slideLayouts/slideLayout4.xml"/><Relationship Id="rId1" Type="http://schemas.openxmlformats.org/officeDocument/2006/relationships/tags" Target="../tags/tag135.xml"/><Relationship Id="rId6" Type="http://schemas.openxmlformats.org/officeDocument/2006/relationships/tags" Target="../tags/tag140.xml"/></Relationships>
</file>

<file path=ppt/slides/_rels/slide7.xml.rels><?xml version="1.0" encoding="UTF-8" standalone="yes"?>
<Relationships xmlns="http://schemas.openxmlformats.org/package/2006/relationships"><Relationship Id="rId13" Type="http://schemas.openxmlformats.org/officeDocument/2006/relationships/tags" Target="../tags/tag221.xml"/><Relationship Id="rId18" Type="http://schemas.openxmlformats.org/officeDocument/2006/relationships/tags" Target="../tags/tag226.xml"/><Relationship Id="rId26" Type="http://schemas.openxmlformats.org/officeDocument/2006/relationships/tags" Target="../tags/tag234.xml"/><Relationship Id="rId39" Type="http://schemas.openxmlformats.org/officeDocument/2006/relationships/tags" Target="../tags/tag247.xml"/><Relationship Id="rId21" Type="http://schemas.openxmlformats.org/officeDocument/2006/relationships/tags" Target="../tags/tag229.xml"/><Relationship Id="rId34" Type="http://schemas.openxmlformats.org/officeDocument/2006/relationships/tags" Target="../tags/tag242.xml"/><Relationship Id="rId42" Type="http://schemas.openxmlformats.org/officeDocument/2006/relationships/tags" Target="../tags/tag250.xml"/><Relationship Id="rId47" Type="http://schemas.openxmlformats.org/officeDocument/2006/relationships/tags" Target="../tags/tag255.xml"/><Relationship Id="rId50" Type="http://schemas.openxmlformats.org/officeDocument/2006/relationships/tags" Target="../tags/tag258.xml"/><Relationship Id="rId55" Type="http://schemas.openxmlformats.org/officeDocument/2006/relationships/tags" Target="../tags/tag263.xml"/><Relationship Id="rId63" Type="http://schemas.openxmlformats.org/officeDocument/2006/relationships/tags" Target="../tags/tag271.xml"/><Relationship Id="rId68" Type="http://schemas.openxmlformats.org/officeDocument/2006/relationships/tags" Target="../tags/tag276.xml"/><Relationship Id="rId76" Type="http://schemas.openxmlformats.org/officeDocument/2006/relationships/notesSlide" Target="../notesSlides/notesSlide7.xml"/><Relationship Id="rId7" Type="http://schemas.openxmlformats.org/officeDocument/2006/relationships/tags" Target="../tags/tag215.xml"/><Relationship Id="rId71" Type="http://schemas.openxmlformats.org/officeDocument/2006/relationships/tags" Target="../tags/tag279.xml"/><Relationship Id="rId2" Type="http://schemas.openxmlformats.org/officeDocument/2006/relationships/tags" Target="../tags/tag210.xml"/><Relationship Id="rId16" Type="http://schemas.openxmlformats.org/officeDocument/2006/relationships/tags" Target="../tags/tag224.xml"/><Relationship Id="rId29" Type="http://schemas.openxmlformats.org/officeDocument/2006/relationships/tags" Target="../tags/tag237.xml"/><Relationship Id="rId11" Type="http://schemas.openxmlformats.org/officeDocument/2006/relationships/tags" Target="../tags/tag219.xml"/><Relationship Id="rId24" Type="http://schemas.openxmlformats.org/officeDocument/2006/relationships/tags" Target="../tags/tag232.xml"/><Relationship Id="rId32" Type="http://schemas.openxmlformats.org/officeDocument/2006/relationships/tags" Target="../tags/tag240.xml"/><Relationship Id="rId37" Type="http://schemas.openxmlformats.org/officeDocument/2006/relationships/tags" Target="../tags/tag245.xml"/><Relationship Id="rId40" Type="http://schemas.openxmlformats.org/officeDocument/2006/relationships/tags" Target="../tags/tag248.xml"/><Relationship Id="rId45" Type="http://schemas.openxmlformats.org/officeDocument/2006/relationships/tags" Target="../tags/tag253.xml"/><Relationship Id="rId53" Type="http://schemas.openxmlformats.org/officeDocument/2006/relationships/tags" Target="../tags/tag261.xml"/><Relationship Id="rId58" Type="http://schemas.openxmlformats.org/officeDocument/2006/relationships/tags" Target="../tags/tag266.xml"/><Relationship Id="rId66" Type="http://schemas.openxmlformats.org/officeDocument/2006/relationships/tags" Target="../tags/tag274.xml"/><Relationship Id="rId74" Type="http://schemas.openxmlformats.org/officeDocument/2006/relationships/tags" Target="../tags/tag282.xml"/><Relationship Id="rId5" Type="http://schemas.openxmlformats.org/officeDocument/2006/relationships/tags" Target="../tags/tag213.xml"/><Relationship Id="rId15" Type="http://schemas.openxmlformats.org/officeDocument/2006/relationships/tags" Target="../tags/tag223.xml"/><Relationship Id="rId23" Type="http://schemas.openxmlformats.org/officeDocument/2006/relationships/tags" Target="../tags/tag231.xml"/><Relationship Id="rId28" Type="http://schemas.openxmlformats.org/officeDocument/2006/relationships/tags" Target="../tags/tag236.xml"/><Relationship Id="rId36" Type="http://schemas.openxmlformats.org/officeDocument/2006/relationships/tags" Target="../tags/tag244.xml"/><Relationship Id="rId49" Type="http://schemas.openxmlformats.org/officeDocument/2006/relationships/tags" Target="../tags/tag257.xml"/><Relationship Id="rId57" Type="http://schemas.openxmlformats.org/officeDocument/2006/relationships/tags" Target="../tags/tag265.xml"/><Relationship Id="rId61" Type="http://schemas.openxmlformats.org/officeDocument/2006/relationships/tags" Target="../tags/tag269.xml"/><Relationship Id="rId10" Type="http://schemas.openxmlformats.org/officeDocument/2006/relationships/tags" Target="../tags/tag218.xml"/><Relationship Id="rId19" Type="http://schemas.openxmlformats.org/officeDocument/2006/relationships/tags" Target="../tags/tag227.xml"/><Relationship Id="rId31" Type="http://schemas.openxmlformats.org/officeDocument/2006/relationships/tags" Target="../tags/tag239.xml"/><Relationship Id="rId44" Type="http://schemas.openxmlformats.org/officeDocument/2006/relationships/tags" Target="../tags/tag252.xml"/><Relationship Id="rId52" Type="http://schemas.openxmlformats.org/officeDocument/2006/relationships/tags" Target="../tags/tag260.xml"/><Relationship Id="rId60" Type="http://schemas.openxmlformats.org/officeDocument/2006/relationships/tags" Target="../tags/tag268.xml"/><Relationship Id="rId65" Type="http://schemas.openxmlformats.org/officeDocument/2006/relationships/tags" Target="../tags/tag273.xml"/><Relationship Id="rId73" Type="http://schemas.openxmlformats.org/officeDocument/2006/relationships/tags" Target="../tags/tag281.xml"/><Relationship Id="rId4" Type="http://schemas.openxmlformats.org/officeDocument/2006/relationships/tags" Target="../tags/tag212.xml"/><Relationship Id="rId9" Type="http://schemas.openxmlformats.org/officeDocument/2006/relationships/tags" Target="../tags/tag217.xml"/><Relationship Id="rId14" Type="http://schemas.openxmlformats.org/officeDocument/2006/relationships/tags" Target="../tags/tag222.xml"/><Relationship Id="rId22" Type="http://schemas.openxmlformats.org/officeDocument/2006/relationships/tags" Target="../tags/tag230.xml"/><Relationship Id="rId27" Type="http://schemas.openxmlformats.org/officeDocument/2006/relationships/tags" Target="../tags/tag235.xml"/><Relationship Id="rId30" Type="http://schemas.openxmlformats.org/officeDocument/2006/relationships/tags" Target="../tags/tag238.xml"/><Relationship Id="rId35" Type="http://schemas.openxmlformats.org/officeDocument/2006/relationships/tags" Target="../tags/tag243.xml"/><Relationship Id="rId43" Type="http://schemas.openxmlformats.org/officeDocument/2006/relationships/tags" Target="../tags/tag251.xml"/><Relationship Id="rId48" Type="http://schemas.openxmlformats.org/officeDocument/2006/relationships/tags" Target="../tags/tag256.xml"/><Relationship Id="rId56" Type="http://schemas.openxmlformats.org/officeDocument/2006/relationships/tags" Target="../tags/tag264.xml"/><Relationship Id="rId64" Type="http://schemas.openxmlformats.org/officeDocument/2006/relationships/tags" Target="../tags/tag272.xml"/><Relationship Id="rId69" Type="http://schemas.openxmlformats.org/officeDocument/2006/relationships/tags" Target="../tags/tag277.xml"/><Relationship Id="rId77" Type="http://schemas.openxmlformats.org/officeDocument/2006/relationships/image" Target="../media/image3.png"/><Relationship Id="rId8" Type="http://schemas.openxmlformats.org/officeDocument/2006/relationships/tags" Target="../tags/tag216.xml"/><Relationship Id="rId51" Type="http://schemas.openxmlformats.org/officeDocument/2006/relationships/tags" Target="../tags/tag259.xml"/><Relationship Id="rId72" Type="http://schemas.openxmlformats.org/officeDocument/2006/relationships/tags" Target="../tags/tag280.xml"/><Relationship Id="rId3" Type="http://schemas.openxmlformats.org/officeDocument/2006/relationships/tags" Target="../tags/tag211.xml"/><Relationship Id="rId12" Type="http://schemas.openxmlformats.org/officeDocument/2006/relationships/tags" Target="../tags/tag220.xml"/><Relationship Id="rId17" Type="http://schemas.openxmlformats.org/officeDocument/2006/relationships/tags" Target="../tags/tag225.xml"/><Relationship Id="rId25" Type="http://schemas.openxmlformats.org/officeDocument/2006/relationships/tags" Target="../tags/tag233.xml"/><Relationship Id="rId33" Type="http://schemas.openxmlformats.org/officeDocument/2006/relationships/tags" Target="../tags/tag241.xml"/><Relationship Id="rId38" Type="http://schemas.openxmlformats.org/officeDocument/2006/relationships/tags" Target="../tags/tag246.xml"/><Relationship Id="rId46" Type="http://schemas.openxmlformats.org/officeDocument/2006/relationships/tags" Target="../tags/tag254.xml"/><Relationship Id="rId59" Type="http://schemas.openxmlformats.org/officeDocument/2006/relationships/tags" Target="../tags/tag267.xml"/><Relationship Id="rId67" Type="http://schemas.openxmlformats.org/officeDocument/2006/relationships/tags" Target="../tags/tag275.xml"/><Relationship Id="rId20" Type="http://schemas.openxmlformats.org/officeDocument/2006/relationships/tags" Target="../tags/tag228.xml"/><Relationship Id="rId41" Type="http://schemas.openxmlformats.org/officeDocument/2006/relationships/tags" Target="../tags/tag249.xml"/><Relationship Id="rId54" Type="http://schemas.openxmlformats.org/officeDocument/2006/relationships/tags" Target="../tags/tag262.xml"/><Relationship Id="rId62" Type="http://schemas.openxmlformats.org/officeDocument/2006/relationships/tags" Target="../tags/tag270.xml"/><Relationship Id="rId70" Type="http://schemas.openxmlformats.org/officeDocument/2006/relationships/tags" Target="../tags/tag278.xml"/><Relationship Id="rId75" Type="http://schemas.openxmlformats.org/officeDocument/2006/relationships/slideLayout" Target="../slideLayouts/slideLayout4.xml"/><Relationship Id="rId1" Type="http://schemas.openxmlformats.org/officeDocument/2006/relationships/tags" Target="../tags/tag209.xml"/><Relationship Id="rId6" Type="http://schemas.openxmlformats.org/officeDocument/2006/relationships/tags" Target="../tags/tag214.xml"/></Relationships>
</file>

<file path=ppt/slides/_rels/slide8.xml.rels><?xml version="1.0" encoding="UTF-8" standalone="yes"?>
<Relationships xmlns="http://schemas.openxmlformats.org/package/2006/relationships"><Relationship Id="rId8" Type="http://schemas.openxmlformats.org/officeDocument/2006/relationships/tags" Target="../tags/tag290.xml"/><Relationship Id="rId13" Type="http://schemas.openxmlformats.org/officeDocument/2006/relationships/image" Target="../media/image3.png"/><Relationship Id="rId3" Type="http://schemas.openxmlformats.org/officeDocument/2006/relationships/tags" Target="../tags/tag285.xml"/><Relationship Id="rId7" Type="http://schemas.openxmlformats.org/officeDocument/2006/relationships/tags" Target="../tags/tag289.xml"/><Relationship Id="rId12" Type="http://schemas.openxmlformats.org/officeDocument/2006/relationships/notesSlide" Target="../notesSlides/notesSlide8.xml"/><Relationship Id="rId2" Type="http://schemas.openxmlformats.org/officeDocument/2006/relationships/tags" Target="../tags/tag284.xml"/><Relationship Id="rId1" Type="http://schemas.openxmlformats.org/officeDocument/2006/relationships/tags" Target="../tags/tag283.xml"/><Relationship Id="rId6" Type="http://schemas.openxmlformats.org/officeDocument/2006/relationships/tags" Target="../tags/tag288.xml"/><Relationship Id="rId11" Type="http://schemas.openxmlformats.org/officeDocument/2006/relationships/slideLayout" Target="../slideLayouts/slideLayout5.xml"/><Relationship Id="rId5" Type="http://schemas.openxmlformats.org/officeDocument/2006/relationships/tags" Target="../tags/tag287.xml"/><Relationship Id="rId10" Type="http://schemas.openxmlformats.org/officeDocument/2006/relationships/tags" Target="../tags/tag292.xml"/><Relationship Id="rId4" Type="http://schemas.openxmlformats.org/officeDocument/2006/relationships/tags" Target="../tags/tag286.xml"/><Relationship Id="rId9" Type="http://schemas.openxmlformats.org/officeDocument/2006/relationships/tags" Target="../tags/tag291.xml"/></Relationships>
</file>

<file path=ppt/slides/_rels/slide9.xml.rels><?xml version="1.0" encoding="UTF-8" standalone="yes"?>
<Relationships xmlns="http://schemas.openxmlformats.org/package/2006/relationships"><Relationship Id="rId8" Type="http://schemas.openxmlformats.org/officeDocument/2006/relationships/tags" Target="../tags/tag300.xml"/><Relationship Id="rId13" Type="http://schemas.openxmlformats.org/officeDocument/2006/relationships/image" Target="../media/image3.png"/><Relationship Id="rId3" Type="http://schemas.openxmlformats.org/officeDocument/2006/relationships/tags" Target="../tags/tag295.xml"/><Relationship Id="rId7" Type="http://schemas.openxmlformats.org/officeDocument/2006/relationships/tags" Target="../tags/tag299.xml"/><Relationship Id="rId12" Type="http://schemas.openxmlformats.org/officeDocument/2006/relationships/notesSlide" Target="../notesSlides/notesSlide9.xml"/><Relationship Id="rId2" Type="http://schemas.openxmlformats.org/officeDocument/2006/relationships/tags" Target="../tags/tag294.xml"/><Relationship Id="rId1" Type="http://schemas.openxmlformats.org/officeDocument/2006/relationships/tags" Target="../tags/tag293.xml"/><Relationship Id="rId6" Type="http://schemas.openxmlformats.org/officeDocument/2006/relationships/tags" Target="../tags/tag298.xml"/><Relationship Id="rId11" Type="http://schemas.openxmlformats.org/officeDocument/2006/relationships/slideLayout" Target="../slideLayouts/slideLayout5.xml"/><Relationship Id="rId5" Type="http://schemas.openxmlformats.org/officeDocument/2006/relationships/tags" Target="../tags/tag297.xml"/><Relationship Id="rId10" Type="http://schemas.openxmlformats.org/officeDocument/2006/relationships/tags" Target="../tags/tag302.xml"/><Relationship Id="rId4" Type="http://schemas.openxmlformats.org/officeDocument/2006/relationships/tags" Target="../tags/tag296.xml"/><Relationship Id="rId9" Type="http://schemas.openxmlformats.org/officeDocument/2006/relationships/tags" Target="../tags/tag30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3075" name="Textfeld 8"/>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endParaRPr lang="en-US" b="1">
              <a:solidFill>
                <a:srgbClr val="FFFFFF"/>
              </a:solidFill>
            </a:endParaRPr>
          </a:p>
        </p:txBody>
      </p:sp>
      <p:pic>
        <p:nvPicPr>
          <p:cNvPr id="3076" name="Grafik 7" descr="BEQIK_FR.png" hidden="1"/>
          <p:cNvPicPr>
            <a:picLocks/>
          </p:cNvPicPr>
          <p:nvPr>
            <p:custDataLst>
              <p:tags r:id="rId4"/>
            </p:custDataLst>
          </p:nvPr>
        </p:nvPicPr>
        <p:blipFill>
          <a:blip r:embed="rId12" cstate="print"/>
          <a:srcRect/>
          <a:stretch>
            <a:fillRect/>
          </a:stretch>
        </p:blipFill>
        <p:spPr bwMode="auto">
          <a:xfrm>
            <a:off x="76200" y="5653088"/>
            <a:ext cx="381000" cy="174625"/>
          </a:xfrm>
          <a:prstGeom prst="rect">
            <a:avLst/>
          </a:prstGeom>
          <a:noFill/>
          <a:ln w="0">
            <a:noFill/>
            <a:miter lim="800000"/>
            <a:headEnd/>
            <a:tailEnd/>
          </a:ln>
        </p:spPr>
      </p:pic>
      <p:sp>
        <p:nvSpPr>
          <p:cNvPr id="7" name="Rechteck 6"/>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6" name="Rechteck 5"/>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5" name="Rechteck 4"/>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3080" name="Textfeld 3"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3081" name="Textplatzhalter 2"/>
          <p:cNvSpPr>
            <a:spLocks noGrp="1"/>
          </p:cNvSpPr>
          <p:nvPr>
            <p:ph type="body" idx="1"/>
            <p:custDataLst>
              <p:tags r:id="rId9"/>
            </p:custDataLst>
          </p:nvPr>
        </p:nvSpPr>
        <p:spPr/>
        <p:txBody>
          <a:bodyPr/>
          <a:lstStyle/>
          <a:p>
            <a:pPr algn="ctr">
              <a:buFont typeface="Wingdings" pitchFamily="2" charset="2"/>
              <a:buNone/>
            </a:pPr>
            <a:endParaRPr lang="en-US" sz="2400" b="1" smtClean="0">
              <a:latin typeface="Bosch Office Sans" pitchFamily="34" charset="0"/>
            </a:endParaRPr>
          </a:p>
          <a:p>
            <a:pPr algn="ctr">
              <a:buFont typeface="Wingdings" pitchFamily="2" charset="2"/>
              <a:buNone/>
            </a:pPr>
            <a:r>
              <a:rPr lang="en-US" sz="6000" b="1" smtClean="0">
                <a:latin typeface="Bosch Office Sans" pitchFamily="34" charset="0"/>
              </a:rPr>
              <a:t>ASPICE </a:t>
            </a:r>
          </a:p>
          <a:p>
            <a:pPr algn="ctr">
              <a:buFont typeface="Wingdings" pitchFamily="2" charset="2"/>
              <a:buNone/>
            </a:pPr>
            <a:r>
              <a:rPr lang="en-US" sz="6000" b="1" smtClean="0">
                <a:latin typeface="Bosch Office Sans" pitchFamily="34" charset="0"/>
              </a:rPr>
              <a:t>Test strategy and content</a:t>
            </a:r>
          </a:p>
          <a:p>
            <a:endParaRPr lang="en-US" smtClean="0">
              <a:latin typeface="Bosch Office Sans" pitchFamily="34" charset="0"/>
            </a:endParaRPr>
          </a:p>
        </p:txBody>
      </p:sp>
      <p:sp>
        <p:nvSpPr>
          <p:cNvPr id="3082" name="Foliennummernplatzhalter 10"/>
          <p:cNvSpPr>
            <a:spLocks noGrp="1"/>
          </p:cNvSpPr>
          <p:nvPr>
            <p:ph type="sldNum" sz="quarter" idx="10"/>
          </p:nvPr>
        </p:nvSpPr>
        <p:spPr>
          <a:noFill/>
        </p:spPr>
        <p:txBody>
          <a:bodyPr/>
          <a:lstStyle/>
          <a:p>
            <a:fld id="{A6B115AF-D002-46A0-ABE3-6DFC04B39357}" type="slidenum">
              <a:rPr lang="de-DE"/>
              <a:pPr/>
              <a:t>1</a:t>
            </a:fld>
            <a:endParaRPr lang="de-DE"/>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12291"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12292" name="Grafik 8" descr="BEQIK_FR.png" hidden="1"/>
          <p:cNvPicPr>
            <a:picLocks/>
          </p:cNvPicPr>
          <p:nvPr>
            <p:custDataLst>
              <p:tags r:id="rId4"/>
            </p:custDataLst>
          </p:nvPr>
        </p:nvPicPr>
        <p:blipFill>
          <a:blip r:embed="rId22"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12296"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12297" name="Titel 1"/>
          <p:cNvSpPr>
            <a:spLocks noGrp="1"/>
          </p:cNvSpPr>
          <p:nvPr>
            <p:ph type="title"/>
            <p:custDataLst>
              <p:tags r:id="rId9"/>
            </p:custDataLst>
          </p:nvPr>
        </p:nvSpPr>
        <p:spPr/>
        <p:txBody>
          <a:bodyPr/>
          <a:lstStyle/>
          <a:p>
            <a:r>
              <a:rPr lang="en-US" sz="2800" smtClean="0">
                <a:latin typeface="Bosch Office Sans" pitchFamily="34" charset="0"/>
                <a:sym typeface="Wingdings" pitchFamily="2" charset="2"/>
              </a:rPr>
              <a:t>Test process timeline (1/3)</a:t>
            </a:r>
            <a:endParaRPr lang="en-US" smtClean="0">
              <a:latin typeface="Bosch Office Sans" pitchFamily="34" charset="0"/>
            </a:endParaRPr>
          </a:p>
        </p:txBody>
      </p:sp>
      <p:sp>
        <p:nvSpPr>
          <p:cNvPr id="12298" name="Textplatzhalter 2"/>
          <p:cNvSpPr>
            <a:spLocks noGrp="1"/>
          </p:cNvSpPr>
          <p:nvPr>
            <p:ph type="body" sz="half" idx="1"/>
            <p:custDataLst>
              <p:tags r:id="rId10"/>
            </p:custDataLst>
          </p:nvPr>
        </p:nvSpPr>
        <p:spPr>
          <a:xfrm>
            <a:off x="533400" y="1066800"/>
            <a:ext cx="7837488" cy="4467225"/>
          </a:xfrm>
        </p:spPr>
        <p:txBody>
          <a:bodyPr/>
          <a:lstStyle/>
          <a:p>
            <a:r>
              <a:rPr lang="en-US" sz="1800" smtClean="0">
                <a:latin typeface="Bosch Office Sans" pitchFamily="34" charset="0"/>
              </a:rPr>
              <a:t>Process timeline purpose</a:t>
            </a:r>
          </a:p>
          <a:p>
            <a:pPr lvl="1"/>
            <a:r>
              <a:rPr lang="en-US" sz="1400" smtClean="0">
                <a:latin typeface="Bosch Office Sans" pitchFamily="34" charset="0"/>
              </a:rPr>
              <a:t>The process timeline supported the idea of a test pyramid:</a:t>
            </a:r>
          </a:p>
          <a:p>
            <a:pPr lvl="2"/>
            <a:r>
              <a:rPr lang="en-US" sz="1400" smtClean="0">
                <a:latin typeface="Bosch Office Sans" pitchFamily="34" charset="0"/>
              </a:rPr>
              <a:t>High number of simple tests are executed on lowest level</a:t>
            </a:r>
          </a:p>
          <a:p>
            <a:pPr lvl="2"/>
            <a:r>
              <a:rPr lang="en-US" sz="1400" smtClean="0">
                <a:latin typeface="Bosch Office Sans" pitchFamily="34" charset="0"/>
              </a:rPr>
              <a:t>From test instance to instance the number of tests are decreasing while the complexity of tests are increasing</a:t>
            </a:r>
          </a:p>
          <a:p>
            <a:pPr lvl="2"/>
            <a:r>
              <a:rPr lang="en-US" sz="1400" smtClean="0">
                <a:latin typeface="Bosch Office Sans" pitchFamily="34" charset="0"/>
              </a:rPr>
              <a:t>The highest test level contain only complex tests on the functional signal chain</a:t>
            </a:r>
          </a:p>
          <a:p>
            <a:pPr lvl="2"/>
            <a:endParaRPr lang="en-US" sz="1400" smtClean="0">
              <a:latin typeface="Bosch Office Sans" pitchFamily="34" charset="0"/>
            </a:endParaRPr>
          </a:p>
          <a:p>
            <a:pPr lvl="1"/>
            <a:r>
              <a:rPr lang="en-US" sz="1400" smtClean="0">
                <a:latin typeface="Bosch Office Sans" pitchFamily="34" charset="0"/>
              </a:rPr>
              <a:t>This purpose require the execution of test instances as a strict order of consecutive steps especially on the lower test levels. Otherwise simple software failures need to be analyzed in complex test cases findings.</a:t>
            </a:r>
          </a:p>
          <a:p>
            <a:pPr lvl="1"/>
            <a:endParaRPr lang="en-US" sz="1400" smtClean="0">
              <a:latin typeface="Bosch Office Sans" pitchFamily="34" charset="0"/>
            </a:endParaRPr>
          </a:p>
          <a:p>
            <a:r>
              <a:rPr lang="en-US" sz="1800" smtClean="0">
                <a:latin typeface="Bosch Office Sans" pitchFamily="34" charset="0"/>
              </a:rPr>
              <a:t>Strict test instances order example</a:t>
            </a:r>
          </a:p>
          <a:p>
            <a:pPr lvl="1"/>
            <a:r>
              <a:rPr lang="en-US" sz="1400" smtClean="0">
                <a:latin typeface="Bosch Office Sans" pitchFamily="34" charset="0"/>
              </a:rPr>
              <a:t>The unit test for each SW function or class need</a:t>
            </a:r>
          </a:p>
          <a:p>
            <a:pPr lvl="1">
              <a:buFont typeface="Wingdings" pitchFamily="2" charset="2"/>
              <a:buNone/>
            </a:pPr>
            <a:r>
              <a:rPr lang="en-US" sz="1400" smtClean="0">
                <a:latin typeface="Bosch Office Sans" pitchFamily="34" charset="0"/>
              </a:rPr>
              <a:t>	to be finished before the component is integrated</a:t>
            </a:r>
          </a:p>
          <a:p>
            <a:pPr lvl="1"/>
            <a:r>
              <a:rPr lang="en-US" sz="1400" smtClean="0">
                <a:latin typeface="Bosch Office Sans" pitchFamily="34" charset="0"/>
              </a:rPr>
              <a:t>This avoid the analysis effort of implementation </a:t>
            </a:r>
            <a:endParaRPr lang="en-US" sz="1000" smtClean="0">
              <a:latin typeface="Bosch Office Sans" pitchFamily="34" charset="0"/>
            </a:endParaRPr>
          </a:p>
          <a:p>
            <a:pPr lvl="1">
              <a:buFont typeface="Wingdings" pitchFamily="2" charset="2"/>
              <a:buNone/>
            </a:pPr>
            <a:r>
              <a:rPr lang="en-US" sz="1400" smtClean="0">
                <a:latin typeface="Bosch Office Sans" pitchFamily="34" charset="0"/>
              </a:rPr>
              <a:t>	error during the component test</a:t>
            </a:r>
            <a:endParaRPr lang="en-US" smtClean="0">
              <a:latin typeface="Bosch Office Sans" pitchFamily="34" charset="0"/>
            </a:endParaRPr>
          </a:p>
        </p:txBody>
      </p:sp>
      <p:sp>
        <p:nvSpPr>
          <p:cNvPr id="12299" name="Rectangle 10"/>
          <p:cNvSpPr>
            <a:spLocks noChangeArrowheads="1"/>
          </p:cNvSpPr>
          <p:nvPr>
            <p:custDataLst>
              <p:tags r:id="rId11"/>
            </p:custDataLst>
          </p:nvPr>
        </p:nvSpPr>
        <p:spPr bwMode="auto">
          <a:xfrm>
            <a:off x="5419725" y="5030788"/>
            <a:ext cx="1081088" cy="144462"/>
          </a:xfrm>
          <a:prstGeom prst="rect">
            <a:avLst/>
          </a:prstGeom>
          <a:solidFill>
            <a:srgbClr val="98E8AB"/>
          </a:solidFill>
          <a:ln w="9525">
            <a:solidFill>
              <a:schemeClr val="tx1"/>
            </a:solidFill>
            <a:miter lim="800000"/>
            <a:headEnd/>
            <a:tailEnd/>
          </a:ln>
        </p:spPr>
        <p:txBody>
          <a:bodyPr wrap="none" bIns="216000" anchor="b"/>
          <a:lstStyle/>
          <a:p>
            <a:pPr algn="ctr" eaLnBrk="0" hangingPunct="0"/>
            <a:endParaRPr lang="en-US" sz="600"/>
          </a:p>
          <a:p>
            <a:pPr algn="ctr" eaLnBrk="0" hangingPunct="0"/>
            <a:r>
              <a:rPr lang="en-US" sz="1200"/>
              <a:t>SW Unit</a:t>
            </a:r>
          </a:p>
          <a:p>
            <a:pPr algn="ctr" eaLnBrk="0" hangingPunct="0"/>
            <a:r>
              <a:rPr lang="en-US" sz="1200"/>
              <a:t>implementation</a:t>
            </a:r>
          </a:p>
        </p:txBody>
      </p:sp>
      <p:sp>
        <p:nvSpPr>
          <p:cNvPr id="12300" name="Line 18"/>
          <p:cNvSpPr>
            <a:spLocks noChangeShapeType="1"/>
          </p:cNvSpPr>
          <p:nvPr>
            <p:custDataLst>
              <p:tags r:id="rId12"/>
            </p:custDataLst>
          </p:nvPr>
        </p:nvSpPr>
        <p:spPr bwMode="auto">
          <a:xfrm flipV="1">
            <a:off x="6499225" y="5030788"/>
            <a:ext cx="1588" cy="358775"/>
          </a:xfrm>
          <a:prstGeom prst="line">
            <a:avLst/>
          </a:prstGeom>
          <a:noFill/>
          <a:ln w="9525">
            <a:solidFill>
              <a:schemeClr val="tx1"/>
            </a:solidFill>
            <a:prstDash val="dashDot"/>
            <a:round/>
            <a:headEnd/>
            <a:tailEnd/>
          </a:ln>
        </p:spPr>
        <p:txBody>
          <a:bodyPr/>
          <a:lstStyle/>
          <a:p>
            <a:endParaRPr lang="en-GB"/>
          </a:p>
        </p:txBody>
      </p:sp>
      <p:sp>
        <p:nvSpPr>
          <p:cNvPr id="12301" name="Line 19"/>
          <p:cNvSpPr>
            <a:spLocks noChangeShapeType="1"/>
          </p:cNvSpPr>
          <p:nvPr>
            <p:custDataLst>
              <p:tags r:id="rId13"/>
            </p:custDataLst>
          </p:nvPr>
        </p:nvSpPr>
        <p:spPr bwMode="auto">
          <a:xfrm flipH="1" flipV="1">
            <a:off x="7002463" y="4743450"/>
            <a:ext cx="0" cy="646113"/>
          </a:xfrm>
          <a:prstGeom prst="line">
            <a:avLst/>
          </a:prstGeom>
          <a:noFill/>
          <a:ln w="9525">
            <a:solidFill>
              <a:schemeClr val="tx1"/>
            </a:solidFill>
            <a:prstDash val="dashDot"/>
            <a:round/>
            <a:headEnd/>
            <a:tailEnd/>
          </a:ln>
        </p:spPr>
        <p:txBody>
          <a:bodyPr/>
          <a:lstStyle/>
          <a:p>
            <a:endParaRPr lang="en-GB"/>
          </a:p>
        </p:txBody>
      </p:sp>
      <p:sp>
        <p:nvSpPr>
          <p:cNvPr id="12302" name="Rectangle 20"/>
          <p:cNvSpPr>
            <a:spLocks noChangeArrowheads="1"/>
          </p:cNvSpPr>
          <p:nvPr>
            <p:custDataLst>
              <p:tags r:id="rId14"/>
            </p:custDataLst>
          </p:nvPr>
        </p:nvSpPr>
        <p:spPr bwMode="auto">
          <a:xfrm>
            <a:off x="7004050" y="4598988"/>
            <a:ext cx="935038" cy="142875"/>
          </a:xfrm>
          <a:prstGeom prst="rect">
            <a:avLst/>
          </a:prstGeom>
          <a:solidFill>
            <a:srgbClr val="98E8AB"/>
          </a:solidFill>
          <a:ln w="9525">
            <a:solidFill>
              <a:schemeClr val="tx1"/>
            </a:solidFill>
            <a:miter lim="800000"/>
            <a:headEnd/>
            <a:tailEnd/>
          </a:ln>
        </p:spPr>
        <p:txBody>
          <a:bodyPr wrap="none" bIns="216000" anchor="b"/>
          <a:lstStyle/>
          <a:p>
            <a:pPr algn="ctr" eaLnBrk="0" hangingPunct="0"/>
            <a:endParaRPr lang="en-US" sz="600"/>
          </a:p>
          <a:p>
            <a:pPr algn="ctr" eaLnBrk="0" hangingPunct="0"/>
            <a:r>
              <a:rPr lang="en-US" sz="1200"/>
              <a:t>Component</a:t>
            </a:r>
          </a:p>
          <a:p>
            <a:pPr algn="ctr" eaLnBrk="0" hangingPunct="0"/>
            <a:r>
              <a:rPr lang="en-US" sz="1200"/>
              <a:t>integration</a:t>
            </a:r>
          </a:p>
        </p:txBody>
      </p:sp>
      <p:sp>
        <p:nvSpPr>
          <p:cNvPr id="12303" name="Rectangle 42"/>
          <p:cNvSpPr>
            <a:spLocks noChangeArrowheads="1"/>
          </p:cNvSpPr>
          <p:nvPr>
            <p:custDataLst>
              <p:tags r:id="rId15"/>
            </p:custDataLst>
          </p:nvPr>
        </p:nvSpPr>
        <p:spPr bwMode="auto">
          <a:xfrm>
            <a:off x="6497638" y="5246688"/>
            <a:ext cx="506412" cy="144462"/>
          </a:xfrm>
          <a:prstGeom prst="rect">
            <a:avLst/>
          </a:prstGeom>
          <a:solidFill>
            <a:schemeClr val="folHlink"/>
          </a:solidFill>
          <a:ln w="9525">
            <a:solidFill>
              <a:schemeClr val="tx1"/>
            </a:solidFill>
            <a:miter lim="800000"/>
            <a:headEnd/>
            <a:tailEnd/>
          </a:ln>
        </p:spPr>
        <p:txBody>
          <a:bodyPr wrap="none"/>
          <a:lstStyle/>
          <a:p>
            <a:pPr algn="ctr" eaLnBrk="0" hangingPunct="0"/>
            <a:endParaRPr lang="en-US" sz="600"/>
          </a:p>
          <a:p>
            <a:pPr algn="ctr" eaLnBrk="0" hangingPunct="0"/>
            <a:r>
              <a:rPr lang="en-US" sz="1200"/>
              <a:t>Unit test</a:t>
            </a:r>
          </a:p>
        </p:txBody>
      </p:sp>
      <p:grpSp>
        <p:nvGrpSpPr>
          <p:cNvPr id="12304" name="Group 12"/>
          <p:cNvGrpSpPr>
            <a:grpSpLocks/>
          </p:cNvGrpSpPr>
          <p:nvPr/>
        </p:nvGrpSpPr>
        <p:grpSpPr bwMode="auto">
          <a:xfrm>
            <a:off x="5275263" y="3806825"/>
            <a:ext cx="3024187" cy="471488"/>
            <a:chOff x="2170" y="740"/>
            <a:chExt cx="836" cy="297"/>
          </a:xfrm>
        </p:grpSpPr>
        <p:grpSp>
          <p:nvGrpSpPr>
            <p:cNvPr id="12306" name="Group 13"/>
            <p:cNvGrpSpPr>
              <a:grpSpLocks/>
            </p:cNvGrpSpPr>
            <p:nvPr/>
          </p:nvGrpSpPr>
          <p:grpSpPr bwMode="auto">
            <a:xfrm>
              <a:off x="2189" y="938"/>
              <a:ext cx="817" cy="99"/>
              <a:chOff x="420" y="1309"/>
              <a:chExt cx="544" cy="91"/>
            </a:xfrm>
          </p:grpSpPr>
          <p:sp>
            <p:nvSpPr>
              <p:cNvPr id="12308" name="Line 14"/>
              <p:cNvSpPr>
                <a:spLocks noChangeShapeType="1"/>
              </p:cNvSpPr>
              <p:nvPr>
                <p:custDataLst>
                  <p:tags r:id="rId17"/>
                </p:custDataLst>
              </p:nvPr>
            </p:nvSpPr>
            <p:spPr bwMode="auto">
              <a:xfrm>
                <a:off x="420" y="1354"/>
                <a:ext cx="544" cy="0"/>
              </a:xfrm>
              <a:prstGeom prst="line">
                <a:avLst/>
              </a:prstGeom>
              <a:noFill/>
              <a:ln w="19050">
                <a:solidFill>
                  <a:schemeClr val="tx1"/>
                </a:solidFill>
                <a:round/>
                <a:headEnd/>
                <a:tailEnd/>
              </a:ln>
            </p:spPr>
            <p:txBody>
              <a:bodyPr/>
              <a:lstStyle/>
              <a:p>
                <a:endParaRPr lang="en-GB"/>
              </a:p>
            </p:txBody>
          </p:sp>
          <p:sp>
            <p:nvSpPr>
              <p:cNvPr id="12309" name="Line 15"/>
              <p:cNvSpPr>
                <a:spLocks noChangeShapeType="1"/>
              </p:cNvSpPr>
              <p:nvPr>
                <p:custDataLst>
                  <p:tags r:id="rId18"/>
                </p:custDataLst>
              </p:nvPr>
            </p:nvSpPr>
            <p:spPr bwMode="auto">
              <a:xfrm>
                <a:off x="420" y="1309"/>
                <a:ext cx="0" cy="91"/>
              </a:xfrm>
              <a:prstGeom prst="line">
                <a:avLst/>
              </a:prstGeom>
              <a:noFill/>
              <a:ln w="19050">
                <a:solidFill>
                  <a:schemeClr val="tx1"/>
                </a:solidFill>
                <a:round/>
                <a:headEnd/>
                <a:tailEnd/>
              </a:ln>
            </p:spPr>
            <p:txBody>
              <a:bodyPr/>
              <a:lstStyle/>
              <a:p>
                <a:endParaRPr lang="en-GB"/>
              </a:p>
            </p:txBody>
          </p:sp>
          <p:sp>
            <p:nvSpPr>
              <p:cNvPr id="12310" name="Line 16"/>
              <p:cNvSpPr>
                <a:spLocks noChangeShapeType="1"/>
              </p:cNvSpPr>
              <p:nvPr>
                <p:custDataLst>
                  <p:tags r:id="rId19"/>
                </p:custDataLst>
              </p:nvPr>
            </p:nvSpPr>
            <p:spPr bwMode="auto">
              <a:xfrm>
                <a:off x="964" y="1309"/>
                <a:ext cx="0" cy="91"/>
              </a:xfrm>
              <a:prstGeom prst="line">
                <a:avLst/>
              </a:prstGeom>
              <a:noFill/>
              <a:ln w="19050">
                <a:solidFill>
                  <a:schemeClr val="tx1"/>
                </a:solidFill>
                <a:round/>
                <a:headEnd/>
                <a:tailEnd/>
              </a:ln>
            </p:spPr>
            <p:txBody>
              <a:bodyPr/>
              <a:lstStyle/>
              <a:p>
                <a:endParaRPr lang="en-GB"/>
              </a:p>
            </p:txBody>
          </p:sp>
        </p:grpSp>
        <p:sp>
          <p:nvSpPr>
            <p:cNvPr id="12307" name="Text Box 17"/>
            <p:cNvSpPr txBox="1">
              <a:spLocks noChangeArrowheads="1"/>
            </p:cNvSpPr>
            <p:nvPr>
              <p:custDataLst>
                <p:tags r:id="rId16"/>
              </p:custDataLst>
            </p:nvPr>
          </p:nvSpPr>
          <p:spPr bwMode="auto">
            <a:xfrm>
              <a:off x="2170" y="740"/>
              <a:ext cx="817" cy="230"/>
            </a:xfrm>
            <a:prstGeom prst="rect">
              <a:avLst/>
            </a:prstGeom>
            <a:noFill/>
            <a:ln w="9525">
              <a:noFill/>
              <a:miter lim="800000"/>
              <a:headEnd/>
              <a:tailEnd/>
            </a:ln>
          </p:spPr>
          <p:txBody>
            <a:bodyPr lIns="0" tIns="0" rIns="0" bIns="0">
              <a:spAutoFit/>
            </a:bodyPr>
            <a:lstStyle/>
            <a:p>
              <a:pPr algn="ctr" eaLnBrk="0" hangingPunct="0"/>
              <a:endParaRPr lang="en-US" sz="1200"/>
            </a:p>
            <a:p>
              <a:pPr algn="ctr" eaLnBrk="0" hangingPunct="0"/>
              <a:r>
                <a:rPr lang="en-US" sz="1200"/>
                <a:t>implementation phase</a:t>
              </a:r>
            </a:p>
          </p:txBody>
        </p:sp>
      </p:grpSp>
      <p:sp>
        <p:nvSpPr>
          <p:cNvPr id="12305" name="Foliennummernplatzhalter 22"/>
          <p:cNvSpPr>
            <a:spLocks noGrp="1"/>
          </p:cNvSpPr>
          <p:nvPr>
            <p:ph type="sldNum" sz="quarter" idx="10"/>
          </p:nvPr>
        </p:nvSpPr>
        <p:spPr>
          <a:noFill/>
        </p:spPr>
        <p:txBody>
          <a:bodyPr/>
          <a:lstStyle/>
          <a:p>
            <a:fld id="{715B675C-794A-4F66-881D-720CB6FB1066}" type="slidenum">
              <a:rPr lang="de-DE"/>
              <a:pPr/>
              <a:t>10</a:t>
            </a:fld>
            <a:endParaRPr lang="de-DE"/>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13315"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13316" name="Grafik 8" descr="BEQIK_FR.png" hidden="1"/>
          <p:cNvPicPr>
            <a:picLocks/>
          </p:cNvPicPr>
          <p:nvPr>
            <p:custDataLst>
              <p:tags r:id="rId4"/>
            </p:custDataLst>
          </p:nvPr>
        </p:nvPicPr>
        <p:blipFill>
          <a:blip r:embed="rId65"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13320"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13321" name="Titel 1"/>
          <p:cNvSpPr>
            <a:spLocks noGrp="1"/>
          </p:cNvSpPr>
          <p:nvPr>
            <p:ph type="title"/>
            <p:custDataLst>
              <p:tags r:id="rId9"/>
            </p:custDataLst>
          </p:nvPr>
        </p:nvSpPr>
        <p:spPr/>
        <p:txBody>
          <a:bodyPr/>
          <a:lstStyle/>
          <a:p>
            <a:r>
              <a:rPr lang="en-US" sz="2800" smtClean="0">
                <a:latin typeface="Bosch Office Sans" pitchFamily="34" charset="0"/>
                <a:sym typeface="Wingdings" pitchFamily="2" charset="2"/>
              </a:rPr>
              <a:t>Test process timeline (2/3)</a:t>
            </a:r>
            <a:endParaRPr lang="en-US" smtClean="0">
              <a:latin typeface="Bosch Office Sans" pitchFamily="34" charset="0"/>
            </a:endParaRPr>
          </a:p>
        </p:txBody>
      </p:sp>
      <p:sp>
        <p:nvSpPr>
          <p:cNvPr id="13322" name="AutoShape 7"/>
          <p:cNvSpPr>
            <a:spLocks noChangeArrowheads="1"/>
          </p:cNvSpPr>
          <p:nvPr>
            <p:custDataLst>
              <p:tags r:id="rId10"/>
            </p:custDataLst>
          </p:nvPr>
        </p:nvSpPr>
        <p:spPr bwMode="auto">
          <a:xfrm>
            <a:off x="595313" y="1214438"/>
            <a:ext cx="6840537" cy="71437"/>
          </a:xfrm>
          <a:prstGeom prst="chevron">
            <a:avLst>
              <a:gd name="adj" fmla="val 109942"/>
            </a:avLst>
          </a:prstGeom>
          <a:solidFill>
            <a:schemeClr val="accent1"/>
          </a:solidFill>
          <a:ln w="9525">
            <a:solidFill>
              <a:schemeClr val="tx1"/>
            </a:solidFill>
            <a:miter lim="800000"/>
            <a:headEnd/>
            <a:tailEnd/>
          </a:ln>
        </p:spPr>
        <p:txBody>
          <a:bodyPr wrap="none" anchor="ctr"/>
          <a:lstStyle/>
          <a:p>
            <a:pPr algn="ctr" eaLnBrk="0" hangingPunct="0"/>
            <a:endParaRPr lang="en-US"/>
          </a:p>
        </p:txBody>
      </p:sp>
      <p:sp>
        <p:nvSpPr>
          <p:cNvPr id="13323" name="Text Box 8"/>
          <p:cNvSpPr txBox="1">
            <a:spLocks noChangeArrowheads="1"/>
          </p:cNvSpPr>
          <p:nvPr>
            <p:custDataLst>
              <p:tags r:id="rId11"/>
            </p:custDataLst>
          </p:nvPr>
        </p:nvSpPr>
        <p:spPr bwMode="auto">
          <a:xfrm>
            <a:off x="7466013" y="1069975"/>
            <a:ext cx="63500" cy="274638"/>
          </a:xfrm>
          <a:prstGeom prst="rect">
            <a:avLst/>
          </a:prstGeom>
          <a:noFill/>
          <a:ln w="9525">
            <a:noFill/>
            <a:miter lim="800000"/>
            <a:headEnd/>
            <a:tailEnd/>
          </a:ln>
        </p:spPr>
        <p:txBody>
          <a:bodyPr wrap="none" lIns="0" tIns="0" rIns="0" bIns="0">
            <a:spAutoFit/>
          </a:bodyPr>
          <a:lstStyle/>
          <a:p>
            <a:pPr eaLnBrk="0" hangingPunct="0"/>
            <a:r>
              <a:rPr lang="en-US"/>
              <a:t>t</a:t>
            </a:r>
          </a:p>
        </p:txBody>
      </p:sp>
      <p:sp>
        <p:nvSpPr>
          <p:cNvPr id="13324" name="Text Box 9"/>
          <p:cNvSpPr txBox="1">
            <a:spLocks noChangeArrowheads="1"/>
          </p:cNvSpPr>
          <p:nvPr>
            <p:custDataLst>
              <p:tags r:id="rId12"/>
            </p:custDataLst>
          </p:nvPr>
        </p:nvSpPr>
        <p:spPr bwMode="auto">
          <a:xfrm>
            <a:off x="849313" y="998538"/>
            <a:ext cx="1084262" cy="184150"/>
          </a:xfrm>
          <a:prstGeom prst="rect">
            <a:avLst/>
          </a:prstGeom>
          <a:noFill/>
          <a:ln w="9525">
            <a:noFill/>
            <a:miter lim="800000"/>
            <a:headEnd/>
            <a:tailEnd/>
          </a:ln>
        </p:spPr>
        <p:txBody>
          <a:bodyPr wrap="none" lIns="0" tIns="0" rIns="0" bIns="0">
            <a:spAutoFit/>
          </a:bodyPr>
          <a:lstStyle/>
          <a:p>
            <a:pPr eaLnBrk="0" hangingPunct="0"/>
            <a:r>
              <a:rPr lang="en-US" sz="1200"/>
              <a:t>SW Component</a:t>
            </a:r>
          </a:p>
        </p:txBody>
      </p:sp>
      <p:sp>
        <p:nvSpPr>
          <p:cNvPr id="13325" name="Rectangle 10"/>
          <p:cNvSpPr>
            <a:spLocks noChangeArrowheads="1"/>
          </p:cNvSpPr>
          <p:nvPr>
            <p:custDataLst>
              <p:tags r:id="rId13"/>
            </p:custDataLst>
          </p:nvPr>
        </p:nvSpPr>
        <p:spPr bwMode="auto">
          <a:xfrm>
            <a:off x="739775" y="4670425"/>
            <a:ext cx="1081088" cy="144463"/>
          </a:xfrm>
          <a:prstGeom prst="rect">
            <a:avLst/>
          </a:prstGeom>
          <a:solidFill>
            <a:srgbClr val="98E8AB"/>
          </a:solidFill>
          <a:ln w="9525">
            <a:solidFill>
              <a:schemeClr val="tx1"/>
            </a:solidFill>
            <a:miter lim="800000"/>
            <a:headEnd/>
            <a:tailEnd/>
          </a:ln>
        </p:spPr>
        <p:txBody>
          <a:bodyPr wrap="none" bIns="216000" anchor="b"/>
          <a:lstStyle/>
          <a:p>
            <a:pPr algn="ctr" eaLnBrk="0" hangingPunct="0"/>
            <a:endParaRPr lang="en-US" sz="600"/>
          </a:p>
          <a:p>
            <a:pPr algn="ctr" eaLnBrk="0" hangingPunct="0"/>
            <a:r>
              <a:rPr lang="en-US" sz="1200"/>
              <a:t>SW Unit</a:t>
            </a:r>
          </a:p>
          <a:p>
            <a:pPr algn="ctr" eaLnBrk="0" hangingPunct="0"/>
            <a:r>
              <a:rPr lang="en-US" sz="1200"/>
              <a:t>implementation</a:t>
            </a:r>
          </a:p>
        </p:txBody>
      </p:sp>
      <p:sp>
        <p:nvSpPr>
          <p:cNvPr id="13326" name="Line 11"/>
          <p:cNvSpPr>
            <a:spLocks noChangeShapeType="1"/>
          </p:cNvSpPr>
          <p:nvPr>
            <p:custDataLst>
              <p:tags r:id="rId14"/>
            </p:custDataLst>
          </p:nvPr>
        </p:nvSpPr>
        <p:spPr bwMode="auto">
          <a:xfrm flipH="1" flipV="1">
            <a:off x="738188" y="1212850"/>
            <a:ext cx="0" cy="3529013"/>
          </a:xfrm>
          <a:prstGeom prst="line">
            <a:avLst/>
          </a:prstGeom>
          <a:noFill/>
          <a:ln w="9525">
            <a:solidFill>
              <a:schemeClr val="tx1"/>
            </a:solidFill>
            <a:prstDash val="dashDot"/>
            <a:round/>
            <a:headEnd/>
            <a:tailEnd/>
          </a:ln>
        </p:spPr>
        <p:txBody>
          <a:bodyPr/>
          <a:lstStyle/>
          <a:p>
            <a:endParaRPr lang="en-GB"/>
          </a:p>
        </p:txBody>
      </p:sp>
      <p:sp>
        <p:nvSpPr>
          <p:cNvPr id="13327" name="Line 18"/>
          <p:cNvSpPr>
            <a:spLocks noChangeShapeType="1"/>
          </p:cNvSpPr>
          <p:nvPr>
            <p:custDataLst>
              <p:tags r:id="rId15"/>
            </p:custDataLst>
          </p:nvPr>
        </p:nvSpPr>
        <p:spPr bwMode="auto">
          <a:xfrm flipV="1">
            <a:off x="1819275" y="4670425"/>
            <a:ext cx="1588" cy="719138"/>
          </a:xfrm>
          <a:prstGeom prst="line">
            <a:avLst/>
          </a:prstGeom>
          <a:noFill/>
          <a:ln w="9525">
            <a:solidFill>
              <a:schemeClr val="tx1"/>
            </a:solidFill>
            <a:prstDash val="dashDot"/>
            <a:round/>
            <a:headEnd/>
            <a:tailEnd/>
          </a:ln>
        </p:spPr>
        <p:txBody>
          <a:bodyPr/>
          <a:lstStyle/>
          <a:p>
            <a:endParaRPr lang="en-GB"/>
          </a:p>
        </p:txBody>
      </p:sp>
      <p:sp>
        <p:nvSpPr>
          <p:cNvPr id="13328" name="Line 19"/>
          <p:cNvSpPr>
            <a:spLocks noChangeShapeType="1"/>
          </p:cNvSpPr>
          <p:nvPr>
            <p:custDataLst>
              <p:tags r:id="rId16"/>
            </p:custDataLst>
          </p:nvPr>
        </p:nvSpPr>
        <p:spPr bwMode="auto">
          <a:xfrm flipH="1" flipV="1">
            <a:off x="2322513" y="4383088"/>
            <a:ext cx="0" cy="1006475"/>
          </a:xfrm>
          <a:prstGeom prst="line">
            <a:avLst/>
          </a:prstGeom>
          <a:noFill/>
          <a:ln w="9525">
            <a:solidFill>
              <a:schemeClr val="tx1"/>
            </a:solidFill>
            <a:prstDash val="dashDot"/>
            <a:round/>
            <a:headEnd/>
            <a:tailEnd/>
          </a:ln>
        </p:spPr>
        <p:txBody>
          <a:bodyPr/>
          <a:lstStyle/>
          <a:p>
            <a:endParaRPr lang="en-GB"/>
          </a:p>
        </p:txBody>
      </p:sp>
      <p:sp>
        <p:nvSpPr>
          <p:cNvPr id="13329" name="Rectangle 20"/>
          <p:cNvSpPr>
            <a:spLocks noChangeArrowheads="1"/>
          </p:cNvSpPr>
          <p:nvPr>
            <p:custDataLst>
              <p:tags r:id="rId17"/>
            </p:custDataLst>
          </p:nvPr>
        </p:nvSpPr>
        <p:spPr bwMode="auto">
          <a:xfrm>
            <a:off x="2324100" y="4238625"/>
            <a:ext cx="935038" cy="142875"/>
          </a:xfrm>
          <a:prstGeom prst="rect">
            <a:avLst/>
          </a:prstGeom>
          <a:solidFill>
            <a:srgbClr val="98E8AB"/>
          </a:solidFill>
          <a:ln w="9525">
            <a:solidFill>
              <a:schemeClr val="tx1"/>
            </a:solidFill>
            <a:miter lim="800000"/>
            <a:headEnd/>
            <a:tailEnd/>
          </a:ln>
        </p:spPr>
        <p:txBody>
          <a:bodyPr wrap="none" bIns="216000" anchor="b"/>
          <a:lstStyle/>
          <a:p>
            <a:pPr algn="ctr" eaLnBrk="0" hangingPunct="0"/>
            <a:endParaRPr lang="en-US" sz="600"/>
          </a:p>
          <a:p>
            <a:pPr algn="ctr" eaLnBrk="0" hangingPunct="0"/>
            <a:r>
              <a:rPr lang="en-US" sz="1200"/>
              <a:t>Component</a:t>
            </a:r>
          </a:p>
          <a:p>
            <a:pPr algn="ctr" eaLnBrk="0" hangingPunct="0"/>
            <a:r>
              <a:rPr lang="en-US" sz="1200"/>
              <a:t>implementation</a:t>
            </a:r>
          </a:p>
        </p:txBody>
      </p:sp>
      <p:sp>
        <p:nvSpPr>
          <p:cNvPr id="13330" name="Rectangle 21"/>
          <p:cNvSpPr>
            <a:spLocks noChangeArrowheads="1"/>
          </p:cNvSpPr>
          <p:nvPr>
            <p:custDataLst>
              <p:tags r:id="rId18"/>
            </p:custDataLst>
          </p:nvPr>
        </p:nvSpPr>
        <p:spPr bwMode="auto">
          <a:xfrm>
            <a:off x="3260725" y="4525963"/>
            <a:ext cx="503238" cy="144462"/>
          </a:xfrm>
          <a:prstGeom prst="rect">
            <a:avLst/>
          </a:prstGeom>
          <a:solidFill>
            <a:schemeClr val="folHlink"/>
          </a:solidFill>
          <a:ln w="9525">
            <a:solidFill>
              <a:schemeClr val="tx1"/>
            </a:solidFill>
            <a:miter lim="800000"/>
            <a:headEnd/>
            <a:tailEnd/>
          </a:ln>
        </p:spPr>
        <p:txBody>
          <a:bodyPr wrap="none"/>
          <a:lstStyle/>
          <a:p>
            <a:pPr algn="ctr" eaLnBrk="0" hangingPunct="0"/>
            <a:endParaRPr lang="en-US" sz="600"/>
          </a:p>
          <a:p>
            <a:pPr algn="ctr" eaLnBrk="0" hangingPunct="0"/>
            <a:r>
              <a:rPr lang="en-US" sz="1200"/>
              <a:t>Component</a:t>
            </a:r>
          </a:p>
          <a:p>
            <a:pPr algn="ctr" eaLnBrk="0" hangingPunct="0"/>
            <a:r>
              <a:rPr lang="en-US" sz="1200"/>
              <a:t>test</a:t>
            </a:r>
          </a:p>
        </p:txBody>
      </p:sp>
      <p:sp>
        <p:nvSpPr>
          <p:cNvPr id="13331" name="Line 22"/>
          <p:cNvSpPr>
            <a:spLocks noChangeShapeType="1"/>
          </p:cNvSpPr>
          <p:nvPr>
            <p:custDataLst>
              <p:tags r:id="rId19"/>
            </p:custDataLst>
          </p:nvPr>
        </p:nvSpPr>
        <p:spPr bwMode="auto">
          <a:xfrm flipV="1">
            <a:off x="3259138" y="4310063"/>
            <a:ext cx="1587" cy="360362"/>
          </a:xfrm>
          <a:prstGeom prst="line">
            <a:avLst/>
          </a:prstGeom>
          <a:noFill/>
          <a:ln w="9525">
            <a:solidFill>
              <a:schemeClr val="tx1"/>
            </a:solidFill>
            <a:prstDash val="dashDot"/>
            <a:round/>
            <a:headEnd/>
            <a:tailEnd/>
          </a:ln>
        </p:spPr>
        <p:txBody>
          <a:bodyPr/>
          <a:lstStyle/>
          <a:p>
            <a:endParaRPr lang="en-GB"/>
          </a:p>
        </p:txBody>
      </p:sp>
      <p:sp>
        <p:nvSpPr>
          <p:cNvPr id="13332" name="Line 23"/>
          <p:cNvSpPr>
            <a:spLocks noChangeShapeType="1"/>
          </p:cNvSpPr>
          <p:nvPr>
            <p:custDataLst>
              <p:tags r:id="rId20"/>
            </p:custDataLst>
          </p:nvPr>
        </p:nvSpPr>
        <p:spPr bwMode="auto">
          <a:xfrm flipH="1" flipV="1">
            <a:off x="3762375" y="2798763"/>
            <a:ext cx="0" cy="1871662"/>
          </a:xfrm>
          <a:prstGeom prst="line">
            <a:avLst/>
          </a:prstGeom>
          <a:noFill/>
          <a:ln w="9525">
            <a:solidFill>
              <a:schemeClr val="tx1"/>
            </a:solidFill>
            <a:prstDash val="dashDot"/>
            <a:round/>
            <a:headEnd/>
            <a:tailEnd/>
          </a:ln>
        </p:spPr>
        <p:txBody>
          <a:bodyPr/>
          <a:lstStyle/>
          <a:p>
            <a:endParaRPr lang="en-GB"/>
          </a:p>
        </p:txBody>
      </p:sp>
      <p:sp>
        <p:nvSpPr>
          <p:cNvPr id="13333" name="Rectangle 24"/>
          <p:cNvSpPr>
            <a:spLocks noChangeArrowheads="1"/>
          </p:cNvSpPr>
          <p:nvPr>
            <p:custDataLst>
              <p:tags r:id="rId21"/>
            </p:custDataLst>
          </p:nvPr>
        </p:nvSpPr>
        <p:spPr bwMode="auto">
          <a:xfrm>
            <a:off x="3762375" y="3230563"/>
            <a:ext cx="863600" cy="144462"/>
          </a:xfrm>
          <a:prstGeom prst="rect">
            <a:avLst/>
          </a:prstGeom>
          <a:solidFill>
            <a:srgbClr val="98E8AB"/>
          </a:solidFill>
          <a:ln w="9525">
            <a:solidFill>
              <a:schemeClr val="tx1"/>
            </a:solidFill>
            <a:miter lim="800000"/>
            <a:headEnd/>
            <a:tailEnd/>
          </a:ln>
        </p:spPr>
        <p:txBody>
          <a:bodyPr wrap="none" bIns="216000" anchor="b"/>
          <a:lstStyle/>
          <a:p>
            <a:pPr algn="ctr" eaLnBrk="0" hangingPunct="0"/>
            <a:endParaRPr lang="en-US" sz="600"/>
          </a:p>
          <a:p>
            <a:pPr algn="ctr" eaLnBrk="0" hangingPunct="0"/>
            <a:r>
              <a:rPr lang="en-US" sz="1200"/>
              <a:t>xSW </a:t>
            </a:r>
          </a:p>
          <a:p>
            <a:pPr algn="ctr" eaLnBrk="0" hangingPunct="0"/>
            <a:r>
              <a:rPr lang="en-US" sz="1200"/>
              <a:t>integration</a:t>
            </a:r>
          </a:p>
        </p:txBody>
      </p:sp>
      <p:sp>
        <p:nvSpPr>
          <p:cNvPr id="13334" name="Rectangle 25"/>
          <p:cNvSpPr>
            <a:spLocks noChangeArrowheads="1"/>
          </p:cNvSpPr>
          <p:nvPr>
            <p:custDataLst>
              <p:tags r:id="rId22"/>
            </p:custDataLst>
          </p:nvPr>
        </p:nvSpPr>
        <p:spPr bwMode="auto">
          <a:xfrm>
            <a:off x="4629150" y="3517900"/>
            <a:ext cx="503238" cy="144463"/>
          </a:xfrm>
          <a:prstGeom prst="rect">
            <a:avLst/>
          </a:prstGeom>
          <a:solidFill>
            <a:schemeClr val="folHlink"/>
          </a:solidFill>
          <a:ln w="9525">
            <a:solidFill>
              <a:schemeClr val="tx1"/>
            </a:solidFill>
            <a:miter lim="800000"/>
            <a:headEnd/>
            <a:tailEnd/>
          </a:ln>
        </p:spPr>
        <p:txBody>
          <a:bodyPr wrap="none"/>
          <a:lstStyle/>
          <a:p>
            <a:pPr algn="ctr" eaLnBrk="0" hangingPunct="0"/>
            <a:endParaRPr lang="en-US" sz="600"/>
          </a:p>
          <a:p>
            <a:pPr algn="ctr" eaLnBrk="0" hangingPunct="0"/>
            <a:r>
              <a:rPr lang="en-US" sz="1200"/>
              <a:t>xSW static </a:t>
            </a:r>
          </a:p>
          <a:p>
            <a:pPr algn="ctr" eaLnBrk="0" hangingPunct="0"/>
            <a:r>
              <a:rPr lang="en-US" sz="1200"/>
              <a:t>integration test</a:t>
            </a:r>
          </a:p>
        </p:txBody>
      </p:sp>
      <p:sp>
        <p:nvSpPr>
          <p:cNvPr id="13335" name="Line 26"/>
          <p:cNvSpPr>
            <a:spLocks noChangeShapeType="1"/>
          </p:cNvSpPr>
          <p:nvPr>
            <p:custDataLst>
              <p:tags r:id="rId23"/>
            </p:custDataLst>
          </p:nvPr>
        </p:nvSpPr>
        <p:spPr bwMode="auto">
          <a:xfrm flipV="1">
            <a:off x="4627563" y="3375025"/>
            <a:ext cx="1587" cy="1079500"/>
          </a:xfrm>
          <a:prstGeom prst="line">
            <a:avLst/>
          </a:prstGeom>
          <a:noFill/>
          <a:ln w="9525">
            <a:solidFill>
              <a:schemeClr val="tx1"/>
            </a:solidFill>
            <a:prstDash val="dashDot"/>
            <a:round/>
            <a:headEnd/>
            <a:tailEnd/>
          </a:ln>
        </p:spPr>
        <p:txBody>
          <a:bodyPr/>
          <a:lstStyle/>
          <a:p>
            <a:endParaRPr lang="en-GB"/>
          </a:p>
        </p:txBody>
      </p:sp>
      <p:grpSp>
        <p:nvGrpSpPr>
          <p:cNvPr id="13336" name="Group 27"/>
          <p:cNvGrpSpPr>
            <a:grpSpLocks/>
          </p:cNvGrpSpPr>
          <p:nvPr/>
        </p:nvGrpSpPr>
        <p:grpSpPr bwMode="auto">
          <a:xfrm>
            <a:off x="6931025" y="1179513"/>
            <a:ext cx="1296988" cy="466725"/>
            <a:chOff x="1509" y="946"/>
            <a:chExt cx="2132" cy="294"/>
          </a:xfrm>
        </p:grpSpPr>
        <p:sp>
          <p:nvSpPr>
            <p:cNvPr id="13379" name="Text Box 28"/>
            <p:cNvSpPr txBox="1">
              <a:spLocks noChangeArrowheads="1"/>
            </p:cNvSpPr>
            <p:nvPr>
              <p:custDataLst>
                <p:tags r:id="rId59"/>
              </p:custDataLst>
            </p:nvPr>
          </p:nvSpPr>
          <p:spPr bwMode="auto">
            <a:xfrm>
              <a:off x="1509" y="946"/>
              <a:ext cx="1996" cy="233"/>
            </a:xfrm>
            <a:prstGeom prst="rect">
              <a:avLst/>
            </a:prstGeom>
            <a:noFill/>
            <a:ln w="9525">
              <a:noFill/>
              <a:miter lim="800000"/>
              <a:headEnd/>
              <a:tailEnd/>
            </a:ln>
          </p:spPr>
          <p:txBody>
            <a:bodyPr lIns="0" tIns="0" rIns="0" bIns="0">
              <a:spAutoFit/>
            </a:bodyPr>
            <a:lstStyle/>
            <a:p>
              <a:pPr algn="ctr" eaLnBrk="0" hangingPunct="0"/>
              <a:endParaRPr lang="en-US" sz="1200"/>
            </a:p>
            <a:p>
              <a:pPr algn="ctr" eaLnBrk="0" hangingPunct="0"/>
              <a:r>
                <a:rPr lang="en-US" sz="1200"/>
                <a:t>SW test phase</a:t>
              </a:r>
            </a:p>
          </p:txBody>
        </p:sp>
        <p:grpSp>
          <p:nvGrpSpPr>
            <p:cNvPr id="13380" name="Group 29"/>
            <p:cNvGrpSpPr>
              <a:grpSpLocks/>
            </p:cNvGrpSpPr>
            <p:nvPr/>
          </p:nvGrpSpPr>
          <p:grpSpPr bwMode="auto">
            <a:xfrm>
              <a:off x="1509" y="1141"/>
              <a:ext cx="2132" cy="99"/>
              <a:chOff x="1509" y="1141"/>
              <a:chExt cx="2132" cy="99"/>
            </a:xfrm>
          </p:grpSpPr>
          <p:sp>
            <p:nvSpPr>
              <p:cNvPr id="13381" name="Line 30"/>
              <p:cNvSpPr>
                <a:spLocks noChangeShapeType="1"/>
              </p:cNvSpPr>
              <p:nvPr>
                <p:custDataLst>
                  <p:tags r:id="rId60"/>
                </p:custDataLst>
              </p:nvPr>
            </p:nvSpPr>
            <p:spPr bwMode="auto">
              <a:xfrm>
                <a:off x="1509" y="1190"/>
                <a:ext cx="1996" cy="0"/>
              </a:xfrm>
              <a:prstGeom prst="line">
                <a:avLst/>
              </a:prstGeom>
              <a:noFill/>
              <a:ln w="19050">
                <a:solidFill>
                  <a:schemeClr val="tx1"/>
                </a:solidFill>
                <a:round/>
                <a:headEnd/>
                <a:tailEnd/>
              </a:ln>
            </p:spPr>
            <p:txBody>
              <a:bodyPr/>
              <a:lstStyle/>
              <a:p>
                <a:endParaRPr lang="en-GB"/>
              </a:p>
            </p:txBody>
          </p:sp>
          <p:sp>
            <p:nvSpPr>
              <p:cNvPr id="13382" name="Line 31"/>
              <p:cNvSpPr>
                <a:spLocks noChangeShapeType="1"/>
              </p:cNvSpPr>
              <p:nvPr>
                <p:custDataLst>
                  <p:tags r:id="rId61"/>
                </p:custDataLst>
              </p:nvPr>
            </p:nvSpPr>
            <p:spPr bwMode="auto">
              <a:xfrm>
                <a:off x="1509" y="1141"/>
                <a:ext cx="0" cy="99"/>
              </a:xfrm>
              <a:prstGeom prst="line">
                <a:avLst/>
              </a:prstGeom>
              <a:noFill/>
              <a:ln w="19050">
                <a:solidFill>
                  <a:schemeClr val="tx1"/>
                </a:solidFill>
                <a:round/>
                <a:headEnd/>
                <a:tailEnd/>
              </a:ln>
            </p:spPr>
            <p:txBody>
              <a:bodyPr/>
              <a:lstStyle/>
              <a:p>
                <a:endParaRPr lang="en-GB"/>
              </a:p>
            </p:txBody>
          </p:sp>
          <p:sp>
            <p:nvSpPr>
              <p:cNvPr id="13383" name="Line 32"/>
              <p:cNvSpPr>
                <a:spLocks noChangeShapeType="1"/>
              </p:cNvSpPr>
              <p:nvPr>
                <p:custDataLst>
                  <p:tags r:id="rId62"/>
                </p:custDataLst>
              </p:nvPr>
            </p:nvSpPr>
            <p:spPr bwMode="auto">
              <a:xfrm>
                <a:off x="3505" y="1190"/>
                <a:ext cx="136" cy="0"/>
              </a:xfrm>
              <a:prstGeom prst="line">
                <a:avLst/>
              </a:prstGeom>
              <a:noFill/>
              <a:ln w="19050">
                <a:solidFill>
                  <a:schemeClr val="tx1"/>
                </a:solidFill>
                <a:prstDash val="sysDot"/>
                <a:round/>
                <a:headEnd/>
                <a:tailEnd/>
              </a:ln>
            </p:spPr>
            <p:txBody>
              <a:bodyPr/>
              <a:lstStyle/>
              <a:p>
                <a:endParaRPr lang="en-GB"/>
              </a:p>
            </p:txBody>
          </p:sp>
        </p:grpSp>
      </p:grpSp>
      <p:sp>
        <p:nvSpPr>
          <p:cNvPr id="13337" name="AutoShape 33"/>
          <p:cNvSpPr>
            <a:spLocks noChangeArrowheads="1"/>
          </p:cNvSpPr>
          <p:nvPr>
            <p:custDataLst>
              <p:tags r:id="rId24"/>
            </p:custDataLst>
          </p:nvPr>
        </p:nvSpPr>
        <p:spPr bwMode="auto">
          <a:xfrm>
            <a:off x="5059363" y="1141413"/>
            <a:ext cx="215900" cy="215900"/>
          </a:xfrm>
          <a:prstGeom prst="diamond">
            <a:avLst/>
          </a:prstGeom>
          <a:solidFill>
            <a:srgbClr val="EECC44"/>
          </a:solidFill>
          <a:ln w="9525">
            <a:solidFill>
              <a:schemeClr val="tx1"/>
            </a:solidFill>
            <a:miter lim="800000"/>
            <a:headEnd/>
            <a:tailEnd/>
          </a:ln>
        </p:spPr>
        <p:txBody>
          <a:bodyPr wrap="none" anchor="b"/>
          <a:lstStyle/>
          <a:p>
            <a:pPr algn="ctr" eaLnBrk="0" hangingPunct="0"/>
            <a:r>
              <a:rPr lang="en-US" sz="1200"/>
              <a:t>IAS</a:t>
            </a:r>
          </a:p>
          <a:p>
            <a:pPr algn="ctr" eaLnBrk="0" hangingPunct="0"/>
            <a:endParaRPr lang="en-US" sz="1200"/>
          </a:p>
        </p:txBody>
      </p:sp>
      <p:sp>
        <p:nvSpPr>
          <p:cNvPr id="13338" name="Line 34"/>
          <p:cNvSpPr>
            <a:spLocks noChangeShapeType="1"/>
          </p:cNvSpPr>
          <p:nvPr>
            <p:custDataLst>
              <p:tags r:id="rId25"/>
            </p:custDataLst>
          </p:nvPr>
        </p:nvSpPr>
        <p:spPr bwMode="auto">
          <a:xfrm flipH="1" flipV="1">
            <a:off x="5130800" y="1173163"/>
            <a:ext cx="0" cy="3065462"/>
          </a:xfrm>
          <a:prstGeom prst="line">
            <a:avLst/>
          </a:prstGeom>
          <a:noFill/>
          <a:ln w="9525">
            <a:solidFill>
              <a:schemeClr val="tx1"/>
            </a:solidFill>
            <a:prstDash val="dashDot"/>
            <a:round/>
            <a:headEnd/>
            <a:tailEnd/>
          </a:ln>
        </p:spPr>
        <p:txBody>
          <a:bodyPr/>
          <a:lstStyle/>
          <a:p>
            <a:endParaRPr lang="en-GB"/>
          </a:p>
        </p:txBody>
      </p:sp>
      <p:sp>
        <p:nvSpPr>
          <p:cNvPr id="13339" name="Text Box 39"/>
          <p:cNvSpPr txBox="1">
            <a:spLocks noChangeArrowheads="1"/>
          </p:cNvSpPr>
          <p:nvPr>
            <p:custDataLst>
              <p:tags r:id="rId26"/>
            </p:custDataLst>
          </p:nvPr>
        </p:nvSpPr>
        <p:spPr bwMode="auto">
          <a:xfrm>
            <a:off x="7219950" y="2943225"/>
            <a:ext cx="882650" cy="719138"/>
          </a:xfrm>
          <a:prstGeom prst="rect">
            <a:avLst/>
          </a:prstGeom>
          <a:noFill/>
          <a:ln w="9525">
            <a:noFill/>
            <a:miter lim="800000"/>
            <a:headEnd/>
            <a:tailEnd/>
          </a:ln>
        </p:spPr>
        <p:txBody>
          <a:bodyPr lIns="0" tIns="0" rIns="0" bIns="0" anchor="ctr"/>
          <a:lstStyle/>
          <a:p>
            <a:pPr algn="ctr" eaLnBrk="0" hangingPunct="0"/>
            <a:r>
              <a:rPr lang="en-US" sz="1200" i="1"/>
              <a:t>xSW integration tests</a:t>
            </a:r>
          </a:p>
        </p:txBody>
      </p:sp>
      <p:sp>
        <p:nvSpPr>
          <p:cNvPr id="13340" name="Line 40"/>
          <p:cNvSpPr>
            <a:spLocks noChangeShapeType="1"/>
          </p:cNvSpPr>
          <p:nvPr>
            <p:custDataLst>
              <p:tags r:id="rId27"/>
            </p:custDataLst>
          </p:nvPr>
        </p:nvSpPr>
        <p:spPr bwMode="auto">
          <a:xfrm>
            <a:off x="7145338" y="4670425"/>
            <a:ext cx="1081087" cy="0"/>
          </a:xfrm>
          <a:prstGeom prst="line">
            <a:avLst/>
          </a:prstGeom>
          <a:noFill/>
          <a:ln w="9525" cap="rnd">
            <a:solidFill>
              <a:schemeClr val="tx1"/>
            </a:solidFill>
            <a:prstDash val="sysDot"/>
            <a:round/>
            <a:headEnd/>
            <a:tailEnd/>
          </a:ln>
        </p:spPr>
        <p:txBody>
          <a:bodyPr/>
          <a:lstStyle/>
          <a:p>
            <a:endParaRPr lang="en-GB"/>
          </a:p>
        </p:txBody>
      </p:sp>
      <p:sp>
        <p:nvSpPr>
          <p:cNvPr id="13341" name="Text Box 41"/>
          <p:cNvSpPr txBox="1">
            <a:spLocks noChangeArrowheads="1"/>
          </p:cNvSpPr>
          <p:nvPr>
            <p:custDataLst>
              <p:tags r:id="rId28"/>
            </p:custDataLst>
          </p:nvPr>
        </p:nvSpPr>
        <p:spPr bwMode="auto">
          <a:xfrm>
            <a:off x="7219950" y="4743450"/>
            <a:ext cx="882650" cy="719138"/>
          </a:xfrm>
          <a:prstGeom prst="rect">
            <a:avLst/>
          </a:prstGeom>
          <a:noFill/>
          <a:ln w="9525">
            <a:noFill/>
            <a:miter lim="800000"/>
            <a:headEnd/>
            <a:tailEnd/>
          </a:ln>
        </p:spPr>
        <p:txBody>
          <a:bodyPr lIns="0" tIns="0" rIns="0" bIns="0" anchor="ctr"/>
          <a:lstStyle/>
          <a:p>
            <a:pPr algn="ctr" eaLnBrk="0" hangingPunct="0"/>
            <a:r>
              <a:rPr lang="en-US" sz="1200" i="1"/>
              <a:t>Unit</a:t>
            </a:r>
          </a:p>
          <a:p>
            <a:pPr algn="ctr" eaLnBrk="0" hangingPunct="0"/>
            <a:r>
              <a:rPr lang="en-US" sz="1200" i="1"/>
              <a:t>tests</a:t>
            </a:r>
          </a:p>
        </p:txBody>
      </p:sp>
      <p:sp>
        <p:nvSpPr>
          <p:cNvPr id="13342" name="Rectangle 42"/>
          <p:cNvSpPr>
            <a:spLocks noChangeArrowheads="1"/>
          </p:cNvSpPr>
          <p:nvPr>
            <p:custDataLst>
              <p:tags r:id="rId29"/>
            </p:custDataLst>
          </p:nvPr>
        </p:nvSpPr>
        <p:spPr bwMode="auto">
          <a:xfrm>
            <a:off x="1817688" y="4886325"/>
            <a:ext cx="506412" cy="144463"/>
          </a:xfrm>
          <a:prstGeom prst="rect">
            <a:avLst/>
          </a:prstGeom>
          <a:solidFill>
            <a:schemeClr val="folHlink"/>
          </a:solidFill>
          <a:ln w="9525">
            <a:solidFill>
              <a:schemeClr val="tx1"/>
            </a:solidFill>
            <a:miter lim="800000"/>
            <a:headEnd/>
            <a:tailEnd/>
          </a:ln>
        </p:spPr>
        <p:txBody>
          <a:bodyPr wrap="none"/>
          <a:lstStyle/>
          <a:p>
            <a:pPr algn="ctr" eaLnBrk="0" hangingPunct="0"/>
            <a:endParaRPr lang="en-US" sz="600"/>
          </a:p>
          <a:p>
            <a:pPr algn="ctr" eaLnBrk="0" hangingPunct="0"/>
            <a:r>
              <a:rPr lang="en-US" sz="1200"/>
              <a:t>Unit test</a:t>
            </a:r>
          </a:p>
        </p:txBody>
      </p:sp>
      <p:sp>
        <p:nvSpPr>
          <p:cNvPr id="13343" name="Rectangle 43"/>
          <p:cNvSpPr>
            <a:spLocks noChangeArrowheads="1"/>
          </p:cNvSpPr>
          <p:nvPr>
            <p:custDataLst>
              <p:tags r:id="rId30"/>
            </p:custDataLst>
          </p:nvPr>
        </p:nvSpPr>
        <p:spPr bwMode="auto">
          <a:xfrm>
            <a:off x="1819275" y="5246688"/>
            <a:ext cx="504825" cy="144462"/>
          </a:xfrm>
          <a:prstGeom prst="rect">
            <a:avLst/>
          </a:prstGeom>
          <a:solidFill>
            <a:schemeClr val="folHlink"/>
          </a:solidFill>
          <a:ln w="9525">
            <a:solidFill>
              <a:schemeClr val="tx1"/>
            </a:solidFill>
            <a:miter lim="800000"/>
            <a:headEnd/>
            <a:tailEnd/>
          </a:ln>
        </p:spPr>
        <p:txBody>
          <a:bodyPr wrap="none"/>
          <a:lstStyle/>
          <a:p>
            <a:pPr algn="ctr" eaLnBrk="0" hangingPunct="0"/>
            <a:endParaRPr lang="en-US" sz="600"/>
          </a:p>
          <a:p>
            <a:pPr algn="ctr" eaLnBrk="0" hangingPunct="0"/>
            <a:r>
              <a:rPr lang="en-US" sz="1200"/>
              <a:t>code review</a:t>
            </a:r>
          </a:p>
        </p:txBody>
      </p:sp>
      <p:grpSp>
        <p:nvGrpSpPr>
          <p:cNvPr id="13344" name="Group 12"/>
          <p:cNvGrpSpPr>
            <a:grpSpLocks/>
          </p:cNvGrpSpPr>
          <p:nvPr/>
        </p:nvGrpSpPr>
        <p:grpSpPr bwMode="auto">
          <a:xfrm>
            <a:off x="668338" y="3446463"/>
            <a:ext cx="3094037" cy="471487"/>
            <a:chOff x="2170" y="740"/>
            <a:chExt cx="836" cy="297"/>
          </a:xfrm>
        </p:grpSpPr>
        <p:grpSp>
          <p:nvGrpSpPr>
            <p:cNvPr id="13374" name="Group 13"/>
            <p:cNvGrpSpPr>
              <a:grpSpLocks/>
            </p:cNvGrpSpPr>
            <p:nvPr/>
          </p:nvGrpSpPr>
          <p:grpSpPr bwMode="auto">
            <a:xfrm>
              <a:off x="2189" y="938"/>
              <a:ext cx="817" cy="99"/>
              <a:chOff x="420" y="1309"/>
              <a:chExt cx="544" cy="91"/>
            </a:xfrm>
          </p:grpSpPr>
          <p:sp>
            <p:nvSpPr>
              <p:cNvPr id="13376" name="Line 14"/>
              <p:cNvSpPr>
                <a:spLocks noChangeShapeType="1"/>
              </p:cNvSpPr>
              <p:nvPr>
                <p:custDataLst>
                  <p:tags r:id="rId56"/>
                </p:custDataLst>
              </p:nvPr>
            </p:nvSpPr>
            <p:spPr bwMode="auto">
              <a:xfrm>
                <a:off x="420" y="1354"/>
                <a:ext cx="544" cy="0"/>
              </a:xfrm>
              <a:prstGeom prst="line">
                <a:avLst/>
              </a:prstGeom>
              <a:noFill/>
              <a:ln w="19050">
                <a:solidFill>
                  <a:schemeClr val="tx1"/>
                </a:solidFill>
                <a:round/>
                <a:headEnd/>
                <a:tailEnd/>
              </a:ln>
            </p:spPr>
            <p:txBody>
              <a:bodyPr/>
              <a:lstStyle/>
              <a:p>
                <a:endParaRPr lang="en-GB"/>
              </a:p>
            </p:txBody>
          </p:sp>
          <p:sp>
            <p:nvSpPr>
              <p:cNvPr id="13377" name="Line 15"/>
              <p:cNvSpPr>
                <a:spLocks noChangeShapeType="1"/>
              </p:cNvSpPr>
              <p:nvPr>
                <p:custDataLst>
                  <p:tags r:id="rId57"/>
                </p:custDataLst>
              </p:nvPr>
            </p:nvSpPr>
            <p:spPr bwMode="auto">
              <a:xfrm>
                <a:off x="420" y="1309"/>
                <a:ext cx="0" cy="91"/>
              </a:xfrm>
              <a:prstGeom prst="line">
                <a:avLst/>
              </a:prstGeom>
              <a:noFill/>
              <a:ln w="19050">
                <a:solidFill>
                  <a:schemeClr val="tx1"/>
                </a:solidFill>
                <a:round/>
                <a:headEnd/>
                <a:tailEnd/>
              </a:ln>
            </p:spPr>
            <p:txBody>
              <a:bodyPr/>
              <a:lstStyle/>
              <a:p>
                <a:endParaRPr lang="en-GB"/>
              </a:p>
            </p:txBody>
          </p:sp>
          <p:sp>
            <p:nvSpPr>
              <p:cNvPr id="13378" name="Line 16"/>
              <p:cNvSpPr>
                <a:spLocks noChangeShapeType="1"/>
              </p:cNvSpPr>
              <p:nvPr>
                <p:custDataLst>
                  <p:tags r:id="rId58"/>
                </p:custDataLst>
              </p:nvPr>
            </p:nvSpPr>
            <p:spPr bwMode="auto">
              <a:xfrm>
                <a:off x="964" y="1309"/>
                <a:ext cx="0" cy="91"/>
              </a:xfrm>
              <a:prstGeom prst="line">
                <a:avLst/>
              </a:prstGeom>
              <a:noFill/>
              <a:ln w="19050">
                <a:solidFill>
                  <a:schemeClr val="tx1"/>
                </a:solidFill>
                <a:round/>
                <a:headEnd/>
                <a:tailEnd/>
              </a:ln>
            </p:spPr>
            <p:txBody>
              <a:bodyPr/>
              <a:lstStyle/>
              <a:p>
                <a:endParaRPr lang="en-GB"/>
              </a:p>
            </p:txBody>
          </p:sp>
        </p:grpSp>
        <p:sp>
          <p:nvSpPr>
            <p:cNvPr id="13375" name="Text Box 17"/>
            <p:cNvSpPr txBox="1">
              <a:spLocks noChangeArrowheads="1"/>
            </p:cNvSpPr>
            <p:nvPr>
              <p:custDataLst>
                <p:tags r:id="rId55"/>
              </p:custDataLst>
            </p:nvPr>
          </p:nvSpPr>
          <p:spPr bwMode="auto">
            <a:xfrm>
              <a:off x="2170" y="740"/>
              <a:ext cx="817" cy="230"/>
            </a:xfrm>
            <a:prstGeom prst="rect">
              <a:avLst/>
            </a:prstGeom>
            <a:noFill/>
            <a:ln w="9525">
              <a:noFill/>
              <a:miter lim="800000"/>
              <a:headEnd/>
              <a:tailEnd/>
            </a:ln>
          </p:spPr>
          <p:txBody>
            <a:bodyPr lIns="0" tIns="0" rIns="0" bIns="0">
              <a:spAutoFit/>
            </a:bodyPr>
            <a:lstStyle/>
            <a:p>
              <a:pPr algn="ctr" eaLnBrk="0" hangingPunct="0"/>
              <a:endParaRPr lang="en-US" sz="1200"/>
            </a:p>
            <a:p>
              <a:pPr algn="ctr" eaLnBrk="0" hangingPunct="0"/>
              <a:r>
                <a:rPr lang="en-US" sz="1200"/>
                <a:t>implementation phase</a:t>
              </a:r>
            </a:p>
          </p:txBody>
        </p:sp>
      </p:grpSp>
      <p:sp>
        <p:nvSpPr>
          <p:cNvPr id="13345" name="Line 40_"/>
          <p:cNvSpPr>
            <a:spLocks noChangeShapeType="1"/>
          </p:cNvSpPr>
          <p:nvPr>
            <p:custDataLst>
              <p:tags r:id="rId31"/>
            </p:custDataLst>
          </p:nvPr>
        </p:nvSpPr>
        <p:spPr bwMode="auto">
          <a:xfrm>
            <a:off x="7145338" y="3806825"/>
            <a:ext cx="1081087" cy="0"/>
          </a:xfrm>
          <a:prstGeom prst="line">
            <a:avLst/>
          </a:prstGeom>
          <a:noFill/>
          <a:ln w="9525" cap="rnd">
            <a:solidFill>
              <a:schemeClr val="tx1"/>
            </a:solidFill>
            <a:prstDash val="sysDot"/>
            <a:round/>
            <a:headEnd/>
            <a:tailEnd/>
          </a:ln>
        </p:spPr>
        <p:txBody>
          <a:bodyPr/>
          <a:lstStyle/>
          <a:p>
            <a:endParaRPr lang="en-GB"/>
          </a:p>
        </p:txBody>
      </p:sp>
      <p:sp>
        <p:nvSpPr>
          <p:cNvPr id="13346" name="Text Box 41_"/>
          <p:cNvSpPr txBox="1">
            <a:spLocks noChangeArrowheads="1"/>
          </p:cNvSpPr>
          <p:nvPr>
            <p:custDataLst>
              <p:tags r:id="rId32"/>
            </p:custDataLst>
          </p:nvPr>
        </p:nvSpPr>
        <p:spPr bwMode="auto">
          <a:xfrm>
            <a:off x="7218363" y="3879850"/>
            <a:ext cx="882650" cy="719138"/>
          </a:xfrm>
          <a:prstGeom prst="rect">
            <a:avLst/>
          </a:prstGeom>
          <a:noFill/>
          <a:ln w="9525">
            <a:noFill/>
            <a:miter lim="800000"/>
            <a:headEnd/>
            <a:tailEnd/>
          </a:ln>
        </p:spPr>
        <p:txBody>
          <a:bodyPr lIns="0" tIns="0" rIns="0" bIns="0" anchor="ctr"/>
          <a:lstStyle/>
          <a:p>
            <a:pPr algn="ctr" eaLnBrk="0" hangingPunct="0"/>
            <a:r>
              <a:rPr lang="en-US" sz="1200" i="1"/>
              <a:t>SW Component</a:t>
            </a:r>
          </a:p>
          <a:p>
            <a:pPr algn="ctr" eaLnBrk="0" hangingPunct="0"/>
            <a:r>
              <a:rPr lang="en-US" sz="1200" i="1"/>
              <a:t>tests</a:t>
            </a:r>
          </a:p>
        </p:txBody>
      </p:sp>
      <p:sp>
        <p:nvSpPr>
          <p:cNvPr id="13347" name="Rectangle 25_"/>
          <p:cNvSpPr>
            <a:spLocks noChangeArrowheads="1"/>
          </p:cNvSpPr>
          <p:nvPr>
            <p:custDataLst>
              <p:tags r:id="rId33"/>
            </p:custDataLst>
          </p:nvPr>
        </p:nvSpPr>
        <p:spPr bwMode="auto">
          <a:xfrm>
            <a:off x="4627563" y="4094163"/>
            <a:ext cx="503237" cy="144462"/>
          </a:xfrm>
          <a:prstGeom prst="rect">
            <a:avLst/>
          </a:prstGeom>
          <a:solidFill>
            <a:schemeClr val="folHlink"/>
          </a:solidFill>
          <a:ln w="9525">
            <a:solidFill>
              <a:schemeClr val="tx1"/>
            </a:solidFill>
            <a:miter lim="800000"/>
            <a:headEnd/>
            <a:tailEnd/>
          </a:ln>
        </p:spPr>
        <p:txBody>
          <a:bodyPr wrap="none"/>
          <a:lstStyle/>
          <a:p>
            <a:pPr algn="ctr" eaLnBrk="0" hangingPunct="0"/>
            <a:endParaRPr lang="en-US" sz="600"/>
          </a:p>
          <a:p>
            <a:pPr algn="ctr" eaLnBrk="0" hangingPunct="0"/>
            <a:r>
              <a:rPr lang="en-US" sz="1200"/>
              <a:t>xSW dynamic </a:t>
            </a:r>
          </a:p>
          <a:p>
            <a:pPr algn="ctr" eaLnBrk="0" hangingPunct="0"/>
            <a:r>
              <a:rPr lang="en-US" sz="1200"/>
              <a:t>integration test</a:t>
            </a:r>
          </a:p>
        </p:txBody>
      </p:sp>
      <p:grpSp>
        <p:nvGrpSpPr>
          <p:cNvPr id="13348" name="Group 12_"/>
          <p:cNvGrpSpPr>
            <a:grpSpLocks/>
          </p:cNvGrpSpPr>
          <p:nvPr/>
        </p:nvGrpSpPr>
        <p:grpSpPr bwMode="auto">
          <a:xfrm>
            <a:off x="3762375" y="2222500"/>
            <a:ext cx="1368425" cy="682625"/>
            <a:chOff x="2189" y="607"/>
            <a:chExt cx="817" cy="430"/>
          </a:xfrm>
        </p:grpSpPr>
        <p:grpSp>
          <p:nvGrpSpPr>
            <p:cNvPr id="13369" name="Group 13"/>
            <p:cNvGrpSpPr>
              <a:grpSpLocks/>
            </p:cNvGrpSpPr>
            <p:nvPr/>
          </p:nvGrpSpPr>
          <p:grpSpPr bwMode="auto">
            <a:xfrm>
              <a:off x="2189" y="938"/>
              <a:ext cx="817" cy="99"/>
              <a:chOff x="420" y="1309"/>
              <a:chExt cx="544" cy="91"/>
            </a:xfrm>
          </p:grpSpPr>
          <p:sp>
            <p:nvSpPr>
              <p:cNvPr id="13371" name="Line 140"/>
              <p:cNvSpPr>
                <a:spLocks noChangeShapeType="1"/>
              </p:cNvSpPr>
              <p:nvPr>
                <p:custDataLst>
                  <p:tags r:id="rId52"/>
                </p:custDataLst>
              </p:nvPr>
            </p:nvSpPr>
            <p:spPr bwMode="auto">
              <a:xfrm>
                <a:off x="420" y="1354"/>
                <a:ext cx="544" cy="0"/>
              </a:xfrm>
              <a:prstGeom prst="line">
                <a:avLst/>
              </a:prstGeom>
              <a:noFill/>
              <a:ln w="19050">
                <a:solidFill>
                  <a:schemeClr val="tx1"/>
                </a:solidFill>
                <a:round/>
                <a:headEnd/>
                <a:tailEnd/>
              </a:ln>
            </p:spPr>
            <p:txBody>
              <a:bodyPr/>
              <a:lstStyle/>
              <a:p>
                <a:endParaRPr lang="en-GB"/>
              </a:p>
            </p:txBody>
          </p:sp>
          <p:sp>
            <p:nvSpPr>
              <p:cNvPr id="13372" name="Line 150"/>
              <p:cNvSpPr>
                <a:spLocks noChangeShapeType="1"/>
              </p:cNvSpPr>
              <p:nvPr>
                <p:custDataLst>
                  <p:tags r:id="rId53"/>
                </p:custDataLst>
              </p:nvPr>
            </p:nvSpPr>
            <p:spPr bwMode="auto">
              <a:xfrm>
                <a:off x="420" y="1309"/>
                <a:ext cx="0" cy="91"/>
              </a:xfrm>
              <a:prstGeom prst="line">
                <a:avLst/>
              </a:prstGeom>
              <a:noFill/>
              <a:ln w="19050">
                <a:solidFill>
                  <a:schemeClr val="tx1"/>
                </a:solidFill>
                <a:round/>
                <a:headEnd/>
                <a:tailEnd/>
              </a:ln>
            </p:spPr>
            <p:txBody>
              <a:bodyPr/>
              <a:lstStyle/>
              <a:p>
                <a:endParaRPr lang="en-GB"/>
              </a:p>
            </p:txBody>
          </p:sp>
          <p:sp>
            <p:nvSpPr>
              <p:cNvPr id="13373" name="Line 160"/>
              <p:cNvSpPr>
                <a:spLocks noChangeShapeType="1"/>
              </p:cNvSpPr>
              <p:nvPr>
                <p:custDataLst>
                  <p:tags r:id="rId54"/>
                </p:custDataLst>
              </p:nvPr>
            </p:nvSpPr>
            <p:spPr bwMode="auto">
              <a:xfrm>
                <a:off x="964" y="1309"/>
                <a:ext cx="0" cy="91"/>
              </a:xfrm>
              <a:prstGeom prst="line">
                <a:avLst/>
              </a:prstGeom>
              <a:noFill/>
              <a:ln w="19050">
                <a:solidFill>
                  <a:schemeClr val="tx1"/>
                </a:solidFill>
                <a:round/>
                <a:headEnd/>
                <a:tailEnd/>
              </a:ln>
            </p:spPr>
            <p:txBody>
              <a:bodyPr/>
              <a:lstStyle/>
              <a:p>
                <a:endParaRPr lang="en-GB"/>
              </a:p>
            </p:txBody>
          </p:sp>
        </p:grpSp>
        <p:sp>
          <p:nvSpPr>
            <p:cNvPr id="13370" name="Text Box 170"/>
            <p:cNvSpPr txBox="1">
              <a:spLocks noChangeArrowheads="1"/>
            </p:cNvSpPr>
            <p:nvPr>
              <p:custDataLst>
                <p:tags r:id="rId51"/>
              </p:custDataLst>
            </p:nvPr>
          </p:nvSpPr>
          <p:spPr bwMode="auto">
            <a:xfrm>
              <a:off x="2189" y="607"/>
              <a:ext cx="817" cy="233"/>
            </a:xfrm>
            <a:prstGeom prst="rect">
              <a:avLst/>
            </a:prstGeom>
            <a:noFill/>
            <a:ln w="9525">
              <a:noFill/>
              <a:miter lim="800000"/>
              <a:headEnd/>
              <a:tailEnd/>
            </a:ln>
          </p:spPr>
          <p:txBody>
            <a:bodyPr lIns="0" tIns="0" rIns="0" bIns="0">
              <a:spAutoFit/>
            </a:bodyPr>
            <a:lstStyle/>
            <a:p>
              <a:pPr algn="ctr" eaLnBrk="0" hangingPunct="0"/>
              <a:endParaRPr lang="en-US" sz="1200"/>
            </a:p>
            <a:p>
              <a:pPr algn="ctr" eaLnBrk="0" hangingPunct="0"/>
              <a:r>
                <a:rPr lang="en-US" sz="1200"/>
                <a:t>xSW integration phase</a:t>
              </a:r>
            </a:p>
          </p:txBody>
        </p:sp>
      </p:grpSp>
      <p:sp>
        <p:nvSpPr>
          <p:cNvPr id="13349" name="Line 40__"/>
          <p:cNvSpPr>
            <a:spLocks noChangeShapeType="1"/>
          </p:cNvSpPr>
          <p:nvPr>
            <p:custDataLst>
              <p:tags r:id="rId34"/>
            </p:custDataLst>
          </p:nvPr>
        </p:nvSpPr>
        <p:spPr bwMode="auto">
          <a:xfrm>
            <a:off x="7146925" y="2798763"/>
            <a:ext cx="1081088" cy="0"/>
          </a:xfrm>
          <a:prstGeom prst="line">
            <a:avLst/>
          </a:prstGeom>
          <a:noFill/>
          <a:ln w="9525" cap="rnd">
            <a:solidFill>
              <a:schemeClr val="tx1"/>
            </a:solidFill>
            <a:prstDash val="sysDot"/>
            <a:round/>
            <a:headEnd/>
            <a:tailEnd/>
          </a:ln>
        </p:spPr>
        <p:txBody>
          <a:bodyPr/>
          <a:lstStyle/>
          <a:p>
            <a:endParaRPr lang="en-GB"/>
          </a:p>
        </p:txBody>
      </p:sp>
      <p:sp>
        <p:nvSpPr>
          <p:cNvPr id="13350" name="Text Box 9_"/>
          <p:cNvSpPr txBox="1">
            <a:spLocks noChangeArrowheads="1"/>
          </p:cNvSpPr>
          <p:nvPr>
            <p:custDataLst>
              <p:tags r:id="rId35"/>
            </p:custDataLst>
          </p:nvPr>
        </p:nvSpPr>
        <p:spPr bwMode="auto">
          <a:xfrm>
            <a:off x="3873500" y="998538"/>
            <a:ext cx="322263" cy="182562"/>
          </a:xfrm>
          <a:prstGeom prst="rect">
            <a:avLst/>
          </a:prstGeom>
          <a:noFill/>
          <a:ln w="9525">
            <a:noFill/>
            <a:miter lim="800000"/>
            <a:headEnd/>
            <a:tailEnd/>
          </a:ln>
        </p:spPr>
        <p:txBody>
          <a:bodyPr wrap="none" lIns="0" tIns="0" rIns="0" bIns="0">
            <a:spAutoFit/>
          </a:bodyPr>
          <a:lstStyle/>
          <a:p>
            <a:pPr eaLnBrk="0" hangingPunct="0"/>
            <a:r>
              <a:rPr lang="en-US" sz="1200"/>
              <a:t>xSW</a:t>
            </a:r>
          </a:p>
        </p:txBody>
      </p:sp>
      <p:sp>
        <p:nvSpPr>
          <p:cNvPr id="13351" name="Text Box 9__"/>
          <p:cNvSpPr txBox="1">
            <a:spLocks noChangeArrowheads="1"/>
          </p:cNvSpPr>
          <p:nvPr>
            <p:custDataLst>
              <p:tags r:id="rId36"/>
            </p:custDataLst>
          </p:nvPr>
        </p:nvSpPr>
        <p:spPr bwMode="auto">
          <a:xfrm>
            <a:off x="5492750" y="998538"/>
            <a:ext cx="358775" cy="184150"/>
          </a:xfrm>
          <a:prstGeom prst="rect">
            <a:avLst/>
          </a:prstGeom>
          <a:noFill/>
          <a:ln w="9525">
            <a:noFill/>
            <a:miter lim="800000"/>
            <a:headEnd/>
            <a:tailEnd/>
          </a:ln>
        </p:spPr>
        <p:txBody>
          <a:bodyPr wrap="none" lIns="0" tIns="0" rIns="0" bIns="0">
            <a:spAutoFit/>
          </a:bodyPr>
          <a:lstStyle/>
          <a:p>
            <a:pPr eaLnBrk="0" hangingPunct="0"/>
            <a:r>
              <a:rPr lang="en-US" sz="1200"/>
              <a:t>CSW</a:t>
            </a:r>
          </a:p>
        </p:txBody>
      </p:sp>
      <p:sp>
        <p:nvSpPr>
          <p:cNvPr id="13352" name="Rectangle 9"/>
          <p:cNvSpPr>
            <a:spLocks noChangeArrowheads="1"/>
          </p:cNvSpPr>
          <p:nvPr>
            <p:custDataLst>
              <p:tags r:id="rId37"/>
            </p:custDataLst>
          </p:nvPr>
        </p:nvSpPr>
        <p:spPr bwMode="auto">
          <a:xfrm>
            <a:off x="6427788" y="2149475"/>
            <a:ext cx="504825" cy="142875"/>
          </a:xfrm>
          <a:prstGeom prst="rect">
            <a:avLst/>
          </a:prstGeom>
          <a:solidFill>
            <a:schemeClr val="folHlink"/>
          </a:solidFill>
          <a:ln w="9525">
            <a:solidFill>
              <a:schemeClr val="tx1"/>
            </a:solidFill>
            <a:miter lim="800000"/>
            <a:headEnd/>
            <a:tailEnd/>
          </a:ln>
        </p:spPr>
        <p:txBody>
          <a:bodyPr wrap="none"/>
          <a:lstStyle/>
          <a:p>
            <a:pPr algn="ctr" eaLnBrk="0" hangingPunct="0"/>
            <a:endParaRPr lang="en-US" sz="600"/>
          </a:p>
          <a:p>
            <a:pPr algn="ctr" eaLnBrk="0" hangingPunct="0"/>
            <a:r>
              <a:rPr lang="en-US" sz="1200"/>
              <a:t>CSW_Basic</a:t>
            </a:r>
          </a:p>
        </p:txBody>
      </p:sp>
      <p:grpSp>
        <p:nvGrpSpPr>
          <p:cNvPr id="13353" name="Group 23"/>
          <p:cNvGrpSpPr>
            <a:grpSpLocks/>
          </p:cNvGrpSpPr>
          <p:nvPr/>
        </p:nvGrpSpPr>
        <p:grpSpPr bwMode="auto">
          <a:xfrm>
            <a:off x="5130800" y="1501775"/>
            <a:ext cx="1800225" cy="323850"/>
            <a:chOff x="2189" y="833"/>
            <a:chExt cx="817" cy="204"/>
          </a:xfrm>
        </p:grpSpPr>
        <p:grpSp>
          <p:nvGrpSpPr>
            <p:cNvPr id="13364" name="Group 24"/>
            <p:cNvGrpSpPr>
              <a:grpSpLocks/>
            </p:cNvGrpSpPr>
            <p:nvPr/>
          </p:nvGrpSpPr>
          <p:grpSpPr bwMode="auto">
            <a:xfrm>
              <a:off x="2189" y="938"/>
              <a:ext cx="817" cy="99"/>
              <a:chOff x="420" y="1309"/>
              <a:chExt cx="544" cy="91"/>
            </a:xfrm>
          </p:grpSpPr>
          <p:sp>
            <p:nvSpPr>
              <p:cNvPr id="13366" name="Line 25"/>
              <p:cNvSpPr>
                <a:spLocks noChangeShapeType="1"/>
              </p:cNvSpPr>
              <p:nvPr>
                <p:custDataLst>
                  <p:tags r:id="rId48"/>
                </p:custDataLst>
              </p:nvPr>
            </p:nvSpPr>
            <p:spPr bwMode="auto">
              <a:xfrm>
                <a:off x="420" y="1354"/>
                <a:ext cx="544" cy="0"/>
              </a:xfrm>
              <a:prstGeom prst="line">
                <a:avLst/>
              </a:prstGeom>
              <a:noFill/>
              <a:ln w="19050">
                <a:solidFill>
                  <a:schemeClr val="tx1"/>
                </a:solidFill>
                <a:round/>
                <a:headEnd/>
                <a:tailEnd/>
              </a:ln>
            </p:spPr>
            <p:txBody>
              <a:bodyPr/>
              <a:lstStyle/>
              <a:p>
                <a:endParaRPr lang="en-GB"/>
              </a:p>
            </p:txBody>
          </p:sp>
          <p:sp>
            <p:nvSpPr>
              <p:cNvPr id="13367" name="Line 260"/>
              <p:cNvSpPr>
                <a:spLocks noChangeShapeType="1"/>
              </p:cNvSpPr>
              <p:nvPr>
                <p:custDataLst>
                  <p:tags r:id="rId49"/>
                </p:custDataLst>
              </p:nvPr>
            </p:nvSpPr>
            <p:spPr bwMode="auto">
              <a:xfrm>
                <a:off x="420" y="1309"/>
                <a:ext cx="0" cy="91"/>
              </a:xfrm>
              <a:prstGeom prst="line">
                <a:avLst/>
              </a:prstGeom>
              <a:noFill/>
              <a:ln w="19050">
                <a:solidFill>
                  <a:schemeClr val="tx1"/>
                </a:solidFill>
                <a:round/>
                <a:headEnd/>
                <a:tailEnd/>
              </a:ln>
            </p:spPr>
            <p:txBody>
              <a:bodyPr/>
              <a:lstStyle/>
              <a:p>
                <a:endParaRPr lang="en-GB"/>
              </a:p>
            </p:txBody>
          </p:sp>
          <p:sp>
            <p:nvSpPr>
              <p:cNvPr id="13368" name="Line 27"/>
              <p:cNvSpPr>
                <a:spLocks noChangeShapeType="1"/>
              </p:cNvSpPr>
              <p:nvPr>
                <p:custDataLst>
                  <p:tags r:id="rId50"/>
                </p:custDataLst>
              </p:nvPr>
            </p:nvSpPr>
            <p:spPr bwMode="auto">
              <a:xfrm>
                <a:off x="964" y="1309"/>
                <a:ext cx="0" cy="91"/>
              </a:xfrm>
              <a:prstGeom prst="line">
                <a:avLst/>
              </a:prstGeom>
              <a:noFill/>
              <a:ln w="19050">
                <a:solidFill>
                  <a:schemeClr val="tx1"/>
                </a:solidFill>
                <a:round/>
                <a:headEnd/>
                <a:tailEnd/>
              </a:ln>
            </p:spPr>
            <p:txBody>
              <a:bodyPr/>
              <a:lstStyle/>
              <a:p>
                <a:endParaRPr lang="en-GB"/>
              </a:p>
            </p:txBody>
          </p:sp>
        </p:grpSp>
        <p:sp>
          <p:nvSpPr>
            <p:cNvPr id="13365" name="Text Box 280"/>
            <p:cNvSpPr txBox="1">
              <a:spLocks noChangeArrowheads="1"/>
            </p:cNvSpPr>
            <p:nvPr>
              <p:custDataLst>
                <p:tags r:id="rId47"/>
              </p:custDataLst>
            </p:nvPr>
          </p:nvSpPr>
          <p:spPr bwMode="auto">
            <a:xfrm>
              <a:off x="2189" y="833"/>
              <a:ext cx="817" cy="116"/>
            </a:xfrm>
            <a:prstGeom prst="rect">
              <a:avLst/>
            </a:prstGeom>
            <a:noFill/>
            <a:ln w="9525">
              <a:noFill/>
              <a:miter lim="800000"/>
              <a:headEnd/>
              <a:tailEnd/>
            </a:ln>
          </p:spPr>
          <p:txBody>
            <a:bodyPr lIns="0" tIns="0" rIns="0" bIns="0">
              <a:spAutoFit/>
            </a:bodyPr>
            <a:lstStyle/>
            <a:p>
              <a:pPr algn="ctr" eaLnBrk="0" hangingPunct="0"/>
              <a:r>
                <a:rPr lang="en-US" sz="1200"/>
                <a:t>CSW integration phase</a:t>
              </a:r>
            </a:p>
          </p:txBody>
        </p:sp>
      </p:grpSp>
      <p:sp>
        <p:nvSpPr>
          <p:cNvPr id="13354" name="Rectangle 29"/>
          <p:cNvSpPr>
            <a:spLocks noChangeArrowheads="1"/>
          </p:cNvSpPr>
          <p:nvPr>
            <p:custDataLst>
              <p:tags r:id="rId38"/>
            </p:custDataLst>
          </p:nvPr>
        </p:nvSpPr>
        <p:spPr bwMode="auto">
          <a:xfrm>
            <a:off x="5130800" y="2151063"/>
            <a:ext cx="792163" cy="144462"/>
          </a:xfrm>
          <a:prstGeom prst="rect">
            <a:avLst/>
          </a:prstGeom>
          <a:solidFill>
            <a:srgbClr val="98E8AB"/>
          </a:solidFill>
          <a:ln w="9525">
            <a:solidFill>
              <a:schemeClr val="tx1"/>
            </a:solidFill>
            <a:miter lim="800000"/>
            <a:headEnd/>
            <a:tailEnd/>
          </a:ln>
        </p:spPr>
        <p:txBody>
          <a:bodyPr wrap="none" bIns="216000" anchor="b"/>
          <a:lstStyle/>
          <a:p>
            <a:pPr algn="ctr" eaLnBrk="0" hangingPunct="0"/>
            <a:endParaRPr lang="en-US" sz="600"/>
          </a:p>
          <a:p>
            <a:pPr algn="ctr" eaLnBrk="0" hangingPunct="0"/>
            <a:r>
              <a:rPr lang="en-US" sz="1200"/>
              <a:t>CSW</a:t>
            </a:r>
          </a:p>
          <a:p>
            <a:pPr algn="ctr" eaLnBrk="0" hangingPunct="0"/>
            <a:r>
              <a:rPr lang="en-US" sz="1200"/>
              <a:t>integration</a:t>
            </a:r>
          </a:p>
        </p:txBody>
      </p:sp>
      <p:sp>
        <p:nvSpPr>
          <p:cNvPr id="13355" name="Line 300"/>
          <p:cNvSpPr>
            <a:spLocks noChangeShapeType="1"/>
          </p:cNvSpPr>
          <p:nvPr>
            <p:custDataLst>
              <p:tags r:id="rId39"/>
            </p:custDataLst>
          </p:nvPr>
        </p:nvSpPr>
        <p:spPr bwMode="auto">
          <a:xfrm flipV="1">
            <a:off x="5922963" y="2151063"/>
            <a:ext cx="0" cy="1079500"/>
          </a:xfrm>
          <a:prstGeom prst="line">
            <a:avLst/>
          </a:prstGeom>
          <a:noFill/>
          <a:ln w="9525">
            <a:solidFill>
              <a:schemeClr val="tx1"/>
            </a:solidFill>
            <a:prstDash val="dashDot"/>
            <a:round/>
            <a:headEnd/>
            <a:tailEnd/>
          </a:ln>
        </p:spPr>
        <p:txBody>
          <a:bodyPr/>
          <a:lstStyle/>
          <a:p>
            <a:endParaRPr lang="en-GB"/>
          </a:p>
        </p:txBody>
      </p:sp>
      <p:sp>
        <p:nvSpPr>
          <p:cNvPr id="13356" name="Rectangle 25__"/>
          <p:cNvSpPr>
            <a:spLocks noChangeArrowheads="1"/>
          </p:cNvSpPr>
          <p:nvPr>
            <p:custDataLst>
              <p:tags r:id="rId40"/>
            </p:custDataLst>
          </p:nvPr>
        </p:nvSpPr>
        <p:spPr bwMode="auto">
          <a:xfrm>
            <a:off x="5924550" y="2509838"/>
            <a:ext cx="503238" cy="144462"/>
          </a:xfrm>
          <a:prstGeom prst="rect">
            <a:avLst/>
          </a:prstGeom>
          <a:solidFill>
            <a:schemeClr val="folHlink"/>
          </a:solidFill>
          <a:ln w="9525">
            <a:solidFill>
              <a:schemeClr val="tx1"/>
            </a:solidFill>
            <a:miter lim="800000"/>
            <a:headEnd/>
            <a:tailEnd/>
          </a:ln>
        </p:spPr>
        <p:txBody>
          <a:bodyPr wrap="none"/>
          <a:lstStyle/>
          <a:p>
            <a:pPr algn="ctr" eaLnBrk="0" hangingPunct="0"/>
            <a:endParaRPr lang="en-US" sz="600"/>
          </a:p>
          <a:p>
            <a:pPr algn="ctr" eaLnBrk="0" hangingPunct="0"/>
            <a:r>
              <a:rPr lang="en-US" sz="1200"/>
              <a:t>CSW static </a:t>
            </a:r>
          </a:p>
          <a:p>
            <a:pPr algn="ctr" eaLnBrk="0" hangingPunct="0"/>
            <a:r>
              <a:rPr lang="en-US" sz="1200"/>
              <a:t>integration test</a:t>
            </a:r>
          </a:p>
        </p:txBody>
      </p:sp>
      <p:sp>
        <p:nvSpPr>
          <p:cNvPr id="13357" name="Rectangle 25___"/>
          <p:cNvSpPr>
            <a:spLocks noChangeArrowheads="1"/>
          </p:cNvSpPr>
          <p:nvPr>
            <p:custDataLst>
              <p:tags r:id="rId41"/>
            </p:custDataLst>
          </p:nvPr>
        </p:nvSpPr>
        <p:spPr bwMode="auto">
          <a:xfrm>
            <a:off x="5921375" y="3086100"/>
            <a:ext cx="503238" cy="144463"/>
          </a:xfrm>
          <a:prstGeom prst="rect">
            <a:avLst/>
          </a:prstGeom>
          <a:solidFill>
            <a:schemeClr val="folHlink"/>
          </a:solidFill>
          <a:ln w="9525">
            <a:solidFill>
              <a:schemeClr val="tx1"/>
            </a:solidFill>
            <a:miter lim="800000"/>
            <a:headEnd/>
            <a:tailEnd/>
          </a:ln>
        </p:spPr>
        <p:txBody>
          <a:bodyPr wrap="none"/>
          <a:lstStyle/>
          <a:p>
            <a:pPr algn="ctr" eaLnBrk="0" hangingPunct="0"/>
            <a:endParaRPr lang="en-US" sz="600"/>
          </a:p>
          <a:p>
            <a:pPr algn="ctr" eaLnBrk="0" hangingPunct="0"/>
            <a:r>
              <a:rPr lang="en-US" sz="1200"/>
              <a:t>CSW dynamic </a:t>
            </a:r>
          </a:p>
          <a:p>
            <a:pPr algn="ctr" eaLnBrk="0" hangingPunct="0"/>
            <a:r>
              <a:rPr lang="en-US" sz="1200"/>
              <a:t>integration test</a:t>
            </a:r>
          </a:p>
        </p:txBody>
      </p:sp>
      <p:sp>
        <p:nvSpPr>
          <p:cNvPr id="13358" name="Line 30_"/>
          <p:cNvSpPr>
            <a:spLocks noChangeShapeType="1"/>
          </p:cNvSpPr>
          <p:nvPr>
            <p:custDataLst>
              <p:tags r:id="rId42"/>
            </p:custDataLst>
          </p:nvPr>
        </p:nvSpPr>
        <p:spPr bwMode="auto">
          <a:xfrm flipH="1" flipV="1">
            <a:off x="6427788" y="2303463"/>
            <a:ext cx="0" cy="854075"/>
          </a:xfrm>
          <a:prstGeom prst="line">
            <a:avLst/>
          </a:prstGeom>
          <a:noFill/>
          <a:ln w="9525">
            <a:solidFill>
              <a:schemeClr val="tx1"/>
            </a:solidFill>
            <a:prstDash val="dashDot"/>
            <a:round/>
            <a:headEnd/>
            <a:tailEnd/>
          </a:ln>
        </p:spPr>
        <p:txBody>
          <a:bodyPr/>
          <a:lstStyle/>
          <a:p>
            <a:endParaRPr lang="en-GB"/>
          </a:p>
        </p:txBody>
      </p:sp>
      <p:sp>
        <p:nvSpPr>
          <p:cNvPr id="13359" name="Text Box 39_"/>
          <p:cNvSpPr txBox="1">
            <a:spLocks noChangeArrowheads="1"/>
          </p:cNvSpPr>
          <p:nvPr>
            <p:custDataLst>
              <p:tags r:id="rId43"/>
            </p:custDataLst>
          </p:nvPr>
        </p:nvSpPr>
        <p:spPr bwMode="auto">
          <a:xfrm>
            <a:off x="7219950" y="1862138"/>
            <a:ext cx="882650" cy="719137"/>
          </a:xfrm>
          <a:prstGeom prst="rect">
            <a:avLst/>
          </a:prstGeom>
          <a:noFill/>
          <a:ln w="9525">
            <a:noFill/>
            <a:miter lim="800000"/>
            <a:headEnd/>
            <a:tailEnd/>
          </a:ln>
        </p:spPr>
        <p:txBody>
          <a:bodyPr lIns="0" tIns="0" rIns="0" bIns="0" anchor="ctr"/>
          <a:lstStyle/>
          <a:p>
            <a:pPr algn="ctr" eaLnBrk="0" hangingPunct="0"/>
            <a:r>
              <a:rPr lang="en-US" sz="1200" i="1"/>
              <a:t>CSW integration tests</a:t>
            </a:r>
          </a:p>
        </p:txBody>
      </p:sp>
      <p:sp>
        <p:nvSpPr>
          <p:cNvPr id="13360" name="Line 40___"/>
          <p:cNvSpPr>
            <a:spLocks noChangeShapeType="1"/>
          </p:cNvSpPr>
          <p:nvPr>
            <p:custDataLst>
              <p:tags r:id="rId44"/>
            </p:custDataLst>
          </p:nvPr>
        </p:nvSpPr>
        <p:spPr bwMode="auto">
          <a:xfrm>
            <a:off x="7146925" y="1717675"/>
            <a:ext cx="1081088" cy="0"/>
          </a:xfrm>
          <a:prstGeom prst="line">
            <a:avLst/>
          </a:prstGeom>
          <a:noFill/>
          <a:ln w="9525" cap="rnd">
            <a:solidFill>
              <a:schemeClr val="tx1"/>
            </a:solidFill>
            <a:prstDash val="sysDot"/>
            <a:round/>
            <a:headEnd/>
            <a:tailEnd/>
          </a:ln>
        </p:spPr>
        <p:txBody>
          <a:bodyPr/>
          <a:lstStyle/>
          <a:p>
            <a:endParaRPr lang="en-GB"/>
          </a:p>
        </p:txBody>
      </p:sp>
      <p:sp>
        <p:nvSpPr>
          <p:cNvPr id="13361" name="AutoShape 20"/>
          <p:cNvSpPr>
            <a:spLocks noChangeArrowheads="1"/>
          </p:cNvSpPr>
          <p:nvPr>
            <p:custDataLst>
              <p:tags r:id="rId45"/>
            </p:custDataLst>
          </p:nvPr>
        </p:nvSpPr>
        <p:spPr bwMode="auto">
          <a:xfrm>
            <a:off x="6859588" y="1141413"/>
            <a:ext cx="215900" cy="215900"/>
          </a:xfrm>
          <a:prstGeom prst="diamond">
            <a:avLst/>
          </a:prstGeom>
          <a:solidFill>
            <a:srgbClr val="EECC44"/>
          </a:solidFill>
          <a:ln w="9525">
            <a:solidFill>
              <a:schemeClr val="tx1"/>
            </a:solidFill>
            <a:miter lim="800000"/>
            <a:headEnd/>
            <a:tailEnd/>
          </a:ln>
        </p:spPr>
        <p:txBody>
          <a:bodyPr wrap="none" anchor="b"/>
          <a:lstStyle/>
          <a:p>
            <a:pPr algn="ctr" eaLnBrk="0" hangingPunct="0"/>
            <a:r>
              <a:rPr lang="en-US" sz="1200"/>
              <a:t>BSS</a:t>
            </a:r>
          </a:p>
          <a:p>
            <a:pPr algn="ctr" eaLnBrk="0" hangingPunct="0"/>
            <a:endParaRPr lang="en-US" sz="1200"/>
          </a:p>
        </p:txBody>
      </p:sp>
      <p:sp>
        <p:nvSpPr>
          <p:cNvPr id="13362" name="Line 30__"/>
          <p:cNvSpPr>
            <a:spLocks noChangeShapeType="1"/>
          </p:cNvSpPr>
          <p:nvPr>
            <p:custDataLst>
              <p:tags r:id="rId46"/>
            </p:custDataLst>
          </p:nvPr>
        </p:nvSpPr>
        <p:spPr bwMode="auto">
          <a:xfrm flipH="1" flipV="1">
            <a:off x="6931025" y="1141413"/>
            <a:ext cx="0" cy="1152525"/>
          </a:xfrm>
          <a:prstGeom prst="line">
            <a:avLst/>
          </a:prstGeom>
          <a:noFill/>
          <a:ln w="9525">
            <a:solidFill>
              <a:schemeClr val="tx1"/>
            </a:solidFill>
            <a:prstDash val="dashDot"/>
            <a:round/>
            <a:headEnd/>
            <a:tailEnd/>
          </a:ln>
        </p:spPr>
        <p:txBody>
          <a:bodyPr/>
          <a:lstStyle/>
          <a:p>
            <a:endParaRPr lang="en-GB"/>
          </a:p>
        </p:txBody>
      </p:sp>
      <p:sp>
        <p:nvSpPr>
          <p:cNvPr id="13363" name="Foliennummernplatzhalter 71"/>
          <p:cNvSpPr>
            <a:spLocks noGrp="1"/>
          </p:cNvSpPr>
          <p:nvPr>
            <p:ph type="sldNum" sz="quarter" idx="10"/>
          </p:nvPr>
        </p:nvSpPr>
        <p:spPr>
          <a:noFill/>
        </p:spPr>
        <p:txBody>
          <a:bodyPr/>
          <a:lstStyle/>
          <a:p>
            <a:fld id="{5446518B-5A7B-4EA2-9F00-57FAB73EF109}" type="slidenum">
              <a:rPr lang="de-DE"/>
              <a:pPr/>
              <a:t>11</a:t>
            </a:fld>
            <a:endParaRPr lang="de-DE"/>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14339"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14340" name="Grafik 8" descr="BEQIK_FR.png" hidden="1"/>
          <p:cNvPicPr>
            <a:picLocks/>
          </p:cNvPicPr>
          <p:nvPr>
            <p:custDataLst>
              <p:tags r:id="rId4"/>
            </p:custDataLst>
          </p:nvPr>
        </p:nvPicPr>
        <p:blipFill>
          <a:blip r:embed="rId56"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14344"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14345" name="Titel 1"/>
          <p:cNvSpPr>
            <a:spLocks noGrp="1"/>
          </p:cNvSpPr>
          <p:nvPr>
            <p:ph type="title"/>
            <p:custDataLst>
              <p:tags r:id="rId9"/>
            </p:custDataLst>
          </p:nvPr>
        </p:nvSpPr>
        <p:spPr/>
        <p:txBody>
          <a:bodyPr/>
          <a:lstStyle/>
          <a:p>
            <a:r>
              <a:rPr lang="en-US" sz="2800" smtClean="0">
                <a:latin typeface="Bosch Office Sans" pitchFamily="34" charset="0"/>
                <a:sym typeface="Wingdings" pitchFamily="2" charset="2"/>
              </a:rPr>
              <a:t>Test process timeline (3/3)</a:t>
            </a:r>
            <a:endParaRPr lang="en-US" smtClean="0">
              <a:latin typeface="Bosch Office Sans" pitchFamily="34" charset="0"/>
            </a:endParaRPr>
          </a:p>
        </p:txBody>
      </p:sp>
      <p:sp>
        <p:nvSpPr>
          <p:cNvPr id="14346" name="Rectangle 10"/>
          <p:cNvSpPr>
            <a:spLocks noChangeArrowheads="1"/>
          </p:cNvSpPr>
          <p:nvPr>
            <p:custDataLst>
              <p:tags r:id="rId10"/>
            </p:custDataLst>
          </p:nvPr>
        </p:nvSpPr>
        <p:spPr bwMode="auto">
          <a:xfrm>
            <a:off x="1819275" y="4381500"/>
            <a:ext cx="2519363" cy="144463"/>
          </a:xfrm>
          <a:prstGeom prst="rect">
            <a:avLst/>
          </a:prstGeom>
          <a:solidFill>
            <a:schemeClr val="folHlink"/>
          </a:solidFill>
          <a:ln w="9525">
            <a:solidFill>
              <a:schemeClr val="tx1"/>
            </a:solidFill>
            <a:miter lim="800000"/>
            <a:headEnd/>
            <a:tailEnd/>
          </a:ln>
        </p:spPr>
        <p:txBody>
          <a:bodyPr wrap="none"/>
          <a:lstStyle/>
          <a:p>
            <a:pPr algn="ctr" eaLnBrk="0" hangingPunct="0"/>
            <a:endParaRPr lang="en-US" sz="600"/>
          </a:p>
          <a:p>
            <a:pPr algn="ctr" eaLnBrk="0" hangingPunct="0"/>
            <a:r>
              <a:rPr lang="en-US" sz="1200"/>
              <a:t>Vehicle tests (MonAlg, VTC CAT SW)</a:t>
            </a:r>
          </a:p>
        </p:txBody>
      </p:sp>
      <p:sp>
        <p:nvSpPr>
          <p:cNvPr id="14347" name="Rectangle 11"/>
          <p:cNvSpPr>
            <a:spLocks noChangeArrowheads="1"/>
          </p:cNvSpPr>
          <p:nvPr>
            <p:custDataLst>
              <p:tags r:id="rId11"/>
            </p:custDataLst>
          </p:nvPr>
        </p:nvSpPr>
        <p:spPr bwMode="auto">
          <a:xfrm>
            <a:off x="4338638" y="2293938"/>
            <a:ext cx="2592387" cy="146050"/>
          </a:xfrm>
          <a:prstGeom prst="rect">
            <a:avLst/>
          </a:prstGeom>
          <a:solidFill>
            <a:schemeClr val="folHlink"/>
          </a:solidFill>
          <a:ln w="9525">
            <a:solidFill>
              <a:schemeClr val="tx1"/>
            </a:solidFill>
            <a:miter lim="800000"/>
            <a:headEnd/>
            <a:tailEnd/>
          </a:ln>
        </p:spPr>
        <p:txBody>
          <a:bodyPr wrap="none"/>
          <a:lstStyle/>
          <a:p>
            <a:pPr algn="ctr" eaLnBrk="0" hangingPunct="0"/>
            <a:endParaRPr lang="en-US" sz="600"/>
          </a:p>
          <a:p>
            <a:pPr algn="ctr" eaLnBrk="0" hangingPunct="0"/>
            <a:r>
              <a:rPr lang="en-US" sz="1200"/>
              <a:t>Vehicle tests (VTC CAT System)</a:t>
            </a:r>
          </a:p>
        </p:txBody>
      </p:sp>
      <p:sp>
        <p:nvSpPr>
          <p:cNvPr id="14348" name="Rectangle 13"/>
          <p:cNvSpPr>
            <a:spLocks noChangeArrowheads="1"/>
          </p:cNvSpPr>
          <p:nvPr>
            <p:custDataLst>
              <p:tags r:id="rId12"/>
            </p:custDataLst>
          </p:nvPr>
        </p:nvSpPr>
        <p:spPr bwMode="auto">
          <a:xfrm>
            <a:off x="1027113" y="4741863"/>
            <a:ext cx="3311525" cy="144462"/>
          </a:xfrm>
          <a:prstGeom prst="rect">
            <a:avLst/>
          </a:prstGeom>
          <a:solidFill>
            <a:schemeClr val="folHlink"/>
          </a:solidFill>
          <a:ln w="9525">
            <a:solidFill>
              <a:schemeClr val="tx1"/>
            </a:solidFill>
            <a:miter lim="800000"/>
            <a:headEnd/>
            <a:tailEnd/>
          </a:ln>
        </p:spPr>
        <p:txBody>
          <a:bodyPr wrap="none"/>
          <a:lstStyle/>
          <a:p>
            <a:pPr algn="ctr" eaLnBrk="0" hangingPunct="0"/>
            <a:endParaRPr lang="en-US" sz="600"/>
          </a:p>
          <a:p>
            <a:pPr algn="ctr" eaLnBrk="0" hangingPunct="0"/>
            <a:r>
              <a:rPr lang="en-US" sz="1200"/>
              <a:t>Standard test catalogs (Testcomplete test, …)</a:t>
            </a:r>
          </a:p>
        </p:txBody>
      </p:sp>
      <p:sp>
        <p:nvSpPr>
          <p:cNvPr id="14349" name="AutoShape 14"/>
          <p:cNvSpPr>
            <a:spLocks noChangeArrowheads="1"/>
          </p:cNvSpPr>
          <p:nvPr>
            <p:custDataLst>
              <p:tags r:id="rId13"/>
            </p:custDataLst>
          </p:nvPr>
        </p:nvSpPr>
        <p:spPr bwMode="auto">
          <a:xfrm>
            <a:off x="593725" y="1212850"/>
            <a:ext cx="7488238" cy="71438"/>
          </a:xfrm>
          <a:prstGeom prst="chevron">
            <a:avLst>
              <a:gd name="adj" fmla="val 108704"/>
            </a:avLst>
          </a:prstGeom>
          <a:solidFill>
            <a:schemeClr val="accent1"/>
          </a:solidFill>
          <a:ln w="9525">
            <a:solidFill>
              <a:schemeClr val="tx1"/>
            </a:solidFill>
            <a:miter lim="800000"/>
            <a:headEnd/>
            <a:tailEnd/>
          </a:ln>
        </p:spPr>
        <p:txBody>
          <a:bodyPr wrap="none" anchor="ctr"/>
          <a:lstStyle/>
          <a:p>
            <a:pPr algn="ctr" eaLnBrk="0" hangingPunct="0"/>
            <a:endParaRPr lang="en-US"/>
          </a:p>
        </p:txBody>
      </p:sp>
      <p:sp>
        <p:nvSpPr>
          <p:cNvPr id="14350" name="Text Box 15"/>
          <p:cNvSpPr txBox="1">
            <a:spLocks noChangeArrowheads="1"/>
          </p:cNvSpPr>
          <p:nvPr>
            <p:custDataLst>
              <p:tags r:id="rId14"/>
            </p:custDataLst>
          </p:nvPr>
        </p:nvSpPr>
        <p:spPr bwMode="auto">
          <a:xfrm>
            <a:off x="8083550" y="1082675"/>
            <a:ext cx="63500" cy="274638"/>
          </a:xfrm>
          <a:prstGeom prst="rect">
            <a:avLst/>
          </a:prstGeom>
          <a:noFill/>
          <a:ln w="9525">
            <a:noFill/>
            <a:miter lim="800000"/>
            <a:headEnd/>
            <a:tailEnd/>
          </a:ln>
        </p:spPr>
        <p:txBody>
          <a:bodyPr wrap="none" lIns="0" tIns="0" rIns="0" bIns="0">
            <a:spAutoFit/>
          </a:bodyPr>
          <a:lstStyle/>
          <a:p>
            <a:pPr eaLnBrk="0" hangingPunct="0"/>
            <a:r>
              <a:rPr lang="en-US"/>
              <a:t>t</a:t>
            </a:r>
          </a:p>
        </p:txBody>
      </p:sp>
      <p:sp>
        <p:nvSpPr>
          <p:cNvPr id="14351" name="Text Box 17"/>
          <p:cNvSpPr txBox="1">
            <a:spLocks noChangeArrowheads="1"/>
          </p:cNvSpPr>
          <p:nvPr>
            <p:custDataLst>
              <p:tags r:id="rId15"/>
            </p:custDataLst>
          </p:nvPr>
        </p:nvSpPr>
        <p:spPr bwMode="auto">
          <a:xfrm>
            <a:off x="1247775" y="1028700"/>
            <a:ext cx="290513" cy="185738"/>
          </a:xfrm>
          <a:prstGeom prst="rect">
            <a:avLst/>
          </a:prstGeom>
          <a:noFill/>
          <a:ln w="9525">
            <a:noFill/>
            <a:miter lim="800000"/>
            <a:headEnd/>
            <a:tailEnd/>
          </a:ln>
        </p:spPr>
        <p:txBody>
          <a:bodyPr wrap="none" lIns="0" tIns="0" rIns="0" bIns="0">
            <a:spAutoFit/>
          </a:bodyPr>
          <a:lstStyle/>
          <a:p>
            <a:pPr eaLnBrk="0" hangingPunct="0"/>
            <a:r>
              <a:rPr lang="en-US" sz="1200"/>
              <a:t>SW </a:t>
            </a:r>
          </a:p>
        </p:txBody>
      </p:sp>
      <p:sp>
        <p:nvSpPr>
          <p:cNvPr id="14352" name="AutoShape 19"/>
          <p:cNvSpPr>
            <a:spLocks noChangeArrowheads="1"/>
          </p:cNvSpPr>
          <p:nvPr>
            <p:custDataLst>
              <p:tags r:id="rId16"/>
            </p:custDataLst>
          </p:nvPr>
        </p:nvSpPr>
        <p:spPr bwMode="auto">
          <a:xfrm>
            <a:off x="6859588" y="1141413"/>
            <a:ext cx="215900" cy="215900"/>
          </a:xfrm>
          <a:prstGeom prst="diamond">
            <a:avLst/>
          </a:prstGeom>
          <a:solidFill>
            <a:srgbClr val="EECC44"/>
          </a:solidFill>
          <a:ln w="9525">
            <a:solidFill>
              <a:schemeClr val="tx1"/>
            </a:solidFill>
            <a:miter lim="800000"/>
            <a:headEnd/>
            <a:tailEnd/>
          </a:ln>
        </p:spPr>
        <p:txBody>
          <a:bodyPr wrap="none" anchor="b"/>
          <a:lstStyle/>
          <a:p>
            <a:pPr algn="ctr" eaLnBrk="0" hangingPunct="0"/>
            <a:r>
              <a:rPr lang="en-US" sz="1200"/>
              <a:t>BLR</a:t>
            </a:r>
          </a:p>
          <a:p>
            <a:pPr algn="ctr" eaLnBrk="0" hangingPunct="0"/>
            <a:endParaRPr lang="en-US" sz="1200"/>
          </a:p>
        </p:txBody>
      </p:sp>
      <p:sp>
        <p:nvSpPr>
          <p:cNvPr id="14353" name="AutoShape 20"/>
          <p:cNvSpPr>
            <a:spLocks noChangeArrowheads="1"/>
          </p:cNvSpPr>
          <p:nvPr>
            <p:custDataLst>
              <p:tags r:id="rId17"/>
            </p:custDataLst>
          </p:nvPr>
        </p:nvSpPr>
        <p:spPr bwMode="auto">
          <a:xfrm>
            <a:off x="955675" y="1141413"/>
            <a:ext cx="215900" cy="215900"/>
          </a:xfrm>
          <a:prstGeom prst="diamond">
            <a:avLst/>
          </a:prstGeom>
          <a:solidFill>
            <a:srgbClr val="EECC44"/>
          </a:solidFill>
          <a:ln w="9525">
            <a:solidFill>
              <a:schemeClr val="tx1"/>
            </a:solidFill>
            <a:miter lim="800000"/>
            <a:headEnd/>
            <a:tailEnd/>
          </a:ln>
        </p:spPr>
        <p:txBody>
          <a:bodyPr wrap="none" anchor="b"/>
          <a:lstStyle/>
          <a:p>
            <a:pPr algn="ctr" eaLnBrk="0" hangingPunct="0"/>
            <a:r>
              <a:rPr lang="en-US" sz="1200"/>
              <a:t>BSS</a:t>
            </a:r>
          </a:p>
          <a:p>
            <a:pPr algn="ctr" eaLnBrk="0" hangingPunct="0"/>
            <a:endParaRPr lang="en-US" sz="1200"/>
          </a:p>
        </p:txBody>
      </p:sp>
      <p:sp>
        <p:nvSpPr>
          <p:cNvPr id="14354" name="Rectangle 22"/>
          <p:cNvSpPr>
            <a:spLocks noChangeArrowheads="1"/>
          </p:cNvSpPr>
          <p:nvPr>
            <p:custDataLst>
              <p:tags r:id="rId18"/>
            </p:custDataLst>
          </p:nvPr>
        </p:nvSpPr>
        <p:spPr bwMode="auto">
          <a:xfrm>
            <a:off x="1027113" y="5102225"/>
            <a:ext cx="5903912" cy="144463"/>
          </a:xfrm>
          <a:prstGeom prst="rect">
            <a:avLst/>
          </a:prstGeom>
          <a:solidFill>
            <a:schemeClr val="folHlink"/>
          </a:solidFill>
          <a:ln w="9525">
            <a:solidFill>
              <a:schemeClr val="tx1"/>
            </a:solidFill>
            <a:miter lim="800000"/>
            <a:headEnd/>
            <a:tailEnd/>
          </a:ln>
        </p:spPr>
        <p:txBody>
          <a:bodyPr wrap="none"/>
          <a:lstStyle/>
          <a:p>
            <a:pPr algn="ctr" eaLnBrk="0" hangingPunct="0"/>
            <a:endParaRPr lang="en-US" sz="600"/>
          </a:p>
          <a:p>
            <a:pPr algn="ctr" eaLnBrk="0" hangingPunct="0"/>
            <a:r>
              <a:rPr lang="en-US" sz="1200"/>
              <a:t>ITR, Labcar tests</a:t>
            </a:r>
          </a:p>
        </p:txBody>
      </p:sp>
      <p:grpSp>
        <p:nvGrpSpPr>
          <p:cNvPr id="14355" name="Group 23"/>
          <p:cNvGrpSpPr>
            <a:grpSpLocks/>
          </p:cNvGrpSpPr>
          <p:nvPr/>
        </p:nvGrpSpPr>
        <p:grpSpPr bwMode="auto">
          <a:xfrm>
            <a:off x="1027113" y="3987800"/>
            <a:ext cx="3311525" cy="322263"/>
            <a:chOff x="2189" y="882"/>
            <a:chExt cx="817" cy="155"/>
          </a:xfrm>
        </p:grpSpPr>
        <p:grpSp>
          <p:nvGrpSpPr>
            <p:cNvPr id="14394" name="Group 24"/>
            <p:cNvGrpSpPr>
              <a:grpSpLocks/>
            </p:cNvGrpSpPr>
            <p:nvPr/>
          </p:nvGrpSpPr>
          <p:grpSpPr bwMode="auto">
            <a:xfrm>
              <a:off x="2189" y="938"/>
              <a:ext cx="817" cy="99"/>
              <a:chOff x="420" y="1309"/>
              <a:chExt cx="544" cy="91"/>
            </a:xfrm>
          </p:grpSpPr>
          <p:sp>
            <p:nvSpPr>
              <p:cNvPr id="14396" name="Line 25"/>
              <p:cNvSpPr>
                <a:spLocks noChangeShapeType="1"/>
              </p:cNvSpPr>
              <p:nvPr>
                <p:custDataLst>
                  <p:tags r:id="rId51"/>
                </p:custDataLst>
              </p:nvPr>
            </p:nvSpPr>
            <p:spPr bwMode="auto">
              <a:xfrm>
                <a:off x="420" y="1354"/>
                <a:ext cx="544" cy="0"/>
              </a:xfrm>
              <a:prstGeom prst="line">
                <a:avLst/>
              </a:prstGeom>
              <a:noFill/>
              <a:ln w="19050">
                <a:solidFill>
                  <a:schemeClr val="tx1"/>
                </a:solidFill>
                <a:round/>
                <a:headEnd/>
                <a:tailEnd/>
              </a:ln>
            </p:spPr>
            <p:txBody>
              <a:bodyPr/>
              <a:lstStyle/>
              <a:p>
                <a:endParaRPr lang="en-GB"/>
              </a:p>
            </p:txBody>
          </p:sp>
          <p:sp>
            <p:nvSpPr>
              <p:cNvPr id="14397" name="Line 26"/>
              <p:cNvSpPr>
                <a:spLocks noChangeShapeType="1"/>
              </p:cNvSpPr>
              <p:nvPr>
                <p:custDataLst>
                  <p:tags r:id="rId52"/>
                </p:custDataLst>
              </p:nvPr>
            </p:nvSpPr>
            <p:spPr bwMode="auto">
              <a:xfrm>
                <a:off x="420" y="1309"/>
                <a:ext cx="0" cy="91"/>
              </a:xfrm>
              <a:prstGeom prst="line">
                <a:avLst/>
              </a:prstGeom>
              <a:noFill/>
              <a:ln w="19050">
                <a:solidFill>
                  <a:schemeClr val="tx1"/>
                </a:solidFill>
                <a:round/>
                <a:headEnd/>
                <a:tailEnd/>
              </a:ln>
            </p:spPr>
            <p:txBody>
              <a:bodyPr/>
              <a:lstStyle/>
              <a:p>
                <a:endParaRPr lang="en-GB"/>
              </a:p>
            </p:txBody>
          </p:sp>
          <p:sp>
            <p:nvSpPr>
              <p:cNvPr id="14398" name="Line 27"/>
              <p:cNvSpPr>
                <a:spLocks noChangeShapeType="1"/>
              </p:cNvSpPr>
              <p:nvPr>
                <p:custDataLst>
                  <p:tags r:id="rId53"/>
                </p:custDataLst>
              </p:nvPr>
            </p:nvSpPr>
            <p:spPr bwMode="auto">
              <a:xfrm>
                <a:off x="964" y="1309"/>
                <a:ext cx="0" cy="91"/>
              </a:xfrm>
              <a:prstGeom prst="line">
                <a:avLst/>
              </a:prstGeom>
              <a:noFill/>
              <a:ln w="19050">
                <a:solidFill>
                  <a:schemeClr val="tx1"/>
                </a:solidFill>
                <a:round/>
                <a:headEnd/>
                <a:tailEnd/>
              </a:ln>
            </p:spPr>
            <p:txBody>
              <a:bodyPr/>
              <a:lstStyle/>
              <a:p>
                <a:endParaRPr lang="en-GB"/>
              </a:p>
            </p:txBody>
          </p:sp>
        </p:grpSp>
        <p:sp>
          <p:nvSpPr>
            <p:cNvPr id="14395" name="Text Box 28"/>
            <p:cNvSpPr txBox="1">
              <a:spLocks noChangeArrowheads="1"/>
            </p:cNvSpPr>
            <p:nvPr>
              <p:custDataLst>
                <p:tags r:id="rId50"/>
              </p:custDataLst>
            </p:nvPr>
          </p:nvSpPr>
          <p:spPr bwMode="auto">
            <a:xfrm>
              <a:off x="2189" y="882"/>
              <a:ext cx="817" cy="89"/>
            </a:xfrm>
            <a:prstGeom prst="rect">
              <a:avLst/>
            </a:prstGeom>
            <a:noFill/>
            <a:ln w="9525">
              <a:noFill/>
              <a:miter lim="800000"/>
              <a:headEnd/>
              <a:tailEnd/>
            </a:ln>
          </p:spPr>
          <p:txBody>
            <a:bodyPr lIns="0" tIns="0" rIns="0" bIns="0">
              <a:spAutoFit/>
            </a:bodyPr>
            <a:lstStyle/>
            <a:p>
              <a:pPr algn="ctr" eaLnBrk="0" hangingPunct="0"/>
              <a:r>
                <a:rPr lang="en-US" sz="1200"/>
                <a:t>SW test phase</a:t>
              </a:r>
            </a:p>
          </p:txBody>
        </p:sp>
      </p:grpSp>
      <p:sp>
        <p:nvSpPr>
          <p:cNvPr id="14356" name="Line 31"/>
          <p:cNvSpPr>
            <a:spLocks noChangeShapeType="1"/>
          </p:cNvSpPr>
          <p:nvPr>
            <p:custDataLst>
              <p:tags r:id="rId19"/>
            </p:custDataLst>
          </p:nvPr>
        </p:nvSpPr>
        <p:spPr bwMode="auto">
          <a:xfrm flipH="1" flipV="1">
            <a:off x="1027113" y="1069975"/>
            <a:ext cx="0" cy="4248150"/>
          </a:xfrm>
          <a:prstGeom prst="line">
            <a:avLst/>
          </a:prstGeom>
          <a:noFill/>
          <a:ln w="9525">
            <a:solidFill>
              <a:schemeClr val="tx1"/>
            </a:solidFill>
            <a:prstDash val="dashDot"/>
            <a:round/>
            <a:headEnd/>
            <a:tailEnd/>
          </a:ln>
        </p:spPr>
        <p:txBody>
          <a:bodyPr/>
          <a:lstStyle/>
          <a:p>
            <a:endParaRPr lang="en-GB"/>
          </a:p>
        </p:txBody>
      </p:sp>
      <p:sp>
        <p:nvSpPr>
          <p:cNvPr id="14357" name="Text Box 34"/>
          <p:cNvSpPr txBox="1">
            <a:spLocks noChangeArrowheads="1"/>
          </p:cNvSpPr>
          <p:nvPr>
            <p:custDataLst>
              <p:tags r:id="rId20"/>
            </p:custDataLst>
          </p:nvPr>
        </p:nvSpPr>
        <p:spPr bwMode="auto">
          <a:xfrm>
            <a:off x="7200900" y="1574800"/>
            <a:ext cx="882650" cy="1079500"/>
          </a:xfrm>
          <a:prstGeom prst="rect">
            <a:avLst/>
          </a:prstGeom>
          <a:noFill/>
          <a:ln w="9525">
            <a:noFill/>
            <a:miter lim="800000"/>
            <a:headEnd/>
            <a:tailEnd/>
          </a:ln>
        </p:spPr>
        <p:txBody>
          <a:bodyPr lIns="0" tIns="0" rIns="0" bIns="0" anchor="ctr"/>
          <a:lstStyle/>
          <a:p>
            <a:pPr algn="ctr" eaLnBrk="0" hangingPunct="0"/>
            <a:r>
              <a:rPr lang="en-US" sz="1200" i="1"/>
              <a:t>System</a:t>
            </a:r>
          </a:p>
          <a:p>
            <a:pPr algn="ctr" eaLnBrk="0" hangingPunct="0"/>
            <a:r>
              <a:rPr lang="en-US" sz="1200" i="1"/>
              <a:t>tests</a:t>
            </a:r>
          </a:p>
        </p:txBody>
      </p:sp>
      <p:sp>
        <p:nvSpPr>
          <p:cNvPr id="14358" name="Text Box 35"/>
          <p:cNvSpPr txBox="1">
            <a:spLocks noChangeArrowheads="1"/>
          </p:cNvSpPr>
          <p:nvPr>
            <p:custDataLst>
              <p:tags r:id="rId21"/>
            </p:custDataLst>
          </p:nvPr>
        </p:nvSpPr>
        <p:spPr bwMode="auto">
          <a:xfrm>
            <a:off x="7200900" y="1141413"/>
            <a:ext cx="882650" cy="649287"/>
          </a:xfrm>
          <a:prstGeom prst="rect">
            <a:avLst/>
          </a:prstGeom>
          <a:noFill/>
          <a:ln w="9525">
            <a:noFill/>
            <a:miter lim="800000"/>
            <a:headEnd/>
            <a:tailEnd/>
          </a:ln>
        </p:spPr>
        <p:txBody>
          <a:bodyPr lIns="0" tIns="0" rIns="0" bIns="0" anchor="ctr"/>
          <a:lstStyle/>
          <a:p>
            <a:pPr algn="ctr" eaLnBrk="0" hangingPunct="0"/>
            <a:r>
              <a:rPr lang="en-US" sz="1200" i="1"/>
              <a:t>Validation</a:t>
            </a:r>
          </a:p>
        </p:txBody>
      </p:sp>
      <p:sp>
        <p:nvSpPr>
          <p:cNvPr id="14359" name="Text Box 36"/>
          <p:cNvSpPr txBox="1">
            <a:spLocks noChangeArrowheads="1"/>
          </p:cNvSpPr>
          <p:nvPr>
            <p:custDataLst>
              <p:tags r:id="rId22"/>
            </p:custDataLst>
          </p:nvPr>
        </p:nvSpPr>
        <p:spPr bwMode="auto">
          <a:xfrm>
            <a:off x="7219950" y="2654300"/>
            <a:ext cx="882650" cy="1152525"/>
          </a:xfrm>
          <a:prstGeom prst="rect">
            <a:avLst/>
          </a:prstGeom>
          <a:noFill/>
          <a:ln w="9525">
            <a:noFill/>
            <a:miter lim="800000"/>
            <a:headEnd/>
            <a:tailEnd/>
          </a:ln>
        </p:spPr>
        <p:txBody>
          <a:bodyPr lIns="0" tIns="0" rIns="0" bIns="0" anchor="ctr"/>
          <a:lstStyle/>
          <a:p>
            <a:pPr algn="ctr" eaLnBrk="0" hangingPunct="0"/>
            <a:r>
              <a:rPr lang="en-US" sz="1200" i="1"/>
              <a:t>HW/SW</a:t>
            </a:r>
          </a:p>
          <a:p>
            <a:pPr algn="ctr" eaLnBrk="0" hangingPunct="0"/>
            <a:r>
              <a:rPr lang="en-US" sz="1200" i="1"/>
              <a:t>integration</a:t>
            </a:r>
          </a:p>
          <a:p>
            <a:pPr algn="ctr" eaLnBrk="0" hangingPunct="0"/>
            <a:r>
              <a:rPr lang="en-US" sz="1200" i="1"/>
              <a:t>tests</a:t>
            </a:r>
          </a:p>
        </p:txBody>
      </p:sp>
      <p:sp>
        <p:nvSpPr>
          <p:cNvPr id="14360" name="Text Box 37"/>
          <p:cNvSpPr txBox="1">
            <a:spLocks noChangeArrowheads="1"/>
          </p:cNvSpPr>
          <p:nvPr>
            <p:custDataLst>
              <p:tags r:id="rId23"/>
            </p:custDataLst>
          </p:nvPr>
        </p:nvSpPr>
        <p:spPr bwMode="auto">
          <a:xfrm>
            <a:off x="7200900" y="3951288"/>
            <a:ext cx="882650" cy="1438275"/>
          </a:xfrm>
          <a:prstGeom prst="rect">
            <a:avLst/>
          </a:prstGeom>
          <a:noFill/>
          <a:ln w="9525">
            <a:noFill/>
            <a:miter lim="800000"/>
            <a:headEnd/>
            <a:tailEnd/>
          </a:ln>
        </p:spPr>
        <p:txBody>
          <a:bodyPr lIns="0" tIns="0" rIns="0" bIns="0" anchor="ctr"/>
          <a:lstStyle/>
          <a:p>
            <a:pPr algn="ctr" eaLnBrk="0" hangingPunct="0"/>
            <a:r>
              <a:rPr lang="en-US" sz="1200" i="1"/>
              <a:t>SW tests</a:t>
            </a:r>
          </a:p>
        </p:txBody>
      </p:sp>
      <p:sp>
        <p:nvSpPr>
          <p:cNvPr id="14361" name="Rectangle 38"/>
          <p:cNvSpPr>
            <a:spLocks noChangeArrowheads="1"/>
          </p:cNvSpPr>
          <p:nvPr>
            <p:custDataLst>
              <p:tags r:id="rId24"/>
            </p:custDataLst>
          </p:nvPr>
        </p:nvSpPr>
        <p:spPr bwMode="auto">
          <a:xfrm>
            <a:off x="4411663" y="3086100"/>
            <a:ext cx="1871662" cy="144463"/>
          </a:xfrm>
          <a:prstGeom prst="rect">
            <a:avLst/>
          </a:prstGeom>
          <a:solidFill>
            <a:schemeClr val="folHlink"/>
          </a:solidFill>
          <a:ln w="9525">
            <a:solidFill>
              <a:schemeClr val="tx1"/>
            </a:solidFill>
            <a:miter lim="800000"/>
            <a:headEnd/>
            <a:tailEnd/>
          </a:ln>
        </p:spPr>
        <p:txBody>
          <a:bodyPr wrap="none"/>
          <a:lstStyle/>
          <a:p>
            <a:pPr algn="ctr" eaLnBrk="0" hangingPunct="0"/>
            <a:endParaRPr lang="en-US" sz="600"/>
          </a:p>
          <a:p>
            <a:pPr algn="ctr" eaLnBrk="0" hangingPunct="0"/>
            <a:r>
              <a:rPr lang="en-US" sz="1200" u="sng"/>
              <a:t>(SW&amp;ECU) &amp; sensor</a:t>
            </a:r>
          </a:p>
          <a:p>
            <a:pPr algn="ctr" eaLnBrk="0" hangingPunct="0"/>
            <a:endParaRPr lang="en-US" sz="500" u="sng"/>
          </a:p>
          <a:p>
            <a:pPr algn="ctr" eaLnBrk="0" hangingPunct="0"/>
            <a:r>
              <a:rPr lang="en-US" sz="1200"/>
              <a:t>YRS test</a:t>
            </a:r>
          </a:p>
        </p:txBody>
      </p:sp>
      <p:sp>
        <p:nvSpPr>
          <p:cNvPr id="14362" name="Rectangle 39"/>
          <p:cNvSpPr>
            <a:spLocks noChangeArrowheads="1"/>
          </p:cNvSpPr>
          <p:nvPr>
            <p:custDataLst>
              <p:tags r:id="rId25"/>
            </p:custDataLst>
          </p:nvPr>
        </p:nvSpPr>
        <p:spPr bwMode="auto">
          <a:xfrm>
            <a:off x="4411663" y="3733800"/>
            <a:ext cx="1871662" cy="144463"/>
          </a:xfrm>
          <a:prstGeom prst="rect">
            <a:avLst/>
          </a:prstGeom>
          <a:solidFill>
            <a:schemeClr val="folHlink"/>
          </a:solidFill>
          <a:ln w="9525">
            <a:solidFill>
              <a:schemeClr val="tx1"/>
            </a:solidFill>
            <a:miter lim="800000"/>
            <a:headEnd/>
            <a:tailEnd/>
          </a:ln>
        </p:spPr>
        <p:txBody>
          <a:bodyPr wrap="none"/>
          <a:lstStyle/>
          <a:p>
            <a:pPr algn="ctr" eaLnBrk="0" hangingPunct="0"/>
            <a:endParaRPr lang="en-US" sz="600"/>
          </a:p>
          <a:p>
            <a:pPr algn="ctr" eaLnBrk="0" hangingPunct="0"/>
            <a:r>
              <a:rPr lang="en-US" sz="1200" u="sng"/>
              <a:t>(SW&amp;ECU) &amp; HU</a:t>
            </a:r>
          </a:p>
          <a:p>
            <a:pPr algn="ctr" eaLnBrk="0" hangingPunct="0"/>
            <a:endParaRPr lang="en-US" sz="500"/>
          </a:p>
          <a:p>
            <a:pPr algn="ctr" eaLnBrk="0" hangingPunct="0"/>
            <a:r>
              <a:rPr lang="en-US" sz="1200"/>
              <a:t>HU endurance tests</a:t>
            </a:r>
          </a:p>
        </p:txBody>
      </p:sp>
      <p:sp>
        <p:nvSpPr>
          <p:cNvPr id="14363" name="Rectangle 41"/>
          <p:cNvSpPr>
            <a:spLocks noChangeArrowheads="1"/>
          </p:cNvSpPr>
          <p:nvPr>
            <p:custDataLst>
              <p:tags r:id="rId26"/>
            </p:custDataLst>
          </p:nvPr>
        </p:nvSpPr>
        <p:spPr bwMode="auto">
          <a:xfrm>
            <a:off x="5059363" y="1862138"/>
            <a:ext cx="1871662" cy="144462"/>
          </a:xfrm>
          <a:prstGeom prst="rect">
            <a:avLst/>
          </a:prstGeom>
          <a:solidFill>
            <a:schemeClr val="folHlink"/>
          </a:solidFill>
          <a:ln w="9525">
            <a:solidFill>
              <a:schemeClr val="tx1"/>
            </a:solidFill>
            <a:miter lim="800000"/>
            <a:headEnd/>
            <a:tailEnd/>
          </a:ln>
        </p:spPr>
        <p:txBody>
          <a:bodyPr wrap="none"/>
          <a:lstStyle/>
          <a:p>
            <a:pPr algn="ctr" eaLnBrk="0" hangingPunct="0"/>
            <a:endParaRPr lang="en-US" sz="600"/>
          </a:p>
          <a:p>
            <a:pPr algn="ctr" eaLnBrk="0" hangingPunct="0"/>
            <a:r>
              <a:rPr lang="en-US" sz="1200"/>
              <a:t>joint tests or presentations</a:t>
            </a:r>
          </a:p>
        </p:txBody>
      </p:sp>
      <p:sp>
        <p:nvSpPr>
          <p:cNvPr id="14364" name="Rectangle 42"/>
          <p:cNvSpPr>
            <a:spLocks noChangeArrowheads="1"/>
          </p:cNvSpPr>
          <p:nvPr>
            <p:custDataLst>
              <p:tags r:id="rId27"/>
            </p:custDataLst>
          </p:nvPr>
        </p:nvSpPr>
        <p:spPr bwMode="auto">
          <a:xfrm>
            <a:off x="1819275" y="3446463"/>
            <a:ext cx="2592388" cy="144462"/>
          </a:xfrm>
          <a:prstGeom prst="rect">
            <a:avLst/>
          </a:prstGeom>
          <a:solidFill>
            <a:schemeClr val="folHlink"/>
          </a:solidFill>
          <a:ln w="9525">
            <a:solidFill>
              <a:schemeClr val="tx1"/>
            </a:solidFill>
            <a:miter lim="800000"/>
            <a:headEnd/>
            <a:tailEnd/>
          </a:ln>
        </p:spPr>
        <p:txBody>
          <a:bodyPr wrap="none"/>
          <a:lstStyle/>
          <a:p>
            <a:pPr algn="ctr" eaLnBrk="0" hangingPunct="0"/>
            <a:endParaRPr lang="en-US" sz="600"/>
          </a:p>
          <a:p>
            <a:pPr algn="ctr" eaLnBrk="0" hangingPunct="0"/>
            <a:r>
              <a:rPr lang="en-US" sz="1200" u="sng"/>
              <a:t>SW &amp; ECU: </a:t>
            </a:r>
            <a:r>
              <a:rPr lang="en-US" sz="1200"/>
              <a:t>VIVA voltage</a:t>
            </a:r>
          </a:p>
        </p:txBody>
      </p:sp>
      <p:grpSp>
        <p:nvGrpSpPr>
          <p:cNvPr id="14365" name="Group 44"/>
          <p:cNvGrpSpPr>
            <a:grpSpLocks/>
          </p:cNvGrpSpPr>
          <p:nvPr/>
        </p:nvGrpSpPr>
        <p:grpSpPr bwMode="auto">
          <a:xfrm>
            <a:off x="163513" y="4814888"/>
            <a:ext cx="863600" cy="677862"/>
            <a:chOff x="-995" y="1717"/>
            <a:chExt cx="2277" cy="427"/>
          </a:xfrm>
        </p:grpSpPr>
        <p:sp>
          <p:nvSpPr>
            <p:cNvPr id="14389" name="Text Box 45"/>
            <p:cNvSpPr txBox="1">
              <a:spLocks noChangeArrowheads="1"/>
            </p:cNvSpPr>
            <p:nvPr>
              <p:custDataLst>
                <p:tags r:id="rId46"/>
              </p:custDataLst>
            </p:nvPr>
          </p:nvSpPr>
          <p:spPr bwMode="auto">
            <a:xfrm>
              <a:off x="-993" y="1717"/>
              <a:ext cx="2268" cy="349"/>
            </a:xfrm>
            <a:prstGeom prst="rect">
              <a:avLst/>
            </a:prstGeom>
            <a:noFill/>
            <a:ln w="9525">
              <a:noFill/>
              <a:miter lim="800000"/>
              <a:headEnd/>
              <a:tailEnd/>
            </a:ln>
          </p:spPr>
          <p:txBody>
            <a:bodyPr lIns="0" tIns="0" rIns="0" bIns="0">
              <a:spAutoFit/>
            </a:bodyPr>
            <a:lstStyle/>
            <a:p>
              <a:pPr algn="ctr" eaLnBrk="0" hangingPunct="0"/>
              <a:r>
                <a:rPr lang="en-US" sz="1200"/>
                <a:t>CSW integration phase</a:t>
              </a:r>
            </a:p>
          </p:txBody>
        </p:sp>
        <p:grpSp>
          <p:nvGrpSpPr>
            <p:cNvPr id="14390" name="Group 46"/>
            <p:cNvGrpSpPr>
              <a:grpSpLocks/>
            </p:cNvGrpSpPr>
            <p:nvPr/>
          </p:nvGrpSpPr>
          <p:grpSpPr bwMode="auto">
            <a:xfrm>
              <a:off x="-995" y="2045"/>
              <a:ext cx="2277" cy="99"/>
              <a:chOff x="-995" y="2045"/>
              <a:chExt cx="2277" cy="99"/>
            </a:xfrm>
          </p:grpSpPr>
          <p:sp>
            <p:nvSpPr>
              <p:cNvPr id="14391" name="Line 47"/>
              <p:cNvSpPr>
                <a:spLocks noChangeShapeType="1"/>
              </p:cNvSpPr>
              <p:nvPr>
                <p:custDataLst>
                  <p:tags r:id="rId47"/>
                </p:custDataLst>
              </p:nvPr>
            </p:nvSpPr>
            <p:spPr bwMode="auto">
              <a:xfrm>
                <a:off x="-850" y="2097"/>
                <a:ext cx="2123" cy="0"/>
              </a:xfrm>
              <a:prstGeom prst="line">
                <a:avLst/>
              </a:prstGeom>
              <a:noFill/>
              <a:ln w="19050">
                <a:solidFill>
                  <a:schemeClr val="tx1"/>
                </a:solidFill>
                <a:round/>
                <a:headEnd/>
                <a:tailEnd/>
              </a:ln>
            </p:spPr>
            <p:txBody>
              <a:bodyPr/>
              <a:lstStyle/>
              <a:p>
                <a:endParaRPr lang="en-GB"/>
              </a:p>
            </p:txBody>
          </p:sp>
          <p:sp>
            <p:nvSpPr>
              <p:cNvPr id="14392" name="Line 48"/>
              <p:cNvSpPr>
                <a:spLocks noChangeShapeType="1"/>
              </p:cNvSpPr>
              <p:nvPr>
                <p:custDataLst>
                  <p:tags r:id="rId48"/>
                </p:custDataLst>
              </p:nvPr>
            </p:nvSpPr>
            <p:spPr bwMode="auto">
              <a:xfrm>
                <a:off x="1282" y="2045"/>
                <a:ext cx="0" cy="99"/>
              </a:xfrm>
              <a:prstGeom prst="line">
                <a:avLst/>
              </a:prstGeom>
              <a:noFill/>
              <a:ln w="19050">
                <a:solidFill>
                  <a:schemeClr val="tx1"/>
                </a:solidFill>
                <a:round/>
                <a:headEnd/>
                <a:tailEnd/>
              </a:ln>
            </p:spPr>
            <p:txBody>
              <a:bodyPr/>
              <a:lstStyle/>
              <a:p>
                <a:endParaRPr lang="en-GB"/>
              </a:p>
            </p:txBody>
          </p:sp>
          <p:sp>
            <p:nvSpPr>
              <p:cNvPr id="14393" name="Line 49"/>
              <p:cNvSpPr>
                <a:spLocks noChangeShapeType="1"/>
              </p:cNvSpPr>
              <p:nvPr>
                <p:custDataLst>
                  <p:tags r:id="rId49"/>
                </p:custDataLst>
              </p:nvPr>
            </p:nvSpPr>
            <p:spPr bwMode="auto">
              <a:xfrm>
                <a:off x="-995" y="2095"/>
                <a:ext cx="145" cy="0"/>
              </a:xfrm>
              <a:prstGeom prst="line">
                <a:avLst/>
              </a:prstGeom>
              <a:noFill/>
              <a:ln w="19050">
                <a:solidFill>
                  <a:schemeClr val="tx1"/>
                </a:solidFill>
                <a:prstDash val="sysDot"/>
                <a:round/>
                <a:headEnd/>
                <a:tailEnd/>
              </a:ln>
            </p:spPr>
            <p:txBody>
              <a:bodyPr/>
              <a:lstStyle/>
              <a:p>
                <a:endParaRPr lang="en-GB"/>
              </a:p>
            </p:txBody>
          </p:sp>
        </p:grpSp>
      </p:grpSp>
      <p:grpSp>
        <p:nvGrpSpPr>
          <p:cNvPr id="14366" name="Group 23_"/>
          <p:cNvGrpSpPr>
            <a:grpSpLocks/>
          </p:cNvGrpSpPr>
          <p:nvPr/>
        </p:nvGrpSpPr>
        <p:grpSpPr bwMode="auto">
          <a:xfrm>
            <a:off x="4338638" y="1323975"/>
            <a:ext cx="2592387" cy="322263"/>
            <a:chOff x="2189" y="834"/>
            <a:chExt cx="817" cy="203"/>
          </a:xfrm>
        </p:grpSpPr>
        <p:grpSp>
          <p:nvGrpSpPr>
            <p:cNvPr id="14384" name="Group 24"/>
            <p:cNvGrpSpPr>
              <a:grpSpLocks/>
            </p:cNvGrpSpPr>
            <p:nvPr/>
          </p:nvGrpSpPr>
          <p:grpSpPr bwMode="auto">
            <a:xfrm>
              <a:off x="2189" y="938"/>
              <a:ext cx="817" cy="99"/>
              <a:chOff x="420" y="1309"/>
              <a:chExt cx="544" cy="91"/>
            </a:xfrm>
          </p:grpSpPr>
          <p:sp>
            <p:nvSpPr>
              <p:cNvPr id="14386" name="Line 25"/>
              <p:cNvSpPr>
                <a:spLocks noChangeShapeType="1"/>
              </p:cNvSpPr>
              <p:nvPr>
                <p:custDataLst>
                  <p:tags r:id="rId43"/>
                </p:custDataLst>
              </p:nvPr>
            </p:nvSpPr>
            <p:spPr bwMode="auto">
              <a:xfrm>
                <a:off x="420" y="1354"/>
                <a:ext cx="544" cy="0"/>
              </a:xfrm>
              <a:prstGeom prst="line">
                <a:avLst/>
              </a:prstGeom>
              <a:noFill/>
              <a:ln w="19050">
                <a:solidFill>
                  <a:schemeClr val="tx1"/>
                </a:solidFill>
                <a:round/>
                <a:headEnd/>
                <a:tailEnd/>
              </a:ln>
            </p:spPr>
            <p:txBody>
              <a:bodyPr/>
              <a:lstStyle/>
              <a:p>
                <a:endParaRPr lang="en-GB"/>
              </a:p>
            </p:txBody>
          </p:sp>
          <p:sp>
            <p:nvSpPr>
              <p:cNvPr id="14387" name="Line 26"/>
              <p:cNvSpPr>
                <a:spLocks noChangeShapeType="1"/>
              </p:cNvSpPr>
              <p:nvPr>
                <p:custDataLst>
                  <p:tags r:id="rId44"/>
                </p:custDataLst>
              </p:nvPr>
            </p:nvSpPr>
            <p:spPr bwMode="auto">
              <a:xfrm>
                <a:off x="420" y="1309"/>
                <a:ext cx="0" cy="91"/>
              </a:xfrm>
              <a:prstGeom prst="line">
                <a:avLst/>
              </a:prstGeom>
              <a:noFill/>
              <a:ln w="19050">
                <a:solidFill>
                  <a:schemeClr val="tx1"/>
                </a:solidFill>
                <a:round/>
                <a:headEnd/>
                <a:tailEnd/>
              </a:ln>
            </p:spPr>
            <p:txBody>
              <a:bodyPr/>
              <a:lstStyle/>
              <a:p>
                <a:endParaRPr lang="en-GB"/>
              </a:p>
            </p:txBody>
          </p:sp>
          <p:sp>
            <p:nvSpPr>
              <p:cNvPr id="14388" name="Line 27"/>
              <p:cNvSpPr>
                <a:spLocks noChangeShapeType="1"/>
              </p:cNvSpPr>
              <p:nvPr>
                <p:custDataLst>
                  <p:tags r:id="rId45"/>
                </p:custDataLst>
              </p:nvPr>
            </p:nvSpPr>
            <p:spPr bwMode="auto">
              <a:xfrm>
                <a:off x="964" y="1309"/>
                <a:ext cx="0" cy="91"/>
              </a:xfrm>
              <a:prstGeom prst="line">
                <a:avLst/>
              </a:prstGeom>
              <a:noFill/>
              <a:ln w="19050">
                <a:solidFill>
                  <a:schemeClr val="tx1"/>
                </a:solidFill>
                <a:round/>
                <a:headEnd/>
                <a:tailEnd/>
              </a:ln>
            </p:spPr>
            <p:txBody>
              <a:bodyPr/>
              <a:lstStyle/>
              <a:p>
                <a:endParaRPr lang="en-GB"/>
              </a:p>
            </p:txBody>
          </p:sp>
        </p:grpSp>
        <p:sp>
          <p:nvSpPr>
            <p:cNvPr id="14385" name="Text Box 28"/>
            <p:cNvSpPr txBox="1">
              <a:spLocks noChangeArrowheads="1"/>
            </p:cNvSpPr>
            <p:nvPr>
              <p:custDataLst>
                <p:tags r:id="rId42"/>
              </p:custDataLst>
            </p:nvPr>
          </p:nvSpPr>
          <p:spPr bwMode="auto">
            <a:xfrm>
              <a:off x="2189" y="834"/>
              <a:ext cx="817" cy="116"/>
            </a:xfrm>
            <a:prstGeom prst="rect">
              <a:avLst/>
            </a:prstGeom>
            <a:noFill/>
            <a:ln w="9525">
              <a:noFill/>
              <a:miter lim="800000"/>
              <a:headEnd/>
              <a:tailEnd/>
            </a:ln>
          </p:spPr>
          <p:txBody>
            <a:bodyPr lIns="0" tIns="0" rIns="0" bIns="0">
              <a:spAutoFit/>
            </a:bodyPr>
            <a:lstStyle/>
            <a:p>
              <a:pPr algn="ctr" eaLnBrk="0" hangingPunct="0"/>
              <a:r>
                <a:rPr lang="en-US" sz="1200"/>
                <a:t>System phase</a:t>
              </a:r>
            </a:p>
          </p:txBody>
        </p:sp>
      </p:grpSp>
      <p:sp>
        <p:nvSpPr>
          <p:cNvPr id="14367" name="Line 40___"/>
          <p:cNvSpPr>
            <a:spLocks noChangeShapeType="1"/>
          </p:cNvSpPr>
          <p:nvPr>
            <p:custDataLst>
              <p:tags r:id="rId28"/>
            </p:custDataLst>
          </p:nvPr>
        </p:nvSpPr>
        <p:spPr bwMode="auto">
          <a:xfrm>
            <a:off x="7146925" y="1717675"/>
            <a:ext cx="1081088" cy="0"/>
          </a:xfrm>
          <a:prstGeom prst="line">
            <a:avLst/>
          </a:prstGeom>
          <a:noFill/>
          <a:ln w="9525" cap="rnd">
            <a:solidFill>
              <a:schemeClr val="tx1"/>
            </a:solidFill>
            <a:prstDash val="sysDot"/>
            <a:round/>
            <a:headEnd/>
            <a:tailEnd/>
          </a:ln>
        </p:spPr>
        <p:txBody>
          <a:bodyPr/>
          <a:lstStyle/>
          <a:p>
            <a:endParaRPr lang="en-GB"/>
          </a:p>
        </p:txBody>
      </p:sp>
      <p:sp>
        <p:nvSpPr>
          <p:cNvPr id="14368" name="Line 30__"/>
          <p:cNvSpPr>
            <a:spLocks noChangeShapeType="1"/>
          </p:cNvSpPr>
          <p:nvPr>
            <p:custDataLst>
              <p:tags r:id="rId29"/>
            </p:custDataLst>
          </p:nvPr>
        </p:nvSpPr>
        <p:spPr bwMode="auto">
          <a:xfrm flipH="1" flipV="1">
            <a:off x="6931025" y="1069975"/>
            <a:ext cx="0" cy="4248150"/>
          </a:xfrm>
          <a:prstGeom prst="line">
            <a:avLst/>
          </a:prstGeom>
          <a:noFill/>
          <a:ln w="9525">
            <a:solidFill>
              <a:schemeClr val="tx1"/>
            </a:solidFill>
            <a:prstDash val="dashDot"/>
            <a:round/>
            <a:headEnd/>
            <a:tailEnd/>
          </a:ln>
        </p:spPr>
        <p:txBody>
          <a:bodyPr/>
          <a:lstStyle/>
          <a:p>
            <a:endParaRPr lang="en-GB"/>
          </a:p>
        </p:txBody>
      </p:sp>
      <p:sp>
        <p:nvSpPr>
          <p:cNvPr id="14369" name="Line 40____"/>
          <p:cNvSpPr>
            <a:spLocks noChangeShapeType="1"/>
          </p:cNvSpPr>
          <p:nvPr>
            <p:custDataLst>
              <p:tags r:id="rId30"/>
            </p:custDataLst>
          </p:nvPr>
        </p:nvSpPr>
        <p:spPr bwMode="auto">
          <a:xfrm>
            <a:off x="7146925" y="2509838"/>
            <a:ext cx="1081088" cy="0"/>
          </a:xfrm>
          <a:prstGeom prst="line">
            <a:avLst/>
          </a:prstGeom>
          <a:noFill/>
          <a:ln w="9525" cap="rnd">
            <a:solidFill>
              <a:schemeClr val="tx1"/>
            </a:solidFill>
            <a:prstDash val="sysDot"/>
            <a:round/>
            <a:headEnd/>
            <a:tailEnd/>
          </a:ln>
        </p:spPr>
        <p:txBody>
          <a:bodyPr/>
          <a:lstStyle/>
          <a:p>
            <a:endParaRPr lang="en-GB"/>
          </a:p>
        </p:txBody>
      </p:sp>
      <p:sp>
        <p:nvSpPr>
          <p:cNvPr id="14370" name="Line 40_____"/>
          <p:cNvSpPr>
            <a:spLocks noChangeShapeType="1"/>
          </p:cNvSpPr>
          <p:nvPr>
            <p:custDataLst>
              <p:tags r:id="rId31"/>
            </p:custDataLst>
          </p:nvPr>
        </p:nvSpPr>
        <p:spPr bwMode="auto">
          <a:xfrm>
            <a:off x="7146925" y="3949700"/>
            <a:ext cx="1081088" cy="0"/>
          </a:xfrm>
          <a:prstGeom prst="line">
            <a:avLst/>
          </a:prstGeom>
          <a:noFill/>
          <a:ln w="9525" cap="rnd">
            <a:solidFill>
              <a:schemeClr val="tx1"/>
            </a:solidFill>
            <a:prstDash val="sysDot"/>
            <a:round/>
            <a:headEnd/>
            <a:tailEnd/>
          </a:ln>
        </p:spPr>
        <p:txBody>
          <a:bodyPr/>
          <a:lstStyle/>
          <a:p>
            <a:endParaRPr lang="en-GB"/>
          </a:p>
        </p:txBody>
      </p:sp>
      <p:sp>
        <p:nvSpPr>
          <p:cNvPr id="14371" name="Line 30___"/>
          <p:cNvSpPr>
            <a:spLocks noChangeShapeType="1"/>
          </p:cNvSpPr>
          <p:nvPr>
            <p:custDataLst>
              <p:tags r:id="rId32"/>
            </p:custDataLst>
          </p:nvPr>
        </p:nvSpPr>
        <p:spPr bwMode="auto">
          <a:xfrm flipH="1" flipV="1">
            <a:off x="4338638" y="1573213"/>
            <a:ext cx="0" cy="3168650"/>
          </a:xfrm>
          <a:prstGeom prst="line">
            <a:avLst/>
          </a:prstGeom>
          <a:noFill/>
          <a:ln w="9525">
            <a:solidFill>
              <a:schemeClr val="tx1"/>
            </a:solidFill>
            <a:prstDash val="dashDot"/>
            <a:round/>
            <a:headEnd/>
            <a:tailEnd/>
          </a:ln>
        </p:spPr>
        <p:txBody>
          <a:bodyPr/>
          <a:lstStyle/>
          <a:p>
            <a:endParaRPr lang="en-GB"/>
          </a:p>
        </p:txBody>
      </p:sp>
      <p:sp>
        <p:nvSpPr>
          <p:cNvPr id="14372" name="Line 30____"/>
          <p:cNvSpPr>
            <a:spLocks noChangeShapeType="1"/>
          </p:cNvSpPr>
          <p:nvPr>
            <p:custDataLst>
              <p:tags r:id="rId33"/>
            </p:custDataLst>
          </p:nvPr>
        </p:nvSpPr>
        <p:spPr bwMode="auto">
          <a:xfrm flipH="1" flipV="1">
            <a:off x="1819275" y="2509838"/>
            <a:ext cx="0" cy="1871662"/>
          </a:xfrm>
          <a:prstGeom prst="line">
            <a:avLst/>
          </a:prstGeom>
          <a:noFill/>
          <a:ln w="9525">
            <a:solidFill>
              <a:schemeClr val="tx1"/>
            </a:solidFill>
            <a:prstDash val="dashDot"/>
            <a:round/>
            <a:headEnd/>
            <a:tailEnd/>
          </a:ln>
        </p:spPr>
        <p:txBody>
          <a:bodyPr/>
          <a:lstStyle/>
          <a:p>
            <a:endParaRPr lang="en-GB"/>
          </a:p>
        </p:txBody>
      </p:sp>
      <p:sp>
        <p:nvSpPr>
          <p:cNvPr id="14373" name="Line 30_____"/>
          <p:cNvSpPr>
            <a:spLocks noChangeShapeType="1"/>
          </p:cNvSpPr>
          <p:nvPr>
            <p:custDataLst>
              <p:tags r:id="rId34"/>
            </p:custDataLst>
          </p:nvPr>
        </p:nvSpPr>
        <p:spPr bwMode="auto">
          <a:xfrm flipH="1" flipV="1">
            <a:off x="4411663" y="3157538"/>
            <a:ext cx="0" cy="720725"/>
          </a:xfrm>
          <a:prstGeom prst="line">
            <a:avLst/>
          </a:prstGeom>
          <a:noFill/>
          <a:ln w="9525">
            <a:solidFill>
              <a:schemeClr val="tx1"/>
            </a:solidFill>
            <a:prstDash val="dashDot"/>
            <a:round/>
            <a:headEnd/>
            <a:tailEnd/>
          </a:ln>
        </p:spPr>
        <p:txBody>
          <a:bodyPr/>
          <a:lstStyle/>
          <a:p>
            <a:endParaRPr lang="en-GB"/>
          </a:p>
        </p:txBody>
      </p:sp>
      <p:sp>
        <p:nvSpPr>
          <p:cNvPr id="14374" name="Line 30______"/>
          <p:cNvSpPr>
            <a:spLocks noChangeShapeType="1"/>
          </p:cNvSpPr>
          <p:nvPr>
            <p:custDataLst>
              <p:tags r:id="rId35"/>
            </p:custDataLst>
          </p:nvPr>
        </p:nvSpPr>
        <p:spPr bwMode="auto">
          <a:xfrm flipH="1" flipV="1">
            <a:off x="6283325" y="2438400"/>
            <a:ext cx="0" cy="1368425"/>
          </a:xfrm>
          <a:prstGeom prst="line">
            <a:avLst/>
          </a:prstGeom>
          <a:noFill/>
          <a:ln w="9525">
            <a:solidFill>
              <a:schemeClr val="tx1"/>
            </a:solidFill>
            <a:prstDash val="dashDot"/>
            <a:round/>
            <a:headEnd/>
            <a:tailEnd/>
          </a:ln>
        </p:spPr>
        <p:txBody>
          <a:bodyPr/>
          <a:lstStyle/>
          <a:p>
            <a:endParaRPr lang="en-GB"/>
          </a:p>
        </p:txBody>
      </p:sp>
      <p:grpSp>
        <p:nvGrpSpPr>
          <p:cNvPr id="14375" name="Group 23__"/>
          <p:cNvGrpSpPr>
            <a:grpSpLocks/>
          </p:cNvGrpSpPr>
          <p:nvPr/>
        </p:nvGrpSpPr>
        <p:grpSpPr bwMode="auto">
          <a:xfrm>
            <a:off x="1819275" y="2654300"/>
            <a:ext cx="4464050" cy="322263"/>
            <a:chOff x="2189" y="834"/>
            <a:chExt cx="817" cy="203"/>
          </a:xfrm>
        </p:grpSpPr>
        <p:grpSp>
          <p:nvGrpSpPr>
            <p:cNvPr id="14379" name="Group 24"/>
            <p:cNvGrpSpPr>
              <a:grpSpLocks/>
            </p:cNvGrpSpPr>
            <p:nvPr/>
          </p:nvGrpSpPr>
          <p:grpSpPr bwMode="auto">
            <a:xfrm>
              <a:off x="2189" y="938"/>
              <a:ext cx="817" cy="99"/>
              <a:chOff x="420" y="1309"/>
              <a:chExt cx="544" cy="91"/>
            </a:xfrm>
          </p:grpSpPr>
          <p:sp>
            <p:nvSpPr>
              <p:cNvPr id="14381" name="Line 25"/>
              <p:cNvSpPr>
                <a:spLocks noChangeShapeType="1"/>
              </p:cNvSpPr>
              <p:nvPr>
                <p:custDataLst>
                  <p:tags r:id="rId39"/>
                </p:custDataLst>
              </p:nvPr>
            </p:nvSpPr>
            <p:spPr bwMode="auto">
              <a:xfrm>
                <a:off x="420" y="1354"/>
                <a:ext cx="544" cy="0"/>
              </a:xfrm>
              <a:prstGeom prst="line">
                <a:avLst/>
              </a:prstGeom>
              <a:noFill/>
              <a:ln w="19050">
                <a:solidFill>
                  <a:schemeClr val="tx1"/>
                </a:solidFill>
                <a:round/>
                <a:headEnd/>
                <a:tailEnd/>
              </a:ln>
            </p:spPr>
            <p:txBody>
              <a:bodyPr/>
              <a:lstStyle/>
              <a:p>
                <a:endParaRPr lang="en-GB"/>
              </a:p>
            </p:txBody>
          </p:sp>
          <p:sp>
            <p:nvSpPr>
              <p:cNvPr id="14382" name="Line 26"/>
              <p:cNvSpPr>
                <a:spLocks noChangeShapeType="1"/>
              </p:cNvSpPr>
              <p:nvPr>
                <p:custDataLst>
                  <p:tags r:id="rId40"/>
                </p:custDataLst>
              </p:nvPr>
            </p:nvSpPr>
            <p:spPr bwMode="auto">
              <a:xfrm>
                <a:off x="420" y="1309"/>
                <a:ext cx="0" cy="91"/>
              </a:xfrm>
              <a:prstGeom prst="line">
                <a:avLst/>
              </a:prstGeom>
              <a:noFill/>
              <a:ln w="19050">
                <a:solidFill>
                  <a:schemeClr val="tx1"/>
                </a:solidFill>
                <a:round/>
                <a:headEnd/>
                <a:tailEnd/>
              </a:ln>
            </p:spPr>
            <p:txBody>
              <a:bodyPr/>
              <a:lstStyle/>
              <a:p>
                <a:endParaRPr lang="en-GB"/>
              </a:p>
            </p:txBody>
          </p:sp>
          <p:sp>
            <p:nvSpPr>
              <p:cNvPr id="14383" name="Line 27"/>
              <p:cNvSpPr>
                <a:spLocks noChangeShapeType="1"/>
              </p:cNvSpPr>
              <p:nvPr>
                <p:custDataLst>
                  <p:tags r:id="rId41"/>
                </p:custDataLst>
              </p:nvPr>
            </p:nvSpPr>
            <p:spPr bwMode="auto">
              <a:xfrm>
                <a:off x="964" y="1309"/>
                <a:ext cx="0" cy="91"/>
              </a:xfrm>
              <a:prstGeom prst="line">
                <a:avLst/>
              </a:prstGeom>
              <a:noFill/>
              <a:ln w="19050">
                <a:solidFill>
                  <a:schemeClr val="tx1"/>
                </a:solidFill>
                <a:round/>
                <a:headEnd/>
                <a:tailEnd/>
              </a:ln>
            </p:spPr>
            <p:txBody>
              <a:bodyPr/>
              <a:lstStyle/>
              <a:p>
                <a:endParaRPr lang="en-GB"/>
              </a:p>
            </p:txBody>
          </p:sp>
        </p:grpSp>
        <p:sp>
          <p:nvSpPr>
            <p:cNvPr id="14380" name="Text Box 28"/>
            <p:cNvSpPr txBox="1">
              <a:spLocks noChangeArrowheads="1"/>
            </p:cNvSpPr>
            <p:nvPr>
              <p:custDataLst>
                <p:tags r:id="rId38"/>
              </p:custDataLst>
            </p:nvPr>
          </p:nvSpPr>
          <p:spPr bwMode="auto">
            <a:xfrm>
              <a:off x="2189" y="834"/>
              <a:ext cx="817" cy="116"/>
            </a:xfrm>
            <a:prstGeom prst="rect">
              <a:avLst/>
            </a:prstGeom>
            <a:noFill/>
            <a:ln w="9525">
              <a:noFill/>
              <a:miter lim="800000"/>
              <a:headEnd/>
              <a:tailEnd/>
            </a:ln>
          </p:spPr>
          <p:txBody>
            <a:bodyPr lIns="0" tIns="0" rIns="0" bIns="0">
              <a:spAutoFit/>
            </a:bodyPr>
            <a:lstStyle/>
            <a:p>
              <a:pPr algn="ctr" eaLnBrk="0" hangingPunct="0"/>
              <a:r>
                <a:rPr lang="en-US" sz="1200"/>
                <a:t>HW/SW integration phase</a:t>
              </a:r>
            </a:p>
          </p:txBody>
        </p:sp>
      </p:grpSp>
      <p:sp>
        <p:nvSpPr>
          <p:cNvPr id="14376" name="Text Box 17_"/>
          <p:cNvSpPr txBox="1">
            <a:spLocks noChangeArrowheads="1"/>
          </p:cNvSpPr>
          <p:nvPr>
            <p:custDataLst>
              <p:tags r:id="rId36"/>
            </p:custDataLst>
          </p:nvPr>
        </p:nvSpPr>
        <p:spPr bwMode="auto">
          <a:xfrm>
            <a:off x="1890713" y="1028700"/>
            <a:ext cx="1349375" cy="185738"/>
          </a:xfrm>
          <a:prstGeom prst="rect">
            <a:avLst/>
          </a:prstGeom>
          <a:noFill/>
          <a:ln w="9525">
            <a:noFill/>
            <a:miter lim="800000"/>
            <a:headEnd/>
            <a:tailEnd/>
          </a:ln>
        </p:spPr>
        <p:txBody>
          <a:bodyPr wrap="none" lIns="0" tIns="0" rIns="0" bIns="0">
            <a:spAutoFit/>
          </a:bodyPr>
          <a:lstStyle/>
          <a:p>
            <a:pPr eaLnBrk="0" hangingPunct="0"/>
            <a:r>
              <a:rPr lang="en-US" sz="1200"/>
              <a:t>HW/ SW integration</a:t>
            </a:r>
          </a:p>
        </p:txBody>
      </p:sp>
      <p:sp>
        <p:nvSpPr>
          <p:cNvPr id="14377" name="Text Box 17__"/>
          <p:cNvSpPr txBox="1">
            <a:spLocks noChangeArrowheads="1"/>
          </p:cNvSpPr>
          <p:nvPr>
            <p:custDataLst>
              <p:tags r:id="rId37"/>
            </p:custDataLst>
          </p:nvPr>
        </p:nvSpPr>
        <p:spPr bwMode="auto">
          <a:xfrm>
            <a:off x="4411663" y="1028700"/>
            <a:ext cx="512762" cy="185738"/>
          </a:xfrm>
          <a:prstGeom prst="rect">
            <a:avLst/>
          </a:prstGeom>
          <a:noFill/>
          <a:ln w="9525">
            <a:noFill/>
            <a:miter lim="800000"/>
            <a:headEnd/>
            <a:tailEnd/>
          </a:ln>
        </p:spPr>
        <p:txBody>
          <a:bodyPr wrap="none" lIns="0" tIns="0" rIns="0" bIns="0">
            <a:spAutoFit/>
          </a:bodyPr>
          <a:lstStyle/>
          <a:p>
            <a:pPr eaLnBrk="0" hangingPunct="0"/>
            <a:r>
              <a:rPr lang="en-US" sz="1200"/>
              <a:t>System</a:t>
            </a:r>
          </a:p>
        </p:txBody>
      </p:sp>
      <p:sp>
        <p:nvSpPr>
          <p:cNvPr id="14378" name="Foliennummernplatzhalter 62"/>
          <p:cNvSpPr>
            <a:spLocks noGrp="1"/>
          </p:cNvSpPr>
          <p:nvPr>
            <p:ph type="sldNum" sz="quarter" idx="10"/>
          </p:nvPr>
        </p:nvSpPr>
        <p:spPr>
          <a:noFill/>
        </p:spPr>
        <p:txBody>
          <a:bodyPr/>
          <a:lstStyle/>
          <a:p>
            <a:fld id="{47A85327-9484-4AC9-A3C4-1DAFDB5FD965}" type="slidenum">
              <a:rPr lang="de-DE"/>
              <a:pPr/>
              <a:t>12</a:t>
            </a:fld>
            <a:endParaRPr lang="de-DE"/>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15363"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15364" name="Grafik 8" descr="BEQIK_FR.png" hidden="1"/>
          <p:cNvPicPr>
            <a:picLocks/>
          </p:cNvPicPr>
          <p:nvPr>
            <p:custDataLst>
              <p:tags r:id="rId4"/>
            </p:custDataLst>
          </p:nvPr>
        </p:nvPicPr>
        <p:blipFill>
          <a:blip r:embed="rId30"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15368"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15369" name="Titel 1"/>
          <p:cNvSpPr>
            <a:spLocks noGrp="1"/>
          </p:cNvSpPr>
          <p:nvPr>
            <p:ph type="title"/>
            <p:custDataLst>
              <p:tags r:id="rId9"/>
            </p:custDataLst>
          </p:nvPr>
        </p:nvSpPr>
        <p:spPr/>
        <p:txBody>
          <a:bodyPr/>
          <a:lstStyle/>
          <a:p>
            <a:r>
              <a:rPr lang="en-US" smtClean="0">
                <a:latin typeface="Bosch Office Sans" pitchFamily="34" charset="0"/>
              </a:rPr>
              <a:t>Unit Test (1/6)</a:t>
            </a:r>
          </a:p>
        </p:txBody>
      </p:sp>
      <p:sp>
        <p:nvSpPr>
          <p:cNvPr id="3" name="Textplatzhalter 2"/>
          <p:cNvSpPr>
            <a:spLocks noGrp="1"/>
          </p:cNvSpPr>
          <p:nvPr>
            <p:ph type="body" sz="half" idx="1"/>
            <p:custDataLst>
              <p:tags r:id="rId10"/>
            </p:custDataLst>
          </p:nvPr>
        </p:nvSpPr>
        <p:spPr>
          <a:xfrm>
            <a:off x="533400" y="1066800"/>
            <a:ext cx="7766050" cy="4467225"/>
          </a:xfrm>
        </p:spPr>
        <p:txBody>
          <a:bodyPr/>
          <a:lstStyle/>
          <a:p>
            <a:r>
              <a:rPr lang="en-US" sz="1800" smtClean="0">
                <a:latin typeface="Bosch Office Sans" pitchFamily="34" charset="0"/>
              </a:rPr>
              <a:t>Test purpose:</a:t>
            </a:r>
          </a:p>
          <a:p>
            <a:pPr lvl="1"/>
            <a:r>
              <a:rPr lang="en-US" sz="1400" smtClean="0">
                <a:latin typeface="Bosch Office Sans" pitchFamily="34" charset="0"/>
              </a:rPr>
              <a:t>The unit test verify the software implementation against the design proposal of the detail software design (dSD)</a:t>
            </a:r>
          </a:p>
          <a:p>
            <a:pPr lvl="1"/>
            <a:endParaRPr lang="en-US" sz="1400" smtClean="0">
              <a:latin typeface="Bosch Office Sans" pitchFamily="34" charset="0"/>
            </a:endParaRPr>
          </a:p>
          <a:p>
            <a:r>
              <a:rPr lang="en-US" sz="1800" smtClean="0">
                <a:latin typeface="Bosch Office Sans" pitchFamily="34" charset="0"/>
              </a:rPr>
              <a:t>Test goals</a:t>
            </a:r>
          </a:p>
          <a:p>
            <a:pPr lvl="1"/>
            <a:r>
              <a:rPr lang="en-US" sz="1400" smtClean="0">
                <a:latin typeface="Bosch Office Sans" pitchFamily="34" charset="0"/>
              </a:rPr>
              <a:t>The unit test verification purpose is satisfied if following test goals are reached:</a:t>
            </a:r>
          </a:p>
          <a:p>
            <a:pPr lvl="2"/>
            <a:r>
              <a:rPr lang="en-GB" sz="1400" smtClean="0">
                <a:latin typeface="Bosch Office Sans" pitchFamily="34" charset="0"/>
              </a:rPr>
              <a:t>100% dSD coverage 			</a:t>
            </a:r>
            <a:r>
              <a:rPr lang="en-US" sz="1400" smtClean="0">
                <a:latin typeface="Bosch Office Sans" pitchFamily="34" charset="0"/>
                <a:sym typeface="Wingdings" pitchFamily="2" charset="2"/>
              </a:rPr>
              <a:t>      design coverage</a:t>
            </a:r>
          </a:p>
          <a:p>
            <a:pPr lvl="2"/>
            <a:r>
              <a:rPr lang="en-US" sz="1400" smtClean="0">
                <a:latin typeface="Bosch Office Sans" pitchFamily="34" charset="0"/>
              </a:rPr>
              <a:t>100% C0/ C1 statement/ decision coverage	</a:t>
            </a:r>
            <a:r>
              <a:rPr lang="en-US" sz="1400" smtClean="0">
                <a:latin typeface="Bosch Office Sans" pitchFamily="34" charset="0"/>
                <a:sym typeface="Wingdings" pitchFamily="2" charset="2"/>
              </a:rPr>
              <a:t>      </a:t>
            </a:r>
            <a:r>
              <a:rPr lang="en-US" sz="1400" smtClean="0">
                <a:latin typeface="Bosch Office Sans" pitchFamily="34" charset="0"/>
              </a:rPr>
              <a:t>structural code coverage </a:t>
            </a:r>
          </a:p>
          <a:p>
            <a:pPr lvl="2"/>
            <a:r>
              <a:rPr lang="en-GB" sz="1400" smtClean="0">
                <a:latin typeface="Bosch Office Sans" pitchFamily="34" charset="0"/>
              </a:rPr>
              <a:t>Interface check of SW Unit outputs	</a:t>
            </a:r>
            <a:r>
              <a:rPr lang="en-US" sz="1400" smtClean="0">
                <a:latin typeface="Bosch Office Sans" pitchFamily="34" charset="0"/>
              </a:rPr>
              <a:t>	</a:t>
            </a:r>
            <a:r>
              <a:rPr lang="en-US" sz="1400" smtClean="0">
                <a:latin typeface="Bosch Office Sans" pitchFamily="34" charset="0"/>
                <a:sym typeface="Wingdings" pitchFamily="2" charset="2"/>
              </a:rPr>
              <a:t>      interface coverage</a:t>
            </a:r>
            <a:endParaRPr lang="en-GB" sz="1400" smtClean="0">
              <a:latin typeface="Bosch Office Sans" pitchFamily="34" charset="0"/>
            </a:endParaRPr>
          </a:p>
          <a:p>
            <a:pPr lvl="2"/>
            <a:endParaRPr lang="en-US" sz="1400" smtClean="0">
              <a:latin typeface="Bosch Office Sans" pitchFamily="34" charset="0"/>
              <a:sym typeface="Wingdings" pitchFamily="2" charset="2"/>
            </a:endParaRPr>
          </a:p>
          <a:p>
            <a:r>
              <a:rPr lang="en-US" sz="1800" smtClean="0">
                <a:latin typeface="Bosch Office Sans" pitchFamily="34" charset="0"/>
              </a:rPr>
              <a:t>Test start and end criteria</a:t>
            </a:r>
          </a:p>
          <a:p>
            <a:pPr lvl="1"/>
            <a:r>
              <a:rPr lang="en-US" sz="1400" smtClean="0">
                <a:latin typeface="Bosch Office Sans" pitchFamily="34" charset="0"/>
              </a:rPr>
              <a:t>Start criteria</a:t>
            </a:r>
          </a:p>
          <a:p>
            <a:pPr lvl="2"/>
            <a:r>
              <a:rPr lang="en-US" sz="1400" smtClean="0">
                <a:latin typeface="Bosch Office Sans" pitchFamily="34" charset="0"/>
              </a:rPr>
              <a:t>dSD and SW Unit is available</a:t>
            </a:r>
          </a:p>
          <a:p>
            <a:pPr lvl="2"/>
            <a:endParaRPr lang="en-US" sz="1000" smtClean="0">
              <a:latin typeface="Bosch Office Sans" pitchFamily="34" charset="0"/>
              <a:sym typeface="Wingdings" pitchFamily="2" charset="2"/>
            </a:endParaRPr>
          </a:p>
          <a:p>
            <a:pPr lvl="1"/>
            <a:r>
              <a:rPr lang="en-US" sz="1400" smtClean="0">
                <a:latin typeface="Bosch Office Sans" pitchFamily="34" charset="0"/>
              </a:rPr>
              <a:t>End criteria</a:t>
            </a:r>
          </a:p>
          <a:p>
            <a:pPr lvl="2"/>
            <a:r>
              <a:rPr lang="en-US" sz="1400" smtClean="0">
                <a:latin typeface="Bosch Office Sans" pitchFamily="34" charset="0"/>
              </a:rPr>
              <a:t>Verdict = pass</a:t>
            </a:r>
          </a:p>
          <a:p>
            <a:pPr lvl="2"/>
            <a:r>
              <a:rPr lang="en-US" sz="1400" smtClean="0">
                <a:latin typeface="Bosch Office Sans" pitchFamily="34" charset="0"/>
              </a:rPr>
              <a:t>dSD coverage = 100%</a:t>
            </a:r>
            <a:endParaRPr lang="de-DE" sz="1400" smtClean="0">
              <a:latin typeface="Bosch Office Sans" pitchFamily="34" charset="0"/>
            </a:endParaRPr>
          </a:p>
          <a:p>
            <a:pPr lvl="2"/>
            <a:r>
              <a:rPr lang="en-US" sz="1400" smtClean="0">
                <a:latin typeface="Bosch Office Sans" pitchFamily="34" charset="0"/>
              </a:rPr>
              <a:t>C0/C1 = 100%* Ausnahmen  beschreiben</a:t>
            </a:r>
          </a:p>
          <a:p>
            <a:pPr lvl="1">
              <a:buFont typeface="Wingdings" pitchFamily="2" charset="2"/>
              <a:buNone/>
            </a:pPr>
            <a:endParaRPr lang="de-DE" sz="1400" smtClean="0">
              <a:latin typeface="Bosch Office Sans" pitchFamily="34" charset="0"/>
            </a:endParaRPr>
          </a:p>
          <a:p>
            <a:pPr lvl="2"/>
            <a:endParaRPr lang="en-US" sz="1400" smtClean="0">
              <a:latin typeface="Bosch Office Sans" pitchFamily="34" charset="0"/>
            </a:endParaRPr>
          </a:p>
        </p:txBody>
      </p:sp>
      <p:grpSp>
        <p:nvGrpSpPr>
          <p:cNvPr id="15371" name="Gruppieren 34"/>
          <p:cNvGrpSpPr>
            <a:grpSpLocks noChangeAspect="1"/>
          </p:cNvGrpSpPr>
          <p:nvPr/>
        </p:nvGrpSpPr>
        <p:grpSpPr bwMode="auto">
          <a:xfrm>
            <a:off x="6480175" y="144463"/>
            <a:ext cx="1879600" cy="971550"/>
            <a:chOff x="114472" y="1213892"/>
            <a:chExt cx="8353665" cy="4320432"/>
          </a:xfrm>
        </p:grpSpPr>
        <p:sp>
          <p:nvSpPr>
            <p:cNvPr id="15373" name="Line 37"/>
            <p:cNvSpPr>
              <a:spLocks noChangeShapeType="1"/>
            </p:cNvSpPr>
            <p:nvPr>
              <p:custDataLst>
                <p:tags r:id="rId11"/>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15374" name="Line 37_"/>
            <p:cNvSpPr>
              <a:spLocks noChangeShapeType="1"/>
            </p:cNvSpPr>
            <p:nvPr>
              <p:custDataLst>
                <p:tags r:id="rId12"/>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15375" name="Flussdiagramm: Vordefinierter Prozess 37"/>
            <p:cNvSpPr>
              <a:spLocks noChangeArrowheads="1"/>
            </p:cNvSpPr>
            <p:nvPr>
              <p:custDataLst>
                <p:tags r:id="rId13"/>
              </p:custDataLst>
            </p:nvPr>
          </p:nvSpPr>
          <p:spPr bwMode="auto">
            <a:xfrm>
              <a:off x="4584556" y="5102324"/>
              <a:ext cx="1800000" cy="432000"/>
            </a:xfrm>
            <a:prstGeom prst="flowChartPredefinedProcess">
              <a:avLst/>
            </a:prstGeom>
            <a:solidFill>
              <a:srgbClr val="FFCC00"/>
            </a:solidFill>
            <a:ln w="9525">
              <a:solidFill>
                <a:srgbClr val="FFCC00"/>
              </a:solidFill>
              <a:round/>
              <a:headEnd/>
              <a:tailEnd/>
            </a:ln>
          </p:spPr>
          <p:txBody>
            <a:bodyPr wrap="none" anchor="ctr"/>
            <a:lstStyle/>
            <a:p>
              <a:pPr algn="ctr" eaLnBrk="0" hangingPunct="0"/>
              <a:endParaRPr lang="en-US" sz="1200"/>
            </a:p>
          </p:txBody>
        </p:sp>
        <p:sp>
          <p:nvSpPr>
            <p:cNvPr id="15376" name="Flussdiagramm: Vordefinierter Prozess 38"/>
            <p:cNvSpPr>
              <a:spLocks noChangeArrowheads="1"/>
            </p:cNvSpPr>
            <p:nvPr>
              <p:custDataLst>
                <p:tags r:id="rId14"/>
              </p:custDataLst>
            </p:nvPr>
          </p:nvSpPr>
          <p:spPr bwMode="auto">
            <a:xfrm>
              <a:off x="4872588"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15377" name="Flussdiagramm: Vordefinierter Prozess 39"/>
            <p:cNvSpPr>
              <a:spLocks noChangeArrowheads="1"/>
            </p:cNvSpPr>
            <p:nvPr>
              <p:custDataLst>
                <p:tags r:id="rId15"/>
              </p:custDataLst>
            </p:nvPr>
          </p:nvSpPr>
          <p:spPr bwMode="auto">
            <a:xfrm>
              <a:off x="516062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15378" name="Flussdiagramm: Vordefinierter Prozess 40"/>
            <p:cNvSpPr>
              <a:spLocks noChangeArrowheads="1"/>
            </p:cNvSpPr>
            <p:nvPr>
              <p:custDataLst>
                <p:tags r:id="rId16"/>
              </p:custDataLst>
            </p:nvPr>
          </p:nvSpPr>
          <p:spPr bwMode="auto">
            <a:xfrm>
              <a:off x="5448852" y="3564310"/>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15379" name="Flussdiagramm: Vordefinierter Prozess 41"/>
            <p:cNvSpPr>
              <a:spLocks noChangeArrowheads="1"/>
            </p:cNvSpPr>
            <p:nvPr>
              <p:custDataLst>
                <p:tags r:id="rId17"/>
              </p:custDataLst>
            </p:nvPr>
          </p:nvSpPr>
          <p:spPr bwMode="auto">
            <a:xfrm>
              <a:off x="6049188" y="2726060"/>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US" sz="1200"/>
            </a:p>
          </p:txBody>
        </p:sp>
        <p:sp>
          <p:nvSpPr>
            <p:cNvPr id="15380" name="Flussdiagramm: Vordefinierter Prozess 42"/>
            <p:cNvSpPr>
              <a:spLocks noChangeArrowheads="1"/>
            </p:cNvSpPr>
            <p:nvPr>
              <p:custDataLst>
                <p:tags r:id="rId18"/>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15381" name="Flussdiagramm: Vordefinierter Prozess 43"/>
            <p:cNvSpPr>
              <a:spLocks noChangeArrowheads="1"/>
            </p:cNvSpPr>
            <p:nvPr>
              <p:custDataLst>
                <p:tags r:id="rId19"/>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15382" name="Flussdiagramm: Vordefinierter Prozess 44"/>
            <p:cNvSpPr>
              <a:spLocks noChangeArrowheads="1"/>
            </p:cNvSpPr>
            <p:nvPr>
              <p:custDataLst>
                <p:tags r:id="rId20"/>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15383" name="Flussdiagramm: Vordefinierter Prozess 45"/>
            <p:cNvSpPr>
              <a:spLocks noChangeArrowheads="1"/>
            </p:cNvSpPr>
            <p:nvPr>
              <p:custDataLst>
                <p:tags r:id="rId21"/>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15384" name="Flussdiagramm: Vordefinierter Prozess 46"/>
            <p:cNvSpPr>
              <a:spLocks noChangeArrowheads="1"/>
            </p:cNvSpPr>
            <p:nvPr>
              <p:custDataLst>
                <p:tags r:id="rId22"/>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15385" name="Flussdiagramm: Vordefinierter Prozess 47"/>
            <p:cNvSpPr>
              <a:spLocks noChangeArrowheads="1"/>
            </p:cNvSpPr>
            <p:nvPr>
              <p:custDataLst>
                <p:tags r:id="rId23"/>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15386" name="Flussdiagramm: Vordefinierter Prozess 48"/>
            <p:cNvSpPr>
              <a:spLocks noChangeArrowheads="1"/>
            </p:cNvSpPr>
            <p:nvPr>
              <p:custDataLst>
                <p:tags r:id="rId24"/>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15387" name="Flussdiagramm: Vordefinierter Prozess 49"/>
            <p:cNvSpPr>
              <a:spLocks noChangeArrowheads="1"/>
            </p:cNvSpPr>
            <p:nvPr>
              <p:custDataLst>
                <p:tags r:id="rId25"/>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15388" name="Flussdiagramm: Vordefinierter Prozess 50"/>
            <p:cNvSpPr>
              <a:spLocks noChangeArrowheads="1"/>
            </p:cNvSpPr>
            <p:nvPr>
              <p:custDataLst>
                <p:tags r:id="rId26"/>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15389" name="Flussdiagramm: Vordefinierter Prozess 51"/>
            <p:cNvSpPr>
              <a:spLocks noChangeArrowheads="1"/>
            </p:cNvSpPr>
            <p:nvPr>
              <p:custDataLst>
                <p:tags r:id="rId27"/>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
        <p:nvSpPr>
          <p:cNvPr id="15372" name="Foliennummernplatzhalter 29"/>
          <p:cNvSpPr>
            <a:spLocks noGrp="1"/>
          </p:cNvSpPr>
          <p:nvPr>
            <p:ph type="sldNum" sz="quarter" idx="10"/>
          </p:nvPr>
        </p:nvSpPr>
        <p:spPr>
          <a:noFill/>
        </p:spPr>
        <p:txBody>
          <a:bodyPr/>
          <a:lstStyle/>
          <a:p>
            <a:fld id="{67C902A6-B51B-40C5-A703-1E3FB3B4F4CE}" type="slidenum">
              <a:rPr lang="de-DE"/>
              <a:pPr/>
              <a:t>13</a:t>
            </a:fld>
            <a:endParaRPr lang="de-DE"/>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16387"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16388" name="Grafik 8" descr="BEQIK_FR.png" hidden="1"/>
          <p:cNvPicPr>
            <a:picLocks/>
          </p:cNvPicPr>
          <p:nvPr>
            <p:custDataLst>
              <p:tags r:id="rId4"/>
            </p:custDataLst>
          </p:nvPr>
        </p:nvPicPr>
        <p:blipFill>
          <a:blip r:embed="rId30"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16392"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16393" name="Titel 1"/>
          <p:cNvSpPr>
            <a:spLocks noGrp="1"/>
          </p:cNvSpPr>
          <p:nvPr>
            <p:ph type="title"/>
            <p:custDataLst>
              <p:tags r:id="rId9"/>
            </p:custDataLst>
          </p:nvPr>
        </p:nvSpPr>
        <p:spPr/>
        <p:txBody>
          <a:bodyPr/>
          <a:lstStyle/>
          <a:p>
            <a:r>
              <a:rPr lang="en-US" smtClean="0">
                <a:latin typeface="Bosch Office Sans" pitchFamily="34" charset="0"/>
              </a:rPr>
              <a:t>Unit Test (2/6)</a:t>
            </a:r>
          </a:p>
        </p:txBody>
      </p:sp>
      <p:sp>
        <p:nvSpPr>
          <p:cNvPr id="16394" name="Textplatzhalter 2"/>
          <p:cNvSpPr>
            <a:spLocks noGrp="1"/>
          </p:cNvSpPr>
          <p:nvPr>
            <p:ph type="body" sz="half" idx="1"/>
            <p:custDataLst>
              <p:tags r:id="rId10"/>
            </p:custDataLst>
          </p:nvPr>
        </p:nvSpPr>
        <p:spPr>
          <a:xfrm>
            <a:off x="533400" y="1066800"/>
            <a:ext cx="7766050" cy="4467225"/>
          </a:xfrm>
        </p:spPr>
        <p:txBody>
          <a:bodyPr/>
          <a:lstStyle/>
          <a:p>
            <a:r>
              <a:rPr lang="en-US" sz="1800" smtClean="0">
                <a:latin typeface="Bosch Office Sans" pitchFamily="34" charset="0"/>
              </a:rPr>
              <a:t>Test coverage definition (1/2)</a:t>
            </a:r>
          </a:p>
          <a:p>
            <a:pPr lvl="1"/>
            <a:r>
              <a:rPr lang="en-GB" sz="1400" smtClean="0">
                <a:latin typeface="Bosch Office Sans" pitchFamily="34" charset="0"/>
              </a:rPr>
              <a:t>dSD coverage </a:t>
            </a:r>
          </a:p>
          <a:p>
            <a:pPr lvl="2"/>
            <a:r>
              <a:rPr lang="en-US" sz="1400" smtClean="0">
                <a:latin typeface="Bosch Office Sans" pitchFamily="34" charset="0"/>
              </a:rPr>
              <a:t>When</a:t>
            </a:r>
          </a:p>
          <a:p>
            <a:pPr lvl="3"/>
            <a:r>
              <a:rPr lang="en-US" sz="1400" smtClean="0">
                <a:latin typeface="Bosch Office Sans" pitchFamily="34" charset="0"/>
              </a:rPr>
              <a:t>The dSD coverage is reached if all design elements are linked to a specific test case derived from the dSD document. </a:t>
            </a:r>
          </a:p>
          <a:p>
            <a:pPr lvl="2"/>
            <a:r>
              <a:rPr lang="en-US" sz="1400" smtClean="0">
                <a:latin typeface="Bosch Office Sans" pitchFamily="34" charset="0"/>
              </a:rPr>
              <a:t>What</a:t>
            </a:r>
          </a:p>
          <a:p>
            <a:pPr lvl="3"/>
            <a:r>
              <a:rPr lang="en-US" sz="1400" smtClean="0">
                <a:latin typeface="Bosch Office Sans" pitchFamily="34" charset="0"/>
              </a:rPr>
              <a:t>All testable dSD elements which describe testable design elements. Additionally  S</a:t>
            </a:r>
            <a:r>
              <a:rPr lang="en-GB" sz="1400" smtClean="0">
                <a:latin typeface="Bosch Office Sans" pitchFamily="34" charset="0"/>
              </a:rPr>
              <a:t>WRS element are verified by the unit tests if the SWRS elements is implemented by only one SW unit (“realizing item”).</a:t>
            </a:r>
          </a:p>
          <a:p>
            <a:pPr lvl="2"/>
            <a:r>
              <a:rPr lang="en-GB" sz="1400" smtClean="0">
                <a:latin typeface="Bosch Office Sans" pitchFamily="34" charset="0"/>
              </a:rPr>
              <a:t> </a:t>
            </a:r>
            <a:r>
              <a:rPr lang="en-US" sz="1400" smtClean="0">
                <a:latin typeface="Bosch Office Sans" pitchFamily="34" charset="0"/>
              </a:rPr>
              <a:t>Who</a:t>
            </a:r>
          </a:p>
          <a:p>
            <a:pPr lvl="3"/>
            <a:r>
              <a:rPr lang="en-US" sz="1400" smtClean="0">
                <a:latin typeface="Bosch Office Sans" pitchFamily="34" charset="0"/>
              </a:rPr>
              <a:t>The unit test is done by the unit tester in the required simulation environment e.g. ATT for ASCET components. The test results document the software behavior and deviation between the simulation and test specification. The results are stored in the CM tool e.g. TCM.</a:t>
            </a:r>
          </a:p>
          <a:p>
            <a:pPr lvl="2"/>
            <a:endParaRPr lang="en-US" sz="1400" smtClean="0">
              <a:latin typeface="Bosch Office Sans" pitchFamily="34" charset="0"/>
            </a:endParaRPr>
          </a:p>
        </p:txBody>
      </p:sp>
      <p:grpSp>
        <p:nvGrpSpPr>
          <p:cNvPr id="16395" name="Gruppieren 34"/>
          <p:cNvGrpSpPr>
            <a:grpSpLocks noChangeAspect="1"/>
          </p:cNvGrpSpPr>
          <p:nvPr/>
        </p:nvGrpSpPr>
        <p:grpSpPr bwMode="auto">
          <a:xfrm>
            <a:off x="6480175" y="144463"/>
            <a:ext cx="1879600" cy="971550"/>
            <a:chOff x="114472" y="1213892"/>
            <a:chExt cx="8353665" cy="4320432"/>
          </a:xfrm>
        </p:grpSpPr>
        <p:sp>
          <p:nvSpPr>
            <p:cNvPr id="16397" name="Line 37"/>
            <p:cNvSpPr>
              <a:spLocks noChangeShapeType="1"/>
            </p:cNvSpPr>
            <p:nvPr>
              <p:custDataLst>
                <p:tags r:id="rId11"/>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16398" name="Line 37_"/>
            <p:cNvSpPr>
              <a:spLocks noChangeShapeType="1"/>
            </p:cNvSpPr>
            <p:nvPr>
              <p:custDataLst>
                <p:tags r:id="rId12"/>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16399" name="Flussdiagramm: Vordefinierter Prozess 37"/>
            <p:cNvSpPr>
              <a:spLocks noChangeArrowheads="1"/>
            </p:cNvSpPr>
            <p:nvPr>
              <p:custDataLst>
                <p:tags r:id="rId13"/>
              </p:custDataLst>
            </p:nvPr>
          </p:nvSpPr>
          <p:spPr bwMode="auto">
            <a:xfrm>
              <a:off x="4584556" y="5102324"/>
              <a:ext cx="1800000" cy="432000"/>
            </a:xfrm>
            <a:prstGeom prst="flowChartPredefinedProcess">
              <a:avLst/>
            </a:prstGeom>
            <a:solidFill>
              <a:srgbClr val="FFCC00"/>
            </a:solidFill>
            <a:ln w="9525">
              <a:solidFill>
                <a:srgbClr val="FFCC00"/>
              </a:solidFill>
              <a:round/>
              <a:headEnd/>
              <a:tailEnd/>
            </a:ln>
          </p:spPr>
          <p:txBody>
            <a:bodyPr wrap="none" anchor="ctr"/>
            <a:lstStyle/>
            <a:p>
              <a:pPr algn="ctr" eaLnBrk="0" hangingPunct="0"/>
              <a:endParaRPr lang="en-US" sz="1200"/>
            </a:p>
          </p:txBody>
        </p:sp>
        <p:sp>
          <p:nvSpPr>
            <p:cNvPr id="16400" name="Flussdiagramm: Vordefinierter Prozess 38"/>
            <p:cNvSpPr>
              <a:spLocks noChangeArrowheads="1"/>
            </p:cNvSpPr>
            <p:nvPr>
              <p:custDataLst>
                <p:tags r:id="rId14"/>
              </p:custDataLst>
            </p:nvPr>
          </p:nvSpPr>
          <p:spPr bwMode="auto">
            <a:xfrm>
              <a:off x="4872588"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16401" name="Flussdiagramm: Vordefinierter Prozess 39"/>
            <p:cNvSpPr>
              <a:spLocks noChangeArrowheads="1"/>
            </p:cNvSpPr>
            <p:nvPr>
              <p:custDataLst>
                <p:tags r:id="rId15"/>
              </p:custDataLst>
            </p:nvPr>
          </p:nvSpPr>
          <p:spPr bwMode="auto">
            <a:xfrm>
              <a:off x="516062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16402" name="Flussdiagramm: Vordefinierter Prozess 40"/>
            <p:cNvSpPr>
              <a:spLocks noChangeArrowheads="1"/>
            </p:cNvSpPr>
            <p:nvPr>
              <p:custDataLst>
                <p:tags r:id="rId16"/>
              </p:custDataLst>
            </p:nvPr>
          </p:nvSpPr>
          <p:spPr bwMode="auto">
            <a:xfrm>
              <a:off x="5448852" y="3564310"/>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16403" name="Flussdiagramm: Vordefinierter Prozess 41"/>
            <p:cNvSpPr>
              <a:spLocks noChangeArrowheads="1"/>
            </p:cNvSpPr>
            <p:nvPr>
              <p:custDataLst>
                <p:tags r:id="rId17"/>
              </p:custDataLst>
            </p:nvPr>
          </p:nvSpPr>
          <p:spPr bwMode="auto">
            <a:xfrm>
              <a:off x="6049188" y="2726060"/>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US" sz="1200"/>
            </a:p>
          </p:txBody>
        </p:sp>
        <p:sp>
          <p:nvSpPr>
            <p:cNvPr id="16404" name="Flussdiagramm: Vordefinierter Prozess 42"/>
            <p:cNvSpPr>
              <a:spLocks noChangeArrowheads="1"/>
            </p:cNvSpPr>
            <p:nvPr>
              <p:custDataLst>
                <p:tags r:id="rId18"/>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16405" name="Flussdiagramm: Vordefinierter Prozess 43"/>
            <p:cNvSpPr>
              <a:spLocks noChangeArrowheads="1"/>
            </p:cNvSpPr>
            <p:nvPr>
              <p:custDataLst>
                <p:tags r:id="rId19"/>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16406" name="Flussdiagramm: Vordefinierter Prozess 44"/>
            <p:cNvSpPr>
              <a:spLocks noChangeArrowheads="1"/>
            </p:cNvSpPr>
            <p:nvPr>
              <p:custDataLst>
                <p:tags r:id="rId20"/>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16407" name="Flussdiagramm: Vordefinierter Prozess 45"/>
            <p:cNvSpPr>
              <a:spLocks noChangeArrowheads="1"/>
            </p:cNvSpPr>
            <p:nvPr>
              <p:custDataLst>
                <p:tags r:id="rId21"/>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16408" name="Flussdiagramm: Vordefinierter Prozess 46"/>
            <p:cNvSpPr>
              <a:spLocks noChangeArrowheads="1"/>
            </p:cNvSpPr>
            <p:nvPr>
              <p:custDataLst>
                <p:tags r:id="rId22"/>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16409" name="Flussdiagramm: Vordefinierter Prozess 47"/>
            <p:cNvSpPr>
              <a:spLocks noChangeArrowheads="1"/>
            </p:cNvSpPr>
            <p:nvPr>
              <p:custDataLst>
                <p:tags r:id="rId23"/>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16410" name="Flussdiagramm: Vordefinierter Prozess 48"/>
            <p:cNvSpPr>
              <a:spLocks noChangeArrowheads="1"/>
            </p:cNvSpPr>
            <p:nvPr>
              <p:custDataLst>
                <p:tags r:id="rId24"/>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16411" name="Flussdiagramm: Vordefinierter Prozess 49"/>
            <p:cNvSpPr>
              <a:spLocks noChangeArrowheads="1"/>
            </p:cNvSpPr>
            <p:nvPr>
              <p:custDataLst>
                <p:tags r:id="rId25"/>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16412" name="Flussdiagramm: Vordefinierter Prozess 50"/>
            <p:cNvSpPr>
              <a:spLocks noChangeArrowheads="1"/>
            </p:cNvSpPr>
            <p:nvPr>
              <p:custDataLst>
                <p:tags r:id="rId26"/>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16413" name="Flussdiagramm: Vordefinierter Prozess 51"/>
            <p:cNvSpPr>
              <a:spLocks noChangeArrowheads="1"/>
            </p:cNvSpPr>
            <p:nvPr>
              <p:custDataLst>
                <p:tags r:id="rId27"/>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
        <p:nvSpPr>
          <p:cNvPr id="16396" name="Foliennummernplatzhalter 29"/>
          <p:cNvSpPr>
            <a:spLocks noGrp="1"/>
          </p:cNvSpPr>
          <p:nvPr>
            <p:ph type="sldNum" sz="quarter" idx="10"/>
          </p:nvPr>
        </p:nvSpPr>
        <p:spPr>
          <a:noFill/>
        </p:spPr>
        <p:txBody>
          <a:bodyPr/>
          <a:lstStyle/>
          <a:p>
            <a:fld id="{4A92703D-6ADF-44F9-BD40-AE24A506AB1B}" type="slidenum">
              <a:rPr lang="de-DE"/>
              <a:pPr/>
              <a:t>14</a:t>
            </a:fld>
            <a:endParaRPr lang="de-DE"/>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17411"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17412" name="Grafik 8" descr="BEQIK_FR.png" hidden="1"/>
          <p:cNvPicPr>
            <a:picLocks/>
          </p:cNvPicPr>
          <p:nvPr>
            <p:custDataLst>
              <p:tags r:id="rId4"/>
            </p:custDataLst>
          </p:nvPr>
        </p:nvPicPr>
        <p:blipFill>
          <a:blip r:embed="rId30"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17416"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17417" name="Titel 1"/>
          <p:cNvSpPr>
            <a:spLocks noGrp="1"/>
          </p:cNvSpPr>
          <p:nvPr>
            <p:ph type="title"/>
            <p:custDataLst>
              <p:tags r:id="rId9"/>
            </p:custDataLst>
          </p:nvPr>
        </p:nvSpPr>
        <p:spPr/>
        <p:txBody>
          <a:bodyPr/>
          <a:lstStyle/>
          <a:p>
            <a:r>
              <a:rPr lang="en-US" smtClean="0">
                <a:latin typeface="Bosch Office Sans" pitchFamily="34" charset="0"/>
              </a:rPr>
              <a:t>Unit Test (3/6)</a:t>
            </a:r>
          </a:p>
        </p:txBody>
      </p:sp>
      <p:sp>
        <p:nvSpPr>
          <p:cNvPr id="17418" name="Textplatzhalter 2"/>
          <p:cNvSpPr>
            <a:spLocks noGrp="1"/>
          </p:cNvSpPr>
          <p:nvPr>
            <p:ph type="body" sz="half" idx="1"/>
            <p:custDataLst>
              <p:tags r:id="rId10"/>
            </p:custDataLst>
          </p:nvPr>
        </p:nvSpPr>
        <p:spPr>
          <a:xfrm>
            <a:off x="533400" y="1066800"/>
            <a:ext cx="7766050" cy="4467225"/>
          </a:xfrm>
        </p:spPr>
        <p:txBody>
          <a:bodyPr/>
          <a:lstStyle/>
          <a:p>
            <a:r>
              <a:rPr lang="en-US" sz="1800" smtClean="0">
                <a:latin typeface="Bosch Office Sans" pitchFamily="34" charset="0"/>
              </a:rPr>
              <a:t>Test coverage definition (1/2)</a:t>
            </a:r>
          </a:p>
          <a:p>
            <a:pPr lvl="1"/>
            <a:r>
              <a:rPr lang="en-US" sz="1400" smtClean="0">
                <a:latin typeface="Bosch Office Sans" pitchFamily="34" charset="0"/>
              </a:rPr>
              <a:t>C0/ C1 statement/ decision coverage </a:t>
            </a:r>
          </a:p>
          <a:p>
            <a:pPr lvl="2"/>
            <a:r>
              <a:rPr lang="en-US" sz="1400" smtClean="0">
                <a:latin typeface="Bosch Office Sans" pitchFamily="34" charset="0"/>
              </a:rPr>
              <a:t>When</a:t>
            </a:r>
          </a:p>
          <a:p>
            <a:pPr lvl="3"/>
            <a:r>
              <a:rPr lang="en-US" sz="1400" smtClean="0">
                <a:latin typeface="Bosch Office Sans" pitchFamily="34" charset="0"/>
              </a:rPr>
              <a:t>The statement and decision coverage is reached if the dSD tests cases lead to a C0 and C1 coverage of 100%.</a:t>
            </a:r>
          </a:p>
          <a:p>
            <a:pPr lvl="2"/>
            <a:r>
              <a:rPr lang="en-US" sz="1400" smtClean="0">
                <a:latin typeface="Bosch Office Sans" pitchFamily="34" charset="0"/>
              </a:rPr>
              <a:t>Who</a:t>
            </a:r>
          </a:p>
          <a:p>
            <a:pPr lvl="3"/>
            <a:r>
              <a:rPr lang="en-US" sz="1400" smtClean="0">
                <a:latin typeface="Bosch Office Sans" pitchFamily="34" charset="0"/>
              </a:rPr>
              <a:t>See </a:t>
            </a:r>
            <a:r>
              <a:rPr lang="en-GB" sz="1400" smtClean="0">
                <a:latin typeface="Bosch Office Sans" pitchFamily="34" charset="0"/>
              </a:rPr>
              <a:t>dSD coverage </a:t>
            </a:r>
          </a:p>
          <a:p>
            <a:pPr lvl="3"/>
            <a:endParaRPr lang="en-US" sz="1400" smtClean="0">
              <a:latin typeface="Bosch Office Sans" pitchFamily="34" charset="0"/>
            </a:endParaRPr>
          </a:p>
          <a:p>
            <a:pPr lvl="1"/>
            <a:r>
              <a:rPr lang="en-GB" sz="1400" smtClean="0">
                <a:latin typeface="Bosch Office Sans" pitchFamily="34" charset="0"/>
              </a:rPr>
              <a:t>Interface check of SW Unit outputs</a:t>
            </a:r>
          </a:p>
          <a:p>
            <a:pPr lvl="2"/>
            <a:r>
              <a:rPr lang="en-GB" sz="1400" smtClean="0">
                <a:latin typeface="Bosch Office Sans" pitchFamily="34" charset="0"/>
              </a:rPr>
              <a:t>When</a:t>
            </a:r>
          </a:p>
          <a:p>
            <a:pPr lvl="3"/>
            <a:r>
              <a:rPr lang="en-US" sz="1400" smtClean="0">
                <a:latin typeface="Bosch Office Sans" pitchFamily="34" charset="0"/>
              </a:rPr>
              <a:t>TBD</a:t>
            </a:r>
          </a:p>
        </p:txBody>
      </p:sp>
      <p:grpSp>
        <p:nvGrpSpPr>
          <p:cNvPr id="17419" name="Gruppieren 34"/>
          <p:cNvGrpSpPr>
            <a:grpSpLocks noChangeAspect="1"/>
          </p:cNvGrpSpPr>
          <p:nvPr/>
        </p:nvGrpSpPr>
        <p:grpSpPr bwMode="auto">
          <a:xfrm>
            <a:off x="6480175" y="144463"/>
            <a:ext cx="1879600" cy="971550"/>
            <a:chOff x="114472" y="1213892"/>
            <a:chExt cx="8353665" cy="4320432"/>
          </a:xfrm>
        </p:grpSpPr>
        <p:sp>
          <p:nvSpPr>
            <p:cNvPr id="17421" name="Line 37"/>
            <p:cNvSpPr>
              <a:spLocks noChangeShapeType="1"/>
            </p:cNvSpPr>
            <p:nvPr>
              <p:custDataLst>
                <p:tags r:id="rId11"/>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17422" name="Line 37_"/>
            <p:cNvSpPr>
              <a:spLocks noChangeShapeType="1"/>
            </p:cNvSpPr>
            <p:nvPr>
              <p:custDataLst>
                <p:tags r:id="rId12"/>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17423" name="Flussdiagramm: Vordefinierter Prozess 37"/>
            <p:cNvSpPr>
              <a:spLocks noChangeArrowheads="1"/>
            </p:cNvSpPr>
            <p:nvPr>
              <p:custDataLst>
                <p:tags r:id="rId13"/>
              </p:custDataLst>
            </p:nvPr>
          </p:nvSpPr>
          <p:spPr bwMode="auto">
            <a:xfrm>
              <a:off x="4584556" y="5102324"/>
              <a:ext cx="1800000" cy="432000"/>
            </a:xfrm>
            <a:prstGeom prst="flowChartPredefinedProcess">
              <a:avLst/>
            </a:prstGeom>
            <a:solidFill>
              <a:srgbClr val="FFCC00"/>
            </a:solidFill>
            <a:ln w="9525">
              <a:solidFill>
                <a:srgbClr val="FFCC00"/>
              </a:solidFill>
              <a:round/>
              <a:headEnd/>
              <a:tailEnd/>
            </a:ln>
          </p:spPr>
          <p:txBody>
            <a:bodyPr wrap="none" anchor="ctr"/>
            <a:lstStyle/>
            <a:p>
              <a:pPr algn="ctr" eaLnBrk="0" hangingPunct="0"/>
              <a:endParaRPr lang="en-US" sz="1200"/>
            </a:p>
          </p:txBody>
        </p:sp>
        <p:sp>
          <p:nvSpPr>
            <p:cNvPr id="17424" name="Flussdiagramm: Vordefinierter Prozess 38"/>
            <p:cNvSpPr>
              <a:spLocks noChangeArrowheads="1"/>
            </p:cNvSpPr>
            <p:nvPr>
              <p:custDataLst>
                <p:tags r:id="rId14"/>
              </p:custDataLst>
            </p:nvPr>
          </p:nvSpPr>
          <p:spPr bwMode="auto">
            <a:xfrm>
              <a:off x="4872588"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17425" name="Flussdiagramm: Vordefinierter Prozess 39"/>
            <p:cNvSpPr>
              <a:spLocks noChangeArrowheads="1"/>
            </p:cNvSpPr>
            <p:nvPr>
              <p:custDataLst>
                <p:tags r:id="rId15"/>
              </p:custDataLst>
            </p:nvPr>
          </p:nvSpPr>
          <p:spPr bwMode="auto">
            <a:xfrm>
              <a:off x="516062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17426" name="Flussdiagramm: Vordefinierter Prozess 40"/>
            <p:cNvSpPr>
              <a:spLocks noChangeArrowheads="1"/>
            </p:cNvSpPr>
            <p:nvPr>
              <p:custDataLst>
                <p:tags r:id="rId16"/>
              </p:custDataLst>
            </p:nvPr>
          </p:nvSpPr>
          <p:spPr bwMode="auto">
            <a:xfrm>
              <a:off x="5448852" y="3564310"/>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17427" name="Flussdiagramm: Vordefinierter Prozess 41"/>
            <p:cNvSpPr>
              <a:spLocks noChangeArrowheads="1"/>
            </p:cNvSpPr>
            <p:nvPr>
              <p:custDataLst>
                <p:tags r:id="rId17"/>
              </p:custDataLst>
            </p:nvPr>
          </p:nvSpPr>
          <p:spPr bwMode="auto">
            <a:xfrm>
              <a:off x="6049188" y="2726060"/>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US" sz="1200"/>
            </a:p>
          </p:txBody>
        </p:sp>
        <p:sp>
          <p:nvSpPr>
            <p:cNvPr id="17428" name="Flussdiagramm: Vordefinierter Prozess 42"/>
            <p:cNvSpPr>
              <a:spLocks noChangeArrowheads="1"/>
            </p:cNvSpPr>
            <p:nvPr>
              <p:custDataLst>
                <p:tags r:id="rId18"/>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17429" name="Flussdiagramm: Vordefinierter Prozess 43"/>
            <p:cNvSpPr>
              <a:spLocks noChangeArrowheads="1"/>
            </p:cNvSpPr>
            <p:nvPr>
              <p:custDataLst>
                <p:tags r:id="rId19"/>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17430" name="Flussdiagramm: Vordefinierter Prozess 44"/>
            <p:cNvSpPr>
              <a:spLocks noChangeArrowheads="1"/>
            </p:cNvSpPr>
            <p:nvPr>
              <p:custDataLst>
                <p:tags r:id="rId20"/>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17431" name="Flussdiagramm: Vordefinierter Prozess 45"/>
            <p:cNvSpPr>
              <a:spLocks noChangeArrowheads="1"/>
            </p:cNvSpPr>
            <p:nvPr>
              <p:custDataLst>
                <p:tags r:id="rId21"/>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17432" name="Flussdiagramm: Vordefinierter Prozess 46"/>
            <p:cNvSpPr>
              <a:spLocks noChangeArrowheads="1"/>
            </p:cNvSpPr>
            <p:nvPr>
              <p:custDataLst>
                <p:tags r:id="rId22"/>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17433" name="Flussdiagramm: Vordefinierter Prozess 47"/>
            <p:cNvSpPr>
              <a:spLocks noChangeArrowheads="1"/>
            </p:cNvSpPr>
            <p:nvPr>
              <p:custDataLst>
                <p:tags r:id="rId23"/>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17434" name="Flussdiagramm: Vordefinierter Prozess 48"/>
            <p:cNvSpPr>
              <a:spLocks noChangeArrowheads="1"/>
            </p:cNvSpPr>
            <p:nvPr>
              <p:custDataLst>
                <p:tags r:id="rId24"/>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17435" name="Flussdiagramm: Vordefinierter Prozess 49"/>
            <p:cNvSpPr>
              <a:spLocks noChangeArrowheads="1"/>
            </p:cNvSpPr>
            <p:nvPr>
              <p:custDataLst>
                <p:tags r:id="rId25"/>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17436" name="Flussdiagramm: Vordefinierter Prozess 50"/>
            <p:cNvSpPr>
              <a:spLocks noChangeArrowheads="1"/>
            </p:cNvSpPr>
            <p:nvPr>
              <p:custDataLst>
                <p:tags r:id="rId26"/>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17437" name="Flussdiagramm: Vordefinierter Prozess 51"/>
            <p:cNvSpPr>
              <a:spLocks noChangeArrowheads="1"/>
            </p:cNvSpPr>
            <p:nvPr>
              <p:custDataLst>
                <p:tags r:id="rId27"/>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
        <p:nvSpPr>
          <p:cNvPr id="17420" name="Foliennummernplatzhalter 29"/>
          <p:cNvSpPr>
            <a:spLocks noGrp="1"/>
          </p:cNvSpPr>
          <p:nvPr>
            <p:ph type="sldNum" sz="quarter" idx="10"/>
          </p:nvPr>
        </p:nvSpPr>
        <p:spPr>
          <a:noFill/>
        </p:spPr>
        <p:txBody>
          <a:bodyPr/>
          <a:lstStyle/>
          <a:p>
            <a:fld id="{EFD7DAF9-BF4E-459D-969A-534A45A34E6E}" type="slidenum">
              <a:rPr lang="de-DE"/>
              <a:pPr/>
              <a:t>15</a:t>
            </a:fld>
            <a:endParaRPr lang="de-DE"/>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18435"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18436" name="Grafik 8" descr="BEQIK_FR.png" hidden="1"/>
          <p:cNvPicPr>
            <a:picLocks/>
          </p:cNvPicPr>
          <p:nvPr>
            <p:custDataLst>
              <p:tags r:id="rId4"/>
            </p:custDataLst>
          </p:nvPr>
        </p:nvPicPr>
        <p:blipFill>
          <a:blip r:embed="rId30"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18440"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18441" name="Titel 1"/>
          <p:cNvSpPr>
            <a:spLocks noGrp="1"/>
          </p:cNvSpPr>
          <p:nvPr>
            <p:ph type="title"/>
            <p:custDataLst>
              <p:tags r:id="rId9"/>
            </p:custDataLst>
          </p:nvPr>
        </p:nvSpPr>
        <p:spPr/>
        <p:txBody>
          <a:bodyPr/>
          <a:lstStyle/>
          <a:p>
            <a:r>
              <a:rPr lang="en-US" smtClean="0">
                <a:latin typeface="Bosch Office Sans" pitchFamily="34" charset="0"/>
              </a:rPr>
              <a:t>Unit Test (4/6)</a:t>
            </a:r>
          </a:p>
        </p:txBody>
      </p:sp>
      <p:sp>
        <p:nvSpPr>
          <p:cNvPr id="18442" name="Textplatzhalter 2"/>
          <p:cNvSpPr>
            <a:spLocks noGrp="1"/>
          </p:cNvSpPr>
          <p:nvPr>
            <p:ph type="body" sz="half" idx="1"/>
            <p:custDataLst>
              <p:tags r:id="rId10"/>
            </p:custDataLst>
          </p:nvPr>
        </p:nvSpPr>
        <p:spPr>
          <a:xfrm>
            <a:off x="533400" y="1066800"/>
            <a:ext cx="7766050" cy="3810000"/>
          </a:xfrm>
        </p:spPr>
        <p:txBody>
          <a:bodyPr/>
          <a:lstStyle/>
          <a:p>
            <a:r>
              <a:rPr lang="en-US" sz="1800" smtClean="0">
                <a:latin typeface="Bosch Office Sans" pitchFamily="34" charset="0"/>
              </a:rPr>
              <a:t>Test specification input</a:t>
            </a:r>
          </a:p>
          <a:p>
            <a:pPr lvl="1"/>
            <a:r>
              <a:rPr lang="en-US" sz="1400" smtClean="0">
                <a:latin typeface="Bosch Office Sans" pitchFamily="34" charset="0"/>
              </a:rPr>
              <a:t>The test specification is derived out of the dSD document. Each test cases is linked to a specific design element of the dSD document. </a:t>
            </a:r>
          </a:p>
          <a:p>
            <a:pPr lvl="1"/>
            <a:r>
              <a:rPr lang="en-US" sz="1400" smtClean="0">
                <a:latin typeface="Bosch Office Sans" pitchFamily="34" charset="0"/>
              </a:rPr>
              <a:t>If the sum of dSD test cases are not satisfying the coverage goals further dSD elements are necessary to describe the content of the SW unit implementation.</a:t>
            </a:r>
          </a:p>
          <a:p>
            <a:pPr lvl="1"/>
            <a:r>
              <a:rPr lang="en-US" sz="1400" smtClean="0">
                <a:latin typeface="Bosch Office Sans" pitchFamily="34" charset="0"/>
              </a:rPr>
              <a:t>A definition of test cases without linkage to a dSD element are forbidden </a:t>
            </a:r>
          </a:p>
          <a:p>
            <a:pPr lvl="1"/>
            <a:endParaRPr lang="en-US" sz="1400" smtClean="0">
              <a:latin typeface="Bosch Office Sans" pitchFamily="34" charset="0"/>
            </a:endParaRPr>
          </a:p>
          <a:p>
            <a:r>
              <a:rPr lang="en-US" sz="1800" smtClean="0">
                <a:latin typeface="Bosch Office Sans" pitchFamily="34" charset="0"/>
              </a:rPr>
              <a:t>Test tool usage</a:t>
            </a:r>
          </a:p>
          <a:p>
            <a:pPr lvl="1"/>
            <a:r>
              <a:rPr lang="en-US" sz="1400" smtClean="0">
                <a:latin typeface="Bosch Office Sans" pitchFamily="34" charset="0"/>
              </a:rPr>
              <a:t>ASW use ATT, … </a:t>
            </a:r>
          </a:p>
          <a:p>
            <a:pPr lvl="1"/>
            <a:endParaRPr lang="en-US" sz="1400" smtClean="0">
              <a:latin typeface="Bosch Office Sans" pitchFamily="34" charset="0"/>
            </a:endParaRPr>
          </a:p>
          <a:p>
            <a:r>
              <a:rPr lang="en-US" sz="1800" smtClean="0">
                <a:latin typeface="Bosch Office Sans" pitchFamily="34" charset="0"/>
              </a:rPr>
              <a:t>Test traceability</a:t>
            </a:r>
          </a:p>
          <a:p>
            <a:pPr lvl="1"/>
            <a:r>
              <a:rPr lang="en-US" sz="1400" smtClean="0">
                <a:latin typeface="Bosch Office Sans" pitchFamily="34" charset="0"/>
              </a:rPr>
              <a:t>Each test case is linked to certain dSD element via the link method “[Number of element]” defined in the dSD document. The combination of identifier and test specification relation could be a N to N combination.</a:t>
            </a:r>
          </a:p>
          <a:p>
            <a:pPr lvl="1">
              <a:buFont typeface="Wingdings" pitchFamily="2" charset="2"/>
              <a:buNone/>
            </a:pPr>
            <a:endParaRPr lang="de-DE" sz="1400" smtClean="0">
              <a:latin typeface="Bosch Office Sans" pitchFamily="34" charset="0"/>
            </a:endParaRPr>
          </a:p>
          <a:p>
            <a:pPr lvl="2"/>
            <a:endParaRPr lang="en-US" sz="1400" smtClean="0">
              <a:latin typeface="Bosch Office Sans" pitchFamily="34" charset="0"/>
            </a:endParaRPr>
          </a:p>
        </p:txBody>
      </p:sp>
      <p:grpSp>
        <p:nvGrpSpPr>
          <p:cNvPr id="18443" name="Gruppieren 48"/>
          <p:cNvGrpSpPr>
            <a:grpSpLocks noChangeAspect="1"/>
          </p:cNvGrpSpPr>
          <p:nvPr/>
        </p:nvGrpSpPr>
        <p:grpSpPr bwMode="auto">
          <a:xfrm>
            <a:off x="6480175" y="144463"/>
            <a:ext cx="1879600" cy="971550"/>
            <a:chOff x="114472" y="1213892"/>
            <a:chExt cx="8353665" cy="4320432"/>
          </a:xfrm>
        </p:grpSpPr>
        <p:sp>
          <p:nvSpPr>
            <p:cNvPr id="18445" name="Line 37"/>
            <p:cNvSpPr>
              <a:spLocks noChangeShapeType="1"/>
            </p:cNvSpPr>
            <p:nvPr>
              <p:custDataLst>
                <p:tags r:id="rId11"/>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18446" name="Line 37_"/>
            <p:cNvSpPr>
              <a:spLocks noChangeShapeType="1"/>
            </p:cNvSpPr>
            <p:nvPr>
              <p:custDataLst>
                <p:tags r:id="rId12"/>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18447" name="Flussdiagramm: Vordefinierter Prozess 51"/>
            <p:cNvSpPr>
              <a:spLocks noChangeArrowheads="1"/>
            </p:cNvSpPr>
            <p:nvPr>
              <p:custDataLst>
                <p:tags r:id="rId13"/>
              </p:custDataLst>
            </p:nvPr>
          </p:nvSpPr>
          <p:spPr bwMode="auto">
            <a:xfrm>
              <a:off x="4584556" y="5102324"/>
              <a:ext cx="1800000" cy="432000"/>
            </a:xfrm>
            <a:prstGeom prst="flowChartPredefinedProcess">
              <a:avLst/>
            </a:prstGeom>
            <a:solidFill>
              <a:srgbClr val="FFCC00"/>
            </a:solidFill>
            <a:ln w="9525">
              <a:solidFill>
                <a:srgbClr val="FFCC00"/>
              </a:solidFill>
              <a:round/>
              <a:headEnd/>
              <a:tailEnd/>
            </a:ln>
          </p:spPr>
          <p:txBody>
            <a:bodyPr wrap="none" anchor="ctr"/>
            <a:lstStyle/>
            <a:p>
              <a:pPr algn="ctr" eaLnBrk="0" hangingPunct="0"/>
              <a:endParaRPr lang="en-US" sz="1200"/>
            </a:p>
          </p:txBody>
        </p:sp>
        <p:sp>
          <p:nvSpPr>
            <p:cNvPr id="18448" name="Flussdiagramm: Vordefinierter Prozess 52"/>
            <p:cNvSpPr>
              <a:spLocks noChangeArrowheads="1"/>
            </p:cNvSpPr>
            <p:nvPr>
              <p:custDataLst>
                <p:tags r:id="rId14"/>
              </p:custDataLst>
            </p:nvPr>
          </p:nvSpPr>
          <p:spPr bwMode="auto">
            <a:xfrm>
              <a:off x="4872588"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18449" name="Flussdiagramm: Vordefinierter Prozess 53"/>
            <p:cNvSpPr>
              <a:spLocks noChangeArrowheads="1"/>
            </p:cNvSpPr>
            <p:nvPr>
              <p:custDataLst>
                <p:tags r:id="rId15"/>
              </p:custDataLst>
            </p:nvPr>
          </p:nvSpPr>
          <p:spPr bwMode="auto">
            <a:xfrm>
              <a:off x="516062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18450" name="Flussdiagramm: Vordefinierter Prozess 54"/>
            <p:cNvSpPr>
              <a:spLocks noChangeArrowheads="1"/>
            </p:cNvSpPr>
            <p:nvPr>
              <p:custDataLst>
                <p:tags r:id="rId16"/>
              </p:custDataLst>
            </p:nvPr>
          </p:nvSpPr>
          <p:spPr bwMode="auto">
            <a:xfrm>
              <a:off x="5448852" y="3564310"/>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18451" name="Flussdiagramm: Vordefinierter Prozess 55"/>
            <p:cNvSpPr>
              <a:spLocks noChangeArrowheads="1"/>
            </p:cNvSpPr>
            <p:nvPr>
              <p:custDataLst>
                <p:tags r:id="rId17"/>
              </p:custDataLst>
            </p:nvPr>
          </p:nvSpPr>
          <p:spPr bwMode="auto">
            <a:xfrm>
              <a:off x="6049188" y="2726060"/>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US" sz="1200"/>
            </a:p>
          </p:txBody>
        </p:sp>
        <p:sp>
          <p:nvSpPr>
            <p:cNvPr id="18452" name="Flussdiagramm: Vordefinierter Prozess 56"/>
            <p:cNvSpPr>
              <a:spLocks noChangeArrowheads="1"/>
            </p:cNvSpPr>
            <p:nvPr>
              <p:custDataLst>
                <p:tags r:id="rId18"/>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18453" name="Flussdiagramm: Vordefinierter Prozess 57"/>
            <p:cNvSpPr>
              <a:spLocks noChangeArrowheads="1"/>
            </p:cNvSpPr>
            <p:nvPr>
              <p:custDataLst>
                <p:tags r:id="rId19"/>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18454" name="Flussdiagramm: Vordefinierter Prozess 58"/>
            <p:cNvSpPr>
              <a:spLocks noChangeArrowheads="1"/>
            </p:cNvSpPr>
            <p:nvPr>
              <p:custDataLst>
                <p:tags r:id="rId20"/>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18455" name="Flussdiagramm: Vordefinierter Prozess 59"/>
            <p:cNvSpPr>
              <a:spLocks noChangeArrowheads="1"/>
            </p:cNvSpPr>
            <p:nvPr>
              <p:custDataLst>
                <p:tags r:id="rId21"/>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18456" name="Flussdiagramm: Vordefinierter Prozess 60"/>
            <p:cNvSpPr>
              <a:spLocks noChangeArrowheads="1"/>
            </p:cNvSpPr>
            <p:nvPr>
              <p:custDataLst>
                <p:tags r:id="rId22"/>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18457" name="Flussdiagramm: Vordefinierter Prozess 61"/>
            <p:cNvSpPr>
              <a:spLocks noChangeArrowheads="1"/>
            </p:cNvSpPr>
            <p:nvPr>
              <p:custDataLst>
                <p:tags r:id="rId23"/>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18458" name="Flussdiagramm: Vordefinierter Prozess 62"/>
            <p:cNvSpPr>
              <a:spLocks noChangeArrowheads="1"/>
            </p:cNvSpPr>
            <p:nvPr>
              <p:custDataLst>
                <p:tags r:id="rId24"/>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18459" name="Flussdiagramm: Vordefinierter Prozess 63"/>
            <p:cNvSpPr>
              <a:spLocks noChangeArrowheads="1"/>
            </p:cNvSpPr>
            <p:nvPr>
              <p:custDataLst>
                <p:tags r:id="rId25"/>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18460" name="Flussdiagramm: Vordefinierter Prozess 64"/>
            <p:cNvSpPr>
              <a:spLocks noChangeArrowheads="1"/>
            </p:cNvSpPr>
            <p:nvPr>
              <p:custDataLst>
                <p:tags r:id="rId26"/>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18461" name="Flussdiagramm: Vordefinierter Prozess 65"/>
            <p:cNvSpPr>
              <a:spLocks noChangeArrowheads="1"/>
            </p:cNvSpPr>
            <p:nvPr>
              <p:custDataLst>
                <p:tags r:id="rId27"/>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
        <p:nvSpPr>
          <p:cNvPr id="18444" name="Foliennummernplatzhalter 29"/>
          <p:cNvSpPr>
            <a:spLocks noGrp="1"/>
          </p:cNvSpPr>
          <p:nvPr>
            <p:ph type="sldNum" sz="quarter" idx="10"/>
          </p:nvPr>
        </p:nvSpPr>
        <p:spPr>
          <a:noFill/>
        </p:spPr>
        <p:txBody>
          <a:bodyPr/>
          <a:lstStyle/>
          <a:p>
            <a:fld id="{3362C5E6-B8DB-4D2F-B594-3D646A748C0C}" type="slidenum">
              <a:rPr lang="de-DE"/>
              <a:pPr/>
              <a:t>16</a:t>
            </a:fld>
            <a:endParaRPr lang="de-DE"/>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19459"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19460" name="Grafik 8" descr="BEQIK_FR.png" hidden="1"/>
          <p:cNvPicPr>
            <a:picLocks/>
          </p:cNvPicPr>
          <p:nvPr>
            <p:custDataLst>
              <p:tags r:id="rId4"/>
            </p:custDataLst>
          </p:nvPr>
        </p:nvPicPr>
        <p:blipFill>
          <a:blip r:embed="rId41"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19464"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19465" name="Titel 1"/>
          <p:cNvSpPr>
            <a:spLocks noGrp="1"/>
          </p:cNvSpPr>
          <p:nvPr>
            <p:ph type="title"/>
            <p:custDataLst>
              <p:tags r:id="rId9"/>
            </p:custDataLst>
          </p:nvPr>
        </p:nvSpPr>
        <p:spPr/>
        <p:txBody>
          <a:bodyPr/>
          <a:lstStyle/>
          <a:p>
            <a:r>
              <a:rPr lang="en-US" smtClean="0">
                <a:latin typeface="Bosch Office Sans" pitchFamily="34" charset="0"/>
              </a:rPr>
              <a:t>Unit Test (5/6)</a:t>
            </a:r>
          </a:p>
        </p:txBody>
      </p:sp>
      <p:sp>
        <p:nvSpPr>
          <p:cNvPr id="19466" name="Textplatzhalter 2"/>
          <p:cNvSpPr>
            <a:spLocks noGrp="1"/>
          </p:cNvSpPr>
          <p:nvPr>
            <p:ph type="body" sz="half" idx="1"/>
            <p:custDataLst>
              <p:tags r:id="rId10"/>
            </p:custDataLst>
          </p:nvPr>
        </p:nvSpPr>
        <p:spPr>
          <a:xfrm>
            <a:off x="234950" y="1069975"/>
            <a:ext cx="8064500" cy="360363"/>
          </a:xfrm>
        </p:spPr>
        <p:txBody>
          <a:bodyPr/>
          <a:lstStyle/>
          <a:p>
            <a:r>
              <a:rPr lang="de-DE" sz="1800" smtClean="0">
                <a:latin typeface="Bosch Office Sans" pitchFamily="34" charset="0"/>
              </a:rPr>
              <a:t>Process flow</a:t>
            </a:r>
            <a:endParaRPr lang="de-DE" sz="200" smtClean="0">
              <a:latin typeface="Bosch Office Sans" pitchFamily="34" charset="0"/>
            </a:endParaRPr>
          </a:p>
          <a:p>
            <a:endParaRPr lang="de-DE" sz="400" smtClean="0">
              <a:latin typeface="Bosch Office Sans" pitchFamily="34" charset="0"/>
            </a:endParaRPr>
          </a:p>
          <a:p>
            <a:pPr lvl="2"/>
            <a:endParaRPr lang="en-US" sz="1400" smtClean="0">
              <a:latin typeface="Bosch Office Sans" pitchFamily="34" charset="0"/>
            </a:endParaRPr>
          </a:p>
        </p:txBody>
      </p:sp>
      <p:graphicFrame>
        <p:nvGraphicFramePr>
          <p:cNvPr id="30" name="Diagramm 29"/>
          <p:cNvGraphicFramePr/>
          <p:nvPr>
            <p:custDataLst>
              <p:tags r:id="rId11"/>
            </p:custDataLst>
          </p:nvPr>
        </p:nvGraphicFramePr>
        <p:xfrm>
          <a:off x="378768" y="1501924"/>
          <a:ext cx="2160240" cy="3960440"/>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sp>
        <p:nvSpPr>
          <p:cNvPr id="31" name="Abgerundetes Rechteck 30"/>
          <p:cNvSpPr/>
          <p:nvPr>
            <p:custDataLst>
              <p:tags r:id="rId12"/>
            </p:custDataLst>
          </p:nvPr>
        </p:nvSpPr>
        <p:spPr bwMode="auto">
          <a:xfrm>
            <a:off x="450850" y="2078038"/>
            <a:ext cx="2016125" cy="3455987"/>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9469" name="Textfeld 31"/>
          <p:cNvSpPr txBox="1">
            <a:spLocks noChangeArrowheads="1"/>
          </p:cNvSpPr>
          <p:nvPr>
            <p:custDataLst>
              <p:tags r:id="rId13"/>
            </p:custDataLst>
          </p:nvPr>
        </p:nvSpPr>
        <p:spPr bwMode="auto">
          <a:xfrm rot="-5400000">
            <a:off x="-187325" y="3652838"/>
            <a:ext cx="1008063" cy="306387"/>
          </a:xfrm>
          <a:prstGeom prst="rect">
            <a:avLst/>
          </a:prstGeom>
          <a:noFill/>
          <a:ln w="9525">
            <a:noFill/>
            <a:miter lim="800000"/>
            <a:headEnd/>
            <a:tailEnd/>
          </a:ln>
        </p:spPr>
        <p:txBody>
          <a:bodyPr>
            <a:spAutoFit/>
          </a:bodyPr>
          <a:lstStyle/>
          <a:p>
            <a:r>
              <a:rPr lang="en-US" sz="1400" b="1"/>
              <a:t>UT Tester</a:t>
            </a:r>
          </a:p>
        </p:txBody>
      </p:sp>
      <p:sp>
        <p:nvSpPr>
          <p:cNvPr id="35" name="Abgerundetes Rechteck 34"/>
          <p:cNvSpPr/>
          <p:nvPr>
            <p:custDataLst>
              <p:tags r:id="rId14"/>
            </p:custDataLst>
          </p:nvPr>
        </p:nvSpPr>
        <p:spPr bwMode="auto">
          <a:xfrm>
            <a:off x="450850" y="1430338"/>
            <a:ext cx="2016125" cy="57626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9471" name="Textfeld 35"/>
          <p:cNvSpPr txBox="1">
            <a:spLocks noChangeArrowheads="1"/>
          </p:cNvSpPr>
          <p:nvPr>
            <p:custDataLst>
              <p:tags r:id="rId15"/>
            </p:custDataLst>
          </p:nvPr>
        </p:nvSpPr>
        <p:spPr bwMode="auto">
          <a:xfrm rot="-5400000">
            <a:off x="65088" y="1528763"/>
            <a:ext cx="503237" cy="306387"/>
          </a:xfrm>
          <a:prstGeom prst="rect">
            <a:avLst/>
          </a:prstGeom>
          <a:noFill/>
          <a:ln w="9525">
            <a:noFill/>
            <a:miter lim="800000"/>
            <a:headEnd/>
            <a:tailEnd/>
          </a:ln>
        </p:spPr>
        <p:txBody>
          <a:bodyPr>
            <a:spAutoFit/>
          </a:bodyPr>
          <a:lstStyle/>
          <a:p>
            <a:r>
              <a:rPr lang="en-US" sz="1400" b="1"/>
              <a:t>FR</a:t>
            </a:r>
          </a:p>
        </p:txBody>
      </p:sp>
      <p:sp>
        <p:nvSpPr>
          <p:cNvPr id="19472" name="Textfeld 56"/>
          <p:cNvSpPr txBox="1">
            <a:spLocks noChangeArrowheads="1"/>
          </p:cNvSpPr>
          <p:nvPr>
            <p:custDataLst>
              <p:tags r:id="rId16"/>
            </p:custDataLst>
          </p:nvPr>
        </p:nvSpPr>
        <p:spPr bwMode="auto">
          <a:xfrm>
            <a:off x="2682875" y="1512888"/>
            <a:ext cx="5113338" cy="461962"/>
          </a:xfrm>
          <a:prstGeom prst="rect">
            <a:avLst/>
          </a:prstGeom>
          <a:noFill/>
          <a:ln w="9525">
            <a:noFill/>
            <a:miter lim="800000"/>
            <a:headEnd/>
            <a:tailEnd/>
          </a:ln>
        </p:spPr>
        <p:txBody>
          <a:bodyPr>
            <a:spAutoFit/>
          </a:bodyPr>
          <a:lstStyle/>
          <a:p>
            <a:r>
              <a:rPr lang="en-US" sz="1200"/>
              <a:t>1. Develop of dSD including all SW unit interfaces and verification criteria for the unit test</a:t>
            </a:r>
          </a:p>
        </p:txBody>
      </p:sp>
      <p:sp>
        <p:nvSpPr>
          <p:cNvPr id="19473" name="Textfeld 57"/>
          <p:cNvSpPr txBox="1">
            <a:spLocks noChangeArrowheads="1"/>
          </p:cNvSpPr>
          <p:nvPr>
            <p:custDataLst>
              <p:tags r:id="rId17"/>
            </p:custDataLst>
          </p:nvPr>
        </p:nvSpPr>
        <p:spPr bwMode="auto">
          <a:xfrm>
            <a:off x="2682875" y="2192338"/>
            <a:ext cx="5113338" cy="461962"/>
          </a:xfrm>
          <a:prstGeom prst="rect">
            <a:avLst/>
          </a:prstGeom>
          <a:noFill/>
          <a:ln w="9525">
            <a:noFill/>
            <a:miter lim="800000"/>
            <a:headEnd/>
            <a:tailEnd/>
          </a:ln>
        </p:spPr>
        <p:txBody>
          <a:bodyPr>
            <a:spAutoFit/>
          </a:bodyPr>
          <a:lstStyle/>
          <a:p>
            <a:r>
              <a:rPr lang="en-US" sz="1200"/>
              <a:t>2. Analyze number of test cases out of dSD elements given by the [x] identifier in the dSD document</a:t>
            </a:r>
          </a:p>
        </p:txBody>
      </p:sp>
      <p:sp>
        <p:nvSpPr>
          <p:cNvPr id="19474" name="Textfeld 58"/>
          <p:cNvSpPr txBox="1">
            <a:spLocks noChangeArrowheads="1"/>
          </p:cNvSpPr>
          <p:nvPr>
            <p:custDataLst>
              <p:tags r:id="rId18"/>
            </p:custDataLst>
          </p:nvPr>
        </p:nvSpPr>
        <p:spPr bwMode="auto">
          <a:xfrm>
            <a:off x="2682875" y="2725738"/>
            <a:ext cx="5329238" cy="831850"/>
          </a:xfrm>
          <a:prstGeom prst="rect">
            <a:avLst/>
          </a:prstGeom>
          <a:noFill/>
          <a:ln w="9525">
            <a:noFill/>
            <a:miter lim="800000"/>
            <a:headEnd/>
            <a:tailEnd/>
          </a:ln>
        </p:spPr>
        <p:txBody>
          <a:bodyPr>
            <a:spAutoFit/>
          </a:bodyPr>
          <a:lstStyle/>
          <a:p>
            <a:r>
              <a:rPr lang="en-US" sz="1200"/>
              <a:t>3. Develop test cases for each of the dSD elements including a expect result  at the output of the class/ function. The test case needs to be described in normal language additional to the mapping table and link given by the [x] identifier towards the dSD.</a:t>
            </a:r>
          </a:p>
        </p:txBody>
      </p:sp>
      <p:sp>
        <p:nvSpPr>
          <p:cNvPr id="19475" name="Textfeld 59"/>
          <p:cNvSpPr txBox="1">
            <a:spLocks noChangeArrowheads="1"/>
          </p:cNvSpPr>
          <p:nvPr>
            <p:custDataLst>
              <p:tags r:id="rId19"/>
            </p:custDataLst>
          </p:nvPr>
        </p:nvSpPr>
        <p:spPr bwMode="auto">
          <a:xfrm>
            <a:off x="2682875" y="4094163"/>
            <a:ext cx="5329238" cy="830262"/>
          </a:xfrm>
          <a:prstGeom prst="rect">
            <a:avLst/>
          </a:prstGeom>
          <a:noFill/>
          <a:ln w="9525">
            <a:noFill/>
            <a:miter lim="800000"/>
            <a:headEnd/>
            <a:tailEnd/>
          </a:ln>
        </p:spPr>
        <p:txBody>
          <a:bodyPr>
            <a:spAutoFit/>
          </a:bodyPr>
          <a:lstStyle/>
          <a:p>
            <a:r>
              <a:rPr lang="en-US" sz="1200"/>
              <a:t>5. Check if the code coverage targets are reached if all dSD elements are covered by a specific test case. Further test cases are only allowed if they could be mapped to dSD element. If non further dSD element is existing the dSD needs to be reworked.</a:t>
            </a:r>
          </a:p>
        </p:txBody>
      </p:sp>
      <p:sp>
        <p:nvSpPr>
          <p:cNvPr id="19476" name="Textfeld 63"/>
          <p:cNvSpPr txBox="1">
            <a:spLocks noChangeArrowheads="1"/>
          </p:cNvSpPr>
          <p:nvPr>
            <p:custDataLst>
              <p:tags r:id="rId20"/>
            </p:custDataLst>
          </p:nvPr>
        </p:nvSpPr>
        <p:spPr bwMode="auto">
          <a:xfrm>
            <a:off x="2682875" y="4959350"/>
            <a:ext cx="5329238" cy="647700"/>
          </a:xfrm>
          <a:prstGeom prst="rect">
            <a:avLst/>
          </a:prstGeom>
          <a:noFill/>
          <a:ln w="9525">
            <a:noFill/>
            <a:miter lim="800000"/>
            <a:headEnd/>
            <a:tailEnd/>
          </a:ln>
        </p:spPr>
        <p:txBody>
          <a:bodyPr>
            <a:spAutoFit/>
          </a:bodyPr>
          <a:lstStyle/>
          <a:p>
            <a:r>
              <a:rPr lang="en-US" sz="1200"/>
              <a:t>6. Check if all outputs are covered by minimum one test case derived from the dSD. Further test cases are only allowed if they could be mapped to dSD elements. </a:t>
            </a:r>
          </a:p>
        </p:txBody>
      </p:sp>
      <p:sp>
        <p:nvSpPr>
          <p:cNvPr id="19477" name="Textfeld 64"/>
          <p:cNvSpPr txBox="1">
            <a:spLocks noChangeArrowheads="1"/>
          </p:cNvSpPr>
          <p:nvPr>
            <p:custDataLst>
              <p:tags r:id="rId21"/>
            </p:custDataLst>
          </p:nvPr>
        </p:nvSpPr>
        <p:spPr bwMode="auto">
          <a:xfrm>
            <a:off x="2682875" y="3590925"/>
            <a:ext cx="5329238" cy="460375"/>
          </a:xfrm>
          <a:prstGeom prst="rect">
            <a:avLst/>
          </a:prstGeom>
          <a:noFill/>
          <a:ln w="9525">
            <a:noFill/>
            <a:miter lim="800000"/>
            <a:headEnd/>
            <a:tailEnd/>
          </a:ln>
        </p:spPr>
        <p:txBody>
          <a:bodyPr>
            <a:spAutoFit/>
          </a:bodyPr>
          <a:lstStyle/>
          <a:p>
            <a:r>
              <a:rPr lang="en-US" sz="1200"/>
              <a:t>4. Execute and evaluate the test results.  This tests layer is finished if minimum 95% of all test cases are passed and deviation are addressed</a:t>
            </a:r>
          </a:p>
        </p:txBody>
      </p:sp>
      <p:grpSp>
        <p:nvGrpSpPr>
          <p:cNvPr id="19478" name="Gruppieren 48"/>
          <p:cNvGrpSpPr>
            <a:grpSpLocks noChangeAspect="1"/>
          </p:cNvGrpSpPr>
          <p:nvPr/>
        </p:nvGrpSpPr>
        <p:grpSpPr bwMode="auto">
          <a:xfrm>
            <a:off x="6480175" y="144463"/>
            <a:ext cx="1879600" cy="971550"/>
            <a:chOff x="114472" y="1213892"/>
            <a:chExt cx="8353665" cy="4320432"/>
          </a:xfrm>
        </p:grpSpPr>
        <p:sp>
          <p:nvSpPr>
            <p:cNvPr id="19480" name="Line 37"/>
            <p:cNvSpPr>
              <a:spLocks noChangeShapeType="1"/>
            </p:cNvSpPr>
            <p:nvPr>
              <p:custDataLst>
                <p:tags r:id="rId22"/>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19481" name="Line 37_"/>
            <p:cNvSpPr>
              <a:spLocks noChangeShapeType="1"/>
            </p:cNvSpPr>
            <p:nvPr>
              <p:custDataLst>
                <p:tags r:id="rId23"/>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19482" name="Flussdiagramm: Vordefinierter Prozess 51"/>
            <p:cNvSpPr>
              <a:spLocks noChangeArrowheads="1"/>
            </p:cNvSpPr>
            <p:nvPr>
              <p:custDataLst>
                <p:tags r:id="rId24"/>
              </p:custDataLst>
            </p:nvPr>
          </p:nvSpPr>
          <p:spPr bwMode="auto">
            <a:xfrm>
              <a:off x="4584556" y="5102324"/>
              <a:ext cx="1800000" cy="432000"/>
            </a:xfrm>
            <a:prstGeom prst="flowChartPredefinedProcess">
              <a:avLst/>
            </a:prstGeom>
            <a:solidFill>
              <a:srgbClr val="FFCC00"/>
            </a:solidFill>
            <a:ln w="9525">
              <a:solidFill>
                <a:srgbClr val="FFCC00"/>
              </a:solidFill>
              <a:round/>
              <a:headEnd/>
              <a:tailEnd/>
            </a:ln>
          </p:spPr>
          <p:txBody>
            <a:bodyPr wrap="none" anchor="ctr"/>
            <a:lstStyle/>
            <a:p>
              <a:pPr algn="ctr" eaLnBrk="0" hangingPunct="0"/>
              <a:endParaRPr lang="en-US" sz="1200"/>
            </a:p>
          </p:txBody>
        </p:sp>
        <p:sp>
          <p:nvSpPr>
            <p:cNvPr id="19483" name="Flussdiagramm: Vordefinierter Prozess 52"/>
            <p:cNvSpPr>
              <a:spLocks noChangeArrowheads="1"/>
            </p:cNvSpPr>
            <p:nvPr>
              <p:custDataLst>
                <p:tags r:id="rId25"/>
              </p:custDataLst>
            </p:nvPr>
          </p:nvSpPr>
          <p:spPr bwMode="auto">
            <a:xfrm>
              <a:off x="4872588"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19484" name="Flussdiagramm: Vordefinierter Prozess 53"/>
            <p:cNvSpPr>
              <a:spLocks noChangeArrowheads="1"/>
            </p:cNvSpPr>
            <p:nvPr>
              <p:custDataLst>
                <p:tags r:id="rId26"/>
              </p:custDataLst>
            </p:nvPr>
          </p:nvSpPr>
          <p:spPr bwMode="auto">
            <a:xfrm>
              <a:off x="516062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19485" name="Flussdiagramm: Vordefinierter Prozess 54"/>
            <p:cNvSpPr>
              <a:spLocks noChangeArrowheads="1"/>
            </p:cNvSpPr>
            <p:nvPr>
              <p:custDataLst>
                <p:tags r:id="rId27"/>
              </p:custDataLst>
            </p:nvPr>
          </p:nvSpPr>
          <p:spPr bwMode="auto">
            <a:xfrm>
              <a:off x="5448852" y="3564310"/>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19486" name="Flussdiagramm: Vordefinierter Prozess 55"/>
            <p:cNvSpPr>
              <a:spLocks noChangeArrowheads="1"/>
            </p:cNvSpPr>
            <p:nvPr>
              <p:custDataLst>
                <p:tags r:id="rId28"/>
              </p:custDataLst>
            </p:nvPr>
          </p:nvSpPr>
          <p:spPr bwMode="auto">
            <a:xfrm>
              <a:off x="6049188" y="2726060"/>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US" sz="1200"/>
            </a:p>
          </p:txBody>
        </p:sp>
        <p:sp>
          <p:nvSpPr>
            <p:cNvPr id="19487" name="Flussdiagramm: Vordefinierter Prozess 56"/>
            <p:cNvSpPr>
              <a:spLocks noChangeArrowheads="1"/>
            </p:cNvSpPr>
            <p:nvPr>
              <p:custDataLst>
                <p:tags r:id="rId29"/>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19488" name="Flussdiagramm: Vordefinierter Prozess 57"/>
            <p:cNvSpPr>
              <a:spLocks noChangeArrowheads="1"/>
            </p:cNvSpPr>
            <p:nvPr>
              <p:custDataLst>
                <p:tags r:id="rId30"/>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19489" name="Flussdiagramm: Vordefinierter Prozess 58"/>
            <p:cNvSpPr>
              <a:spLocks noChangeArrowheads="1"/>
            </p:cNvSpPr>
            <p:nvPr>
              <p:custDataLst>
                <p:tags r:id="rId31"/>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19490" name="Flussdiagramm: Vordefinierter Prozess 59"/>
            <p:cNvSpPr>
              <a:spLocks noChangeArrowheads="1"/>
            </p:cNvSpPr>
            <p:nvPr>
              <p:custDataLst>
                <p:tags r:id="rId32"/>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19491" name="Flussdiagramm: Vordefinierter Prozess 60"/>
            <p:cNvSpPr>
              <a:spLocks noChangeArrowheads="1"/>
            </p:cNvSpPr>
            <p:nvPr>
              <p:custDataLst>
                <p:tags r:id="rId33"/>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19492" name="Flussdiagramm: Vordefinierter Prozess 61"/>
            <p:cNvSpPr>
              <a:spLocks noChangeArrowheads="1"/>
            </p:cNvSpPr>
            <p:nvPr>
              <p:custDataLst>
                <p:tags r:id="rId34"/>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19493" name="Flussdiagramm: Vordefinierter Prozess 62"/>
            <p:cNvSpPr>
              <a:spLocks noChangeArrowheads="1"/>
            </p:cNvSpPr>
            <p:nvPr>
              <p:custDataLst>
                <p:tags r:id="rId35"/>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19494" name="Flussdiagramm: Vordefinierter Prozess 63"/>
            <p:cNvSpPr>
              <a:spLocks noChangeArrowheads="1"/>
            </p:cNvSpPr>
            <p:nvPr>
              <p:custDataLst>
                <p:tags r:id="rId36"/>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19495" name="Flussdiagramm: Vordefinierter Prozess 64"/>
            <p:cNvSpPr>
              <a:spLocks noChangeArrowheads="1"/>
            </p:cNvSpPr>
            <p:nvPr>
              <p:custDataLst>
                <p:tags r:id="rId37"/>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19496" name="Flussdiagramm: Vordefinierter Prozess 65"/>
            <p:cNvSpPr>
              <a:spLocks noChangeArrowheads="1"/>
            </p:cNvSpPr>
            <p:nvPr>
              <p:custDataLst>
                <p:tags r:id="rId38"/>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
        <p:nvSpPr>
          <p:cNvPr id="19479" name="Foliennummernplatzhalter 40"/>
          <p:cNvSpPr>
            <a:spLocks noGrp="1"/>
          </p:cNvSpPr>
          <p:nvPr>
            <p:ph type="sldNum" sz="quarter" idx="10"/>
          </p:nvPr>
        </p:nvSpPr>
        <p:spPr>
          <a:noFill/>
        </p:spPr>
        <p:txBody>
          <a:bodyPr/>
          <a:lstStyle/>
          <a:p>
            <a:fld id="{47D71D1D-A881-4B05-A9DC-6120AD2F310C}" type="slidenum">
              <a:rPr lang="de-DE"/>
              <a:pPr/>
              <a:t>17</a:t>
            </a:fld>
            <a:endParaRPr lang="de-DE"/>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hteck 102"/>
          <p:cNvSpPr/>
          <p:nvPr>
            <p:custDataLst>
              <p:tags r:id="rId2"/>
            </p:custDataLst>
          </p:nvPr>
        </p:nvSpPr>
        <p:spPr>
          <a:xfrm>
            <a:off x="595313" y="2293938"/>
            <a:ext cx="6408737" cy="3168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1" name="Rechteck 10"/>
          <p:cNvSpPr/>
          <p:nvPr>
            <p:custDataLst>
              <p:tags r:id="rId3"/>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20484" name="Textfeld 9"/>
          <p:cNvSpPr txBox="1">
            <a:spLocks noChangeArrowheads="1"/>
          </p:cNvSpPr>
          <p:nvPr>
            <p:custDataLst>
              <p:tags r:id="rId4"/>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20485" name="Grafik 8" descr="BEQIK_FR.png" hidden="1"/>
          <p:cNvPicPr>
            <a:picLocks/>
          </p:cNvPicPr>
          <p:nvPr>
            <p:custDataLst>
              <p:tags r:id="rId5"/>
            </p:custDataLst>
          </p:nvPr>
        </p:nvPicPr>
        <p:blipFill>
          <a:blip r:embed="rId51"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6"/>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7"/>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8"/>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20489" name="Textfeld 4" hidden="1"/>
          <p:cNvSpPr txBox="1">
            <a:spLocks noChangeArrowheads="1"/>
          </p:cNvSpPr>
          <p:nvPr>
            <p:custDataLst>
              <p:tags r:id="rId9"/>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20490" name="Titel 1"/>
          <p:cNvSpPr>
            <a:spLocks noGrp="1"/>
          </p:cNvSpPr>
          <p:nvPr>
            <p:ph type="title"/>
            <p:custDataLst>
              <p:tags r:id="rId10"/>
            </p:custDataLst>
          </p:nvPr>
        </p:nvSpPr>
        <p:spPr/>
        <p:txBody>
          <a:bodyPr/>
          <a:lstStyle/>
          <a:p>
            <a:r>
              <a:rPr lang="en-US" smtClean="0">
                <a:latin typeface="Bosch Office Sans" pitchFamily="34" charset="0"/>
              </a:rPr>
              <a:t>Unit Test (6/6)</a:t>
            </a:r>
          </a:p>
        </p:txBody>
      </p:sp>
      <p:sp>
        <p:nvSpPr>
          <p:cNvPr id="20491" name="Textplatzhalter 2"/>
          <p:cNvSpPr>
            <a:spLocks noGrp="1"/>
          </p:cNvSpPr>
          <p:nvPr>
            <p:ph type="body" sz="half" idx="1"/>
            <p:custDataLst>
              <p:tags r:id="rId11"/>
            </p:custDataLst>
          </p:nvPr>
        </p:nvSpPr>
        <p:spPr>
          <a:xfrm>
            <a:off x="234950" y="1069975"/>
            <a:ext cx="8064500" cy="1223963"/>
          </a:xfrm>
        </p:spPr>
        <p:txBody>
          <a:bodyPr/>
          <a:lstStyle/>
          <a:p>
            <a:r>
              <a:rPr lang="en-US" sz="1800" smtClean="0">
                <a:latin typeface="Bosch Office Sans" pitchFamily="34" charset="0"/>
              </a:rPr>
              <a:t>Test stimulation content</a:t>
            </a:r>
          </a:p>
          <a:p>
            <a:pPr lvl="1"/>
            <a:r>
              <a:rPr lang="en-US" sz="1400" smtClean="0">
                <a:latin typeface="Bosch Office Sans" pitchFamily="34" charset="0"/>
              </a:rPr>
              <a:t>Unit is stimulated at the inputs based on the dSD test case definition</a:t>
            </a:r>
          </a:p>
          <a:p>
            <a:pPr lvl="1"/>
            <a:r>
              <a:rPr lang="en-US" sz="1400" smtClean="0">
                <a:latin typeface="Bosch Office Sans" pitchFamily="34" charset="0"/>
              </a:rPr>
              <a:t>Unit is evaluated based on the output reaction </a:t>
            </a:r>
          </a:p>
          <a:p>
            <a:pPr lvl="1"/>
            <a:r>
              <a:rPr lang="en-US" sz="1400" smtClean="0">
                <a:latin typeface="Bosch Office Sans" pitchFamily="34" charset="0"/>
              </a:rPr>
              <a:t>Unit internal signal measurement and evaluation is not necessary</a:t>
            </a:r>
          </a:p>
        </p:txBody>
      </p:sp>
      <p:sp>
        <p:nvSpPr>
          <p:cNvPr id="43" name="Abgerundetes Rechteck 42"/>
          <p:cNvSpPr/>
          <p:nvPr>
            <p:custDataLst>
              <p:tags r:id="rId12"/>
            </p:custDataLst>
          </p:nvPr>
        </p:nvSpPr>
        <p:spPr>
          <a:xfrm>
            <a:off x="1819275" y="2654300"/>
            <a:ext cx="3960813" cy="2376488"/>
          </a:xfrm>
          <a:prstGeom prst="roundRect">
            <a:avLst/>
          </a:prstGeom>
          <a:solidFill>
            <a:schemeClr val="accent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APB button trigger class</a:t>
            </a:r>
          </a:p>
        </p:txBody>
      </p:sp>
      <p:sp>
        <p:nvSpPr>
          <p:cNvPr id="20493" name="Textfeld 103"/>
          <p:cNvSpPr txBox="1">
            <a:spLocks noChangeArrowheads="1"/>
          </p:cNvSpPr>
          <p:nvPr>
            <p:custDataLst>
              <p:tags r:id="rId13"/>
            </p:custDataLst>
          </p:nvPr>
        </p:nvSpPr>
        <p:spPr bwMode="auto">
          <a:xfrm>
            <a:off x="1890713" y="2654300"/>
            <a:ext cx="1800225" cy="368300"/>
          </a:xfrm>
          <a:prstGeom prst="rect">
            <a:avLst/>
          </a:prstGeom>
          <a:noFill/>
          <a:ln w="9525">
            <a:noFill/>
            <a:miter lim="800000"/>
            <a:headEnd/>
            <a:tailEnd/>
          </a:ln>
        </p:spPr>
        <p:txBody>
          <a:bodyPr>
            <a:spAutoFit/>
          </a:bodyPr>
          <a:lstStyle/>
          <a:p>
            <a:r>
              <a:rPr lang="en-US"/>
              <a:t>Class/ Function</a:t>
            </a:r>
          </a:p>
        </p:txBody>
      </p:sp>
      <p:sp>
        <p:nvSpPr>
          <p:cNvPr id="20494" name="Textfeld 105"/>
          <p:cNvSpPr txBox="1">
            <a:spLocks noChangeArrowheads="1"/>
          </p:cNvSpPr>
          <p:nvPr>
            <p:custDataLst>
              <p:tags r:id="rId14"/>
            </p:custDataLst>
          </p:nvPr>
        </p:nvSpPr>
        <p:spPr bwMode="auto">
          <a:xfrm>
            <a:off x="595313" y="2284413"/>
            <a:ext cx="935037" cy="369887"/>
          </a:xfrm>
          <a:prstGeom prst="rect">
            <a:avLst/>
          </a:prstGeom>
          <a:noFill/>
          <a:ln w="9525">
            <a:noFill/>
            <a:miter lim="800000"/>
            <a:headEnd/>
            <a:tailEnd/>
          </a:ln>
        </p:spPr>
        <p:txBody>
          <a:bodyPr>
            <a:spAutoFit/>
          </a:bodyPr>
          <a:lstStyle/>
          <a:p>
            <a:r>
              <a:rPr lang="en-US"/>
              <a:t>ATT</a:t>
            </a:r>
          </a:p>
        </p:txBody>
      </p:sp>
      <p:cxnSp>
        <p:nvCxnSpPr>
          <p:cNvPr id="135" name="Gerade Verbindung mit Pfeil 134"/>
          <p:cNvCxnSpPr/>
          <p:nvPr>
            <p:custDataLst>
              <p:tags r:id="rId15"/>
            </p:custDataLst>
          </p:nvPr>
        </p:nvCxnSpPr>
        <p:spPr>
          <a:xfrm>
            <a:off x="1674813" y="2581275"/>
            <a:ext cx="0" cy="5762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496" name="Picture 6"/>
          <p:cNvPicPr>
            <a:picLocks noChangeAspect="1" noChangeArrowheads="1"/>
          </p:cNvPicPr>
          <p:nvPr>
            <p:custDataLst>
              <p:tags r:id="rId16"/>
            </p:custDataLst>
          </p:nvPr>
        </p:nvPicPr>
        <p:blipFill>
          <a:blip r:embed="rId52" cstate="print"/>
          <a:srcRect/>
          <a:stretch>
            <a:fillRect/>
          </a:stretch>
        </p:blipFill>
        <p:spPr bwMode="auto">
          <a:xfrm>
            <a:off x="1619250" y="2365375"/>
            <a:ext cx="200025" cy="188913"/>
          </a:xfrm>
          <a:prstGeom prst="rect">
            <a:avLst/>
          </a:prstGeom>
          <a:noFill/>
          <a:ln w="9525">
            <a:noFill/>
            <a:miter lim="800000"/>
            <a:headEnd/>
            <a:tailEnd/>
          </a:ln>
        </p:spPr>
      </p:pic>
      <p:cxnSp>
        <p:nvCxnSpPr>
          <p:cNvPr id="148" name="Gerade Verbindung mit Pfeil 147"/>
          <p:cNvCxnSpPr/>
          <p:nvPr>
            <p:custDataLst>
              <p:tags r:id="rId17"/>
            </p:custDataLst>
          </p:nvPr>
        </p:nvCxnSpPr>
        <p:spPr>
          <a:xfrm>
            <a:off x="5851525" y="2581275"/>
            <a:ext cx="0" cy="1368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498" name="Picture 8___" descr="Vollbild anzeigen"/>
          <p:cNvPicPr>
            <a:picLocks noChangeAspect="1" noChangeArrowheads="1"/>
          </p:cNvPicPr>
          <p:nvPr>
            <p:custDataLst>
              <p:tags r:id="rId18"/>
            </p:custDataLst>
          </p:nvPr>
        </p:nvPicPr>
        <p:blipFill>
          <a:blip r:embed="rId53" cstate="print"/>
          <a:srcRect/>
          <a:stretch>
            <a:fillRect/>
          </a:stretch>
        </p:blipFill>
        <p:spPr bwMode="auto">
          <a:xfrm>
            <a:off x="5780088" y="2365375"/>
            <a:ext cx="215900" cy="215900"/>
          </a:xfrm>
          <a:prstGeom prst="rect">
            <a:avLst/>
          </a:prstGeom>
          <a:noFill/>
          <a:ln w="9525">
            <a:noFill/>
            <a:miter lim="800000"/>
            <a:headEnd/>
            <a:tailEnd/>
          </a:ln>
        </p:spPr>
      </p:pic>
      <p:sp>
        <p:nvSpPr>
          <p:cNvPr id="177" name="Rechteck 176"/>
          <p:cNvSpPr/>
          <p:nvPr>
            <p:custDataLst>
              <p:tags r:id="rId19"/>
            </p:custDataLst>
          </p:nvPr>
        </p:nvSpPr>
        <p:spPr>
          <a:xfrm>
            <a:off x="738808" y="2654052"/>
            <a:ext cx="864096" cy="237626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r>
              <a:rPr lang="en-US" dirty="0">
                <a:solidFill>
                  <a:schemeClr val="tx1"/>
                </a:solidFill>
              </a:rPr>
              <a:t>Stimulation</a:t>
            </a:r>
          </a:p>
        </p:txBody>
      </p:sp>
      <p:cxnSp>
        <p:nvCxnSpPr>
          <p:cNvPr id="178" name="Gerade Verbindung mit Pfeil 177"/>
          <p:cNvCxnSpPr/>
          <p:nvPr>
            <p:custDataLst>
              <p:tags r:id="rId20"/>
            </p:custDataLst>
          </p:nvPr>
        </p:nvCxnSpPr>
        <p:spPr>
          <a:xfrm>
            <a:off x="1603375" y="3157538"/>
            <a:ext cx="2159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Gerade Verbindung mit Pfeil 178"/>
          <p:cNvCxnSpPr/>
          <p:nvPr>
            <p:custDataLst>
              <p:tags r:id="rId21"/>
            </p:custDataLst>
          </p:nvPr>
        </p:nvCxnSpPr>
        <p:spPr>
          <a:xfrm>
            <a:off x="1603375" y="4381500"/>
            <a:ext cx="2159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0" name="Rechteck 179"/>
          <p:cNvSpPr/>
          <p:nvPr>
            <p:custDataLst>
              <p:tags r:id="rId22"/>
            </p:custDataLst>
          </p:nvPr>
        </p:nvSpPr>
        <p:spPr>
          <a:xfrm>
            <a:off x="5995392" y="2654052"/>
            <a:ext cx="864096" cy="237626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r>
              <a:rPr lang="en-US" dirty="0">
                <a:solidFill>
                  <a:schemeClr val="tx1"/>
                </a:solidFill>
              </a:rPr>
              <a:t>Stimulation</a:t>
            </a:r>
          </a:p>
        </p:txBody>
      </p:sp>
      <p:cxnSp>
        <p:nvCxnSpPr>
          <p:cNvPr id="181" name="Gerade Verbindung mit Pfeil 180"/>
          <p:cNvCxnSpPr/>
          <p:nvPr>
            <p:custDataLst>
              <p:tags r:id="rId23"/>
            </p:custDataLst>
          </p:nvPr>
        </p:nvCxnSpPr>
        <p:spPr>
          <a:xfrm>
            <a:off x="5780088" y="3949700"/>
            <a:ext cx="2159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Gewinkelte Verbindung 183"/>
          <p:cNvCxnSpPr>
            <a:stCxn id="180" idx="2"/>
            <a:endCxn id="177" idx="2"/>
          </p:cNvCxnSpPr>
          <p:nvPr>
            <p:custDataLst>
              <p:tags r:id="rId24"/>
            </p:custDataLst>
          </p:nvPr>
        </p:nvCxnSpPr>
        <p:spPr>
          <a:xfrm rot="5400000">
            <a:off x="3799682" y="2402681"/>
            <a:ext cx="12700" cy="5256213"/>
          </a:xfrm>
          <a:prstGeom prst="bentConnector3">
            <a:avLst>
              <a:gd name="adj1" fmla="val 270000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505" name="Picture 6___"/>
          <p:cNvPicPr>
            <a:picLocks noChangeAspect="1" noChangeArrowheads="1"/>
          </p:cNvPicPr>
          <p:nvPr>
            <p:custDataLst>
              <p:tags r:id="rId25"/>
            </p:custDataLst>
          </p:nvPr>
        </p:nvPicPr>
        <p:blipFill>
          <a:blip r:embed="rId52" cstate="print"/>
          <a:srcRect/>
          <a:stretch>
            <a:fillRect/>
          </a:stretch>
        </p:blipFill>
        <p:spPr bwMode="auto">
          <a:xfrm>
            <a:off x="7651750" y="3302000"/>
            <a:ext cx="200025" cy="187325"/>
          </a:xfrm>
          <a:prstGeom prst="rect">
            <a:avLst/>
          </a:prstGeom>
          <a:noFill/>
          <a:ln w="9525">
            <a:noFill/>
            <a:miter lim="800000"/>
            <a:headEnd/>
            <a:tailEnd/>
          </a:ln>
        </p:spPr>
      </p:pic>
      <p:pic>
        <p:nvPicPr>
          <p:cNvPr id="20506" name="Picture 5___" descr="http://toda.ippos.net/project-docu/mindshare/docu4focus/styles/images/rotesX.png"/>
          <p:cNvPicPr>
            <a:picLocks noChangeAspect="1" noChangeArrowheads="1"/>
          </p:cNvPicPr>
          <p:nvPr>
            <p:custDataLst>
              <p:tags r:id="rId26"/>
            </p:custDataLst>
          </p:nvPr>
        </p:nvPicPr>
        <p:blipFill>
          <a:blip r:embed="rId54" cstate="print"/>
          <a:srcRect/>
          <a:stretch>
            <a:fillRect/>
          </a:stretch>
        </p:blipFill>
        <p:spPr bwMode="auto">
          <a:xfrm>
            <a:off x="7653338" y="3994150"/>
            <a:ext cx="214312" cy="214313"/>
          </a:xfrm>
          <a:prstGeom prst="rect">
            <a:avLst/>
          </a:prstGeom>
          <a:noFill/>
          <a:ln w="9525">
            <a:noFill/>
            <a:miter lim="800000"/>
            <a:headEnd/>
            <a:tailEnd/>
          </a:ln>
        </p:spPr>
      </p:pic>
      <p:pic>
        <p:nvPicPr>
          <p:cNvPr id="20507" name="Picture 8_____" descr="Vollbild anzeigen"/>
          <p:cNvPicPr>
            <a:picLocks noChangeAspect="1" noChangeArrowheads="1"/>
          </p:cNvPicPr>
          <p:nvPr>
            <p:custDataLst>
              <p:tags r:id="rId27"/>
            </p:custDataLst>
          </p:nvPr>
        </p:nvPicPr>
        <p:blipFill>
          <a:blip r:embed="rId53" cstate="print"/>
          <a:srcRect/>
          <a:stretch>
            <a:fillRect/>
          </a:stretch>
        </p:blipFill>
        <p:spPr bwMode="auto">
          <a:xfrm>
            <a:off x="7651750" y="4786313"/>
            <a:ext cx="215900" cy="215900"/>
          </a:xfrm>
          <a:prstGeom prst="rect">
            <a:avLst/>
          </a:prstGeom>
          <a:noFill/>
          <a:ln w="9525">
            <a:noFill/>
            <a:miter lim="800000"/>
            <a:headEnd/>
            <a:tailEnd/>
          </a:ln>
        </p:spPr>
      </p:pic>
      <p:sp>
        <p:nvSpPr>
          <p:cNvPr id="20508" name="Textfeld 94_"/>
          <p:cNvSpPr txBox="1">
            <a:spLocks noChangeArrowheads="1"/>
          </p:cNvSpPr>
          <p:nvPr>
            <p:custDataLst>
              <p:tags r:id="rId28"/>
            </p:custDataLst>
          </p:nvPr>
        </p:nvSpPr>
        <p:spPr bwMode="auto">
          <a:xfrm>
            <a:off x="7148513" y="2870200"/>
            <a:ext cx="1295400" cy="461963"/>
          </a:xfrm>
          <a:prstGeom prst="rect">
            <a:avLst/>
          </a:prstGeom>
          <a:noFill/>
          <a:ln w="9525">
            <a:noFill/>
            <a:miter lim="800000"/>
            <a:headEnd/>
            <a:tailEnd/>
          </a:ln>
        </p:spPr>
        <p:txBody>
          <a:bodyPr>
            <a:spAutoFit/>
          </a:bodyPr>
          <a:lstStyle/>
          <a:p>
            <a:pPr algn="ctr"/>
            <a:r>
              <a:rPr lang="en-US" sz="1200"/>
              <a:t>Required input  behavior</a:t>
            </a:r>
          </a:p>
        </p:txBody>
      </p:sp>
      <p:sp>
        <p:nvSpPr>
          <p:cNvPr id="20509" name="Textfeld 94__"/>
          <p:cNvSpPr txBox="1">
            <a:spLocks noChangeArrowheads="1"/>
          </p:cNvSpPr>
          <p:nvPr>
            <p:custDataLst>
              <p:tags r:id="rId29"/>
            </p:custDataLst>
          </p:nvPr>
        </p:nvSpPr>
        <p:spPr bwMode="auto">
          <a:xfrm>
            <a:off x="7146925" y="3517900"/>
            <a:ext cx="1295400" cy="461963"/>
          </a:xfrm>
          <a:prstGeom prst="rect">
            <a:avLst/>
          </a:prstGeom>
          <a:noFill/>
          <a:ln w="9525">
            <a:noFill/>
            <a:miter lim="800000"/>
            <a:headEnd/>
            <a:tailEnd/>
          </a:ln>
        </p:spPr>
        <p:txBody>
          <a:bodyPr>
            <a:spAutoFit/>
          </a:bodyPr>
          <a:lstStyle/>
          <a:p>
            <a:pPr algn="ctr"/>
            <a:r>
              <a:rPr lang="en-US" sz="1200"/>
              <a:t>Measurement not allowed</a:t>
            </a:r>
          </a:p>
        </p:txBody>
      </p:sp>
      <p:sp>
        <p:nvSpPr>
          <p:cNvPr id="20510" name="Textfeld 94___"/>
          <p:cNvSpPr txBox="1">
            <a:spLocks noChangeArrowheads="1"/>
          </p:cNvSpPr>
          <p:nvPr>
            <p:custDataLst>
              <p:tags r:id="rId30"/>
            </p:custDataLst>
          </p:nvPr>
        </p:nvSpPr>
        <p:spPr bwMode="auto">
          <a:xfrm>
            <a:off x="7146925" y="4279900"/>
            <a:ext cx="1295400" cy="461963"/>
          </a:xfrm>
          <a:prstGeom prst="rect">
            <a:avLst/>
          </a:prstGeom>
          <a:noFill/>
          <a:ln w="9525">
            <a:noFill/>
            <a:miter lim="800000"/>
            <a:headEnd/>
            <a:tailEnd/>
          </a:ln>
        </p:spPr>
        <p:txBody>
          <a:bodyPr>
            <a:spAutoFit/>
          </a:bodyPr>
          <a:lstStyle/>
          <a:p>
            <a:pPr algn="ctr"/>
            <a:r>
              <a:rPr lang="en-US" sz="1200"/>
              <a:t>Measurement</a:t>
            </a:r>
          </a:p>
          <a:p>
            <a:pPr algn="ctr"/>
            <a:r>
              <a:rPr lang="en-US" sz="1200"/>
              <a:t>allowed</a:t>
            </a:r>
          </a:p>
        </p:txBody>
      </p:sp>
      <p:pic>
        <p:nvPicPr>
          <p:cNvPr id="20511" name="Picture 5____" descr="http://toda.ippos.net/project-docu/mindshare/docu4focus/styles/images/rotesX.png"/>
          <p:cNvPicPr>
            <a:picLocks noChangeAspect="1" noChangeArrowheads="1"/>
          </p:cNvPicPr>
          <p:nvPr>
            <p:custDataLst>
              <p:tags r:id="rId31"/>
            </p:custDataLst>
          </p:nvPr>
        </p:nvPicPr>
        <p:blipFill>
          <a:blip r:embed="rId54" cstate="print"/>
          <a:srcRect/>
          <a:stretch>
            <a:fillRect/>
          </a:stretch>
        </p:blipFill>
        <p:spPr bwMode="auto">
          <a:xfrm>
            <a:off x="3690938" y="2365375"/>
            <a:ext cx="214312" cy="215900"/>
          </a:xfrm>
          <a:prstGeom prst="rect">
            <a:avLst/>
          </a:prstGeom>
          <a:noFill/>
          <a:ln w="9525">
            <a:noFill/>
            <a:miter lim="800000"/>
            <a:headEnd/>
            <a:tailEnd/>
          </a:ln>
        </p:spPr>
      </p:pic>
      <p:grpSp>
        <p:nvGrpSpPr>
          <p:cNvPr id="20512" name="Gruppieren 48"/>
          <p:cNvGrpSpPr>
            <a:grpSpLocks noChangeAspect="1"/>
          </p:cNvGrpSpPr>
          <p:nvPr/>
        </p:nvGrpSpPr>
        <p:grpSpPr bwMode="auto">
          <a:xfrm>
            <a:off x="6480175" y="144463"/>
            <a:ext cx="1879600" cy="971550"/>
            <a:chOff x="114472" y="1213892"/>
            <a:chExt cx="8353665" cy="4320432"/>
          </a:xfrm>
        </p:grpSpPr>
        <p:sp>
          <p:nvSpPr>
            <p:cNvPr id="20514" name="Line 37"/>
            <p:cNvSpPr>
              <a:spLocks noChangeShapeType="1"/>
            </p:cNvSpPr>
            <p:nvPr>
              <p:custDataLst>
                <p:tags r:id="rId32"/>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20515" name="Line 37_"/>
            <p:cNvSpPr>
              <a:spLocks noChangeShapeType="1"/>
            </p:cNvSpPr>
            <p:nvPr>
              <p:custDataLst>
                <p:tags r:id="rId33"/>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20516" name="Flussdiagramm: Vordefinierter Prozess 51"/>
            <p:cNvSpPr>
              <a:spLocks noChangeArrowheads="1"/>
            </p:cNvSpPr>
            <p:nvPr>
              <p:custDataLst>
                <p:tags r:id="rId34"/>
              </p:custDataLst>
            </p:nvPr>
          </p:nvSpPr>
          <p:spPr bwMode="auto">
            <a:xfrm>
              <a:off x="4584556" y="5102324"/>
              <a:ext cx="1800000" cy="432000"/>
            </a:xfrm>
            <a:prstGeom prst="flowChartPredefinedProcess">
              <a:avLst/>
            </a:prstGeom>
            <a:solidFill>
              <a:srgbClr val="FFCC00"/>
            </a:solidFill>
            <a:ln w="9525">
              <a:solidFill>
                <a:srgbClr val="FFCC00"/>
              </a:solidFill>
              <a:round/>
              <a:headEnd/>
              <a:tailEnd/>
            </a:ln>
          </p:spPr>
          <p:txBody>
            <a:bodyPr wrap="none" anchor="ctr"/>
            <a:lstStyle/>
            <a:p>
              <a:pPr algn="ctr" eaLnBrk="0" hangingPunct="0"/>
              <a:endParaRPr lang="en-US" sz="1200"/>
            </a:p>
          </p:txBody>
        </p:sp>
        <p:sp>
          <p:nvSpPr>
            <p:cNvPr id="20517" name="Flussdiagramm: Vordefinierter Prozess 52"/>
            <p:cNvSpPr>
              <a:spLocks noChangeArrowheads="1"/>
            </p:cNvSpPr>
            <p:nvPr>
              <p:custDataLst>
                <p:tags r:id="rId35"/>
              </p:custDataLst>
            </p:nvPr>
          </p:nvSpPr>
          <p:spPr bwMode="auto">
            <a:xfrm>
              <a:off x="4872588"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20518" name="Flussdiagramm: Vordefinierter Prozess 53"/>
            <p:cNvSpPr>
              <a:spLocks noChangeArrowheads="1"/>
            </p:cNvSpPr>
            <p:nvPr>
              <p:custDataLst>
                <p:tags r:id="rId36"/>
              </p:custDataLst>
            </p:nvPr>
          </p:nvSpPr>
          <p:spPr bwMode="auto">
            <a:xfrm>
              <a:off x="516062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20519" name="Flussdiagramm: Vordefinierter Prozess 54"/>
            <p:cNvSpPr>
              <a:spLocks noChangeArrowheads="1"/>
            </p:cNvSpPr>
            <p:nvPr>
              <p:custDataLst>
                <p:tags r:id="rId37"/>
              </p:custDataLst>
            </p:nvPr>
          </p:nvSpPr>
          <p:spPr bwMode="auto">
            <a:xfrm>
              <a:off x="5448852" y="3564310"/>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20520" name="Flussdiagramm: Vordefinierter Prozess 55"/>
            <p:cNvSpPr>
              <a:spLocks noChangeArrowheads="1"/>
            </p:cNvSpPr>
            <p:nvPr>
              <p:custDataLst>
                <p:tags r:id="rId38"/>
              </p:custDataLst>
            </p:nvPr>
          </p:nvSpPr>
          <p:spPr bwMode="auto">
            <a:xfrm>
              <a:off x="6049188" y="2726060"/>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US" sz="1200"/>
            </a:p>
          </p:txBody>
        </p:sp>
        <p:sp>
          <p:nvSpPr>
            <p:cNvPr id="20521" name="Flussdiagramm: Vordefinierter Prozess 56"/>
            <p:cNvSpPr>
              <a:spLocks noChangeArrowheads="1"/>
            </p:cNvSpPr>
            <p:nvPr>
              <p:custDataLst>
                <p:tags r:id="rId39"/>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20522" name="Flussdiagramm: Vordefinierter Prozess 57"/>
            <p:cNvSpPr>
              <a:spLocks noChangeArrowheads="1"/>
            </p:cNvSpPr>
            <p:nvPr>
              <p:custDataLst>
                <p:tags r:id="rId40"/>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20523" name="Flussdiagramm: Vordefinierter Prozess 58"/>
            <p:cNvSpPr>
              <a:spLocks noChangeArrowheads="1"/>
            </p:cNvSpPr>
            <p:nvPr>
              <p:custDataLst>
                <p:tags r:id="rId41"/>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20524" name="Flussdiagramm: Vordefinierter Prozess 59"/>
            <p:cNvSpPr>
              <a:spLocks noChangeArrowheads="1"/>
            </p:cNvSpPr>
            <p:nvPr>
              <p:custDataLst>
                <p:tags r:id="rId42"/>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20525" name="Flussdiagramm: Vordefinierter Prozess 60"/>
            <p:cNvSpPr>
              <a:spLocks noChangeArrowheads="1"/>
            </p:cNvSpPr>
            <p:nvPr>
              <p:custDataLst>
                <p:tags r:id="rId43"/>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20526" name="Flussdiagramm: Vordefinierter Prozess 61"/>
            <p:cNvSpPr>
              <a:spLocks noChangeArrowheads="1"/>
            </p:cNvSpPr>
            <p:nvPr>
              <p:custDataLst>
                <p:tags r:id="rId44"/>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20527" name="Flussdiagramm: Vordefinierter Prozess 62"/>
            <p:cNvSpPr>
              <a:spLocks noChangeArrowheads="1"/>
            </p:cNvSpPr>
            <p:nvPr>
              <p:custDataLst>
                <p:tags r:id="rId45"/>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20528" name="Flussdiagramm: Vordefinierter Prozess 63"/>
            <p:cNvSpPr>
              <a:spLocks noChangeArrowheads="1"/>
            </p:cNvSpPr>
            <p:nvPr>
              <p:custDataLst>
                <p:tags r:id="rId46"/>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20529" name="Flussdiagramm: Vordefinierter Prozess 64"/>
            <p:cNvSpPr>
              <a:spLocks noChangeArrowheads="1"/>
            </p:cNvSpPr>
            <p:nvPr>
              <p:custDataLst>
                <p:tags r:id="rId47"/>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20530" name="Flussdiagramm: Vordefinierter Prozess 65"/>
            <p:cNvSpPr>
              <a:spLocks noChangeArrowheads="1"/>
            </p:cNvSpPr>
            <p:nvPr>
              <p:custDataLst>
                <p:tags r:id="rId48"/>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
        <p:nvSpPr>
          <p:cNvPr id="20513" name="Foliennummernplatzhalter 50"/>
          <p:cNvSpPr>
            <a:spLocks noGrp="1"/>
          </p:cNvSpPr>
          <p:nvPr>
            <p:ph type="sldNum" sz="quarter" idx="10"/>
          </p:nvPr>
        </p:nvSpPr>
        <p:spPr>
          <a:noFill/>
        </p:spPr>
        <p:txBody>
          <a:bodyPr/>
          <a:lstStyle/>
          <a:p>
            <a:fld id="{65409872-25AA-4099-8FB7-1C61A69178F8}" type="slidenum">
              <a:rPr lang="de-DE"/>
              <a:pPr/>
              <a:t>18</a:t>
            </a:fld>
            <a:endParaRPr lang="de-DE"/>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21507"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21508" name="Grafik 8" descr="BEQIK_FR.png" hidden="1"/>
          <p:cNvPicPr>
            <a:picLocks/>
          </p:cNvPicPr>
          <p:nvPr>
            <p:custDataLst>
              <p:tags r:id="rId4"/>
            </p:custDataLst>
          </p:nvPr>
        </p:nvPicPr>
        <p:blipFill>
          <a:blip r:embed="rId31"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21512"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21513" name="Titel 1"/>
          <p:cNvSpPr>
            <a:spLocks noGrp="1"/>
          </p:cNvSpPr>
          <p:nvPr>
            <p:ph type="title"/>
            <p:custDataLst>
              <p:tags r:id="rId9"/>
            </p:custDataLst>
          </p:nvPr>
        </p:nvSpPr>
        <p:spPr/>
        <p:txBody>
          <a:bodyPr/>
          <a:lstStyle/>
          <a:p>
            <a:r>
              <a:rPr lang="en-US" smtClean="0">
                <a:latin typeface="Bosch Office Sans" pitchFamily="34" charset="0"/>
              </a:rPr>
              <a:t>Unit Test Example (1/x)</a:t>
            </a:r>
          </a:p>
        </p:txBody>
      </p:sp>
      <p:sp>
        <p:nvSpPr>
          <p:cNvPr id="21514" name="Textplatzhalter 2"/>
          <p:cNvSpPr>
            <a:spLocks noGrp="1"/>
          </p:cNvSpPr>
          <p:nvPr>
            <p:ph type="body" sz="half" idx="1"/>
            <p:custDataLst>
              <p:tags r:id="rId10"/>
            </p:custDataLst>
          </p:nvPr>
        </p:nvSpPr>
        <p:spPr>
          <a:xfrm>
            <a:off x="234950" y="1069975"/>
            <a:ext cx="8064500" cy="1223963"/>
          </a:xfrm>
        </p:spPr>
        <p:txBody>
          <a:bodyPr/>
          <a:lstStyle/>
          <a:p>
            <a:r>
              <a:rPr lang="en-US" sz="1800" smtClean="0">
                <a:latin typeface="Bosch Office Sans" pitchFamily="34" charset="0"/>
              </a:rPr>
              <a:t>Test stimulation content</a:t>
            </a:r>
          </a:p>
        </p:txBody>
      </p:sp>
      <p:sp>
        <p:nvSpPr>
          <p:cNvPr id="21515" name="Foliennummernplatzhalter 29"/>
          <p:cNvSpPr>
            <a:spLocks noGrp="1"/>
          </p:cNvSpPr>
          <p:nvPr>
            <p:ph type="sldNum" sz="quarter" idx="10"/>
          </p:nvPr>
        </p:nvSpPr>
        <p:spPr>
          <a:noFill/>
        </p:spPr>
        <p:txBody>
          <a:bodyPr/>
          <a:lstStyle/>
          <a:p>
            <a:fld id="{764350D6-DE29-4569-8757-936C0B65A745}" type="slidenum">
              <a:rPr lang="de-DE"/>
              <a:pPr/>
              <a:t>19</a:t>
            </a:fld>
            <a:endParaRPr lang="de-DE"/>
          </a:p>
        </p:txBody>
      </p:sp>
      <p:grpSp>
        <p:nvGrpSpPr>
          <p:cNvPr id="21516" name="Gruppieren 48"/>
          <p:cNvGrpSpPr>
            <a:grpSpLocks noChangeAspect="1"/>
          </p:cNvGrpSpPr>
          <p:nvPr/>
        </p:nvGrpSpPr>
        <p:grpSpPr bwMode="auto">
          <a:xfrm>
            <a:off x="6480175" y="144463"/>
            <a:ext cx="1879600" cy="971550"/>
            <a:chOff x="114472" y="1213892"/>
            <a:chExt cx="8353665" cy="4320432"/>
          </a:xfrm>
        </p:grpSpPr>
        <p:sp>
          <p:nvSpPr>
            <p:cNvPr id="21518" name="Line 37"/>
            <p:cNvSpPr>
              <a:spLocks noChangeShapeType="1"/>
            </p:cNvSpPr>
            <p:nvPr>
              <p:custDataLst>
                <p:tags r:id="rId12"/>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21519" name="Line 37_"/>
            <p:cNvSpPr>
              <a:spLocks noChangeShapeType="1"/>
            </p:cNvSpPr>
            <p:nvPr>
              <p:custDataLst>
                <p:tags r:id="rId13"/>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21520" name="Flussdiagramm: Vordefinierter Prozess 51"/>
            <p:cNvSpPr>
              <a:spLocks noChangeArrowheads="1"/>
            </p:cNvSpPr>
            <p:nvPr>
              <p:custDataLst>
                <p:tags r:id="rId14"/>
              </p:custDataLst>
            </p:nvPr>
          </p:nvSpPr>
          <p:spPr bwMode="auto">
            <a:xfrm>
              <a:off x="4584556" y="5102324"/>
              <a:ext cx="1800000" cy="432000"/>
            </a:xfrm>
            <a:prstGeom prst="flowChartPredefinedProcess">
              <a:avLst/>
            </a:prstGeom>
            <a:solidFill>
              <a:srgbClr val="FFCC00"/>
            </a:solidFill>
            <a:ln w="9525">
              <a:solidFill>
                <a:srgbClr val="FFCC00"/>
              </a:solidFill>
              <a:round/>
              <a:headEnd/>
              <a:tailEnd/>
            </a:ln>
          </p:spPr>
          <p:txBody>
            <a:bodyPr wrap="none" anchor="ctr"/>
            <a:lstStyle/>
            <a:p>
              <a:pPr algn="ctr" eaLnBrk="0" hangingPunct="0"/>
              <a:endParaRPr lang="en-US" sz="1200"/>
            </a:p>
          </p:txBody>
        </p:sp>
        <p:sp>
          <p:nvSpPr>
            <p:cNvPr id="21521" name="Flussdiagramm: Vordefinierter Prozess 52"/>
            <p:cNvSpPr>
              <a:spLocks noChangeArrowheads="1"/>
            </p:cNvSpPr>
            <p:nvPr>
              <p:custDataLst>
                <p:tags r:id="rId15"/>
              </p:custDataLst>
            </p:nvPr>
          </p:nvSpPr>
          <p:spPr bwMode="auto">
            <a:xfrm>
              <a:off x="4872588"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21522" name="Flussdiagramm: Vordefinierter Prozess 53"/>
            <p:cNvSpPr>
              <a:spLocks noChangeArrowheads="1"/>
            </p:cNvSpPr>
            <p:nvPr>
              <p:custDataLst>
                <p:tags r:id="rId16"/>
              </p:custDataLst>
            </p:nvPr>
          </p:nvSpPr>
          <p:spPr bwMode="auto">
            <a:xfrm>
              <a:off x="516062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21523" name="Flussdiagramm: Vordefinierter Prozess 54"/>
            <p:cNvSpPr>
              <a:spLocks noChangeArrowheads="1"/>
            </p:cNvSpPr>
            <p:nvPr>
              <p:custDataLst>
                <p:tags r:id="rId17"/>
              </p:custDataLst>
            </p:nvPr>
          </p:nvSpPr>
          <p:spPr bwMode="auto">
            <a:xfrm>
              <a:off x="5448852" y="3564310"/>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21524" name="Flussdiagramm: Vordefinierter Prozess 55"/>
            <p:cNvSpPr>
              <a:spLocks noChangeArrowheads="1"/>
            </p:cNvSpPr>
            <p:nvPr>
              <p:custDataLst>
                <p:tags r:id="rId18"/>
              </p:custDataLst>
            </p:nvPr>
          </p:nvSpPr>
          <p:spPr bwMode="auto">
            <a:xfrm>
              <a:off x="6049188" y="2726060"/>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US" sz="1200"/>
            </a:p>
          </p:txBody>
        </p:sp>
        <p:sp>
          <p:nvSpPr>
            <p:cNvPr id="21525" name="Flussdiagramm: Vordefinierter Prozess 56"/>
            <p:cNvSpPr>
              <a:spLocks noChangeArrowheads="1"/>
            </p:cNvSpPr>
            <p:nvPr>
              <p:custDataLst>
                <p:tags r:id="rId19"/>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21526" name="Flussdiagramm: Vordefinierter Prozess 57"/>
            <p:cNvSpPr>
              <a:spLocks noChangeArrowheads="1"/>
            </p:cNvSpPr>
            <p:nvPr>
              <p:custDataLst>
                <p:tags r:id="rId20"/>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21527" name="Flussdiagramm: Vordefinierter Prozess 58"/>
            <p:cNvSpPr>
              <a:spLocks noChangeArrowheads="1"/>
            </p:cNvSpPr>
            <p:nvPr>
              <p:custDataLst>
                <p:tags r:id="rId21"/>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21528" name="Flussdiagramm: Vordefinierter Prozess 59"/>
            <p:cNvSpPr>
              <a:spLocks noChangeArrowheads="1"/>
            </p:cNvSpPr>
            <p:nvPr>
              <p:custDataLst>
                <p:tags r:id="rId22"/>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21529" name="Flussdiagramm: Vordefinierter Prozess 60"/>
            <p:cNvSpPr>
              <a:spLocks noChangeArrowheads="1"/>
            </p:cNvSpPr>
            <p:nvPr>
              <p:custDataLst>
                <p:tags r:id="rId23"/>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21530" name="Flussdiagramm: Vordefinierter Prozess 61"/>
            <p:cNvSpPr>
              <a:spLocks noChangeArrowheads="1"/>
            </p:cNvSpPr>
            <p:nvPr>
              <p:custDataLst>
                <p:tags r:id="rId24"/>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21531" name="Flussdiagramm: Vordefinierter Prozess 62"/>
            <p:cNvSpPr>
              <a:spLocks noChangeArrowheads="1"/>
            </p:cNvSpPr>
            <p:nvPr>
              <p:custDataLst>
                <p:tags r:id="rId25"/>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21532" name="Flussdiagramm: Vordefinierter Prozess 63"/>
            <p:cNvSpPr>
              <a:spLocks noChangeArrowheads="1"/>
            </p:cNvSpPr>
            <p:nvPr>
              <p:custDataLst>
                <p:tags r:id="rId26"/>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21533" name="Flussdiagramm: Vordefinierter Prozess 64"/>
            <p:cNvSpPr>
              <a:spLocks noChangeArrowheads="1"/>
            </p:cNvSpPr>
            <p:nvPr>
              <p:custDataLst>
                <p:tags r:id="rId27"/>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21534" name="Flussdiagramm: Vordefinierter Prozess 65"/>
            <p:cNvSpPr>
              <a:spLocks noChangeArrowheads="1"/>
            </p:cNvSpPr>
            <p:nvPr>
              <p:custDataLst>
                <p:tags r:id="rId28"/>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pic>
        <p:nvPicPr>
          <p:cNvPr id="21517" name="Picture 31"/>
          <p:cNvPicPr>
            <a:picLocks noChangeAspect="1" noChangeArrowheads="1"/>
          </p:cNvPicPr>
          <p:nvPr>
            <p:custDataLst>
              <p:tags r:id="rId11"/>
            </p:custDataLst>
          </p:nvPr>
        </p:nvPicPr>
        <p:blipFill>
          <a:blip r:embed="rId32" cstate="print"/>
          <a:srcRect/>
          <a:stretch>
            <a:fillRect/>
          </a:stretch>
        </p:blipFill>
        <p:spPr bwMode="auto">
          <a:xfrm>
            <a:off x="450850" y="1717675"/>
            <a:ext cx="3819525" cy="1733550"/>
          </a:xfrm>
          <a:prstGeom prst="rect">
            <a:avLst/>
          </a:prstGeom>
          <a:noFill/>
          <a:ln w="9525">
            <a:noFill/>
            <a:miter lim="800000"/>
            <a:headEnd/>
            <a:tailEnd/>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4099"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4100" name="Grafik 8" descr="BEQIK_FR.png" hidden="1"/>
          <p:cNvPicPr>
            <a:picLocks/>
          </p:cNvPicPr>
          <p:nvPr>
            <p:custDataLst>
              <p:tags r:id="rId4"/>
            </p:custDataLst>
          </p:nvPr>
        </p:nvPicPr>
        <p:blipFill>
          <a:blip r:embed="rId13"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4104"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4105" name="Titel 1"/>
          <p:cNvSpPr>
            <a:spLocks noGrp="1"/>
          </p:cNvSpPr>
          <p:nvPr>
            <p:ph type="title"/>
            <p:custDataLst>
              <p:tags r:id="rId9"/>
            </p:custDataLst>
          </p:nvPr>
        </p:nvSpPr>
        <p:spPr/>
        <p:txBody>
          <a:bodyPr/>
          <a:lstStyle/>
          <a:p>
            <a:r>
              <a:rPr lang="en-US" smtClean="0">
                <a:latin typeface="Bosch Office Sans" pitchFamily="34" charset="0"/>
              </a:rPr>
              <a:t>Generic ASPICE test needs (1/2)</a:t>
            </a:r>
          </a:p>
        </p:txBody>
      </p:sp>
      <p:sp>
        <p:nvSpPr>
          <p:cNvPr id="4106" name="Textplatzhalter 2"/>
          <p:cNvSpPr>
            <a:spLocks noGrp="1"/>
          </p:cNvSpPr>
          <p:nvPr>
            <p:ph type="body" sz="half" idx="1"/>
            <p:custDataLst>
              <p:tags r:id="rId10"/>
            </p:custDataLst>
          </p:nvPr>
        </p:nvSpPr>
        <p:spPr>
          <a:xfrm>
            <a:off x="533400" y="1066800"/>
            <a:ext cx="7766050" cy="4467225"/>
          </a:xfrm>
        </p:spPr>
        <p:txBody>
          <a:bodyPr/>
          <a:lstStyle/>
          <a:p>
            <a:r>
              <a:rPr lang="en-US" sz="1800" smtClean="0">
                <a:latin typeface="Bosch Office Sans" pitchFamily="34" charset="0"/>
              </a:rPr>
              <a:t>Overview</a:t>
            </a:r>
          </a:p>
          <a:p>
            <a:pPr lvl="1"/>
            <a:r>
              <a:rPr lang="en-US" sz="1400" smtClean="0">
                <a:latin typeface="Bosch Office Sans" pitchFamily="34" charset="0"/>
              </a:rPr>
              <a:t>ASPICE test requirements compared against the current SDHCompact approach</a:t>
            </a:r>
          </a:p>
          <a:p>
            <a:pPr lvl="2"/>
            <a:r>
              <a:rPr lang="en-US" sz="1400" smtClean="0">
                <a:latin typeface="Bosch Office Sans" pitchFamily="34" charset="0"/>
              </a:rPr>
              <a:t>ASPICE requirements are partly covered by the SDHCompact</a:t>
            </a:r>
          </a:p>
          <a:p>
            <a:pPr lvl="2"/>
            <a:r>
              <a:rPr lang="en-US" sz="1400" smtClean="0">
                <a:latin typeface="Bosch Office Sans" pitchFamily="34" charset="0"/>
              </a:rPr>
              <a:t>Additional test activities are necessary for a complete test process</a:t>
            </a:r>
          </a:p>
          <a:p>
            <a:pPr lvl="2"/>
            <a:r>
              <a:rPr lang="en-US" sz="1400" smtClean="0">
                <a:latin typeface="Bosch Office Sans" pitchFamily="34" charset="0"/>
              </a:rPr>
              <a:t>The different ASPICE test layers require similar work products</a:t>
            </a:r>
          </a:p>
          <a:p>
            <a:pPr lvl="1"/>
            <a:endParaRPr lang="en-US" sz="1400" smtClean="0">
              <a:latin typeface="Bosch Office Sans" pitchFamily="34" charset="0"/>
            </a:endParaRPr>
          </a:p>
          <a:p>
            <a:pPr lvl="1"/>
            <a:r>
              <a:rPr lang="en-US" sz="1400" smtClean="0">
                <a:latin typeface="Bosch Office Sans" pitchFamily="34" charset="0"/>
              </a:rPr>
              <a:t>Hints:</a:t>
            </a:r>
          </a:p>
          <a:p>
            <a:pPr lvl="2"/>
            <a:r>
              <a:rPr lang="en-US" sz="1400" smtClean="0">
                <a:latin typeface="Bosch Office Sans" pitchFamily="34" charset="0"/>
              </a:rPr>
              <a:t>The overview describe only layer content deviations and not the layer availability itself</a:t>
            </a:r>
          </a:p>
          <a:p>
            <a:pPr lvl="2"/>
            <a:r>
              <a:rPr lang="en-US" sz="1400" smtClean="0">
                <a:latin typeface="Bosch Office Sans" pitchFamily="34" charset="0"/>
              </a:rPr>
              <a:t>The comparison is based on the current BOSCH CC-AS ASPICE interpretation</a:t>
            </a:r>
          </a:p>
          <a:p>
            <a:pPr lvl="1"/>
            <a:endParaRPr lang="en-US" sz="1400" smtClean="0">
              <a:latin typeface="Bosch Office Sans" pitchFamily="34" charset="0"/>
            </a:endParaRPr>
          </a:p>
          <a:p>
            <a:r>
              <a:rPr lang="en-US" sz="1800" smtClean="0">
                <a:latin typeface="Bosch Office Sans" pitchFamily="34" charset="0"/>
              </a:rPr>
              <a:t>ASPICE rules covered by the SDHCompact approach</a:t>
            </a:r>
          </a:p>
          <a:p>
            <a:pPr lvl="1"/>
            <a:r>
              <a:rPr lang="en-US" sz="1400" smtClean="0">
                <a:latin typeface="Bosch Office Sans" pitchFamily="34" charset="0"/>
              </a:rPr>
              <a:t>Test strategy</a:t>
            </a:r>
          </a:p>
          <a:p>
            <a:pPr lvl="2"/>
            <a:r>
              <a:rPr lang="en-US" sz="1400" smtClean="0">
                <a:latin typeface="Bosch Office Sans" pitchFamily="34" charset="0"/>
              </a:rPr>
              <a:t>Define a “test object” verification strategy	ENG.6 BP1; ENG.7 BP2; ENG.8 BP1</a:t>
            </a:r>
          </a:p>
          <a:p>
            <a:pPr lvl="1"/>
            <a:endParaRPr lang="en-US" sz="1400" smtClean="0">
              <a:latin typeface="Bosch Office Sans" pitchFamily="34" charset="0"/>
            </a:endParaRPr>
          </a:p>
          <a:p>
            <a:pPr lvl="1"/>
            <a:r>
              <a:rPr lang="en-US" sz="1400" smtClean="0">
                <a:latin typeface="Bosch Office Sans" pitchFamily="34" charset="0"/>
              </a:rPr>
              <a:t>Test documentation</a:t>
            </a:r>
          </a:p>
          <a:p>
            <a:pPr lvl="2"/>
            <a:r>
              <a:rPr lang="en-US" sz="1400" smtClean="0">
                <a:latin typeface="Bosch Office Sans" pitchFamily="34" charset="0"/>
              </a:rPr>
              <a:t>Develop test specification, including test case  ENG.6 BP5;</a:t>
            </a:r>
          </a:p>
          <a:p>
            <a:pPr lvl="2"/>
            <a:r>
              <a:rPr lang="en-US" sz="1400" smtClean="0">
                <a:latin typeface="Bosch Office Sans" pitchFamily="34" charset="0"/>
              </a:rPr>
              <a:t>Verify “test object” 			ENG.6 BP6; ENG.7 BP5; ENG.8 BP3</a:t>
            </a:r>
          </a:p>
          <a:p>
            <a:pPr lvl="2"/>
            <a:endParaRPr lang="en-US" sz="1400" smtClean="0">
              <a:latin typeface="Bosch Office Sans" pitchFamily="34" charset="0"/>
            </a:endParaRPr>
          </a:p>
          <a:p>
            <a:endParaRPr lang="en-US" sz="1800" smtClean="0">
              <a:latin typeface="Bosch Office Sans" pitchFamily="34" charset="0"/>
            </a:endParaRPr>
          </a:p>
        </p:txBody>
      </p:sp>
      <p:sp>
        <p:nvSpPr>
          <p:cNvPr id="4107" name="Foliennummernplatzhalter 11"/>
          <p:cNvSpPr>
            <a:spLocks noGrp="1"/>
          </p:cNvSpPr>
          <p:nvPr>
            <p:ph type="sldNum" sz="quarter" idx="10"/>
          </p:nvPr>
        </p:nvSpPr>
        <p:spPr>
          <a:noFill/>
        </p:spPr>
        <p:txBody>
          <a:bodyPr/>
          <a:lstStyle/>
          <a:p>
            <a:fld id="{BB0A0AAE-FB99-46B5-A7F2-0D3D2C5E8660}" type="slidenum">
              <a:rPr lang="de-DE"/>
              <a:pPr/>
              <a:t>2</a:t>
            </a:fld>
            <a:endParaRPr lang="de-DE"/>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22531"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22532" name="Grafik 8" descr="BEQIK_FR.png" hidden="1"/>
          <p:cNvPicPr>
            <a:picLocks/>
          </p:cNvPicPr>
          <p:nvPr>
            <p:custDataLst>
              <p:tags r:id="rId4"/>
            </p:custDataLst>
          </p:nvPr>
        </p:nvPicPr>
        <p:blipFill>
          <a:blip r:embed="rId31"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22536"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22537" name="Titel 1"/>
          <p:cNvSpPr>
            <a:spLocks noGrp="1"/>
          </p:cNvSpPr>
          <p:nvPr>
            <p:ph type="title"/>
            <p:custDataLst>
              <p:tags r:id="rId9"/>
            </p:custDataLst>
          </p:nvPr>
        </p:nvSpPr>
        <p:spPr/>
        <p:txBody>
          <a:bodyPr/>
          <a:lstStyle/>
          <a:p>
            <a:r>
              <a:rPr lang="en-US" smtClean="0">
                <a:latin typeface="Bosch Office Sans" pitchFamily="34" charset="0"/>
              </a:rPr>
              <a:t>Component Test (1/7)</a:t>
            </a:r>
          </a:p>
        </p:txBody>
      </p:sp>
      <p:sp>
        <p:nvSpPr>
          <p:cNvPr id="3" name="Textplatzhalter 2"/>
          <p:cNvSpPr>
            <a:spLocks noGrp="1"/>
          </p:cNvSpPr>
          <p:nvPr>
            <p:ph type="body" sz="half" idx="1"/>
            <p:custDataLst>
              <p:tags r:id="rId10"/>
            </p:custDataLst>
          </p:nvPr>
        </p:nvSpPr>
        <p:spPr>
          <a:xfrm>
            <a:off x="533400" y="1066800"/>
            <a:ext cx="7766050" cy="4467225"/>
          </a:xfrm>
        </p:spPr>
        <p:txBody>
          <a:bodyPr/>
          <a:lstStyle/>
          <a:p>
            <a:r>
              <a:rPr lang="en-US" sz="1800" smtClean="0">
                <a:latin typeface="Bosch Office Sans" pitchFamily="34" charset="0"/>
              </a:rPr>
              <a:t>Test purpose:</a:t>
            </a:r>
          </a:p>
          <a:p>
            <a:pPr lvl="1"/>
            <a:r>
              <a:rPr lang="en-US" sz="1400" smtClean="0">
                <a:latin typeface="Bosch Office Sans" pitchFamily="34" charset="0"/>
              </a:rPr>
              <a:t>The component test verify the software implementation against the software requirements and design decisions given in the SWRS, SD document, and UML diagram</a:t>
            </a:r>
          </a:p>
          <a:p>
            <a:pPr lvl="1"/>
            <a:endParaRPr lang="en-US" sz="1400" smtClean="0">
              <a:latin typeface="Bosch Office Sans" pitchFamily="34" charset="0"/>
            </a:endParaRPr>
          </a:p>
          <a:p>
            <a:r>
              <a:rPr lang="en-US" sz="1800" smtClean="0">
                <a:latin typeface="Bosch Office Sans" pitchFamily="34" charset="0"/>
              </a:rPr>
              <a:t>Test goals</a:t>
            </a:r>
          </a:p>
          <a:p>
            <a:pPr lvl="1"/>
            <a:r>
              <a:rPr lang="en-US" sz="1400" smtClean="0">
                <a:latin typeface="Bosch Office Sans" pitchFamily="34" charset="0"/>
              </a:rPr>
              <a:t>The component test verification purpose is satisfied if the test goal of 100% functional coverage is reached by the following test activities:</a:t>
            </a:r>
          </a:p>
          <a:p>
            <a:pPr lvl="2"/>
            <a:r>
              <a:rPr lang="en-GB" sz="1400" smtClean="0">
                <a:latin typeface="Bosch Office Sans" pitchFamily="34" charset="0"/>
              </a:rPr>
              <a:t>100% SWRS coverage </a:t>
            </a:r>
            <a:r>
              <a:rPr lang="en-US" sz="1400" smtClean="0">
                <a:latin typeface="Bosch Office Sans" pitchFamily="34" charset="0"/>
              </a:rPr>
              <a:t>	</a:t>
            </a:r>
            <a:r>
              <a:rPr lang="en-US" sz="1400" smtClean="0">
                <a:latin typeface="Bosch Office Sans" pitchFamily="34" charset="0"/>
                <a:sym typeface="Wingdings" pitchFamily="2" charset="2"/>
              </a:rPr>
              <a:t>      requirement </a:t>
            </a:r>
            <a:r>
              <a:rPr lang="en-US" sz="1400" smtClean="0">
                <a:latin typeface="Bosch Office Sans" pitchFamily="34" charset="0"/>
              </a:rPr>
              <a:t>coverage </a:t>
            </a:r>
          </a:p>
          <a:p>
            <a:pPr lvl="2"/>
            <a:r>
              <a:rPr lang="en-GB" sz="1400" smtClean="0">
                <a:latin typeface="Bosch Office Sans" pitchFamily="34" charset="0"/>
              </a:rPr>
              <a:t>100% output coverage</a:t>
            </a:r>
            <a:r>
              <a:rPr lang="en-US" sz="1400" smtClean="0">
                <a:latin typeface="Bosch Office Sans" pitchFamily="34" charset="0"/>
              </a:rPr>
              <a:t>		</a:t>
            </a:r>
            <a:r>
              <a:rPr lang="en-US" sz="1400" smtClean="0">
                <a:latin typeface="Bosch Office Sans" pitchFamily="34" charset="0"/>
                <a:sym typeface="Wingdings" pitchFamily="2" charset="2"/>
              </a:rPr>
              <a:t>      interface coverage</a:t>
            </a:r>
            <a:endParaRPr lang="en-GB" sz="1400" smtClean="0">
              <a:latin typeface="Bosch Office Sans" pitchFamily="34" charset="0"/>
            </a:endParaRPr>
          </a:p>
          <a:p>
            <a:pPr lvl="2"/>
            <a:endParaRPr lang="en-US" sz="1400" smtClean="0">
              <a:latin typeface="Bosch Office Sans" pitchFamily="34" charset="0"/>
              <a:sym typeface="Wingdings" pitchFamily="2" charset="2"/>
            </a:endParaRPr>
          </a:p>
          <a:p>
            <a:pPr lvl="1"/>
            <a:r>
              <a:rPr lang="en-US" sz="1400" smtClean="0">
                <a:latin typeface="Bosch Office Sans" pitchFamily="34" charset="0"/>
                <a:sym typeface="Wingdings" pitchFamily="2" charset="2"/>
              </a:rPr>
              <a:t>Hint: SWRS requirements could also be covered in some cases via Unit test. See document coverage slides</a:t>
            </a:r>
          </a:p>
          <a:p>
            <a:pPr lvl="1"/>
            <a:endParaRPr lang="en-US" sz="1400" smtClean="0">
              <a:latin typeface="Bosch Office Sans" pitchFamily="34" charset="0"/>
              <a:sym typeface="Wingdings" pitchFamily="2" charset="2"/>
            </a:endParaRPr>
          </a:p>
          <a:p>
            <a:r>
              <a:rPr lang="en-US" sz="1800" smtClean="0">
                <a:latin typeface="Bosch Office Sans" pitchFamily="34" charset="0"/>
              </a:rPr>
              <a:t>Test start and end criteria</a:t>
            </a:r>
          </a:p>
          <a:p>
            <a:pPr lvl="1"/>
            <a:r>
              <a:rPr lang="en-US" sz="1400" smtClean="0">
                <a:latin typeface="Bosch Office Sans" pitchFamily="34" charset="0"/>
              </a:rPr>
              <a:t>Start criteria</a:t>
            </a:r>
          </a:p>
          <a:p>
            <a:pPr lvl="2"/>
            <a:r>
              <a:rPr lang="en-US" sz="1400" smtClean="0">
                <a:latin typeface="Bosch Office Sans" pitchFamily="34" charset="0"/>
              </a:rPr>
              <a:t>Unit test end criteria are reached</a:t>
            </a:r>
          </a:p>
          <a:p>
            <a:pPr lvl="2"/>
            <a:r>
              <a:rPr lang="en-US" sz="1400" smtClean="0">
                <a:latin typeface="Bosch Office Sans" pitchFamily="34" charset="0"/>
              </a:rPr>
              <a:t>UML, SD, and SWRS documents are available</a:t>
            </a:r>
            <a:endParaRPr lang="en-US" sz="1000" smtClean="0">
              <a:latin typeface="Bosch Office Sans" pitchFamily="34" charset="0"/>
              <a:sym typeface="Wingdings" pitchFamily="2" charset="2"/>
            </a:endParaRPr>
          </a:p>
        </p:txBody>
      </p:sp>
      <p:grpSp>
        <p:nvGrpSpPr>
          <p:cNvPr id="22539" name="Gruppieren 30"/>
          <p:cNvGrpSpPr>
            <a:grpSpLocks noChangeAspect="1"/>
          </p:cNvGrpSpPr>
          <p:nvPr/>
        </p:nvGrpSpPr>
        <p:grpSpPr bwMode="auto">
          <a:xfrm>
            <a:off x="6480175" y="144463"/>
            <a:ext cx="1897063" cy="981075"/>
            <a:chOff x="114472" y="1213892"/>
            <a:chExt cx="8353665" cy="4320432"/>
          </a:xfrm>
        </p:grpSpPr>
        <p:sp>
          <p:nvSpPr>
            <p:cNvPr id="22542" name="Line 37"/>
            <p:cNvSpPr>
              <a:spLocks noChangeShapeType="1"/>
            </p:cNvSpPr>
            <p:nvPr>
              <p:custDataLst>
                <p:tags r:id="rId12"/>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22543" name="Line 37_"/>
            <p:cNvSpPr>
              <a:spLocks noChangeShapeType="1"/>
            </p:cNvSpPr>
            <p:nvPr>
              <p:custDataLst>
                <p:tags r:id="rId13"/>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22544" name="Flussdiagramm: Vordefinierter Prozess 33"/>
            <p:cNvSpPr>
              <a:spLocks noChangeArrowheads="1"/>
            </p:cNvSpPr>
            <p:nvPr>
              <p:custDataLst>
                <p:tags r:id="rId14"/>
              </p:custDataLst>
            </p:nvPr>
          </p:nvSpPr>
          <p:spPr bwMode="auto">
            <a:xfrm>
              <a:off x="4584556"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22545" name="Flussdiagramm: Vordefinierter Prozess 34"/>
            <p:cNvSpPr>
              <a:spLocks noChangeArrowheads="1"/>
            </p:cNvSpPr>
            <p:nvPr>
              <p:custDataLst>
                <p:tags r:id="rId15"/>
              </p:custDataLst>
            </p:nvPr>
          </p:nvSpPr>
          <p:spPr bwMode="auto">
            <a:xfrm>
              <a:off x="4872588" y="4598268"/>
              <a:ext cx="1800000" cy="432000"/>
            </a:xfrm>
            <a:prstGeom prst="flowChartPredefinedProcess">
              <a:avLst/>
            </a:prstGeom>
            <a:solidFill>
              <a:srgbClr val="FFCC00"/>
            </a:solidFill>
            <a:ln w="9525">
              <a:solidFill>
                <a:srgbClr val="FFCC00"/>
              </a:solidFill>
              <a:round/>
              <a:headEnd/>
              <a:tailEnd/>
            </a:ln>
          </p:spPr>
          <p:txBody>
            <a:bodyPr wrap="none" anchor="ctr"/>
            <a:lstStyle/>
            <a:p>
              <a:pPr algn="ctr" eaLnBrk="0" hangingPunct="0"/>
              <a:endParaRPr lang="en-US" sz="1200"/>
            </a:p>
          </p:txBody>
        </p:sp>
        <p:sp>
          <p:nvSpPr>
            <p:cNvPr id="22546" name="Flussdiagramm: Vordefinierter Prozess 35"/>
            <p:cNvSpPr>
              <a:spLocks noChangeArrowheads="1"/>
            </p:cNvSpPr>
            <p:nvPr>
              <p:custDataLst>
                <p:tags r:id="rId16"/>
              </p:custDataLst>
            </p:nvPr>
          </p:nvSpPr>
          <p:spPr bwMode="auto">
            <a:xfrm>
              <a:off x="516062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22547" name="Flussdiagramm: Vordefinierter Prozess 36"/>
            <p:cNvSpPr>
              <a:spLocks noChangeArrowheads="1"/>
            </p:cNvSpPr>
            <p:nvPr>
              <p:custDataLst>
                <p:tags r:id="rId17"/>
              </p:custDataLst>
            </p:nvPr>
          </p:nvSpPr>
          <p:spPr bwMode="auto">
            <a:xfrm>
              <a:off x="5448852" y="3564310"/>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22548" name="Flussdiagramm: Vordefinierter Prozess 37"/>
            <p:cNvSpPr>
              <a:spLocks noChangeArrowheads="1"/>
            </p:cNvSpPr>
            <p:nvPr>
              <p:custDataLst>
                <p:tags r:id="rId18"/>
              </p:custDataLst>
            </p:nvPr>
          </p:nvSpPr>
          <p:spPr bwMode="auto">
            <a:xfrm>
              <a:off x="6049188" y="2726060"/>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US" sz="1200"/>
            </a:p>
          </p:txBody>
        </p:sp>
        <p:sp>
          <p:nvSpPr>
            <p:cNvPr id="22549" name="Flussdiagramm: Vordefinierter Prozess 38"/>
            <p:cNvSpPr>
              <a:spLocks noChangeArrowheads="1"/>
            </p:cNvSpPr>
            <p:nvPr>
              <p:custDataLst>
                <p:tags r:id="rId19"/>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22550" name="Flussdiagramm: Vordefinierter Prozess 39"/>
            <p:cNvSpPr>
              <a:spLocks noChangeArrowheads="1"/>
            </p:cNvSpPr>
            <p:nvPr>
              <p:custDataLst>
                <p:tags r:id="rId20"/>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22551" name="Flussdiagramm: Vordefinierter Prozess 40"/>
            <p:cNvSpPr>
              <a:spLocks noChangeArrowheads="1"/>
            </p:cNvSpPr>
            <p:nvPr>
              <p:custDataLst>
                <p:tags r:id="rId21"/>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22552" name="Flussdiagramm: Vordefinierter Prozess 41"/>
            <p:cNvSpPr>
              <a:spLocks noChangeArrowheads="1"/>
            </p:cNvSpPr>
            <p:nvPr>
              <p:custDataLst>
                <p:tags r:id="rId22"/>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22553" name="Flussdiagramm: Vordefinierter Prozess 42"/>
            <p:cNvSpPr>
              <a:spLocks noChangeArrowheads="1"/>
            </p:cNvSpPr>
            <p:nvPr>
              <p:custDataLst>
                <p:tags r:id="rId23"/>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22554" name="Flussdiagramm: Vordefinierter Prozess 43"/>
            <p:cNvSpPr>
              <a:spLocks noChangeArrowheads="1"/>
            </p:cNvSpPr>
            <p:nvPr>
              <p:custDataLst>
                <p:tags r:id="rId24"/>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22555" name="Flussdiagramm: Vordefinierter Prozess 44"/>
            <p:cNvSpPr>
              <a:spLocks noChangeArrowheads="1"/>
            </p:cNvSpPr>
            <p:nvPr>
              <p:custDataLst>
                <p:tags r:id="rId25"/>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22556" name="Flussdiagramm: Vordefinierter Prozess 45"/>
            <p:cNvSpPr>
              <a:spLocks noChangeArrowheads="1"/>
            </p:cNvSpPr>
            <p:nvPr>
              <p:custDataLst>
                <p:tags r:id="rId26"/>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22557" name="Flussdiagramm: Vordefinierter Prozess 46"/>
            <p:cNvSpPr>
              <a:spLocks noChangeArrowheads="1"/>
            </p:cNvSpPr>
            <p:nvPr>
              <p:custDataLst>
                <p:tags r:id="rId27"/>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22558" name="Flussdiagramm: Vordefinierter Prozess 47"/>
            <p:cNvSpPr>
              <a:spLocks noChangeArrowheads="1"/>
            </p:cNvSpPr>
            <p:nvPr>
              <p:custDataLst>
                <p:tags r:id="rId28"/>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
        <p:nvSpPr>
          <p:cNvPr id="49" name="Textplatzhalter 2_"/>
          <p:cNvSpPr>
            <a:spLocks noGrp="1"/>
          </p:cNvSpPr>
          <p:nvPr>
            <p:ph type="body" sz="half" idx="1"/>
            <p:custDataLst>
              <p:tags r:id="rId11"/>
            </p:custDataLst>
          </p:nvPr>
        </p:nvSpPr>
        <p:spPr>
          <a:xfrm>
            <a:off x="4987925" y="4310063"/>
            <a:ext cx="3240088" cy="1731962"/>
          </a:xfrm>
        </p:spPr>
        <p:txBody>
          <a:bodyPr/>
          <a:lstStyle/>
          <a:p>
            <a:endParaRPr lang="en-US" sz="1400" smtClean="0">
              <a:latin typeface="Bosch Office Sans" pitchFamily="34" charset="0"/>
            </a:endParaRPr>
          </a:p>
          <a:p>
            <a:pPr lvl="1"/>
            <a:r>
              <a:rPr lang="en-US" sz="1400" smtClean="0">
                <a:latin typeface="Bosch Office Sans" pitchFamily="34" charset="0"/>
              </a:rPr>
              <a:t>End criteria</a:t>
            </a:r>
          </a:p>
          <a:p>
            <a:pPr lvl="2"/>
            <a:r>
              <a:rPr lang="de-DE" sz="1400" smtClean="0">
                <a:latin typeface="Bosch Office Sans" pitchFamily="34" charset="0"/>
              </a:rPr>
              <a:t>Tests are passed for 95% of the test cases</a:t>
            </a:r>
          </a:p>
          <a:p>
            <a:pPr lvl="2"/>
            <a:r>
              <a:rPr lang="de-DE" sz="1400" smtClean="0">
                <a:latin typeface="Bosch Office Sans" pitchFamily="34" charset="0"/>
              </a:rPr>
              <a:t>Deviation are addressed</a:t>
            </a:r>
          </a:p>
          <a:p>
            <a:pPr lvl="1">
              <a:buFont typeface="Wingdings" pitchFamily="2" charset="2"/>
              <a:buNone/>
            </a:pPr>
            <a:endParaRPr lang="de-DE" sz="1400" smtClean="0">
              <a:latin typeface="Bosch Office Sans" pitchFamily="34" charset="0"/>
            </a:endParaRPr>
          </a:p>
          <a:p>
            <a:pPr lvl="2"/>
            <a:endParaRPr lang="en-US" sz="1400" smtClean="0">
              <a:latin typeface="Bosch Office Sans" pitchFamily="34" charset="0"/>
            </a:endParaRPr>
          </a:p>
          <a:p>
            <a:pPr lvl="2"/>
            <a:endParaRPr lang="en-US" sz="1000" smtClean="0">
              <a:latin typeface="Bosch Office Sans" pitchFamily="34" charset="0"/>
              <a:sym typeface="Wingdings" pitchFamily="2" charset="2"/>
            </a:endParaRPr>
          </a:p>
        </p:txBody>
      </p:sp>
      <p:sp>
        <p:nvSpPr>
          <p:cNvPr id="22541" name="Foliennummernplatzhalter 30"/>
          <p:cNvSpPr>
            <a:spLocks noGrp="1"/>
          </p:cNvSpPr>
          <p:nvPr>
            <p:ph type="sldNum" sz="quarter" idx="10"/>
          </p:nvPr>
        </p:nvSpPr>
        <p:spPr>
          <a:noFill/>
        </p:spPr>
        <p:txBody>
          <a:bodyPr/>
          <a:lstStyle/>
          <a:p>
            <a:fld id="{AC32F171-0968-4E6A-90F7-FC7BC993017F}" type="slidenum">
              <a:rPr lang="de-DE"/>
              <a:pPr/>
              <a:t>20</a:t>
            </a:fld>
            <a:endParaRPr lang="de-DE"/>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23555"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23556" name="Grafik 8" descr="BEQIK_FR.png" hidden="1"/>
          <p:cNvPicPr>
            <a:picLocks/>
          </p:cNvPicPr>
          <p:nvPr>
            <p:custDataLst>
              <p:tags r:id="rId4"/>
            </p:custDataLst>
          </p:nvPr>
        </p:nvPicPr>
        <p:blipFill>
          <a:blip r:embed="rId30"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23560"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23561" name="Titel 1"/>
          <p:cNvSpPr>
            <a:spLocks noGrp="1"/>
          </p:cNvSpPr>
          <p:nvPr>
            <p:ph type="title"/>
            <p:custDataLst>
              <p:tags r:id="rId9"/>
            </p:custDataLst>
          </p:nvPr>
        </p:nvSpPr>
        <p:spPr/>
        <p:txBody>
          <a:bodyPr/>
          <a:lstStyle/>
          <a:p>
            <a:r>
              <a:rPr lang="en-US" smtClean="0">
                <a:latin typeface="Bosch Office Sans" pitchFamily="34" charset="0"/>
              </a:rPr>
              <a:t>Component Test (2/7)</a:t>
            </a:r>
          </a:p>
        </p:txBody>
      </p:sp>
      <p:sp>
        <p:nvSpPr>
          <p:cNvPr id="23562" name="Textplatzhalter 2"/>
          <p:cNvSpPr>
            <a:spLocks noGrp="1"/>
          </p:cNvSpPr>
          <p:nvPr>
            <p:ph type="body" sz="half" idx="1"/>
            <p:custDataLst>
              <p:tags r:id="rId10"/>
            </p:custDataLst>
          </p:nvPr>
        </p:nvSpPr>
        <p:spPr>
          <a:xfrm>
            <a:off x="533400" y="1066800"/>
            <a:ext cx="7766050" cy="4467225"/>
          </a:xfrm>
        </p:spPr>
        <p:txBody>
          <a:bodyPr/>
          <a:lstStyle/>
          <a:p>
            <a:r>
              <a:rPr lang="en-US" sz="1800" smtClean="0">
                <a:latin typeface="Bosch Office Sans" pitchFamily="34" charset="0"/>
              </a:rPr>
              <a:t>Test coverage definition (1/2)</a:t>
            </a:r>
          </a:p>
          <a:p>
            <a:pPr lvl="1"/>
            <a:r>
              <a:rPr lang="en-GB" sz="1400" smtClean="0">
                <a:latin typeface="Bosch Office Sans" pitchFamily="34" charset="0"/>
              </a:rPr>
              <a:t>SWRS coverage </a:t>
            </a:r>
          </a:p>
          <a:p>
            <a:pPr lvl="2"/>
            <a:r>
              <a:rPr lang="en-US" sz="1400" smtClean="0">
                <a:latin typeface="Bosch Office Sans" pitchFamily="34" charset="0"/>
              </a:rPr>
              <a:t>When</a:t>
            </a:r>
          </a:p>
          <a:p>
            <a:pPr lvl="3"/>
            <a:r>
              <a:rPr lang="en-US" sz="1400" smtClean="0">
                <a:latin typeface="Bosch Office Sans" pitchFamily="34" charset="0"/>
              </a:rPr>
              <a:t>The SWRS coverage is reached if all requirements are linked to a specific test case derived from the SWRS document. </a:t>
            </a:r>
          </a:p>
          <a:p>
            <a:pPr lvl="2"/>
            <a:r>
              <a:rPr lang="en-US" sz="1400" smtClean="0">
                <a:latin typeface="Bosch Office Sans" pitchFamily="34" charset="0"/>
              </a:rPr>
              <a:t>What</a:t>
            </a:r>
          </a:p>
          <a:p>
            <a:pPr lvl="3"/>
            <a:r>
              <a:rPr lang="en-US" sz="1400" smtClean="0">
                <a:latin typeface="Bosch Office Sans" pitchFamily="34" charset="0"/>
              </a:rPr>
              <a:t>All testable SWRS elements which describe testable SW requirements. Out of this sum a </a:t>
            </a:r>
            <a:r>
              <a:rPr lang="en-GB" sz="1400" smtClean="0">
                <a:latin typeface="Bosch Office Sans" pitchFamily="34" charset="0"/>
              </a:rPr>
              <a:t>SWRS element which is implemented by only one SW unit (“realizing SW item”) is verified by the unit test and does not need to be tested again on component level.</a:t>
            </a:r>
          </a:p>
          <a:p>
            <a:pPr lvl="2"/>
            <a:r>
              <a:rPr lang="en-GB" sz="1600" smtClean="0">
                <a:latin typeface="Bosch Office Sans" pitchFamily="34" charset="0"/>
              </a:rPr>
              <a:t> </a:t>
            </a:r>
            <a:r>
              <a:rPr lang="en-US" sz="1600" smtClean="0">
                <a:latin typeface="Bosch Office Sans" pitchFamily="34" charset="0"/>
              </a:rPr>
              <a:t>Who</a:t>
            </a:r>
          </a:p>
          <a:p>
            <a:pPr lvl="3"/>
            <a:r>
              <a:rPr lang="en-US" sz="1400" smtClean="0">
                <a:latin typeface="Bosch Office Sans" pitchFamily="34" charset="0"/>
              </a:rPr>
              <a:t>The component test is done by the CT Tester in the required simulation environment e.g. ATT for ASCET components. The test results document the software behavior and deviation between the simulation and test specification. The results are stored in the CM tool e.g. TCM.</a:t>
            </a:r>
          </a:p>
          <a:p>
            <a:pPr lvl="2"/>
            <a:endParaRPr lang="en-US" sz="1400" smtClean="0">
              <a:latin typeface="Bosch Office Sans" pitchFamily="34" charset="0"/>
            </a:endParaRPr>
          </a:p>
        </p:txBody>
      </p:sp>
      <p:sp>
        <p:nvSpPr>
          <p:cNvPr id="23563" name="Foliennummernplatzhalter 29"/>
          <p:cNvSpPr>
            <a:spLocks noGrp="1"/>
          </p:cNvSpPr>
          <p:nvPr>
            <p:ph type="sldNum" sz="quarter" idx="10"/>
          </p:nvPr>
        </p:nvSpPr>
        <p:spPr>
          <a:noFill/>
        </p:spPr>
        <p:txBody>
          <a:bodyPr/>
          <a:lstStyle/>
          <a:p>
            <a:fld id="{CCF9760F-7C95-4C0E-A8E6-C895BBAF444C}" type="slidenum">
              <a:rPr lang="de-DE"/>
              <a:pPr/>
              <a:t>21</a:t>
            </a:fld>
            <a:endParaRPr lang="de-DE"/>
          </a:p>
        </p:txBody>
      </p:sp>
      <p:grpSp>
        <p:nvGrpSpPr>
          <p:cNvPr id="23564" name="Gruppieren 30"/>
          <p:cNvGrpSpPr>
            <a:grpSpLocks noChangeAspect="1"/>
          </p:cNvGrpSpPr>
          <p:nvPr/>
        </p:nvGrpSpPr>
        <p:grpSpPr bwMode="auto">
          <a:xfrm>
            <a:off x="6480175" y="144463"/>
            <a:ext cx="1897063" cy="981075"/>
            <a:chOff x="114472" y="1213892"/>
            <a:chExt cx="8353665" cy="4320432"/>
          </a:xfrm>
        </p:grpSpPr>
        <p:sp>
          <p:nvSpPr>
            <p:cNvPr id="23565" name="Line 37"/>
            <p:cNvSpPr>
              <a:spLocks noChangeShapeType="1"/>
            </p:cNvSpPr>
            <p:nvPr>
              <p:custDataLst>
                <p:tags r:id="rId11"/>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23566" name="Line 37_"/>
            <p:cNvSpPr>
              <a:spLocks noChangeShapeType="1"/>
            </p:cNvSpPr>
            <p:nvPr>
              <p:custDataLst>
                <p:tags r:id="rId12"/>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23567" name="Flussdiagramm: Vordefinierter Prozess 33"/>
            <p:cNvSpPr>
              <a:spLocks noChangeArrowheads="1"/>
            </p:cNvSpPr>
            <p:nvPr>
              <p:custDataLst>
                <p:tags r:id="rId13"/>
              </p:custDataLst>
            </p:nvPr>
          </p:nvSpPr>
          <p:spPr bwMode="auto">
            <a:xfrm>
              <a:off x="4584556"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23568" name="Flussdiagramm: Vordefinierter Prozess 34"/>
            <p:cNvSpPr>
              <a:spLocks noChangeArrowheads="1"/>
            </p:cNvSpPr>
            <p:nvPr>
              <p:custDataLst>
                <p:tags r:id="rId14"/>
              </p:custDataLst>
            </p:nvPr>
          </p:nvSpPr>
          <p:spPr bwMode="auto">
            <a:xfrm>
              <a:off x="4872588" y="4598268"/>
              <a:ext cx="1800000" cy="432000"/>
            </a:xfrm>
            <a:prstGeom prst="flowChartPredefinedProcess">
              <a:avLst/>
            </a:prstGeom>
            <a:solidFill>
              <a:srgbClr val="FFCC00"/>
            </a:solidFill>
            <a:ln w="9525">
              <a:solidFill>
                <a:srgbClr val="FFCC00"/>
              </a:solidFill>
              <a:round/>
              <a:headEnd/>
              <a:tailEnd/>
            </a:ln>
          </p:spPr>
          <p:txBody>
            <a:bodyPr wrap="none" anchor="ctr"/>
            <a:lstStyle/>
            <a:p>
              <a:pPr algn="ctr" eaLnBrk="0" hangingPunct="0"/>
              <a:endParaRPr lang="en-US" sz="1200"/>
            </a:p>
          </p:txBody>
        </p:sp>
        <p:sp>
          <p:nvSpPr>
            <p:cNvPr id="23569" name="Flussdiagramm: Vordefinierter Prozess 35"/>
            <p:cNvSpPr>
              <a:spLocks noChangeArrowheads="1"/>
            </p:cNvSpPr>
            <p:nvPr>
              <p:custDataLst>
                <p:tags r:id="rId15"/>
              </p:custDataLst>
            </p:nvPr>
          </p:nvSpPr>
          <p:spPr bwMode="auto">
            <a:xfrm>
              <a:off x="516062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23570" name="Flussdiagramm: Vordefinierter Prozess 36"/>
            <p:cNvSpPr>
              <a:spLocks noChangeArrowheads="1"/>
            </p:cNvSpPr>
            <p:nvPr>
              <p:custDataLst>
                <p:tags r:id="rId16"/>
              </p:custDataLst>
            </p:nvPr>
          </p:nvSpPr>
          <p:spPr bwMode="auto">
            <a:xfrm>
              <a:off x="5448852" y="3564310"/>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23571" name="Flussdiagramm: Vordefinierter Prozess 37"/>
            <p:cNvSpPr>
              <a:spLocks noChangeArrowheads="1"/>
            </p:cNvSpPr>
            <p:nvPr>
              <p:custDataLst>
                <p:tags r:id="rId17"/>
              </p:custDataLst>
            </p:nvPr>
          </p:nvSpPr>
          <p:spPr bwMode="auto">
            <a:xfrm>
              <a:off x="6049188" y="2726060"/>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US" sz="1200"/>
            </a:p>
          </p:txBody>
        </p:sp>
        <p:sp>
          <p:nvSpPr>
            <p:cNvPr id="23572" name="Flussdiagramm: Vordefinierter Prozess 38"/>
            <p:cNvSpPr>
              <a:spLocks noChangeArrowheads="1"/>
            </p:cNvSpPr>
            <p:nvPr>
              <p:custDataLst>
                <p:tags r:id="rId18"/>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23573" name="Flussdiagramm: Vordefinierter Prozess 39"/>
            <p:cNvSpPr>
              <a:spLocks noChangeArrowheads="1"/>
            </p:cNvSpPr>
            <p:nvPr>
              <p:custDataLst>
                <p:tags r:id="rId19"/>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23574" name="Flussdiagramm: Vordefinierter Prozess 40"/>
            <p:cNvSpPr>
              <a:spLocks noChangeArrowheads="1"/>
            </p:cNvSpPr>
            <p:nvPr>
              <p:custDataLst>
                <p:tags r:id="rId20"/>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23575" name="Flussdiagramm: Vordefinierter Prozess 41"/>
            <p:cNvSpPr>
              <a:spLocks noChangeArrowheads="1"/>
            </p:cNvSpPr>
            <p:nvPr>
              <p:custDataLst>
                <p:tags r:id="rId21"/>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23576" name="Flussdiagramm: Vordefinierter Prozess 42"/>
            <p:cNvSpPr>
              <a:spLocks noChangeArrowheads="1"/>
            </p:cNvSpPr>
            <p:nvPr>
              <p:custDataLst>
                <p:tags r:id="rId22"/>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23577" name="Flussdiagramm: Vordefinierter Prozess 43"/>
            <p:cNvSpPr>
              <a:spLocks noChangeArrowheads="1"/>
            </p:cNvSpPr>
            <p:nvPr>
              <p:custDataLst>
                <p:tags r:id="rId23"/>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23578" name="Flussdiagramm: Vordefinierter Prozess 44"/>
            <p:cNvSpPr>
              <a:spLocks noChangeArrowheads="1"/>
            </p:cNvSpPr>
            <p:nvPr>
              <p:custDataLst>
                <p:tags r:id="rId24"/>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23579" name="Flussdiagramm: Vordefinierter Prozess 45"/>
            <p:cNvSpPr>
              <a:spLocks noChangeArrowheads="1"/>
            </p:cNvSpPr>
            <p:nvPr>
              <p:custDataLst>
                <p:tags r:id="rId25"/>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23580" name="Flussdiagramm: Vordefinierter Prozess 46"/>
            <p:cNvSpPr>
              <a:spLocks noChangeArrowheads="1"/>
            </p:cNvSpPr>
            <p:nvPr>
              <p:custDataLst>
                <p:tags r:id="rId26"/>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23581" name="Flussdiagramm: Vordefinierter Prozess 47"/>
            <p:cNvSpPr>
              <a:spLocks noChangeArrowheads="1"/>
            </p:cNvSpPr>
            <p:nvPr>
              <p:custDataLst>
                <p:tags r:id="rId27"/>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24579"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24580" name="Grafik 8" descr="BEQIK_FR.png" hidden="1"/>
          <p:cNvPicPr>
            <a:picLocks/>
          </p:cNvPicPr>
          <p:nvPr>
            <p:custDataLst>
              <p:tags r:id="rId4"/>
            </p:custDataLst>
          </p:nvPr>
        </p:nvPicPr>
        <p:blipFill>
          <a:blip r:embed="rId30"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24584"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24585" name="Titel 1"/>
          <p:cNvSpPr>
            <a:spLocks noGrp="1"/>
          </p:cNvSpPr>
          <p:nvPr>
            <p:ph type="title"/>
            <p:custDataLst>
              <p:tags r:id="rId9"/>
            </p:custDataLst>
          </p:nvPr>
        </p:nvSpPr>
        <p:spPr/>
        <p:txBody>
          <a:bodyPr/>
          <a:lstStyle/>
          <a:p>
            <a:r>
              <a:rPr lang="en-US" smtClean="0">
                <a:latin typeface="Bosch Office Sans" pitchFamily="34" charset="0"/>
              </a:rPr>
              <a:t>Component Test (3/7)</a:t>
            </a:r>
          </a:p>
        </p:txBody>
      </p:sp>
      <p:sp>
        <p:nvSpPr>
          <p:cNvPr id="24586" name="Textplatzhalter 2"/>
          <p:cNvSpPr>
            <a:spLocks noGrp="1"/>
          </p:cNvSpPr>
          <p:nvPr>
            <p:ph type="body" sz="half" idx="1"/>
            <p:custDataLst>
              <p:tags r:id="rId10"/>
            </p:custDataLst>
          </p:nvPr>
        </p:nvSpPr>
        <p:spPr>
          <a:xfrm>
            <a:off x="533400" y="1066800"/>
            <a:ext cx="7766050" cy="4467225"/>
          </a:xfrm>
        </p:spPr>
        <p:txBody>
          <a:bodyPr/>
          <a:lstStyle/>
          <a:p>
            <a:r>
              <a:rPr lang="en-US" sz="1800" smtClean="0">
                <a:latin typeface="Bosch Office Sans" pitchFamily="34" charset="0"/>
              </a:rPr>
              <a:t>Test coverage definition (2/2)</a:t>
            </a:r>
          </a:p>
          <a:p>
            <a:pPr lvl="1"/>
            <a:r>
              <a:rPr lang="en-GB" sz="1400" smtClean="0">
                <a:latin typeface="Bosch Office Sans" pitchFamily="34" charset="0"/>
              </a:rPr>
              <a:t>Component output coverage</a:t>
            </a:r>
            <a:endParaRPr lang="en-US" sz="1400" smtClean="0">
              <a:latin typeface="Bosch Office Sans" pitchFamily="34" charset="0"/>
            </a:endParaRPr>
          </a:p>
          <a:p>
            <a:pPr lvl="2"/>
            <a:r>
              <a:rPr lang="en-US" sz="1400" smtClean="0">
                <a:latin typeface="Bosch Office Sans" pitchFamily="34" charset="0"/>
              </a:rPr>
              <a:t>When</a:t>
            </a:r>
          </a:p>
          <a:p>
            <a:pPr lvl="3"/>
            <a:r>
              <a:rPr lang="en-US" sz="1400" smtClean="0">
                <a:latin typeface="Bosch Office Sans" pitchFamily="34" charset="0"/>
              </a:rPr>
              <a:t>The component output coverage is reached if each component output is covered by a specific test case derived from the SWRS test cases. In cases if the sum of SWRS requirements which are tested on the component level do not cover all outputs with a specific test case the SD content is used to reached the 100% output coverage.</a:t>
            </a:r>
          </a:p>
          <a:p>
            <a:pPr lvl="2"/>
            <a:r>
              <a:rPr lang="en-US" sz="1400" smtClean="0">
                <a:latin typeface="Bosch Office Sans" pitchFamily="34" charset="0"/>
              </a:rPr>
              <a:t>What</a:t>
            </a:r>
          </a:p>
          <a:p>
            <a:pPr lvl="3"/>
            <a:r>
              <a:rPr lang="en-US" sz="1400" smtClean="0">
                <a:latin typeface="Bosch Office Sans" pitchFamily="34" charset="0"/>
              </a:rPr>
              <a:t>All outputs of the component are covered by a specific test case. The test case include all necessary input manipulation to get a expected result at this component output.</a:t>
            </a:r>
          </a:p>
          <a:p>
            <a:pPr lvl="2"/>
            <a:r>
              <a:rPr lang="en-US" sz="1400" smtClean="0">
                <a:latin typeface="Bosch Office Sans" pitchFamily="34" charset="0"/>
              </a:rPr>
              <a:t>Who</a:t>
            </a:r>
          </a:p>
          <a:p>
            <a:pPr lvl="3"/>
            <a:r>
              <a:rPr lang="en-US" sz="1400" smtClean="0">
                <a:latin typeface="Bosch Office Sans" pitchFamily="34" charset="0"/>
              </a:rPr>
              <a:t>The component coverage test is done by the CT Tester in the required simulation environment e.g. ATT for ASCET components. The test results document the software behavior and deviation between the simulation and test specification. The results are stored in the CM tool e.g. TCM.</a:t>
            </a:r>
          </a:p>
          <a:p>
            <a:pPr lvl="2"/>
            <a:endParaRPr lang="en-US" sz="1400" smtClean="0">
              <a:latin typeface="Bosch Office Sans" pitchFamily="34" charset="0"/>
            </a:endParaRPr>
          </a:p>
          <a:p>
            <a:pPr lvl="2"/>
            <a:endParaRPr lang="en-US" sz="1400" smtClean="0">
              <a:latin typeface="Bosch Office Sans" pitchFamily="34" charset="0"/>
            </a:endParaRPr>
          </a:p>
          <a:p>
            <a:pPr lvl="2"/>
            <a:endParaRPr lang="en-US" sz="1400" smtClean="0">
              <a:latin typeface="Bosch Office Sans" pitchFamily="34" charset="0"/>
            </a:endParaRPr>
          </a:p>
        </p:txBody>
      </p:sp>
      <p:sp>
        <p:nvSpPr>
          <p:cNvPr id="24587" name="Foliennummernplatzhalter 29"/>
          <p:cNvSpPr>
            <a:spLocks noGrp="1"/>
          </p:cNvSpPr>
          <p:nvPr>
            <p:ph type="sldNum" sz="quarter" idx="10"/>
          </p:nvPr>
        </p:nvSpPr>
        <p:spPr>
          <a:noFill/>
        </p:spPr>
        <p:txBody>
          <a:bodyPr/>
          <a:lstStyle/>
          <a:p>
            <a:fld id="{66C76395-6E6C-49CA-A058-550598540866}" type="slidenum">
              <a:rPr lang="de-DE"/>
              <a:pPr/>
              <a:t>22</a:t>
            </a:fld>
            <a:endParaRPr lang="de-DE"/>
          </a:p>
        </p:txBody>
      </p:sp>
      <p:grpSp>
        <p:nvGrpSpPr>
          <p:cNvPr id="24588" name="Gruppieren 30"/>
          <p:cNvGrpSpPr>
            <a:grpSpLocks noChangeAspect="1"/>
          </p:cNvGrpSpPr>
          <p:nvPr/>
        </p:nvGrpSpPr>
        <p:grpSpPr bwMode="auto">
          <a:xfrm>
            <a:off x="6480175" y="144463"/>
            <a:ext cx="1897063" cy="981075"/>
            <a:chOff x="114472" y="1213892"/>
            <a:chExt cx="8353665" cy="4320432"/>
          </a:xfrm>
        </p:grpSpPr>
        <p:sp>
          <p:nvSpPr>
            <p:cNvPr id="24589" name="Line 37"/>
            <p:cNvSpPr>
              <a:spLocks noChangeShapeType="1"/>
            </p:cNvSpPr>
            <p:nvPr>
              <p:custDataLst>
                <p:tags r:id="rId11"/>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24590" name="Line 37_"/>
            <p:cNvSpPr>
              <a:spLocks noChangeShapeType="1"/>
            </p:cNvSpPr>
            <p:nvPr>
              <p:custDataLst>
                <p:tags r:id="rId12"/>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24591" name="Flussdiagramm: Vordefinierter Prozess 33"/>
            <p:cNvSpPr>
              <a:spLocks noChangeArrowheads="1"/>
            </p:cNvSpPr>
            <p:nvPr>
              <p:custDataLst>
                <p:tags r:id="rId13"/>
              </p:custDataLst>
            </p:nvPr>
          </p:nvSpPr>
          <p:spPr bwMode="auto">
            <a:xfrm>
              <a:off x="4584556"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24592" name="Flussdiagramm: Vordefinierter Prozess 34"/>
            <p:cNvSpPr>
              <a:spLocks noChangeArrowheads="1"/>
            </p:cNvSpPr>
            <p:nvPr>
              <p:custDataLst>
                <p:tags r:id="rId14"/>
              </p:custDataLst>
            </p:nvPr>
          </p:nvSpPr>
          <p:spPr bwMode="auto">
            <a:xfrm>
              <a:off x="4872588" y="4598268"/>
              <a:ext cx="1800000" cy="432000"/>
            </a:xfrm>
            <a:prstGeom prst="flowChartPredefinedProcess">
              <a:avLst/>
            </a:prstGeom>
            <a:solidFill>
              <a:srgbClr val="FFCC00"/>
            </a:solidFill>
            <a:ln w="9525">
              <a:solidFill>
                <a:srgbClr val="FFCC00"/>
              </a:solidFill>
              <a:round/>
              <a:headEnd/>
              <a:tailEnd/>
            </a:ln>
          </p:spPr>
          <p:txBody>
            <a:bodyPr wrap="none" anchor="ctr"/>
            <a:lstStyle/>
            <a:p>
              <a:pPr algn="ctr" eaLnBrk="0" hangingPunct="0"/>
              <a:endParaRPr lang="en-US" sz="1200"/>
            </a:p>
          </p:txBody>
        </p:sp>
        <p:sp>
          <p:nvSpPr>
            <p:cNvPr id="24593" name="Flussdiagramm: Vordefinierter Prozess 35"/>
            <p:cNvSpPr>
              <a:spLocks noChangeArrowheads="1"/>
            </p:cNvSpPr>
            <p:nvPr>
              <p:custDataLst>
                <p:tags r:id="rId15"/>
              </p:custDataLst>
            </p:nvPr>
          </p:nvSpPr>
          <p:spPr bwMode="auto">
            <a:xfrm>
              <a:off x="516062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24594" name="Flussdiagramm: Vordefinierter Prozess 36"/>
            <p:cNvSpPr>
              <a:spLocks noChangeArrowheads="1"/>
            </p:cNvSpPr>
            <p:nvPr>
              <p:custDataLst>
                <p:tags r:id="rId16"/>
              </p:custDataLst>
            </p:nvPr>
          </p:nvSpPr>
          <p:spPr bwMode="auto">
            <a:xfrm>
              <a:off x="5448852" y="3564310"/>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24595" name="Flussdiagramm: Vordefinierter Prozess 37"/>
            <p:cNvSpPr>
              <a:spLocks noChangeArrowheads="1"/>
            </p:cNvSpPr>
            <p:nvPr>
              <p:custDataLst>
                <p:tags r:id="rId17"/>
              </p:custDataLst>
            </p:nvPr>
          </p:nvSpPr>
          <p:spPr bwMode="auto">
            <a:xfrm>
              <a:off x="6049188" y="2726060"/>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US" sz="1200"/>
            </a:p>
          </p:txBody>
        </p:sp>
        <p:sp>
          <p:nvSpPr>
            <p:cNvPr id="24596" name="Flussdiagramm: Vordefinierter Prozess 38"/>
            <p:cNvSpPr>
              <a:spLocks noChangeArrowheads="1"/>
            </p:cNvSpPr>
            <p:nvPr>
              <p:custDataLst>
                <p:tags r:id="rId18"/>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24597" name="Flussdiagramm: Vordefinierter Prozess 39"/>
            <p:cNvSpPr>
              <a:spLocks noChangeArrowheads="1"/>
            </p:cNvSpPr>
            <p:nvPr>
              <p:custDataLst>
                <p:tags r:id="rId19"/>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24598" name="Flussdiagramm: Vordefinierter Prozess 40"/>
            <p:cNvSpPr>
              <a:spLocks noChangeArrowheads="1"/>
            </p:cNvSpPr>
            <p:nvPr>
              <p:custDataLst>
                <p:tags r:id="rId20"/>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24599" name="Flussdiagramm: Vordefinierter Prozess 41"/>
            <p:cNvSpPr>
              <a:spLocks noChangeArrowheads="1"/>
            </p:cNvSpPr>
            <p:nvPr>
              <p:custDataLst>
                <p:tags r:id="rId21"/>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24600" name="Flussdiagramm: Vordefinierter Prozess 42"/>
            <p:cNvSpPr>
              <a:spLocks noChangeArrowheads="1"/>
            </p:cNvSpPr>
            <p:nvPr>
              <p:custDataLst>
                <p:tags r:id="rId22"/>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24601" name="Flussdiagramm: Vordefinierter Prozess 43"/>
            <p:cNvSpPr>
              <a:spLocks noChangeArrowheads="1"/>
            </p:cNvSpPr>
            <p:nvPr>
              <p:custDataLst>
                <p:tags r:id="rId23"/>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24602" name="Flussdiagramm: Vordefinierter Prozess 44"/>
            <p:cNvSpPr>
              <a:spLocks noChangeArrowheads="1"/>
            </p:cNvSpPr>
            <p:nvPr>
              <p:custDataLst>
                <p:tags r:id="rId24"/>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24603" name="Flussdiagramm: Vordefinierter Prozess 45"/>
            <p:cNvSpPr>
              <a:spLocks noChangeArrowheads="1"/>
            </p:cNvSpPr>
            <p:nvPr>
              <p:custDataLst>
                <p:tags r:id="rId25"/>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24604" name="Flussdiagramm: Vordefinierter Prozess 46"/>
            <p:cNvSpPr>
              <a:spLocks noChangeArrowheads="1"/>
            </p:cNvSpPr>
            <p:nvPr>
              <p:custDataLst>
                <p:tags r:id="rId26"/>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24605" name="Flussdiagramm: Vordefinierter Prozess 47"/>
            <p:cNvSpPr>
              <a:spLocks noChangeArrowheads="1"/>
            </p:cNvSpPr>
            <p:nvPr>
              <p:custDataLst>
                <p:tags r:id="rId27"/>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25603"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25604" name="Grafik 8" descr="BEQIK_FR.png" hidden="1"/>
          <p:cNvPicPr>
            <a:picLocks/>
          </p:cNvPicPr>
          <p:nvPr>
            <p:custDataLst>
              <p:tags r:id="rId4"/>
            </p:custDataLst>
          </p:nvPr>
        </p:nvPicPr>
        <p:blipFill>
          <a:blip r:embed="rId30"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25608"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25609" name="Titel 1"/>
          <p:cNvSpPr>
            <a:spLocks noGrp="1"/>
          </p:cNvSpPr>
          <p:nvPr>
            <p:ph type="title"/>
            <p:custDataLst>
              <p:tags r:id="rId9"/>
            </p:custDataLst>
          </p:nvPr>
        </p:nvSpPr>
        <p:spPr/>
        <p:txBody>
          <a:bodyPr/>
          <a:lstStyle/>
          <a:p>
            <a:r>
              <a:rPr lang="en-US" smtClean="0">
                <a:latin typeface="Bosch Office Sans" pitchFamily="34" charset="0"/>
              </a:rPr>
              <a:t>Component Test (4/7)</a:t>
            </a:r>
          </a:p>
        </p:txBody>
      </p:sp>
      <p:sp>
        <p:nvSpPr>
          <p:cNvPr id="25610" name="Textplatzhalter 2"/>
          <p:cNvSpPr>
            <a:spLocks noGrp="1"/>
          </p:cNvSpPr>
          <p:nvPr>
            <p:ph type="body" sz="half" idx="1"/>
            <p:custDataLst>
              <p:tags r:id="rId10"/>
            </p:custDataLst>
          </p:nvPr>
        </p:nvSpPr>
        <p:spPr>
          <a:xfrm>
            <a:off x="533400" y="1066800"/>
            <a:ext cx="7766050" cy="4540250"/>
          </a:xfrm>
        </p:spPr>
        <p:txBody>
          <a:bodyPr/>
          <a:lstStyle/>
          <a:p>
            <a:r>
              <a:rPr lang="en-US" sz="1800" smtClean="0">
                <a:latin typeface="Bosch Office Sans" pitchFamily="34" charset="0"/>
              </a:rPr>
              <a:t>Test specification input</a:t>
            </a:r>
          </a:p>
          <a:p>
            <a:pPr lvl="1"/>
            <a:r>
              <a:rPr lang="en-US" sz="1400" smtClean="0">
                <a:latin typeface="Bosch Office Sans" pitchFamily="34" charset="0"/>
              </a:rPr>
              <a:t>The test specification is derived out of the SWRS, UML and SD documents. Each test case is linked to a specific requirement of the SWRS or design element in the UML diagram. </a:t>
            </a:r>
          </a:p>
          <a:p>
            <a:pPr lvl="1"/>
            <a:endParaRPr lang="en-US" sz="1400" smtClean="0">
              <a:latin typeface="Bosch Office Sans" pitchFamily="34" charset="0"/>
            </a:endParaRPr>
          </a:p>
          <a:p>
            <a:r>
              <a:rPr lang="en-US" sz="1800" smtClean="0">
                <a:latin typeface="Bosch Office Sans" pitchFamily="34" charset="0"/>
              </a:rPr>
              <a:t>Test tool usage</a:t>
            </a:r>
          </a:p>
          <a:p>
            <a:pPr lvl="1"/>
            <a:r>
              <a:rPr lang="en-US" sz="1400" smtClean="0">
                <a:latin typeface="Bosch Office Sans" pitchFamily="34" charset="0"/>
              </a:rPr>
              <a:t>ASW use ATT or another OOL simulation due to the functional restrictions in the ATT chain</a:t>
            </a:r>
          </a:p>
          <a:p>
            <a:pPr lvl="1"/>
            <a:endParaRPr lang="en-US" sz="1400" smtClean="0">
              <a:latin typeface="Bosch Office Sans" pitchFamily="34" charset="0"/>
            </a:endParaRPr>
          </a:p>
          <a:p>
            <a:r>
              <a:rPr lang="en-US" sz="1800" smtClean="0">
                <a:latin typeface="Bosch Office Sans" pitchFamily="34" charset="0"/>
              </a:rPr>
              <a:t>Test traceability</a:t>
            </a:r>
          </a:p>
          <a:p>
            <a:pPr lvl="1"/>
            <a:r>
              <a:rPr lang="en-US" sz="1400" smtClean="0">
                <a:latin typeface="Bosch Office Sans" pitchFamily="34" charset="0"/>
              </a:rPr>
              <a:t>Generic traceability</a:t>
            </a:r>
          </a:p>
          <a:p>
            <a:pPr lvl="2"/>
            <a:r>
              <a:rPr lang="en-US" sz="1400" smtClean="0">
                <a:latin typeface="Bosch Office Sans" pitchFamily="34" charset="0"/>
              </a:rPr>
              <a:t>The link is based on the naming convention of the test case identifier “TC#x” defined in the test specification document. </a:t>
            </a:r>
          </a:p>
          <a:p>
            <a:pPr lvl="1"/>
            <a:r>
              <a:rPr lang="en-US" sz="1400" smtClean="0">
                <a:latin typeface="Bosch Office Sans" pitchFamily="34" charset="0"/>
              </a:rPr>
              <a:t>SWRS traceability</a:t>
            </a:r>
          </a:p>
          <a:p>
            <a:pPr lvl="2"/>
            <a:r>
              <a:rPr lang="en-US" sz="1400" smtClean="0">
                <a:latin typeface="Bosch Office Sans" pitchFamily="34" charset="0"/>
              </a:rPr>
              <a:t>Each SWRS test case is linked to a certain requirement in column “Referenced_ Testcase_RB” in the Doors SWRS document.</a:t>
            </a:r>
          </a:p>
          <a:p>
            <a:pPr lvl="1"/>
            <a:r>
              <a:rPr lang="en-US" sz="1400" smtClean="0">
                <a:latin typeface="Bosch Office Sans" pitchFamily="34" charset="0"/>
              </a:rPr>
              <a:t>Output traceability</a:t>
            </a:r>
          </a:p>
          <a:p>
            <a:pPr lvl="2"/>
            <a:r>
              <a:rPr lang="en-US" sz="1400" smtClean="0">
                <a:latin typeface="Bosch Office Sans" pitchFamily="34" charset="0"/>
              </a:rPr>
              <a:t>Each component output in the SWArchitecture model is linked with a SWRs or SD test case. The test case is linked in the field “xyz” of the component output in the UML diagram. </a:t>
            </a:r>
            <a:endParaRPr lang="de-DE" sz="1400" smtClean="0">
              <a:latin typeface="Bosch Office Sans" pitchFamily="34" charset="0"/>
            </a:endParaRPr>
          </a:p>
          <a:p>
            <a:pPr lvl="2"/>
            <a:endParaRPr lang="en-US" sz="1400" smtClean="0">
              <a:latin typeface="Bosch Office Sans" pitchFamily="34" charset="0"/>
            </a:endParaRPr>
          </a:p>
        </p:txBody>
      </p:sp>
      <p:grpSp>
        <p:nvGrpSpPr>
          <p:cNvPr id="25611" name="Gruppieren 11"/>
          <p:cNvGrpSpPr>
            <a:grpSpLocks noChangeAspect="1"/>
          </p:cNvGrpSpPr>
          <p:nvPr/>
        </p:nvGrpSpPr>
        <p:grpSpPr bwMode="auto">
          <a:xfrm>
            <a:off x="6480175" y="144463"/>
            <a:ext cx="1897063" cy="981075"/>
            <a:chOff x="114472" y="1213892"/>
            <a:chExt cx="8353665" cy="4320432"/>
          </a:xfrm>
        </p:grpSpPr>
        <p:sp>
          <p:nvSpPr>
            <p:cNvPr id="25613" name="Line 37"/>
            <p:cNvSpPr>
              <a:spLocks noChangeShapeType="1"/>
            </p:cNvSpPr>
            <p:nvPr>
              <p:custDataLst>
                <p:tags r:id="rId11"/>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25614" name="Line 37_"/>
            <p:cNvSpPr>
              <a:spLocks noChangeShapeType="1"/>
            </p:cNvSpPr>
            <p:nvPr>
              <p:custDataLst>
                <p:tags r:id="rId12"/>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25615" name="Flussdiagramm: Vordefinierter Prozess 15"/>
            <p:cNvSpPr>
              <a:spLocks noChangeArrowheads="1"/>
            </p:cNvSpPr>
            <p:nvPr>
              <p:custDataLst>
                <p:tags r:id="rId13"/>
              </p:custDataLst>
            </p:nvPr>
          </p:nvSpPr>
          <p:spPr bwMode="auto">
            <a:xfrm>
              <a:off x="4584556"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25616" name="Flussdiagramm: Vordefinierter Prozess 16"/>
            <p:cNvSpPr>
              <a:spLocks noChangeArrowheads="1"/>
            </p:cNvSpPr>
            <p:nvPr>
              <p:custDataLst>
                <p:tags r:id="rId14"/>
              </p:custDataLst>
            </p:nvPr>
          </p:nvSpPr>
          <p:spPr bwMode="auto">
            <a:xfrm>
              <a:off x="4872588" y="4598268"/>
              <a:ext cx="1800000" cy="432000"/>
            </a:xfrm>
            <a:prstGeom prst="flowChartPredefinedProcess">
              <a:avLst/>
            </a:prstGeom>
            <a:solidFill>
              <a:srgbClr val="FFCC00"/>
            </a:solidFill>
            <a:ln w="9525">
              <a:solidFill>
                <a:srgbClr val="FFCC00"/>
              </a:solidFill>
              <a:round/>
              <a:headEnd/>
              <a:tailEnd/>
            </a:ln>
          </p:spPr>
          <p:txBody>
            <a:bodyPr wrap="none" anchor="ctr"/>
            <a:lstStyle/>
            <a:p>
              <a:pPr algn="ctr" eaLnBrk="0" hangingPunct="0"/>
              <a:endParaRPr lang="en-US" sz="1200"/>
            </a:p>
          </p:txBody>
        </p:sp>
        <p:sp>
          <p:nvSpPr>
            <p:cNvPr id="25617" name="Flussdiagramm: Vordefinierter Prozess 17"/>
            <p:cNvSpPr>
              <a:spLocks noChangeArrowheads="1"/>
            </p:cNvSpPr>
            <p:nvPr>
              <p:custDataLst>
                <p:tags r:id="rId15"/>
              </p:custDataLst>
            </p:nvPr>
          </p:nvSpPr>
          <p:spPr bwMode="auto">
            <a:xfrm>
              <a:off x="516062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25618" name="Flussdiagramm: Vordefinierter Prozess 18"/>
            <p:cNvSpPr>
              <a:spLocks noChangeArrowheads="1"/>
            </p:cNvSpPr>
            <p:nvPr>
              <p:custDataLst>
                <p:tags r:id="rId16"/>
              </p:custDataLst>
            </p:nvPr>
          </p:nvSpPr>
          <p:spPr bwMode="auto">
            <a:xfrm>
              <a:off x="5448852" y="3564310"/>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25619" name="Flussdiagramm: Vordefinierter Prozess 19"/>
            <p:cNvSpPr>
              <a:spLocks noChangeArrowheads="1"/>
            </p:cNvSpPr>
            <p:nvPr>
              <p:custDataLst>
                <p:tags r:id="rId17"/>
              </p:custDataLst>
            </p:nvPr>
          </p:nvSpPr>
          <p:spPr bwMode="auto">
            <a:xfrm>
              <a:off x="6049188" y="2726060"/>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US" sz="1200"/>
            </a:p>
          </p:txBody>
        </p:sp>
        <p:sp>
          <p:nvSpPr>
            <p:cNvPr id="25620" name="Flussdiagramm: Vordefinierter Prozess 20"/>
            <p:cNvSpPr>
              <a:spLocks noChangeArrowheads="1"/>
            </p:cNvSpPr>
            <p:nvPr>
              <p:custDataLst>
                <p:tags r:id="rId18"/>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25621" name="Flussdiagramm: Vordefinierter Prozess 21"/>
            <p:cNvSpPr>
              <a:spLocks noChangeArrowheads="1"/>
            </p:cNvSpPr>
            <p:nvPr>
              <p:custDataLst>
                <p:tags r:id="rId19"/>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25622" name="Flussdiagramm: Vordefinierter Prozess 22"/>
            <p:cNvSpPr>
              <a:spLocks noChangeArrowheads="1"/>
            </p:cNvSpPr>
            <p:nvPr>
              <p:custDataLst>
                <p:tags r:id="rId20"/>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25623" name="Flussdiagramm: Vordefinierter Prozess 23"/>
            <p:cNvSpPr>
              <a:spLocks noChangeArrowheads="1"/>
            </p:cNvSpPr>
            <p:nvPr>
              <p:custDataLst>
                <p:tags r:id="rId21"/>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25624" name="Flussdiagramm: Vordefinierter Prozess 24"/>
            <p:cNvSpPr>
              <a:spLocks noChangeArrowheads="1"/>
            </p:cNvSpPr>
            <p:nvPr>
              <p:custDataLst>
                <p:tags r:id="rId22"/>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25625" name="Flussdiagramm: Vordefinierter Prozess 25"/>
            <p:cNvSpPr>
              <a:spLocks noChangeArrowheads="1"/>
            </p:cNvSpPr>
            <p:nvPr>
              <p:custDataLst>
                <p:tags r:id="rId23"/>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25626" name="Flussdiagramm: Vordefinierter Prozess 26"/>
            <p:cNvSpPr>
              <a:spLocks noChangeArrowheads="1"/>
            </p:cNvSpPr>
            <p:nvPr>
              <p:custDataLst>
                <p:tags r:id="rId24"/>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25627" name="Flussdiagramm: Vordefinierter Prozess 27"/>
            <p:cNvSpPr>
              <a:spLocks noChangeArrowheads="1"/>
            </p:cNvSpPr>
            <p:nvPr>
              <p:custDataLst>
                <p:tags r:id="rId25"/>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25628" name="Flussdiagramm: Vordefinierter Prozess 28"/>
            <p:cNvSpPr>
              <a:spLocks noChangeArrowheads="1"/>
            </p:cNvSpPr>
            <p:nvPr>
              <p:custDataLst>
                <p:tags r:id="rId26"/>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25629" name="Flussdiagramm: Vordefinierter Prozess 29"/>
            <p:cNvSpPr>
              <a:spLocks noChangeArrowheads="1"/>
            </p:cNvSpPr>
            <p:nvPr>
              <p:custDataLst>
                <p:tags r:id="rId27"/>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
        <p:nvSpPr>
          <p:cNvPr id="25612" name="Foliennummernplatzhalter 29"/>
          <p:cNvSpPr>
            <a:spLocks noGrp="1"/>
          </p:cNvSpPr>
          <p:nvPr>
            <p:ph type="sldNum" sz="quarter" idx="10"/>
          </p:nvPr>
        </p:nvSpPr>
        <p:spPr>
          <a:noFill/>
        </p:spPr>
        <p:txBody>
          <a:bodyPr/>
          <a:lstStyle/>
          <a:p>
            <a:fld id="{5F4F1FC6-0EC5-4E25-A5AF-4A9DA12BE1D2}" type="slidenum">
              <a:rPr lang="de-DE"/>
              <a:pPr/>
              <a:t>23</a:t>
            </a:fld>
            <a:endParaRPr lang="de-DE"/>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26627"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26628" name="Grafik 8" descr="BEQIK_FR.png" hidden="1"/>
          <p:cNvPicPr>
            <a:picLocks/>
          </p:cNvPicPr>
          <p:nvPr>
            <p:custDataLst>
              <p:tags r:id="rId4"/>
            </p:custDataLst>
          </p:nvPr>
        </p:nvPicPr>
        <p:blipFill>
          <a:blip r:embed="rId43"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26632"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26633" name="Titel 1"/>
          <p:cNvSpPr>
            <a:spLocks noGrp="1"/>
          </p:cNvSpPr>
          <p:nvPr>
            <p:ph type="title"/>
            <p:custDataLst>
              <p:tags r:id="rId9"/>
            </p:custDataLst>
          </p:nvPr>
        </p:nvSpPr>
        <p:spPr/>
        <p:txBody>
          <a:bodyPr/>
          <a:lstStyle/>
          <a:p>
            <a:r>
              <a:rPr lang="en-US" smtClean="0">
                <a:latin typeface="Bosch Office Sans" pitchFamily="34" charset="0"/>
              </a:rPr>
              <a:t>Component Test (5/7)</a:t>
            </a:r>
          </a:p>
        </p:txBody>
      </p:sp>
      <p:sp>
        <p:nvSpPr>
          <p:cNvPr id="26634" name="Textplatzhalter 2"/>
          <p:cNvSpPr>
            <a:spLocks noGrp="1"/>
          </p:cNvSpPr>
          <p:nvPr>
            <p:ph type="body" sz="half" idx="1"/>
            <p:custDataLst>
              <p:tags r:id="rId10"/>
            </p:custDataLst>
          </p:nvPr>
        </p:nvSpPr>
        <p:spPr>
          <a:xfrm>
            <a:off x="234950" y="1069975"/>
            <a:ext cx="8064500" cy="360363"/>
          </a:xfrm>
        </p:spPr>
        <p:txBody>
          <a:bodyPr/>
          <a:lstStyle/>
          <a:p>
            <a:r>
              <a:rPr lang="de-DE" sz="1800" smtClean="0">
                <a:latin typeface="Bosch Office Sans" pitchFamily="34" charset="0"/>
              </a:rPr>
              <a:t>Process flow</a:t>
            </a:r>
            <a:endParaRPr lang="de-DE" sz="200" smtClean="0">
              <a:latin typeface="Bosch Office Sans" pitchFamily="34" charset="0"/>
            </a:endParaRPr>
          </a:p>
          <a:p>
            <a:endParaRPr lang="de-DE" sz="400" smtClean="0">
              <a:latin typeface="Bosch Office Sans" pitchFamily="34" charset="0"/>
            </a:endParaRPr>
          </a:p>
          <a:p>
            <a:pPr lvl="2"/>
            <a:endParaRPr lang="en-US" sz="1400" smtClean="0">
              <a:latin typeface="Bosch Office Sans" pitchFamily="34" charset="0"/>
            </a:endParaRPr>
          </a:p>
        </p:txBody>
      </p:sp>
      <p:graphicFrame>
        <p:nvGraphicFramePr>
          <p:cNvPr id="30" name="Diagramm 29"/>
          <p:cNvGraphicFramePr/>
          <p:nvPr>
            <p:custDataLst>
              <p:tags r:id="rId11"/>
            </p:custDataLst>
          </p:nvPr>
        </p:nvGraphicFramePr>
        <p:xfrm>
          <a:off x="378768" y="1501924"/>
          <a:ext cx="2160240" cy="3960440"/>
        </p:xfrm>
        <a:graphic>
          <a:graphicData uri="http://schemas.openxmlformats.org/drawingml/2006/diagram">
            <dgm:relIds xmlns:dgm="http://schemas.openxmlformats.org/drawingml/2006/diagram" xmlns:r="http://schemas.openxmlformats.org/officeDocument/2006/relationships" r:dm="rId44" r:lo="rId45" r:qs="rId46" r:cs="rId47"/>
          </a:graphicData>
        </a:graphic>
      </p:graphicFrame>
      <p:sp>
        <p:nvSpPr>
          <p:cNvPr id="31" name="Abgerundetes Rechteck 30"/>
          <p:cNvSpPr/>
          <p:nvPr>
            <p:custDataLst>
              <p:tags r:id="rId12"/>
            </p:custDataLst>
          </p:nvPr>
        </p:nvSpPr>
        <p:spPr bwMode="auto">
          <a:xfrm>
            <a:off x="450850" y="4957763"/>
            <a:ext cx="2016125" cy="57626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26637" name="Textfeld 31"/>
          <p:cNvSpPr txBox="1">
            <a:spLocks noChangeArrowheads="1"/>
          </p:cNvSpPr>
          <p:nvPr>
            <p:custDataLst>
              <p:tags r:id="rId13"/>
            </p:custDataLst>
          </p:nvPr>
        </p:nvSpPr>
        <p:spPr bwMode="auto">
          <a:xfrm rot="-5400000">
            <a:off x="-187324" y="4949825"/>
            <a:ext cx="1008062" cy="306387"/>
          </a:xfrm>
          <a:prstGeom prst="rect">
            <a:avLst/>
          </a:prstGeom>
          <a:noFill/>
          <a:ln w="9525">
            <a:noFill/>
            <a:miter lim="800000"/>
            <a:headEnd/>
            <a:tailEnd/>
          </a:ln>
        </p:spPr>
        <p:txBody>
          <a:bodyPr>
            <a:spAutoFit/>
          </a:bodyPr>
          <a:lstStyle/>
          <a:p>
            <a:r>
              <a:rPr lang="en-US" sz="1400" b="1"/>
              <a:t>CT Tester</a:t>
            </a:r>
          </a:p>
        </p:txBody>
      </p:sp>
      <p:sp>
        <p:nvSpPr>
          <p:cNvPr id="33" name="Abgerundetes Rechteck 32"/>
          <p:cNvSpPr/>
          <p:nvPr>
            <p:custDataLst>
              <p:tags r:id="rId14"/>
            </p:custDataLst>
          </p:nvPr>
        </p:nvSpPr>
        <p:spPr bwMode="auto">
          <a:xfrm>
            <a:off x="450850" y="2149475"/>
            <a:ext cx="2016125" cy="2665413"/>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26639" name="Textfeld 33"/>
          <p:cNvSpPr txBox="1">
            <a:spLocks noChangeArrowheads="1"/>
          </p:cNvSpPr>
          <p:nvPr>
            <p:custDataLst>
              <p:tags r:id="rId15"/>
            </p:custDataLst>
          </p:nvPr>
        </p:nvSpPr>
        <p:spPr bwMode="auto">
          <a:xfrm rot="-5400000">
            <a:off x="-475456" y="3220244"/>
            <a:ext cx="1584325" cy="306387"/>
          </a:xfrm>
          <a:prstGeom prst="rect">
            <a:avLst/>
          </a:prstGeom>
          <a:noFill/>
          <a:ln w="9525">
            <a:noFill/>
            <a:miter lim="800000"/>
            <a:headEnd/>
            <a:tailEnd/>
          </a:ln>
        </p:spPr>
        <p:txBody>
          <a:bodyPr>
            <a:spAutoFit/>
          </a:bodyPr>
          <a:lstStyle/>
          <a:p>
            <a:r>
              <a:rPr lang="en-US" sz="1400" b="1"/>
              <a:t>FR or CT Tester</a:t>
            </a:r>
          </a:p>
        </p:txBody>
      </p:sp>
      <p:sp>
        <p:nvSpPr>
          <p:cNvPr id="35" name="Abgerundetes Rechteck 34"/>
          <p:cNvSpPr/>
          <p:nvPr>
            <p:custDataLst>
              <p:tags r:id="rId16"/>
            </p:custDataLst>
          </p:nvPr>
        </p:nvSpPr>
        <p:spPr bwMode="auto">
          <a:xfrm>
            <a:off x="450850" y="1430338"/>
            <a:ext cx="2016125" cy="57626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26641" name="Textfeld 35"/>
          <p:cNvSpPr txBox="1">
            <a:spLocks noChangeArrowheads="1"/>
          </p:cNvSpPr>
          <p:nvPr>
            <p:custDataLst>
              <p:tags r:id="rId17"/>
            </p:custDataLst>
          </p:nvPr>
        </p:nvSpPr>
        <p:spPr bwMode="auto">
          <a:xfrm rot="-5400000">
            <a:off x="65088" y="1528763"/>
            <a:ext cx="503237" cy="306387"/>
          </a:xfrm>
          <a:prstGeom prst="rect">
            <a:avLst/>
          </a:prstGeom>
          <a:noFill/>
          <a:ln w="9525">
            <a:noFill/>
            <a:miter lim="800000"/>
            <a:headEnd/>
            <a:tailEnd/>
          </a:ln>
        </p:spPr>
        <p:txBody>
          <a:bodyPr>
            <a:spAutoFit/>
          </a:bodyPr>
          <a:lstStyle/>
          <a:p>
            <a:r>
              <a:rPr lang="en-US" sz="1400" b="1"/>
              <a:t>FR</a:t>
            </a:r>
          </a:p>
        </p:txBody>
      </p:sp>
      <p:grpSp>
        <p:nvGrpSpPr>
          <p:cNvPr id="26642" name="Gruppieren 11"/>
          <p:cNvGrpSpPr>
            <a:grpSpLocks noChangeAspect="1"/>
          </p:cNvGrpSpPr>
          <p:nvPr/>
        </p:nvGrpSpPr>
        <p:grpSpPr bwMode="auto">
          <a:xfrm>
            <a:off x="6480175" y="144463"/>
            <a:ext cx="1897063" cy="981075"/>
            <a:chOff x="114472" y="1213892"/>
            <a:chExt cx="8353665" cy="4320432"/>
          </a:xfrm>
        </p:grpSpPr>
        <p:sp>
          <p:nvSpPr>
            <p:cNvPr id="26650" name="Line 37"/>
            <p:cNvSpPr>
              <a:spLocks noChangeShapeType="1"/>
            </p:cNvSpPr>
            <p:nvPr>
              <p:custDataLst>
                <p:tags r:id="rId24"/>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26651" name="Line 37_"/>
            <p:cNvSpPr>
              <a:spLocks noChangeShapeType="1"/>
            </p:cNvSpPr>
            <p:nvPr>
              <p:custDataLst>
                <p:tags r:id="rId25"/>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26652" name="Flussdiagramm: Vordefinierter Prozess 15"/>
            <p:cNvSpPr>
              <a:spLocks noChangeArrowheads="1"/>
            </p:cNvSpPr>
            <p:nvPr>
              <p:custDataLst>
                <p:tags r:id="rId26"/>
              </p:custDataLst>
            </p:nvPr>
          </p:nvSpPr>
          <p:spPr bwMode="auto">
            <a:xfrm>
              <a:off x="4584556"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26653" name="Flussdiagramm: Vordefinierter Prozess 16"/>
            <p:cNvSpPr>
              <a:spLocks noChangeArrowheads="1"/>
            </p:cNvSpPr>
            <p:nvPr>
              <p:custDataLst>
                <p:tags r:id="rId27"/>
              </p:custDataLst>
            </p:nvPr>
          </p:nvSpPr>
          <p:spPr bwMode="auto">
            <a:xfrm>
              <a:off x="4872588" y="4598268"/>
              <a:ext cx="1800000" cy="432000"/>
            </a:xfrm>
            <a:prstGeom prst="flowChartPredefinedProcess">
              <a:avLst/>
            </a:prstGeom>
            <a:solidFill>
              <a:srgbClr val="FFCC00"/>
            </a:solidFill>
            <a:ln w="9525">
              <a:solidFill>
                <a:srgbClr val="FFCC00"/>
              </a:solidFill>
              <a:round/>
              <a:headEnd/>
              <a:tailEnd/>
            </a:ln>
          </p:spPr>
          <p:txBody>
            <a:bodyPr wrap="none" anchor="ctr"/>
            <a:lstStyle/>
            <a:p>
              <a:pPr algn="ctr" eaLnBrk="0" hangingPunct="0"/>
              <a:endParaRPr lang="en-US" sz="1200"/>
            </a:p>
          </p:txBody>
        </p:sp>
        <p:sp>
          <p:nvSpPr>
            <p:cNvPr id="26654" name="Flussdiagramm: Vordefinierter Prozess 17"/>
            <p:cNvSpPr>
              <a:spLocks noChangeArrowheads="1"/>
            </p:cNvSpPr>
            <p:nvPr>
              <p:custDataLst>
                <p:tags r:id="rId28"/>
              </p:custDataLst>
            </p:nvPr>
          </p:nvSpPr>
          <p:spPr bwMode="auto">
            <a:xfrm>
              <a:off x="516062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26655" name="Flussdiagramm: Vordefinierter Prozess 18"/>
            <p:cNvSpPr>
              <a:spLocks noChangeArrowheads="1"/>
            </p:cNvSpPr>
            <p:nvPr>
              <p:custDataLst>
                <p:tags r:id="rId29"/>
              </p:custDataLst>
            </p:nvPr>
          </p:nvSpPr>
          <p:spPr bwMode="auto">
            <a:xfrm>
              <a:off x="5448852" y="3564310"/>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26656" name="Flussdiagramm: Vordefinierter Prozess 19"/>
            <p:cNvSpPr>
              <a:spLocks noChangeArrowheads="1"/>
            </p:cNvSpPr>
            <p:nvPr>
              <p:custDataLst>
                <p:tags r:id="rId30"/>
              </p:custDataLst>
            </p:nvPr>
          </p:nvSpPr>
          <p:spPr bwMode="auto">
            <a:xfrm>
              <a:off x="6049188" y="2726060"/>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US" sz="1200"/>
            </a:p>
          </p:txBody>
        </p:sp>
        <p:sp>
          <p:nvSpPr>
            <p:cNvPr id="26657" name="Flussdiagramm: Vordefinierter Prozess 20"/>
            <p:cNvSpPr>
              <a:spLocks noChangeArrowheads="1"/>
            </p:cNvSpPr>
            <p:nvPr>
              <p:custDataLst>
                <p:tags r:id="rId31"/>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26658" name="Flussdiagramm: Vordefinierter Prozess 21"/>
            <p:cNvSpPr>
              <a:spLocks noChangeArrowheads="1"/>
            </p:cNvSpPr>
            <p:nvPr>
              <p:custDataLst>
                <p:tags r:id="rId32"/>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26659" name="Flussdiagramm: Vordefinierter Prozess 22"/>
            <p:cNvSpPr>
              <a:spLocks noChangeArrowheads="1"/>
            </p:cNvSpPr>
            <p:nvPr>
              <p:custDataLst>
                <p:tags r:id="rId33"/>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26660" name="Flussdiagramm: Vordefinierter Prozess 23"/>
            <p:cNvSpPr>
              <a:spLocks noChangeArrowheads="1"/>
            </p:cNvSpPr>
            <p:nvPr>
              <p:custDataLst>
                <p:tags r:id="rId34"/>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26661" name="Flussdiagramm: Vordefinierter Prozess 24"/>
            <p:cNvSpPr>
              <a:spLocks noChangeArrowheads="1"/>
            </p:cNvSpPr>
            <p:nvPr>
              <p:custDataLst>
                <p:tags r:id="rId35"/>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26662" name="Flussdiagramm: Vordefinierter Prozess 25"/>
            <p:cNvSpPr>
              <a:spLocks noChangeArrowheads="1"/>
            </p:cNvSpPr>
            <p:nvPr>
              <p:custDataLst>
                <p:tags r:id="rId36"/>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26663" name="Flussdiagramm: Vordefinierter Prozess 26"/>
            <p:cNvSpPr>
              <a:spLocks noChangeArrowheads="1"/>
            </p:cNvSpPr>
            <p:nvPr>
              <p:custDataLst>
                <p:tags r:id="rId37"/>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26664" name="Flussdiagramm: Vordefinierter Prozess 27"/>
            <p:cNvSpPr>
              <a:spLocks noChangeArrowheads="1"/>
            </p:cNvSpPr>
            <p:nvPr>
              <p:custDataLst>
                <p:tags r:id="rId38"/>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26665" name="Flussdiagramm: Vordefinierter Prozess 28"/>
            <p:cNvSpPr>
              <a:spLocks noChangeArrowheads="1"/>
            </p:cNvSpPr>
            <p:nvPr>
              <p:custDataLst>
                <p:tags r:id="rId39"/>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26666" name="Flussdiagramm: Vordefinierter Prozess 29"/>
            <p:cNvSpPr>
              <a:spLocks noChangeArrowheads="1"/>
            </p:cNvSpPr>
            <p:nvPr>
              <p:custDataLst>
                <p:tags r:id="rId40"/>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
        <p:nvSpPr>
          <p:cNvPr id="26643" name="Textfeld 56"/>
          <p:cNvSpPr txBox="1">
            <a:spLocks noChangeArrowheads="1"/>
          </p:cNvSpPr>
          <p:nvPr>
            <p:custDataLst>
              <p:tags r:id="rId18"/>
            </p:custDataLst>
          </p:nvPr>
        </p:nvSpPr>
        <p:spPr bwMode="auto">
          <a:xfrm>
            <a:off x="2682875" y="1512888"/>
            <a:ext cx="5113338" cy="461962"/>
          </a:xfrm>
          <a:prstGeom prst="rect">
            <a:avLst/>
          </a:prstGeom>
          <a:noFill/>
          <a:ln w="9525">
            <a:noFill/>
            <a:miter lim="800000"/>
            <a:headEnd/>
            <a:tailEnd/>
          </a:ln>
        </p:spPr>
        <p:txBody>
          <a:bodyPr>
            <a:spAutoFit/>
          </a:bodyPr>
          <a:lstStyle/>
          <a:p>
            <a:r>
              <a:rPr lang="en-US" sz="1200"/>
              <a:t>1. Develop of SWRS, UML, and SW documents including all component interfaces and verification criteria for the component test</a:t>
            </a:r>
          </a:p>
        </p:txBody>
      </p:sp>
      <p:sp>
        <p:nvSpPr>
          <p:cNvPr id="26644" name="Textfeld 57"/>
          <p:cNvSpPr txBox="1">
            <a:spLocks noChangeArrowheads="1"/>
          </p:cNvSpPr>
          <p:nvPr>
            <p:custDataLst>
              <p:tags r:id="rId19"/>
            </p:custDataLst>
          </p:nvPr>
        </p:nvSpPr>
        <p:spPr bwMode="auto">
          <a:xfrm>
            <a:off x="2682875" y="2192338"/>
            <a:ext cx="5113338" cy="461962"/>
          </a:xfrm>
          <a:prstGeom prst="rect">
            <a:avLst/>
          </a:prstGeom>
          <a:noFill/>
          <a:ln w="9525">
            <a:noFill/>
            <a:miter lim="800000"/>
            <a:headEnd/>
            <a:tailEnd/>
          </a:ln>
        </p:spPr>
        <p:txBody>
          <a:bodyPr>
            <a:spAutoFit/>
          </a:bodyPr>
          <a:lstStyle/>
          <a:p>
            <a:r>
              <a:rPr lang="en-US" sz="1200"/>
              <a:t>2. Sort out SWRS elements which have a 1 to n or n to 1 relationship to the realizing software items.</a:t>
            </a:r>
          </a:p>
        </p:txBody>
      </p:sp>
      <p:sp>
        <p:nvSpPr>
          <p:cNvPr id="26645" name="Textfeld 58"/>
          <p:cNvSpPr txBox="1">
            <a:spLocks noChangeArrowheads="1"/>
          </p:cNvSpPr>
          <p:nvPr>
            <p:custDataLst>
              <p:tags r:id="rId20"/>
            </p:custDataLst>
          </p:nvPr>
        </p:nvSpPr>
        <p:spPr bwMode="auto">
          <a:xfrm>
            <a:off x="2682875" y="2870200"/>
            <a:ext cx="5329238" cy="461963"/>
          </a:xfrm>
          <a:prstGeom prst="rect">
            <a:avLst/>
          </a:prstGeom>
          <a:noFill/>
          <a:ln w="9525">
            <a:noFill/>
            <a:miter lim="800000"/>
            <a:headEnd/>
            <a:tailEnd/>
          </a:ln>
        </p:spPr>
        <p:txBody>
          <a:bodyPr>
            <a:spAutoFit/>
          </a:bodyPr>
          <a:lstStyle/>
          <a:p>
            <a:r>
              <a:rPr lang="en-US" sz="1200"/>
              <a:t>3. Develop test cases for each of the SWRS elements including a expect result  at the output of the class and even on the output of the component</a:t>
            </a:r>
          </a:p>
        </p:txBody>
      </p:sp>
      <p:sp>
        <p:nvSpPr>
          <p:cNvPr id="26646" name="Textfeld 59"/>
          <p:cNvSpPr txBox="1">
            <a:spLocks noChangeArrowheads="1"/>
          </p:cNvSpPr>
          <p:nvPr>
            <p:custDataLst>
              <p:tags r:id="rId21"/>
            </p:custDataLst>
          </p:nvPr>
        </p:nvSpPr>
        <p:spPr bwMode="auto">
          <a:xfrm>
            <a:off x="2682875" y="3446463"/>
            <a:ext cx="5329238" cy="646112"/>
          </a:xfrm>
          <a:prstGeom prst="rect">
            <a:avLst/>
          </a:prstGeom>
          <a:noFill/>
          <a:ln w="9525">
            <a:noFill/>
            <a:miter lim="800000"/>
            <a:headEnd/>
            <a:tailEnd/>
          </a:ln>
        </p:spPr>
        <p:txBody>
          <a:bodyPr>
            <a:spAutoFit/>
          </a:bodyPr>
          <a:lstStyle/>
          <a:p>
            <a:r>
              <a:rPr lang="en-US" sz="1200"/>
              <a:t>4. Check output coverage for each component output. In cases if an output is not covered by minimum one specific test case a additional test  case is developed out of the content of the SD.</a:t>
            </a:r>
          </a:p>
        </p:txBody>
      </p:sp>
      <p:sp>
        <p:nvSpPr>
          <p:cNvPr id="26647" name="Textfeld 63"/>
          <p:cNvSpPr txBox="1">
            <a:spLocks noChangeArrowheads="1"/>
          </p:cNvSpPr>
          <p:nvPr>
            <p:custDataLst>
              <p:tags r:id="rId22"/>
            </p:custDataLst>
          </p:nvPr>
        </p:nvSpPr>
        <p:spPr bwMode="auto">
          <a:xfrm>
            <a:off x="2682875" y="4279900"/>
            <a:ext cx="5329238" cy="461963"/>
          </a:xfrm>
          <a:prstGeom prst="rect">
            <a:avLst/>
          </a:prstGeom>
          <a:noFill/>
          <a:ln w="9525">
            <a:noFill/>
            <a:miter lim="800000"/>
            <a:headEnd/>
            <a:tailEnd/>
          </a:ln>
        </p:spPr>
        <p:txBody>
          <a:bodyPr>
            <a:spAutoFit/>
          </a:bodyPr>
          <a:lstStyle/>
          <a:p>
            <a:r>
              <a:rPr lang="en-US" sz="1200"/>
              <a:t>5. Check if all component outputs are covered by minimum one test case derived from the SD, UML or SWRS documents</a:t>
            </a:r>
          </a:p>
        </p:txBody>
      </p:sp>
      <p:sp>
        <p:nvSpPr>
          <p:cNvPr id="26648" name="Textfeld 64"/>
          <p:cNvSpPr txBox="1">
            <a:spLocks noChangeArrowheads="1"/>
          </p:cNvSpPr>
          <p:nvPr>
            <p:custDataLst>
              <p:tags r:id="rId23"/>
            </p:custDataLst>
          </p:nvPr>
        </p:nvSpPr>
        <p:spPr bwMode="auto">
          <a:xfrm>
            <a:off x="2682875" y="5000625"/>
            <a:ext cx="5329238" cy="461963"/>
          </a:xfrm>
          <a:prstGeom prst="rect">
            <a:avLst/>
          </a:prstGeom>
          <a:noFill/>
          <a:ln w="9525">
            <a:noFill/>
            <a:miter lim="800000"/>
            <a:headEnd/>
            <a:tailEnd/>
          </a:ln>
        </p:spPr>
        <p:txBody>
          <a:bodyPr>
            <a:spAutoFit/>
          </a:bodyPr>
          <a:lstStyle/>
          <a:p>
            <a:r>
              <a:rPr lang="en-US" sz="1200"/>
              <a:t>6. Execute and evaluate the test results.  This tests layer is finished if minimum 95% of all test cases are passed and deviation are addressed</a:t>
            </a:r>
          </a:p>
        </p:txBody>
      </p:sp>
      <p:sp>
        <p:nvSpPr>
          <p:cNvPr id="26649" name="Foliennummernplatzhalter 42"/>
          <p:cNvSpPr>
            <a:spLocks noGrp="1"/>
          </p:cNvSpPr>
          <p:nvPr>
            <p:ph type="sldNum" sz="quarter" idx="10"/>
          </p:nvPr>
        </p:nvSpPr>
        <p:spPr>
          <a:noFill/>
        </p:spPr>
        <p:txBody>
          <a:bodyPr/>
          <a:lstStyle/>
          <a:p>
            <a:fld id="{60D85A9B-F51D-49B4-90A3-7DC0520E5A07}" type="slidenum">
              <a:rPr lang="de-DE"/>
              <a:pPr/>
              <a:t>24</a:t>
            </a:fld>
            <a:endParaRPr lang="de-DE"/>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hteck 102"/>
          <p:cNvSpPr/>
          <p:nvPr>
            <p:custDataLst>
              <p:tags r:id="rId2"/>
            </p:custDataLst>
          </p:nvPr>
        </p:nvSpPr>
        <p:spPr>
          <a:xfrm>
            <a:off x="595313" y="2293938"/>
            <a:ext cx="6408737" cy="3168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1" name="Rechteck 10"/>
          <p:cNvSpPr/>
          <p:nvPr>
            <p:custDataLst>
              <p:tags r:id="rId3"/>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27652" name="Textfeld 9"/>
          <p:cNvSpPr txBox="1">
            <a:spLocks noChangeArrowheads="1"/>
          </p:cNvSpPr>
          <p:nvPr>
            <p:custDataLst>
              <p:tags r:id="rId4"/>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27653" name="Grafik 8" descr="BEQIK_FR.png" hidden="1"/>
          <p:cNvPicPr>
            <a:picLocks/>
          </p:cNvPicPr>
          <p:nvPr>
            <p:custDataLst>
              <p:tags r:id="rId5"/>
            </p:custDataLst>
          </p:nvPr>
        </p:nvPicPr>
        <p:blipFill>
          <a:blip r:embed="rId79"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6"/>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7"/>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8"/>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27657" name="Textfeld 4" hidden="1"/>
          <p:cNvSpPr txBox="1">
            <a:spLocks noChangeArrowheads="1"/>
          </p:cNvSpPr>
          <p:nvPr>
            <p:custDataLst>
              <p:tags r:id="rId9"/>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27658" name="Titel 1"/>
          <p:cNvSpPr>
            <a:spLocks noGrp="1"/>
          </p:cNvSpPr>
          <p:nvPr>
            <p:ph type="title"/>
            <p:custDataLst>
              <p:tags r:id="rId10"/>
            </p:custDataLst>
          </p:nvPr>
        </p:nvSpPr>
        <p:spPr/>
        <p:txBody>
          <a:bodyPr/>
          <a:lstStyle/>
          <a:p>
            <a:r>
              <a:rPr lang="en-US" smtClean="0">
                <a:latin typeface="Bosch Office Sans" pitchFamily="34" charset="0"/>
              </a:rPr>
              <a:t>Component Test (6/7)</a:t>
            </a:r>
          </a:p>
        </p:txBody>
      </p:sp>
      <p:sp>
        <p:nvSpPr>
          <p:cNvPr id="27659" name="Textplatzhalter 2"/>
          <p:cNvSpPr>
            <a:spLocks noGrp="1"/>
          </p:cNvSpPr>
          <p:nvPr>
            <p:ph type="body" sz="half" idx="1"/>
            <p:custDataLst>
              <p:tags r:id="rId11"/>
            </p:custDataLst>
          </p:nvPr>
        </p:nvSpPr>
        <p:spPr>
          <a:xfrm>
            <a:off x="234950" y="1069975"/>
            <a:ext cx="8064500" cy="1223963"/>
          </a:xfrm>
        </p:spPr>
        <p:txBody>
          <a:bodyPr/>
          <a:lstStyle/>
          <a:p>
            <a:r>
              <a:rPr lang="en-US" sz="1800" smtClean="0">
                <a:latin typeface="Bosch Office Sans" pitchFamily="34" charset="0"/>
              </a:rPr>
              <a:t>Test stimulation content</a:t>
            </a:r>
          </a:p>
          <a:p>
            <a:pPr lvl="1"/>
            <a:r>
              <a:rPr lang="en-US" sz="1400" smtClean="0">
                <a:latin typeface="Bosch Office Sans" pitchFamily="34" charset="0"/>
              </a:rPr>
              <a:t>Component is stimulated at the inputs based on the SWRS and SD test case definition</a:t>
            </a:r>
          </a:p>
          <a:p>
            <a:pPr lvl="1"/>
            <a:r>
              <a:rPr lang="en-US" sz="1400" smtClean="0">
                <a:latin typeface="Bosch Office Sans" pitchFamily="34" charset="0"/>
              </a:rPr>
              <a:t>Component is evaluated based on the internal signals and output reaction </a:t>
            </a:r>
          </a:p>
          <a:p>
            <a:pPr lvl="1"/>
            <a:r>
              <a:rPr lang="en-US" sz="1400" smtClean="0">
                <a:latin typeface="Bosch Office Sans" pitchFamily="34" charset="0"/>
              </a:rPr>
              <a:t>Component internal stimulation and unit internal measurement is not necessary</a:t>
            </a:r>
          </a:p>
        </p:txBody>
      </p:sp>
      <p:sp>
        <p:nvSpPr>
          <p:cNvPr id="42" name="Rechteck 41"/>
          <p:cNvSpPr/>
          <p:nvPr>
            <p:custDataLst>
              <p:tags r:id="rId12"/>
            </p:custDataLst>
          </p:nvPr>
        </p:nvSpPr>
        <p:spPr>
          <a:xfrm>
            <a:off x="1819275" y="2654300"/>
            <a:ext cx="3960813" cy="2376488"/>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43" name="Abgerundetes Rechteck 42"/>
          <p:cNvSpPr/>
          <p:nvPr>
            <p:custDataLst>
              <p:tags r:id="rId13"/>
            </p:custDataLst>
          </p:nvPr>
        </p:nvSpPr>
        <p:spPr>
          <a:xfrm>
            <a:off x="4699000" y="3086100"/>
            <a:ext cx="792163" cy="1728788"/>
          </a:xfrm>
          <a:prstGeom prst="roundRect">
            <a:avLst/>
          </a:prstGeom>
          <a:solidFill>
            <a:schemeClr val="accent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Class 4</a:t>
            </a:r>
          </a:p>
        </p:txBody>
      </p:sp>
      <p:sp>
        <p:nvSpPr>
          <p:cNvPr id="44" name="Abgerundetes Rechteck 43"/>
          <p:cNvSpPr/>
          <p:nvPr>
            <p:custDataLst>
              <p:tags r:id="rId14"/>
            </p:custDataLst>
          </p:nvPr>
        </p:nvSpPr>
        <p:spPr>
          <a:xfrm>
            <a:off x="3403600" y="3157538"/>
            <a:ext cx="792163" cy="576262"/>
          </a:xfrm>
          <a:prstGeom prst="roundRect">
            <a:avLst/>
          </a:prstGeom>
          <a:solidFill>
            <a:schemeClr val="accent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Class 2</a:t>
            </a:r>
          </a:p>
        </p:txBody>
      </p:sp>
      <p:sp>
        <p:nvSpPr>
          <p:cNvPr id="45" name="Abgerundetes Rechteck 44"/>
          <p:cNvSpPr/>
          <p:nvPr>
            <p:custDataLst>
              <p:tags r:id="rId15"/>
            </p:custDataLst>
          </p:nvPr>
        </p:nvSpPr>
        <p:spPr>
          <a:xfrm>
            <a:off x="3475038" y="3949700"/>
            <a:ext cx="792162" cy="576263"/>
          </a:xfrm>
          <a:prstGeom prst="roundRect">
            <a:avLst/>
          </a:prstGeom>
          <a:solidFill>
            <a:schemeClr val="accent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Class 3</a:t>
            </a:r>
          </a:p>
        </p:txBody>
      </p:sp>
      <p:cxnSp>
        <p:nvCxnSpPr>
          <p:cNvPr id="87" name="Gerade Verbindung mit Pfeil 86"/>
          <p:cNvCxnSpPr/>
          <p:nvPr>
            <p:custDataLst>
              <p:tags r:id="rId16"/>
            </p:custDataLst>
          </p:nvPr>
        </p:nvCxnSpPr>
        <p:spPr>
          <a:xfrm>
            <a:off x="4195763" y="3446463"/>
            <a:ext cx="50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Gerade Verbindung mit Pfeil 88"/>
          <p:cNvCxnSpPr>
            <a:stCxn id="45" idx="3"/>
          </p:cNvCxnSpPr>
          <p:nvPr>
            <p:custDataLst>
              <p:tags r:id="rId17"/>
            </p:custDataLst>
          </p:nvPr>
        </p:nvCxnSpPr>
        <p:spPr>
          <a:xfrm>
            <a:off x="4267200" y="4238625"/>
            <a:ext cx="4318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Gerade Verbindung mit Pfeil 94"/>
          <p:cNvCxnSpPr>
            <a:endCxn id="47" idx="1"/>
          </p:cNvCxnSpPr>
          <p:nvPr>
            <p:custDataLst>
              <p:tags r:id="rId18"/>
            </p:custDataLst>
          </p:nvPr>
        </p:nvCxnSpPr>
        <p:spPr>
          <a:xfrm>
            <a:off x="1819275" y="3375025"/>
            <a:ext cx="2159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667" name="Textfeld 103"/>
          <p:cNvSpPr txBox="1">
            <a:spLocks noChangeArrowheads="1"/>
          </p:cNvSpPr>
          <p:nvPr>
            <p:custDataLst>
              <p:tags r:id="rId19"/>
            </p:custDataLst>
          </p:nvPr>
        </p:nvSpPr>
        <p:spPr bwMode="auto">
          <a:xfrm>
            <a:off x="1746250" y="3733800"/>
            <a:ext cx="1512888" cy="369888"/>
          </a:xfrm>
          <a:prstGeom prst="rect">
            <a:avLst/>
          </a:prstGeom>
          <a:noFill/>
          <a:ln w="9525">
            <a:noFill/>
            <a:miter lim="800000"/>
            <a:headEnd/>
            <a:tailEnd/>
          </a:ln>
        </p:spPr>
        <p:txBody>
          <a:bodyPr>
            <a:spAutoFit/>
          </a:bodyPr>
          <a:lstStyle/>
          <a:p>
            <a:r>
              <a:rPr lang="en-US"/>
              <a:t>Component</a:t>
            </a:r>
          </a:p>
        </p:txBody>
      </p:sp>
      <p:sp>
        <p:nvSpPr>
          <p:cNvPr id="27668" name="Textfeld 105"/>
          <p:cNvSpPr txBox="1">
            <a:spLocks noChangeArrowheads="1"/>
          </p:cNvSpPr>
          <p:nvPr>
            <p:custDataLst>
              <p:tags r:id="rId20"/>
            </p:custDataLst>
          </p:nvPr>
        </p:nvSpPr>
        <p:spPr bwMode="auto">
          <a:xfrm>
            <a:off x="595313" y="2284413"/>
            <a:ext cx="935037" cy="369887"/>
          </a:xfrm>
          <a:prstGeom prst="rect">
            <a:avLst/>
          </a:prstGeom>
          <a:noFill/>
          <a:ln w="9525">
            <a:noFill/>
            <a:miter lim="800000"/>
            <a:headEnd/>
            <a:tailEnd/>
          </a:ln>
        </p:spPr>
        <p:txBody>
          <a:bodyPr>
            <a:spAutoFit/>
          </a:bodyPr>
          <a:lstStyle/>
          <a:p>
            <a:r>
              <a:rPr lang="en-US"/>
              <a:t>ATT</a:t>
            </a:r>
          </a:p>
        </p:txBody>
      </p:sp>
      <p:cxnSp>
        <p:nvCxnSpPr>
          <p:cNvPr id="108" name="Gewinkelte Verbindung 107"/>
          <p:cNvCxnSpPr/>
          <p:nvPr>
            <p:custDataLst>
              <p:tags r:id="rId21"/>
            </p:custDataLst>
          </p:nvPr>
        </p:nvCxnSpPr>
        <p:spPr>
          <a:xfrm flipV="1">
            <a:off x="2754313" y="3302000"/>
            <a:ext cx="649287" cy="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Gewinkelte Verbindung 116"/>
          <p:cNvCxnSpPr/>
          <p:nvPr>
            <p:custDataLst>
              <p:tags r:id="rId22"/>
            </p:custDataLst>
          </p:nvPr>
        </p:nvCxnSpPr>
        <p:spPr>
          <a:xfrm flipV="1">
            <a:off x="2827338" y="3517900"/>
            <a:ext cx="576262" cy="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Gerade Verbindung mit Pfeil 128"/>
          <p:cNvCxnSpPr/>
          <p:nvPr>
            <p:custDataLst>
              <p:tags r:id="rId23"/>
            </p:custDataLst>
          </p:nvPr>
        </p:nvCxnSpPr>
        <p:spPr>
          <a:xfrm>
            <a:off x="5419725" y="3949700"/>
            <a:ext cx="3603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Gerade Verbindung mit Pfeil 134"/>
          <p:cNvCxnSpPr/>
          <p:nvPr>
            <p:custDataLst>
              <p:tags r:id="rId24"/>
            </p:custDataLst>
          </p:nvPr>
        </p:nvCxnSpPr>
        <p:spPr>
          <a:xfrm>
            <a:off x="1674813" y="2581275"/>
            <a:ext cx="0" cy="7921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6" name="Gerade Verbindung mit Pfeil 135"/>
          <p:cNvCxnSpPr/>
          <p:nvPr>
            <p:custDataLst>
              <p:tags r:id="rId25"/>
            </p:custDataLst>
          </p:nvPr>
        </p:nvCxnSpPr>
        <p:spPr>
          <a:xfrm>
            <a:off x="4411663" y="2581275"/>
            <a:ext cx="0" cy="865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7674" name="Picture 8__" descr="Vollbild anzeigen"/>
          <p:cNvPicPr>
            <a:picLocks noChangeAspect="1" noChangeArrowheads="1"/>
          </p:cNvPicPr>
          <p:nvPr>
            <p:custDataLst>
              <p:tags r:id="rId26"/>
            </p:custDataLst>
          </p:nvPr>
        </p:nvPicPr>
        <p:blipFill>
          <a:blip r:embed="rId80" cstate="print"/>
          <a:srcRect/>
          <a:stretch>
            <a:fillRect/>
          </a:stretch>
        </p:blipFill>
        <p:spPr bwMode="auto">
          <a:xfrm>
            <a:off x="4338638" y="2365375"/>
            <a:ext cx="215900" cy="215900"/>
          </a:xfrm>
          <a:prstGeom prst="rect">
            <a:avLst/>
          </a:prstGeom>
          <a:noFill/>
          <a:ln w="9525">
            <a:noFill/>
            <a:miter lim="800000"/>
            <a:headEnd/>
            <a:tailEnd/>
          </a:ln>
        </p:spPr>
      </p:pic>
      <p:pic>
        <p:nvPicPr>
          <p:cNvPr id="27675" name="Picture 6"/>
          <p:cNvPicPr>
            <a:picLocks noChangeAspect="1" noChangeArrowheads="1"/>
          </p:cNvPicPr>
          <p:nvPr>
            <p:custDataLst>
              <p:tags r:id="rId27"/>
            </p:custDataLst>
          </p:nvPr>
        </p:nvPicPr>
        <p:blipFill>
          <a:blip r:embed="rId81" cstate="print"/>
          <a:srcRect/>
          <a:stretch>
            <a:fillRect/>
          </a:stretch>
        </p:blipFill>
        <p:spPr bwMode="auto">
          <a:xfrm>
            <a:off x="1619250" y="2365375"/>
            <a:ext cx="200025" cy="188913"/>
          </a:xfrm>
          <a:prstGeom prst="rect">
            <a:avLst/>
          </a:prstGeom>
          <a:noFill/>
          <a:ln w="9525">
            <a:noFill/>
            <a:miter lim="800000"/>
            <a:headEnd/>
            <a:tailEnd/>
          </a:ln>
        </p:spPr>
      </p:pic>
      <p:sp>
        <p:nvSpPr>
          <p:cNvPr id="47" name="Abgerundetes Rechteck 46"/>
          <p:cNvSpPr/>
          <p:nvPr>
            <p:custDataLst>
              <p:tags r:id="rId28"/>
            </p:custDataLst>
          </p:nvPr>
        </p:nvSpPr>
        <p:spPr>
          <a:xfrm>
            <a:off x="2035175" y="3159125"/>
            <a:ext cx="792163" cy="431800"/>
          </a:xfrm>
          <a:prstGeom prst="roundRect">
            <a:avLst/>
          </a:prstGeom>
          <a:solidFill>
            <a:schemeClr val="accent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Class 1</a:t>
            </a:r>
          </a:p>
        </p:txBody>
      </p:sp>
      <p:cxnSp>
        <p:nvCxnSpPr>
          <p:cNvPr id="148" name="Gerade Verbindung mit Pfeil 147"/>
          <p:cNvCxnSpPr/>
          <p:nvPr>
            <p:custDataLst>
              <p:tags r:id="rId29"/>
            </p:custDataLst>
          </p:nvPr>
        </p:nvCxnSpPr>
        <p:spPr>
          <a:xfrm>
            <a:off x="5851525" y="2581275"/>
            <a:ext cx="0" cy="1368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7678" name="Picture 8___" descr="Vollbild anzeigen"/>
          <p:cNvPicPr>
            <a:picLocks noChangeAspect="1" noChangeArrowheads="1"/>
          </p:cNvPicPr>
          <p:nvPr>
            <p:custDataLst>
              <p:tags r:id="rId30"/>
            </p:custDataLst>
          </p:nvPr>
        </p:nvPicPr>
        <p:blipFill>
          <a:blip r:embed="rId80" cstate="print"/>
          <a:srcRect/>
          <a:stretch>
            <a:fillRect/>
          </a:stretch>
        </p:blipFill>
        <p:spPr bwMode="auto">
          <a:xfrm>
            <a:off x="5780088" y="2365375"/>
            <a:ext cx="215900" cy="215900"/>
          </a:xfrm>
          <a:prstGeom prst="rect">
            <a:avLst/>
          </a:prstGeom>
          <a:noFill/>
          <a:ln w="9525">
            <a:noFill/>
            <a:miter lim="800000"/>
            <a:headEnd/>
            <a:tailEnd/>
          </a:ln>
        </p:spPr>
      </p:pic>
      <p:sp>
        <p:nvSpPr>
          <p:cNvPr id="177" name="Rechteck 176"/>
          <p:cNvSpPr/>
          <p:nvPr>
            <p:custDataLst>
              <p:tags r:id="rId31"/>
            </p:custDataLst>
          </p:nvPr>
        </p:nvSpPr>
        <p:spPr>
          <a:xfrm>
            <a:off x="738808" y="2654052"/>
            <a:ext cx="864096" cy="237626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r>
              <a:rPr lang="en-US" dirty="0">
                <a:solidFill>
                  <a:schemeClr val="tx1"/>
                </a:solidFill>
              </a:rPr>
              <a:t>Stimulation</a:t>
            </a:r>
          </a:p>
        </p:txBody>
      </p:sp>
      <p:cxnSp>
        <p:nvCxnSpPr>
          <p:cNvPr id="178" name="Gerade Verbindung mit Pfeil 177"/>
          <p:cNvCxnSpPr/>
          <p:nvPr>
            <p:custDataLst>
              <p:tags r:id="rId32"/>
            </p:custDataLst>
          </p:nvPr>
        </p:nvCxnSpPr>
        <p:spPr>
          <a:xfrm>
            <a:off x="1603375" y="3373438"/>
            <a:ext cx="2159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Gerade Verbindung mit Pfeil 178"/>
          <p:cNvCxnSpPr/>
          <p:nvPr>
            <p:custDataLst>
              <p:tags r:id="rId33"/>
            </p:custDataLst>
          </p:nvPr>
        </p:nvCxnSpPr>
        <p:spPr>
          <a:xfrm>
            <a:off x="1603375" y="4238625"/>
            <a:ext cx="2159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0" name="Rechteck 179"/>
          <p:cNvSpPr/>
          <p:nvPr>
            <p:custDataLst>
              <p:tags r:id="rId34"/>
            </p:custDataLst>
          </p:nvPr>
        </p:nvSpPr>
        <p:spPr>
          <a:xfrm>
            <a:off x="5995392" y="2654052"/>
            <a:ext cx="864096" cy="237626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r>
              <a:rPr lang="en-US" dirty="0">
                <a:solidFill>
                  <a:schemeClr val="tx1"/>
                </a:solidFill>
              </a:rPr>
              <a:t>Stimulation</a:t>
            </a:r>
          </a:p>
        </p:txBody>
      </p:sp>
      <p:cxnSp>
        <p:nvCxnSpPr>
          <p:cNvPr id="181" name="Gerade Verbindung mit Pfeil 180"/>
          <p:cNvCxnSpPr/>
          <p:nvPr>
            <p:custDataLst>
              <p:tags r:id="rId35"/>
            </p:custDataLst>
          </p:nvPr>
        </p:nvCxnSpPr>
        <p:spPr>
          <a:xfrm>
            <a:off x="5780088" y="3949700"/>
            <a:ext cx="2159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Gewinkelte Verbindung 183"/>
          <p:cNvCxnSpPr>
            <a:stCxn id="180" idx="2"/>
            <a:endCxn id="177" idx="2"/>
          </p:cNvCxnSpPr>
          <p:nvPr>
            <p:custDataLst>
              <p:tags r:id="rId36"/>
            </p:custDataLst>
          </p:nvPr>
        </p:nvCxnSpPr>
        <p:spPr>
          <a:xfrm rot="5400000">
            <a:off x="3799682" y="2402681"/>
            <a:ext cx="12700" cy="5256213"/>
          </a:xfrm>
          <a:prstGeom prst="bentConnector3">
            <a:avLst>
              <a:gd name="adj1" fmla="val 270000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7685" name="Picture 6___"/>
          <p:cNvPicPr>
            <a:picLocks noChangeAspect="1" noChangeArrowheads="1"/>
          </p:cNvPicPr>
          <p:nvPr>
            <p:custDataLst>
              <p:tags r:id="rId37"/>
            </p:custDataLst>
          </p:nvPr>
        </p:nvPicPr>
        <p:blipFill>
          <a:blip r:embed="rId81" cstate="print"/>
          <a:srcRect/>
          <a:stretch>
            <a:fillRect/>
          </a:stretch>
        </p:blipFill>
        <p:spPr bwMode="auto">
          <a:xfrm>
            <a:off x="7651750" y="3302000"/>
            <a:ext cx="200025" cy="187325"/>
          </a:xfrm>
          <a:prstGeom prst="rect">
            <a:avLst/>
          </a:prstGeom>
          <a:noFill/>
          <a:ln w="9525">
            <a:noFill/>
            <a:miter lim="800000"/>
            <a:headEnd/>
            <a:tailEnd/>
          </a:ln>
        </p:spPr>
      </p:pic>
      <p:pic>
        <p:nvPicPr>
          <p:cNvPr id="27686" name="Picture 5___" descr="http://toda.ippos.net/project-docu/mindshare/docu4focus/styles/images/rotesX.png"/>
          <p:cNvPicPr>
            <a:picLocks noChangeAspect="1" noChangeArrowheads="1"/>
          </p:cNvPicPr>
          <p:nvPr>
            <p:custDataLst>
              <p:tags r:id="rId38"/>
            </p:custDataLst>
          </p:nvPr>
        </p:nvPicPr>
        <p:blipFill>
          <a:blip r:embed="rId82" cstate="print"/>
          <a:srcRect/>
          <a:stretch>
            <a:fillRect/>
          </a:stretch>
        </p:blipFill>
        <p:spPr bwMode="auto">
          <a:xfrm>
            <a:off x="7653338" y="3994150"/>
            <a:ext cx="214312" cy="214313"/>
          </a:xfrm>
          <a:prstGeom prst="rect">
            <a:avLst/>
          </a:prstGeom>
          <a:noFill/>
          <a:ln w="9525">
            <a:noFill/>
            <a:miter lim="800000"/>
            <a:headEnd/>
            <a:tailEnd/>
          </a:ln>
        </p:spPr>
      </p:pic>
      <p:pic>
        <p:nvPicPr>
          <p:cNvPr id="27687" name="Picture 8_____" descr="Vollbild anzeigen"/>
          <p:cNvPicPr>
            <a:picLocks noChangeAspect="1" noChangeArrowheads="1"/>
          </p:cNvPicPr>
          <p:nvPr>
            <p:custDataLst>
              <p:tags r:id="rId39"/>
            </p:custDataLst>
          </p:nvPr>
        </p:nvPicPr>
        <p:blipFill>
          <a:blip r:embed="rId80" cstate="print"/>
          <a:srcRect/>
          <a:stretch>
            <a:fillRect/>
          </a:stretch>
        </p:blipFill>
        <p:spPr bwMode="auto">
          <a:xfrm>
            <a:off x="7651750" y="4786313"/>
            <a:ext cx="215900" cy="215900"/>
          </a:xfrm>
          <a:prstGeom prst="rect">
            <a:avLst/>
          </a:prstGeom>
          <a:noFill/>
          <a:ln w="9525">
            <a:noFill/>
            <a:miter lim="800000"/>
            <a:headEnd/>
            <a:tailEnd/>
          </a:ln>
        </p:spPr>
      </p:pic>
      <p:sp>
        <p:nvSpPr>
          <p:cNvPr id="27688" name="Textfeld 94_"/>
          <p:cNvSpPr txBox="1">
            <a:spLocks noChangeArrowheads="1"/>
          </p:cNvSpPr>
          <p:nvPr>
            <p:custDataLst>
              <p:tags r:id="rId40"/>
            </p:custDataLst>
          </p:nvPr>
        </p:nvSpPr>
        <p:spPr bwMode="auto">
          <a:xfrm>
            <a:off x="7148513" y="2870200"/>
            <a:ext cx="1295400" cy="461963"/>
          </a:xfrm>
          <a:prstGeom prst="rect">
            <a:avLst/>
          </a:prstGeom>
          <a:noFill/>
          <a:ln w="9525">
            <a:noFill/>
            <a:miter lim="800000"/>
            <a:headEnd/>
            <a:tailEnd/>
          </a:ln>
        </p:spPr>
        <p:txBody>
          <a:bodyPr>
            <a:spAutoFit/>
          </a:bodyPr>
          <a:lstStyle/>
          <a:p>
            <a:pPr algn="ctr"/>
            <a:r>
              <a:rPr lang="en-US" sz="1200"/>
              <a:t>Required input  behavior</a:t>
            </a:r>
          </a:p>
        </p:txBody>
      </p:sp>
      <p:sp>
        <p:nvSpPr>
          <p:cNvPr id="27689" name="Textfeld 94__"/>
          <p:cNvSpPr txBox="1">
            <a:spLocks noChangeArrowheads="1"/>
          </p:cNvSpPr>
          <p:nvPr>
            <p:custDataLst>
              <p:tags r:id="rId41"/>
            </p:custDataLst>
          </p:nvPr>
        </p:nvSpPr>
        <p:spPr bwMode="auto">
          <a:xfrm>
            <a:off x="7146925" y="3517900"/>
            <a:ext cx="1295400" cy="461963"/>
          </a:xfrm>
          <a:prstGeom prst="rect">
            <a:avLst/>
          </a:prstGeom>
          <a:noFill/>
          <a:ln w="9525">
            <a:noFill/>
            <a:miter lim="800000"/>
            <a:headEnd/>
            <a:tailEnd/>
          </a:ln>
        </p:spPr>
        <p:txBody>
          <a:bodyPr>
            <a:spAutoFit/>
          </a:bodyPr>
          <a:lstStyle/>
          <a:p>
            <a:pPr algn="ctr"/>
            <a:r>
              <a:rPr lang="en-US" sz="1200"/>
              <a:t>Measurement not allowed</a:t>
            </a:r>
          </a:p>
        </p:txBody>
      </p:sp>
      <p:sp>
        <p:nvSpPr>
          <p:cNvPr id="27690" name="Textfeld 94___"/>
          <p:cNvSpPr txBox="1">
            <a:spLocks noChangeArrowheads="1"/>
          </p:cNvSpPr>
          <p:nvPr>
            <p:custDataLst>
              <p:tags r:id="rId42"/>
            </p:custDataLst>
          </p:nvPr>
        </p:nvSpPr>
        <p:spPr bwMode="auto">
          <a:xfrm>
            <a:off x="7146925" y="4279900"/>
            <a:ext cx="1295400" cy="461963"/>
          </a:xfrm>
          <a:prstGeom prst="rect">
            <a:avLst/>
          </a:prstGeom>
          <a:noFill/>
          <a:ln w="9525">
            <a:noFill/>
            <a:miter lim="800000"/>
            <a:headEnd/>
            <a:tailEnd/>
          </a:ln>
        </p:spPr>
        <p:txBody>
          <a:bodyPr>
            <a:spAutoFit/>
          </a:bodyPr>
          <a:lstStyle/>
          <a:p>
            <a:pPr algn="ctr"/>
            <a:r>
              <a:rPr lang="en-US" sz="1200"/>
              <a:t>Measurement</a:t>
            </a:r>
          </a:p>
          <a:p>
            <a:pPr algn="ctr"/>
            <a:r>
              <a:rPr lang="en-US" sz="1200"/>
              <a:t>allowed</a:t>
            </a:r>
          </a:p>
        </p:txBody>
      </p:sp>
      <p:cxnSp>
        <p:nvCxnSpPr>
          <p:cNvPr id="86" name="Gerade Verbindung mit Pfeil 85"/>
          <p:cNvCxnSpPr/>
          <p:nvPr>
            <p:custDataLst>
              <p:tags r:id="rId43"/>
            </p:custDataLst>
          </p:nvPr>
        </p:nvCxnSpPr>
        <p:spPr>
          <a:xfrm>
            <a:off x="3762375" y="2581275"/>
            <a:ext cx="0" cy="5762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7692" name="Picture 5____" descr="http://toda.ippos.net/project-docu/mindshare/docu4focus/styles/images/rotesX.png"/>
          <p:cNvPicPr>
            <a:picLocks noChangeAspect="1" noChangeArrowheads="1"/>
          </p:cNvPicPr>
          <p:nvPr>
            <p:custDataLst>
              <p:tags r:id="rId44"/>
            </p:custDataLst>
          </p:nvPr>
        </p:nvPicPr>
        <p:blipFill>
          <a:blip r:embed="rId82" cstate="print"/>
          <a:srcRect/>
          <a:stretch>
            <a:fillRect/>
          </a:stretch>
        </p:blipFill>
        <p:spPr bwMode="auto">
          <a:xfrm>
            <a:off x="3690938" y="2365375"/>
            <a:ext cx="214312" cy="215900"/>
          </a:xfrm>
          <a:prstGeom prst="rect">
            <a:avLst/>
          </a:prstGeom>
          <a:noFill/>
          <a:ln w="9525">
            <a:noFill/>
            <a:miter lim="800000"/>
            <a:headEnd/>
            <a:tailEnd/>
          </a:ln>
        </p:spPr>
      </p:pic>
      <p:cxnSp>
        <p:nvCxnSpPr>
          <p:cNvPr id="96" name="Gewinkelte Verbindung 95"/>
          <p:cNvCxnSpPr/>
          <p:nvPr>
            <p:custDataLst>
              <p:tags r:id="rId45"/>
            </p:custDataLst>
          </p:nvPr>
        </p:nvCxnSpPr>
        <p:spPr>
          <a:xfrm>
            <a:off x="1746250" y="4238625"/>
            <a:ext cx="1728788" cy="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Gerade Verbindung mit Pfeil 96"/>
          <p:cNvCxnSpPr/>
          <p:nvPr>
            <p:custDataLst>
              <p:tags r:id="rId46"/>
            </p:custDataLst>
          </p:nvPr>
        </p:nvCxnSpPr>
        <p:spPr>
          <a:xfrm>
            <a:off x="3114675" y="2581275"/>
            <a:ext cx="0" cy="720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7695" name="Picture 8____" descr="Vollbild anzeigen"/>
          <p:cNvPicPr>
            <a:picLocks noChangeAspect="1" noChangeArrowheads="1"/>
          </p:cNvPicPr>
          <p:nvPr>
            <p:custDataLst>
              <p:tags r:id="rId47"/>
            </p:custDataLst>
          </p:nvPr>
        </p:nvPicPr>
        <p:blipFill>
          <a:blip r:embed="rId80" cstate="print"/>
          <a:srcRect/>
          <a:stretch>
            <a:fillRect/>
          </a:stretch>
        </p:blipFill>
        <p:spPr bwMode="auto">
          <a:xfrm>
            <a:off x="3043238" y="2365375"/>
            <a:ext cx="215900" cy="215900"/>
          </a:xfrm>
          <a:prstGeom prst="rect">
            <a:avLst/>
          </a:prstGeom>
          <a:noFill/>
          <a:ln w="9525">
            <a:noFill/>
            <a:miter lim="800000"/>
            <a:headEnd/>
            <a:tailEnd/>
          </a:ln>
        </p:spPr>
      </p:pic>
      <p:cxnSp>
        <p:nvCxnSpPr>
          <p:cNvPr id="100" name="Gerade Verbindung mit Pfeil 99"/>
          <p:cNvCxnSpPr/>
          <p:nvPr>
            <p:custDataLst>
              <p:tags r:id="rId48"/>
            </p:custDataLst>
          </p:nvPr>
        </p:nvCxnSpPr>
        <p:spPr>
          <a:xfrm flipV="1">
            <a:off x="4411663" y="4238625"/>
            <a:ext cx="0" cy="86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7697" name="Picture 8______" descr="Vollbild anzeigen"/>
          <p:cNvPicPr>
            <a:picLocks noChangeAspect="1" noChangeArrowheads="1"/>
          </p:cNvPicPr>
          <p:nvPr>
            <p:custDataLst>
              <p:tags r:id="rId49"/>
            </p:custDataLst>
          </p:nvPr>
        </p:nvPicPr>
        <p:blipFill>
          <a:blip r:embed="rId80" cstate="print"/>
          <a:srcRect/>
          <a:stretch>
            <a:fillRect/>
          </a:stretch>
        </p:blipFill>
        <p:spPr bwMode="auto">
          <a:xfrm>
            <a:off x="4338638" y="5102225"/>
            <a:ext cx="215900" cy="215900"/>
          </a:xfrm>
          <a:prstGeom prst="rect">
            <a:avLst/>
          </a:prstGeom>
          <a:noFill/>
          <a:ln w="9525">
            <a:noFill/>
            <a:miter lim="800000"/>
            <a:headEnd/>
            <a:tailEnd/>
          </a:ln>
        </p:spPr>
      </p:pic>
      <p:cxnSp>
        <p:nvCxnSpPr>
          <p:cNvPr id="112" name="Gerade Verbindung mit Pfeil 111"/>
          <p:cNvCxnSpPr/>
          <p:nvPr>
            <p:custDataLst>
              <p:tags r:id="rId50"/>
            </p:custDataLst>
          </p:nvPr>
        </p:nvCxnSpPr>
        <p:spPr>
          <a:xfrm>
            <a:off x="5059363" y="2581275"/>
            <a:ext cx="0" cy="504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7699" name="Picture 5_____" descr="http://toda.ippos.net/project-docu/mindshare/docu4focus/styles/images/rotesX.png"/>
          <p:cNvPicPr>
            <a:picLocks noChangeAspect="1" noChangeArrowheads="1"/>
          </p:cNvPicPr>
          <p:nvPr>
            <p:custDataLst>
              <p:tags r:id="rId51"/>
            </p:custDataLst>
          </p:nvPr>
        </p:nvPicPr>
        <p:blipFill>
          <a:blip r:embed="rId82" cstate="print"/>
          <a:srcRect/>
          <a:stretch>
            <a:fillRect/>
          </a:stretch>
        </p:blipFill>
        <p:spPr bwMode="auto">
          <a:xfrm>
            <a:off x="4987925" y="2365375"/>
            <a:ext cx="214313" cy="215900"/>
          </a:xfrm>
          <a:prstGeom prst="rect">
            <a:avLst/>
          </a:prstGeom>
          <a:noFill/>
          <a:ln w="9525">
            <a:noFill/>
            <a:miter lim="800000"/>
            <a:headEnd/>
            <a:tailEnd/>
          </a:ln>
        </p:spPr>
      </p:pic>
      <p:cxnSp>
        <p:nvCxnSpPr>
          <p:cNvPr id="115" name="Gerade Verbindung mit Pfeil 114"/>
          <p:cNvCxnSpPr/>
          <p:nvPr>
            <p:custDataLst>
              <p:tags r:id="rId52"/>
            </p:custDataLst>
          </p:nvPr>
        </p:nvCxnSpPr>
        <p:spPr>
          <a:xfrm flipV="1">
            <a:off x="3835400" y="4525963"/>
            <a:ext cx="0" cy="5762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Gerade Verbindung mit Pfeil 119"/>
          <p:cNvCxnSpPr/>
          <p:nvPr>
            <p:custDataLst>
              <p:tags r:id="rId53"/>
            </p:custDataLst>
          </p:nvPr>
        </p:nvCxnSpPr>
        <p:spPr>
          <a:xfrm flipV="1">
            <a:off x="5059363" y="4814888"/>
            <a:ext cx="0" cy="287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7702" name="Picture 5______" descr="http://toda.ippos.net/project-docu/mindshare/docu4focus/styles/images/rotesX.png"/>
          <p:cNvPicPr>
            <a:picLocks noChangeAspect="1" noChangeArrowheads="1"/>
          </p:cNvPicPr>
          <p:nvPr>
            <p:custDataLst>
              <p:tags r:id="rId54"/>
            </p:custDataLst>
          </p:nvPr>
        </p:nvPicPr>
        <p:blipFill>
          <a:blip r:embed="rId82" cstate="print"/>
          <a:srcRect/>
          <a:stretch>
            <a:fillRect/>
          </a:stretch>
        </p:blipFill>
        <p:spPr bwMode="auto">
          <a:xfrm>
            <a:off x="3762375" y="5102225"/>
            <a:ext cx="215900" cy="215900"/>
          </a:xfrm>
          <a:prstGeom prst="rect">
            <a:avLst/>
          </a:prstGeom>
          <a:noFill/>
          <a:ln w="9525">
            <a:noFill/>
            <a:miter lim="800000"/>
            <a:headEnd/>
            <a:tailEnd/>
          </a:ln>
        </p:spPr>
      </p:pic>
      <p:pic>
        <p:nvPicPr>
          <p:cNvPr id="27703" name="Picture 5_______" descr="http://toda.ippos.net/project-docu/mindshare/docu4focus/styles/images/rotesX.png"/>
          <p:cNvPicPr>
            <a:picLocks noChangeAspect="1" noChangeArrowheads="1"/>
          </p:cNvPicPr>
          <p:nvPr>
            <p:custDataLst>
              <p:tags r:id="rId55"/>
            </p:custDataLst>
          </p:nvPr>
        </p:nvPicPr>
        <p:blipFill>
          <a:blip r:embed="rId82" cstate="print"/>
          <a:srcRect/>
          <a:stretch>
            <a:fillRect/>
          </a:stretch>
        </p:blipFill>
        <p:spPr bwMode="auto">
          <a:xfrm>
            <a:off x="4987925" y="5102225"/>
            <a:ext cx="215900" cy="215900"/>
          </a:xfrm>
          <a:prstGeom prst="rect">
            <a:avLst/>
          </a:prstGeom>
          <a:noFill/>
          <a:ln w="9525">
            <a:noFill/>
            <a:miter lim="800000"/>
            <a:headEnd/>
            <a:tailEnd/>
          </a:ln>
        </p:spPr>
      </p:pic>
      <p:cxnSp>
        <p:nvCxnSpPr>
          <p:cNvPr id="124" name="Gerade Verbindung mit Pfeil 123"/>
          <p:cNvCxnSpPr/>
          <p:nvPr>
            <p:custDataLst>
              <p:tags r:id="rId56"/>
            </p:custDataLst>
          </p:nvPr>
        </p:nvCxnSpPr>
        <p:spPr>
          <a:xfrm flipV="1">
            <a:off x="1674813" y="4238625"/>
            <a:ext cx="0" cy="86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7705" name="Picture 6_"/>
          <p:cNvPicPr>
            <a:picLocks noChangeAspect="1" noChangeArrowheads="1"/>
          </p:cNvPicPr>
          <p:nvPr>
            <p:custDataLst>
              <p:tags r:id="rId57"/>
            </p:custDataLst>
          </p:nvPr>
        </p:nvPicPr>
        <p:blipFill>
          <a:blip r:embed="rId81" cstate="print"/>
          <a:srcRect/>
          <a:stretch>
            <a:fillRect/>
          </a:stretch>
        </p:blipFill>
        <p:spPr bwMode="auto">
          <a:xfrm>
            <a:off x="1619250" y="5102225"/>
            <a:ext cx="200025" cy="188913"/>
          </a:xfrm>
          <a:prstGeom prst="rect">
            <a:avLst/>
          </a:prstGeom>
          <a:noFill/>
          <a:ln w="9525">
            <a:noFill/>
            <a:miter lim="800000"/>
            <a:headEnd/>
            <a:tailEnd/>
          </a:ln>
        </p:spPr>
      </p:pic>
      <p:grpSp>
        <p:nvGrpSpPr>
          <p:cNvPr id="27706" name="Gruppieren 11"/>
          <p:cNvGrpSpPr>
            <a:grpSpLocks noChangeAspect="1"/>
          </p:cNvGrpSpPr>
          <p:nvPr/>
        </p:nvGrpSpPr>
        <p:grpSpPr bwMode="auto">
          <a:xfrm>
            <a:off x="6480175" y="144463"/>
            <a:ext cx="1897063" cy="981075"/>
            <a:chOff x="114472" y="1213892"/>
            <a:chExt cx="8353665" cy="4320432"/>
          </a:xfrm>
        </p:grpSpPr>
        <p:sp>
          <p:nvSpPr>
            <p:cNvPr id="27710" name="Line 37"/>
            <p:cNvSpPr>
              <a:spLocks noChangeShapeType="1"/>
            </p:cNvSpPr>
            <p:nvPr>
              <p:custDataLst>
                <p:tags r:id="rId60"/>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27711" name="Line 37_"/>
            <p:cNvSpPr>
              <a:spLocks noChangeShapeType="1"/>
            </p:cNvSpPr>
            <p:nvPr>
              <p:custDataLst>
                <p:tags r:id="rId61"/>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27712" name="Flussdiagramm: Vordefinierter Prozess 15"/>
            <p:cNvSpPr>
              <a:spLocks noChangeArrowheads="1"/>
            </p:cNvSpPr>
            <p:nvPr>
              <p:custDataLst>
                <p:tags r:id="rId62"/>
              </p:custDataLst>
            </p:nvPr>
          </p:nvSpPr>
          <p:spPr bwMode="auto">
            <a:xfrm>
              <a:off x="4584556"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27713" name="Flussdiagramm: Vordefinierter Prozess 16"/>
            <p:cNvSpPr>
              <a:spLocks noChangeArrowheads="1"/>
            </p:cNvSpPr>
            <p:nvPr>
              <p:custDataLst>
                <p:tags r:id="rId63"/>
              </p:custDataLst>
            </p:nvPr>
          </p:nvSpPr>
          <p:spPr bwMode="auto">
            <a:xfrm>
              <a:off x="4872588" y="4598268"/>
              <a:ext cx="1800000" cy="432000"/>
            </a:xfrm>
            <a:prstGeom prst="flowChartPredefinedProcess">
              <a:avLst/>
            </a:prstGeom>
            <a:solidFill>
              <a:srgbClr val="FFCC00"/>
            </a:solidFill>
            <a:ln w="9525">
              <a:solidFill>
                <a:srgbClr val="FFCC00"/>
              </a:solidFill>
              <a:round/>
              <a:headEnd/>
              <a:tailEnd/>
            </a:ln>
          </p:spPr>
          <p:txBody>
            <a:bodyPr wrap="none" anchor="ctr"/>
            <a:lstStyle/>
            <a:p>
              <a:pPr algn="ctr" eaLnBrk="0" hangingPunct="0"/>
              <a:endParaRPr lang="en-US" sz="1200"/>
            </a:p>
          </p:txBody>
        </p:sp>
        <p:sp>
          <p:nvSpPr>
            <p:cNvPr id="27714" name="Flussdiagramm: Vordefinierter Prozess 17"/>
            <p:cNvSpPr>
              <a:spLocks noChangeArrowheads="1"/>
            </p:cNvSpPr>
            <p:nvPr>
              <p:custDataLst>
                <p:tags r:id="rId64"/>
              </p:custDataLst>
            </p:nvPr>
          </p:nvSpPr>
          <p:spPr bwMode="auto">
            <a:xfrm>
              <a:off x="516062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27715" name="Flussdiagramm: Vordefinierter Prozess 18"/>
            <p:cNvSpPr>
              <a:spLocks noChangeArrowheads="1"/>
            </p:cNvSpPr>
            <p:nvPr>
              <p:custDataLst>
                <p:tags r:id="rId65"/>
              </p:custDataLst>
            </p:nvPr>
          </p:nvSpPr>
          <p:spPr bwMode="auto">
            <a:xfrm>
              <a:off x="5448852" y="3564310"/>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27716" name="Flussdiagramm: Vordefinierter Prozess 19"/>
            <p:cNvSpPr>
              <a:spLocks noChangeArrowheads="1"/>
            </p:cNvSpPr>
            <p:nvPr>
              <p:custDataLst>
                <p:tags r:id="rId66"/>
              </p:custDataLst>
            </p:nvPr>
          </p:nvSpPr>
          <p:spPr bwMode="auto">
            <a:xfrm>
              <a:off x="6049188" y="2726060"/>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US" sz="1200"/>
            </a:p>
          </p:txBody>
        </p:sp>
        <p:sp>
          <p:nvSpPr>
            <p:cNvPr id="27717" name="Flussdiagramm: Vordefinierter Prozess 20"/>
            <p:cNvSpPr>
              <a:spLocks noChangeArrowheads="1"/>
            </p:cNvSpPr>
            <p:nvPr>
              <p:custDataLst>
                <p:tags r:id="rId67"/>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27718" name="Flussdiagramm: Vordefinierter Prozess 21"/>
            <p:cNvSpPr>
              <a:spLocks noChangeArrowheads="1"/>
            </p:cNvSpPr>
            <p:nvPr>
              <p:custDataLst>
                <p:tags r:id="rId68"/>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27719" name="Flussdiagramm: Vordefinierter Prozess 22"/>
            <p:cNvSpPr>
              <a:spLocks noChangeArrowheads="1"/>
            </p:cNvSpPr>
            <p:nvPr>
              <p:custDataLst>
                <p:tags r:id="rId69"/>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27720" name="Flussdiagramm: Vordefinierter Prozess 23"/>
            <p:cNvSpPr>
              <a:spLocks noChangeArrowheads="1"/>
            </p:cNvSpPr>
            <p:nvPr>
              <p:custDataLst>
                <p:tags r:id="rId70"/>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27721" name="Flussdiagramm: Vordefinierter Prozess 24"/>
            <p:cNvSpPr>
              <a:spLocks noChangeArrowheads="1"/>
            </p:cNvSpPr>
            <p:nvPr>
              <p:custDataLst>
                <p:tags r:id="rId71"/>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27722" name="Flussdiagramm: Vordefinierter Prozess 25"/>
            <p:cNvSpPr>
              <a:spLocks noChangeArrowheads="1"/>
            </p:cNvSpPr>
            <p:nvPr>
              <p:custDataLst>
                <p:tags r:id="rId72"/>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27723" name="Flussdiagramm: Vordefinierter Prozess 26"/>
            <p:cNvSpPr>
              <a:spLocks noChangeArrowheads="1"/>
            </p:cNvSpPr>
            <p:nvPr>
              <p:custDataLst>
                <p:tags r:id="rId73"/>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27724" name="Flussdiagramm: Vordefinierter Prozess 27"/>
            <p:cNvSpPr>
              <a:spLocks noChangeArrowheads="1"/>
            </p:cNvSpPr>
            <p:nvPr>
              <p:custDataLst>
                <p:tags r:id="rId74"/>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27725" name="Flussdiagramm: Vordefinierter Prozess 28"/>
            <p:cNvSpPr>
              <a:spLocks noChangeArrowheads="1"/>
            </p:cNvSpPr>
            <p:nvPr>
              <p:custDataLst>
                <p:tags r:id="rId75"/>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27726" name="Flussdiagramm: Vordefinierter Prozess 29"/>
            <p:cNvSpPr>
              <a:spLocks noChangeArrowheads="1"/>
            </p:cNvSpPr>
            <p:nvPr>
              <p:custDataLst>
                <p:tags r:id="rId76"/>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cxnSp>
        <p:nvCxnSpPr>
          <p:cNvPr id="77" name="Gerade Verbindung mit Pfeil 76"/>
          <p:cNvCxnSpPr/>
          <p:nvPr>
            <p:custDataLst>
              <p:tags r:id="rId58"/>
            </p:custDataLst>
          </p:nvPr>
        </p:nvCxnSpPr>
        <p:spPr>
          <a:xfrm>
            <a:off x="2395538" y="2581275"/>
            <a:ext cx="0" cy="5762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7708" name="Picture 5________" descr="http://toda.ippos.net/project-docu/mindshare/docu4focus/styles/images/rotesX.png"/>
          <p:cNvPicPr>
            <a:picLocks noChangeAspect="1" noChangeArrowheads="1"/>
          </p:cNvPicPr>
          <p:nvPr>
            <p:custDataLst>
              <p:tags r:id="rId59"/>
            </p:custDataLst>
          </p:nvPr>
        </p:nvPicPr>
        <p:blipFill>
          <a:blip r:embed="rId82" cstate="print"/>
          <a:srcRect/>
          <a:stretch>
            <a:fillRect/>
          </a:stretch>
        </p:blipFill>
        <p:spPr bwMode="auto">
          <a:xfrm>
            <a:off x="2324100" y="2365375"/>
            <a:ext cx="214313" cy="215900"/>
          </a:xfrm>
          <a:prstGeom prst="rect">
            <a:avLst/>
          </a:prstGeom>
          <a:noFill/>
          <a:ln w="9525">
            <a:noFill/>
            <a:miter lim="800000"/>
            <a:headEnd/>
            <a:tailEnd/>
          </a:ln>
        </p:spPr>
      </p:pic>
      <p:sp>
        <p:nvSpPr>
          <p:cNvPr id="27709" name="Foliennummernplatzhalter 78"/>
          <p:cNvSpPr>
            <a:spLocks noGrp="1"/>
          </p:cNvSpPr>
          <p:nvPr>
            <p:ph type="sldNum" sz="quarter" idx="10"/>
          </p:nvPr>
        </p:nvSpPr>
        <p:spPr>
          <a:noFill/>
        </p:spPr>
        <p:txBody>
          <a:bodyPr/>
          <a:lstStyle/>
          <a:p>
            <a:fld id="{88F3AADB-410F-4CA6-BBB7-CE9728079F53}" type="slidenum">
              <a:rPr lang="de-DE"/>
              <a:pPr/>
              <a:t>25</a:t>
            </a:fld>
            <a:endParaRPr lang="de-DE"/>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28675"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28676" name="Grafik 8" descr="BEQIK_FR.png" hidden="1"/>
          <p:cNvPicPr>
            <a:picLocks/>
          </p:cNvPicPr>
          <p:nvPr>
            <p:custDataLst>
              <p:tags r:id="rId4"/>
            </p:custDataLst>
          </p:nvPr>
        </p:nvPicPr>
        <p:blipFill>
          <a:blip r:embed="rId30"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28680"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28681" name="Titel 1"/>
          <p:cNvSpPr>
            <a:spLocks noGrp="1"/>
          </p:cNvSpPr>
          <p:nvPr>
            <p:ph type="title"/>
            <p:custDataLst>
              <p:tags r:id="rId9"/>
            </p:custDataLst>
          </p:nvPr>
        </p:nvSpPr>
        <p:spPr/>
        <p:txBody>
          <a:bodyPr/>
          <a:lstStyle/>
          <a:p>
            <a:r>
              <a:rPr lang="en-US" smtClean="0">
                <a:latin typeface="Bosch Office Sans" pitchFamily="34" charset="0"/>
              </a:rPr>
              <a:t>Component Test (7/7)</a:t>
            </a:r>
          </a:p>
        </p:txBody>
      </p:sp>
      <p:sp>
        <p:nvSpPr>
          <p:cNvPr id="28682" name="Textplatzhalter 2"/>
          <p:cNvSpPr>
            <a:spLocks noGrp="1"/>
          </p:cNvSpPr>
          <p:nvPr>
            <p:ph type="body" sz="half" idx="1"/>
            <p:custDataLst>
              <p:tags r:id="rId10"/>
            </p:custDataLst>
          </p:nvPr>
        </p:nvSpPr>
        <p:spPr>
          <a:xfrm>
            <a:off x="533400" y="1066800"/>
            <a:ext cx="7766050" cy="4540250"/>
          </a:xfrm>
        </p:spPr>
        <p:txBody>
          <a:bodyPr/>
          <a:lstStyle/>
          <a:p>
            <a:r>
              <a:rPr lang="en-US" sz="1800" smtClean="0">
                <a:latin typeface="Bosch Office Sans" pitchFamily="34" charset="0"/>
              </a:rPr>
              <a:t>Regression test strategy</a:t>
            </a:r>
          </a:p>
          <a:p>
            <a:pPr lvl="1"/>
            <a:r>
              <a:rPr lang="en-US" sz="1400" smtClean="0">
                <a:latin typeface="Bosch Office Sans" pitchFamily="34" charset="0"/>
              </a:rPr>
              <a:t>Regression test entry criteria:</a:t>
            </a:r>
          </a:p>
          <a:p>
            <a:pPr lvl="2"/>
            <a:r>
              <a:rPr lang="en-GB" sz="1400" smtClean="0">
                <a:latin typeface="Bosch Office Sans" pitchFamily="34" charset="0"/>
              </a:rPr>
              <a:t>Requirements changes of the SWRS lead to a adaption of the SW unit content </a:t>
            </a:r>
          </a:p>
          <a:p>
            <a:pPr lvl="2"/>
            <a:r>
              <a:rPr lang="en-GB" sz="1400" smtClean="0">
                <a:latin typeface="Bosch Office Sans" pitchFamily="34" charset="0"/>
              </a:rPr>
              <a:t>Design changes of the SD or architecture model lead to a adaption of the SW unit content </a:t>
            </a:r>
          </a:p>
          <a:p>
            <a:pPr lvl="2"/>
            <a:r>
              <a:rPr lang="en-GB" sz="1400" smtClean="0">
                <a:latin typeface="Bosch Office Sans" pitchFamily="34" charset="0"/>
              </a:rPr>
              <a:t>Rework of SW content due to defect or review finding input</a:t>
            </a:r>
            <a:endParaRPr lang="de-DE" sz="1400" smtClean="0">
              <a:latin typeface="Bosch Office Sans" pitchFamily="34" charset="0"/>
            </a:endParaRPr>
          </a:p>
          <a:p>
            <a:pPr lvl="2"/>
            <a:endParaRPr lang="en-US" sz="1400" smtClean="0">
              <a:latin typeface="Bosch Office Sans" pitchFamily="34" charset="0"/>
            </a:endParaRPr>
          </a:p>
          <a:p>
            <a:pPr lvl="1"/>
            <a:r>
              <a:rPr lang="en-US" sz="1400" smtClean="0">
                <a:latin typeface="Bosch Office Sans" pitchFamily="34" charset="0"/>
              </a:rPr>
              <a:t>Regression test end criteria:</a:t>
            </a:r>
          </a:p>
          <a:p>
            <a:pPr lvl="2"/>
            <a:r>
              <a:rPr lang="en-GB" sz="1400" smtClean="0">
                <a:latin typeface="Bosch Office Sans" pitchFamily="34" charset="0"/>
              </a:rPr>
              <a:t>All SWRS elements must be tested which are affected by the SW unit implementation</a:t>
            </a:r>
            <a:endParaRPr lang="de-DE" sz="1400" smtClean="0">
              <a:latin typeface="Bosch Office Sans" pitchFamily="34" charset="0"/>
            </a:endParaRPr>
          </a:p>
          <a:p>
            <a:pPr lvl="2"/>
            <a:r>
              <a:rPr lang="en-GB" sz="1400" smtClean="0">
                <a:latin typeface="Bosch Office Sans" pitchFamily="34" charset="0"/>
              </a:rPr>
              <a:t>20% of all outputs at least 5 outputs must be tested by min. 1 test case derived by a SWRS requirement or SD requirement</a:t>
            </a:r>
          </a:p>
          <a:p>
            <a:pPr lvl="2"/>
            <a:r>
              <a:rPr lang="en-GB" sz="1400" smtClean="0">
                <a:latin typeface="Bosch Office Sans" pitchFamily="34" charset="0"/>
              </a:rPr>
              <a:t>If a component include less than 5 outputs all outputs must be tested during the regression test.</a:t>
            </a:r>
          </a:p>
          <a:p>
            <a:pPr lvl="2"/>
            <a:endParaRPr lang="en-GB" sz="1400" smtClean="0">
              <a:latin typeface="Bosch Office Sans" pitchFamily="34" charset="0"/>
            </a:endParaRPr>
          </a:p>
          <a:p>
            <a:pPr lvl="1"/>
            <a:r>
              <a:rPr lang="en-GB" sz="1400" smtClean="0">
                <a:latin typeface="Bosch Office Sans" pitchFamily="34" charset="0"/>
              </a:rPr>
              <a:t>Regression Test specification:</a:t>
            </a:r>
          </a:p>
          <a:p>
            <a:pPr lvl="2"/>
            <a:r>
              <a:rPr lang="en-GB" sz="1400" smtClean="0">
                <a:latin typeface="Bosch Office Sans" pitchFamily="34" charset="0"/>
              </a:rPr>
              <a:t>During the generic development of test cases already some test cases are categorized as regression tests</a:t>
            </a:r>
            <a:endParaRPr lang="de-DE" sz="1400" smtClean="0">
              <a:latin typeface="Bosch Office Sans" pitchFamily="34" charset="0"/>
            </a:endParaRPr>
          </a:p>
          <a:p>
            <a:pPr lvl="2"/>
            <a:endParaRPr lang="en-GB" sz="1400" smtClean="0">
              <a:latin typeface="Bosch Office Sans" pitchFamily="34" charset="0"/>
            </a:endParaRPr>
          </a:p>
        </p:txBody>
      </p:sp>
      <p:grpSp>
        <p:nvGrpSpPr>
          <p:cNvPr id="28683" name="Gruppieren 11"/>
          <p:cNvGrpSpPr>
            <a:grpSpLocks noChangeAspect="1"/>
          </p:cNvGrpSpPr>
          <p:nvPr/>
        </p:nvGrpSpPr>
        <p:grpSpPr bwMode="auto">
          <a:xfrm>
            <a:off x="6480175" y="144463"/>
            <a:ext cx="1897063" cy="981075"/>
            <a:chOff x="114472" y="1213892"/>
            <a:chExt cx="8353665" cy="4320432"/>
          </a:xfrm>
        </p:grpSpPr>
        <p:sp>
          <p:nvSpPr>
            <p:cNvPr id="28685" name="Line 37"/>
            <p:cNvSpPr>
              <a:spLocks noChangeShapeType="1"/>
            </p:cNvSpPr>
            <p:nvPr>
              <p:custDataLst>
                <p:tags r:id="rId11"/>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28686" name="Line 37_"/>
            <p:cNvSpPr>
              <a:spLocks noChangeShapeType="1"/>
            </p:cNvSpPr>
            <p:nvPr>
              <p:custDataLst>
                <p:tags r:id="rId12"/>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28687" name="Flussdiagramm: Vordefinierter Prozess 15"/>
            <p:cNvSpPr>
              <a:spLocks noChangeArrowheads="1"/>
            </p:cNvSpPr>
            <p:nvPr>
              <p:custDataLst>
                <p:tags r:id="rId13"/>
              </p:custDataLst>
            </p:nvPr>
          </p:nvSpPr>
          <p:spPr bwMode="auto">
            <a:xfrm>
              <a:off x="4584556"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28688" name="Flussdiagramm: Vordefinierter Prozess 16"/>
            <p:cNvSpPr>
              <a:spLocks noChangeArrowheads="1"/>
            </p:cNvSpPr>
            <p:nvPr>
              <p:custDataLst>
                <p:tags r:id="rId14"/>
              </p:custDataLst>
            </p:nvPr>
          </p:nvSpPr>
          <p:spPr bwMode="auto">
            <a:xfrm>
              <a:off x="4872588" y="4598268"/>
              <a:ext cx="1800000" cy="432000"/>
            </a:xfrm>
            <a:prstGeom prst="flowChartPredefinedProcess">
              <a:avLst/>
            </a:prstGeom>
            <a:solidFill>
              <a:srgbClr val="FFCC00"/>
            </a:solidFill>
            <a:ln w="9525">
              <a:solidFill>
                <a:srgbClr val="FFCC00"/>
              </a:solidFill>
              <a:round/>
              <a:headEnd/>
              <a:tailEnd/>
            </a:ln>
          </p:spPr>
          <p:txBody>
            <a:bodyPr wrap="none" anchor="ctr"/>
            <a:lstStyle/>
            <a:p>
              <a:pPr algn="ctr" eaLnBrk="0" hangingPunct="0"/>
              <a:endParaRPr lang="en-US" sz="1200"/>
            </a:p>
          </p:txBody>
        </p:sp>
        <p:sp>
          <p:nvSpPr>
            <p:cNvPr id="28689" name="Flussdiagramm: Vordefinierter Prozess 17"/>
            <p:cNvSpPr>
              <a:spLocks noChangeArrowheads="1"/>
            </p:cNvSpPr>
            <p:nvPr>
              <p:custDataLst>
                <p:tags r:id="rId15"/>
              </p:custDataLst>
            </p:nvPr>
          </p:nvSpPr>
          <p:spPr bwMode="auto">
            <a:xfrm>
              <a:off x="516062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28690" name="Flussdiagramm: Vordefinierter Prozess 18"/>
            <p:cNvSpPr>
              <a:spLocks noChangeArrowheads="1"/>
            </p:cNvSpPr>
            <p:nvPr>
              <p:custDataLst>
                <p:tags r:id="rId16"/>
              </p:custDataLst>
            </p:nvPr>
          </p:nvSpPr>
          <p:spPr bwMode="auto">
            <a:xfrm>
              <a:off x="5448852" y="3564310"/>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28691" name="Flussdiagramm: Vordefinierter Prozess 19"/>
            <p:cNvSpPr>
              <a:spLocks noChangeArrowheads="1"/>
            </p:cNvSpPr>
            <p:nvPr>
              <p:custDataLst>
                <p:tags r:id="rId17"/>
              </p:custDataLst>
            </p:nvPr>
          </p:nvSpPr>
          <p:spPr bwMode="auto">
            <a:xfrm>
              <a:off x="6049188" y="2726060"/>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US" sz="1200"/>
            </a:p>
          </p:txBody>
        </p:sp>
        <p:sp>
          <p:nvSpPr>
            <p:cNvPr id="28692" name="Flussdiagramm: Vordefinierter Prozess 20"/>
            <p:cNvSpPr>
              <a:spLocks noChangeArrowheads="1"/>
            </p:cNvSpPr>
            <p:nvPr>
              <p:custDataLst>
                <p:tags r:id="rId18"/>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28693" name="Flussdiagramm: Vordefinierter Prozess 21"/>
            <p:cNvSpPr>
              <a:spLocks noChangeArrowheads="1"/>
            </p:cNvSpPr>
            <p:nvPr>
              <p:custDataLst>
                <p:tags r:id="rId19"/>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28694" name="Flussdiagramm: Vordefinierter Prozess 22"/>
            <p:cNvSpPr>
              <a:spLocks noChangeArrowheads="1"/>
            </p:cNvSpPr>
            <p:nvPr>
              <p:custDataLst>
                <p:tags r:id="rId20"/>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28695" name="Flussdiagramm: Vordefinierter Prozess 23"/>
            <p:cNvSpPr>
              <a:spLocks noChangeArrowheads="1"/>
            </p:cNvSpPr>
            <p:nvPr>
              <p:custDataLst>
                <p:tags r:id="rId21"/>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28696" name="Flussdiagramm: Vordefinierter Prozess 24"/>
            <p:cNvSpPr>
              <a:spLocks noChangeArrowheads="1"/>
            </p:cNvSpPr>
            <p:nvPr>
              <p:custDataLst>
                <p:tags r:id="rId22"/>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28697" name="Flussdiagramm: Vordefinierter Prozess 25"/>
            <p:cNvSpPr>
              <a:spLocks noChangeArrowheads="1"/>
            </p:cNvSpPr>
            <p:nvPr>
              <p:custDataLst>
                <p:tags r:id="rId23"/>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28698" name="Flussdiagramm: Vordefinierter Prozess 26"/>
            <p:cNvSpPr>
              <a:spLocks noChangeArrowheads="1"/>
            </p:cNvSpPr>
            <p:nvPr>
              <p:custDataLst>
                <p:tags r:id="rId24"/>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28699" name="Flussdiagramm: Vordefinierter Prozess 27"/>
            <p:cNvSpPr>
              <a:spLocks noChangeArrowheads="1"/>
            </p:cNvSpPr>
            <p:nvPr>
              <p:custDataLst>
                <p:tags r:id="rId25"/>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28700" name="Flussdiagramm: Vordefinierter Prozess 28"/>
            <p:cNvSpPr>
              <a:spLocks noChangeArrowheads="1"/>
            </p:cNvSpPr>
            <p:nvPr>
              <p:custDataLst>
                <p:tags r:id="rId26"/>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28701" name="Flussdiagramm: Vordefinierter Prozess 29"/>
            <p:cNvSpPr>
              <a:spLocks noChangeArrowheads="1"/>
            </p:cNvSpPr>
            <p:nvPr>
              <p:custDataLst>
                <p:tags r:id="rId27"/>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
        <p:nvSpPr>
          <p:cNvPr id="28684" name="Foliennummernplatzhalter 29"/>
          <p:cNvSpPr>
            <a:spLocks noGrp="1"/>
          </p:cNvSpPr>
          <p:nvPr>
            <p:ph type="sldNum" sz="quarter" idx="10"/>
          </p:nvPr>
        </p:nvSpPr>
        <p:spPr>
          <a:noFill/>
        </p:spPr>
        <p:txBody>
          <a:bodyPr/>
          <a:lstStyle/>
          <a:p>
            <a:fld id="{4D7D6ACF-4FEE-448E-AA76-937BCEE407D7}" type="slidenum">
              <a:rPr lang="de-DE"/>
              <a:pPr/>
              <a:t>26</a:t>
            </a:fld>
            <a:endParaRPr lang="de-DE"/>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29699"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29700" name="Grafik 8" descr="BEQIK_FR.png" hidden="1"/>
          <p:cNvPicPr>
            <a:picLocks/>
          </p:cNvPicPr>
          <p:nvPr>
            <p:custDataLst>
              <p:tags r:id="rId4"/>
            </p:custDataLst>
          </p:nvPr>
        </p:nvPicPr>
        <p:blipFill>
          <a:blip r:embed="rId30"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29704"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29705" name="Titel 1"/>
          <p:cNvSpPr>
            <a:spLocks noGrp="1"/>
          </p:cNvSpPr>
          <p:nvPr>
            <p:ph type="title"/>
            <p:custDataLst>
              <p:tags r:id="rId9"/>
            </p:custDataLst>
          </p:nvPr>
        </p:nvSpPr>
        <p:spPr/>
        <p:txBody>
          <a:bodyPr/>
          <a:lstStyle/>
          <a:p>
            <a:r>
              <a:rPr lang="en-US" smtClean="0">
                <a:latin typeface="Bosch Office Sans" pitchFamily="34" charset="0"/>
              </a:rPr>
              <a:t>Component Test Example (1/x)</a:t>
            </a:r>
          </a:p>
        </p:txBody>
      </p:sp>
      <p:sp>
        <p:nvSpPr>
          <p:cNvPr id="29706" name="Textplatzhalter 2"/>
          <p:cNvSpPr>
            <a:spLocks noGrp="1"/>
          </p:cNvSpPr>
          <p:nvPr>
            <p:ph type="body" sz="half" idx="1"/>
            <p:custDataLst>
              <p:tags r:id="rId10"/>
            </p:custDataLst>
          </p:nvPr>
        </p:nvSpPr>
        <p:spPr>
          <a:xfrm>
            <a:off x="234950" y="1069975"/>
            <a:ext cx="8064500" cy="1223963"/>
          </a:xfrm>
        </p:spPr>
        <p:txBody>
          <a:bodyPr/>
          <a:lstStyle/>
          <a:p>
            <a:r>
              <a:rPr lang="en-US" sz="1800" smtClean="0">
                <a:latin typeface="Bosch Office Sans" pitchFamily="34" charset="0"/>
              </a:rPr>
              <a:t>Test stimulation content</a:t>
            </a:r>
          </a:p>
        </p:txBody>
      </p:sp>
      <p:grpSp>
        <p:nvGrpSpPr>
          <p:cNvPr id="29707" name="Gruppieren 11"/>
          <p:cNvGrpSpPr>
            <a:grpSpLocks noChangeAspect="1"/>
          </p:cNvGrpSpPr>
          <p:nvPr/>
        </p:nvGrpSpPr>
        <p:grpSpPr bwMode="auto">
          <a:xfrm>
            <a:off x="6480175" y="144463"/>
            <a:ext cx="1897063" cy="981075"/>
            <a:chOff x="114472" y="1213892"/>
            <a:chExt cx="8353665" cy="4320432"/>
          </a:xfrm>
        </p:grpSpPr>
        <p:sp>
          <p:nvSpPr>
            <p:cNvPr id="29709" name="Line 37"/>
            <p:cNvSpPr>
              <a:spLocks noChangeShapeType="1"/>
            </p:cNvSpPr>
            <p:nvPr>
              <p:custDataLst>
                <p:tags r:id="rId11"/>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29710" name="Line 37_"/>
            <p:cNvSpPr>
              <a:spLocks noChangeShapeType="1"/>
            </p:cNvSpPr>
            <p:nvPr>
              <p:custDataLst>
                <p:tags r:id="rId12"/>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29711" name="Flussdiagramm: Vordefinierter Prozess 15"/>
            <p:cNvSpPr>
              <a:spLocks noChangeArrowheads="1"/>
            </p:cNvSpPr>
            <p:nvPr>
              <p:custDataLst>
                <p:tags r:id="rId13"/>
              </p:custDataLst>
            </p:nvPr>
          </p:nvSpPr>
          <p:spPr bwMode="auto">
            <a:xfrm>
              <a:off x="4584556"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29712" name="Flussdiagramm: Vordefinierter Prozess 16"/>
            <p:cNvSpPr>
              <a:spLocks noChangeArrowheads="1"/>
            </p:cNvSpPr>
            <p:nvPr>
              <p:custDataLst>
                <p:tags r:id="rId14"/>
              </p:custDataLst>
            </p:nvPr>
          </p:nvSpPr>
          <p:spPr bwMode="auto">
            <a:xfrm>
              <a:off x="4872588" y="4598268"/>
              <a:ext cx="1800000" cy="432000"/>
            </a:xfrm>
            <a:prstGeom prst="flowChartPredefinedProcess">
              <a:avLst/>
            </a:prstGeom>
            <a:solidFill>
              <a:srgbClr val="FFCC00"/>
            </a:solidFill>
            <a:ln w="9525">
              <a:solidFill>
                <a:srgbClr val="FFCC00"/>
              </a:solidFill>
              <a:round/>
              <a:headEnd/>
              <a:tailEnd/>
            </a:ln>
          </p:spPr>
          <p:txBody>
            <a:bodyPr wrap="none" anchor="ctr"/>
            <a:lstStyle/>
            <a:p>
              <a:pPr algn="ctr" eaLnBrk="0" hangingPunct="0"/>
              <a:endParaRPr lang="en-US" sz="1200"/>
            </a:p>
          </p:txBody>
        </p:sp>
        <p:sp>
          <p:nvSpPr>
            <p:cNvPr id="29713" name="Flussdiagramm: Vordefinierter Prozess 17"/>
            <p:cNvSpPr>
              <a:spLocks noChangeArrowheads="1"/>
            </p:cNvSpPr>
            <p:nvPr>
              <p:custDataLst>
                <p:tags r:id="rId15"/>
              </p:custDataLst>
            </p:nvPr>
          </p:nvSpPr>
          <p:spPr bwMode="auto">
            <a:xfrm>
              <a:off x="516062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29714" name="Flussdiagramm: Vordefinierter Prozess 18"/>
            <p:cNvSpPr>
              <a:spLocks noChangeArrowheads="1"/>
            </p:cNvSpPr>
            <p:nvPr>
              <p:custDataLst>
                <p:tags r:id="rId16"/>
              </p:custDataLst>
            </p:nvPr>
          </p:nvSpPr>
          <p:spPr bwMode="auto">
            <a:xfrm>
              <a:off x="5448852" y="3564310"/>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29715" name="Flussdiagramm: Vordefinierter Prozess 19"/>
            <p:cNvSpPr>
              <a:spLocks noChangeArrowheads="1"/>
            </p:cNvSpPr>
            <p:nvPr>
              <p:custDataLst>
                <p:tags r:id="rId17"/>
              </p:custDataLst>
            </p:nvPr>
          </p:nvSpPr>
          <p:spPr bwMode="auto">
            <a:xfrm>
              <a:off x="6049188" y="2726060"/>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US" sz="1200"/>
            </a:p>
          </p:txBody>
        </p:sp>
        <p:sp>
          <p:nvSpPr>
            <p:cNvPr id="29716" name="Flussdiagramm: Vordefinierter Prozess 20"/>
            <p:cNvSpPr>
              <a:spLocks noChangeArrowheads="1"/>
            </p:cNvSpPr>
            <p:nvPr>
              <p:custDataLst>
                <p:tags r:id="rId18"/>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29717" name="Flussdiagramm: Vordefinierter Prozess 21"/>
            <p:cNvSpPr>
              <a:spLocks noChangeArrowheads="1"/>
            </p:cNvSpPr>
            <p:nvPr>
              <p:custDataLst>
                <p:tags r:id="rId19"/>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29718" name="Flussdiagramm: Vordefinierter Prozess 22"/>
            <p:cNvSpPr>
              <a:spLocks noChangeArrowheads="1"/>
            </p:cNvSpPr>
            <p:nvPr>
              <p:custDataLst>
                <p:tags r:id="rId20"/>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29719" name="Flussdiagramm: Vordefinierter Prozess 23"/>
            <p:cNvSpPr>
              <a:spLocks noChangeArrowheads="1"/>
            </p:cNvSpPr>
            <p:nvPr>
              <p:custDataLst>
                <p:tags r:id="rId21"/>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29720" name="Flussdiagramm: Vordefinierter Prozess 24"/>
            <p:cNvSpPr>
              <a:spLocks noChangeArrowheads="1"/>
            </p:cNvSpPr>
            <p:nvPr>
              <p:custDataLst>
                <p:tags r:id="rId22"/>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29721" name="Flussdiagramm: Vordefinierter Prozess 25"/>
            <p:cNvSpPr>
              <a:spLocks noChangeArrowheads="1"/>
            </p:cNvSpPr>
            <p:nvPr>
              <p:custDataLst>
                <p:tags r:id="rId23"/>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29722" name="Flussdiagramm: Vordefinierter Prozess 26"/>
            <p:cNvSpPr>
              <a:spLocks noChangeArrowheads="1"/>
            </p:cNvSpPr>
            <p:nvPr>
              <p:custDataLst>
                <p:tags r:id="rId24"/>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29723" name="Flussdiagramm: Vordefinierter Prozess 27"/>
            <p:cNvSpPr>
              <a:spLocks noChangeArrowheads="1"/>
            </p:cNvSpPr>
            <p:nvPr>
              <p:custDataLst>
                <p:tags r:id="rId25"/>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29724" name="Flussdiagramm: Vordefinierter Prozess 28"/>
            <p:cNvSpPr>
              <a:spLocks noChangeArrowheads="1"/>
            </p:cNvSpPr>
            <p:nvPr>
              <p:custDataLst>
                <p:tags r:id="rId26"/>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29725" name="Flussdiagramm: Vordefinierter Prozess 29"/>
            <p:cNvSpPr>
              <a:spLocks noChangeArrowheads="1"/>
            </p:cNvSpPr>
            <p:nvPr>
              <p:custDataLst>
                <p:tags r:id="rId27"/>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
        <p:nvSpPr>
          <p:cNvPr id="29708" name="Foliennummernplatzhalter 29"/>
          <p:cNvSpPr>
            <a:spLocks noGrp="1"/>
          </p:cNvSpPr>
          <p:nvPr>
            <p:ph type="sldNum" sz="quarter" idx="10"/>
          </p:nvPr>
        </p:nvSpPr>
        <p:spPr>
          <a:noFill/>
        </p:spPr>
        <p:txBody>
          <a:bodyPr/>
          <a:lstStyle/>
          <a:p>
            <a:fld id="{D5A11765-A417-4C83-8561-82C12041DFE0}" type="slidenum">
              <a:rPr lang="de-DE"/>
              <a:pPr/>
              <a:t>27</a:t>
            </a:fld>
            <a:endParaRPr lang="de-DE"/>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30723"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30724" name="Grafik 8" descr="BEQIK_FR.png" hidden="1"/>
          <p:cNvPicPr>
            <a:picLocks/>
          </p:cNvPicPr>
          <p:nvPr>
            <p:custDataLst>
              <p:tags r:id="rId4"/>
            </p:custDataLst>
          </p:nvPr>
        </p:nvPicPr>
        <p:blipFill>
          <a:blip r:embed="rId31"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30728"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30729" name="Titel 1"/>
          <p:cNvSpPr>
            <a:spLocks noGrp="1"/>
          </p:cNvSpPr>
          <p:nvPr>
            <p:ph type="title"/>
            <p:custDataLst>
              <p:tags r:id="rId9"/>
            </p:custDataLst>
          </p:nvPr>
        </p:nvSpPr>
        <p:spPr>
          <a:xfrm>
            <a:off x="533400" y="536575"/>
            <a:ext cx="7315200" cy="533400"/>
          </a:xfrm>
        </p:spPr>
        <p:txBody>
          <a:bodyPr/>
          <a:lstStyle/>
          <a:p>
            <a:r>
              <a:rPr lang="en-US" smtClean="0">
                <a:latin typeface="Bosch Office Sans" pitchFamily="34" charset="0"/>
              </a:rPr>
              <a:t>xSW Integration Test (1/8)</a:t>
            </a:r>
          </a:p>
        </p:txBody>
      </p:sp>
      <p:sp>
        <p:nvSpPr>
          <p:cNvPr id="3" name="Textplatzhalter 2"/>
          <p:cNvSpPr>
            <a:spLocks noGrp="1"/>
          </p:cNvSpPr>
          <p:nvPr>
            <p:ph type="body" sz="half" idx="1"/>
            <p:custDataLst>
              <p:tags r:id="rId10"/>
            </p:custDataLst>
          </p:nvPr>
        </p:nvSpPr>
        <p:spPr>
          <a:xfrm>
            <a:off x="533400" y="1066800"/>
            <a:ext cx="7766050" cy="4467225"/>
          </a:xfrm>
        </p:spPr>
        <p:txBody>
          <a:bodyPr/>
          <a:lstStyle/>
          <a:p>
            <a:r>
              <a:rPr lang="en-US" sz="1800" smtClean="0">
                <a:latin typeface="Bosch Office Sans" pitchFamily="34" charset="0"/>
              </a:rPr>
              <a:t>Test purpose:</a:t>
            </a:r>
          </a:p>
          <a:p>
            <a:pPr lvl="1"/>
            <a:r>
              <a:rPr lang="en-US" sz="1400" smtClean="0">
                <a:latin typeface="Bosch Office Sans" pitchFamily="34" charset="0"/>
              </a:rPr>
              <a:t>The xSW integration test verify the software implementation against the software architecture and design decisions given in the SWArchitecture model and SD document. The xSW integration process is organized in a two level test approach including a static and dynamic test scenario.</a:t>
            </a:r>
          </a:p>
          <a:p>
            <a:pPr lvl="1"/>
            <a:endParaRPr lang="en-US" sz="1400" smtClean="0">
              <a:latin typeface="Bosch Office Sans" pitchFamily="34" charset="0"/>
            </a:endParaRPr>
          </a:p>
          <a:p>
            <a:r>
              <a:rPr lang="en-US" sz="1800" smtClean="0">
                <a:latin typeface="Bosch Office Sans" pitchFamily="34" charset="0"/>
              </a:rPr>
              <a:t>Test goals</a:t>
            </a:r>
          </a:p>
          <a:p>
            <a:pPr lvl="1">
              <a:buFont typeface="Wingdings" pitchFamily="2" charset="2"/>
              <a:buNone/>
            </a:pPr>
            <a:r>
              <a:rPr lang="en-US" sz="1400" smtClean="0">
                <a:latin typeface="Bosch Office Sans" pitchFamily="34" charset="0"/>
              </a:rPr>
              <a:t>The xSW integration test verification purpose is satisfied if following test goals are reached: </a:t>
            </a:r>
          </a:p>
          <a:p>
            <a:pPr lvl="2"/>
            <a:r>
              <a:rPr lang="en-GB" sz="1400" smtClean="0">
                <a:latin typeface="Bosch Office Sans" pitchFamily="34" charset="0"/>
              </a:rPr>
              <a:t>100% interface coverage</a:t>
            </a:r>
            <a:r>
              <a:rPr lang="en-US" sz="1400" smtClean="0">
                <a:latin typeface="Bosch Office Sans" pitchFamily="34" charset="0"/>
              </a:rPr>
              <a:t>	</a:t>
            </a:r>
            <a:r>
              <a:rPr lang="en-US" sz="1400" smtClean="0">
                <a:latin typeface="Bosch Office Sans" pitchFamily="34" charset="0"/>
                <a:sym typeface="Wingdings" pitchFamily="2" charset="2"/>
              </a:rPr>
              <a:t>      static test </a:t>
            </a:r>
            <a:r>
              <a:rPr lang="en-US" sz="1400" smtClean="0">
                <a:latin typeface="Bosch Office Sans" pitchFamily="34" charset="0"/>
              </a:rPr>
              <a:t>coverage </a:t>
            </a:r>
          </a:p>
          <a:p>
            <a:pPr lvl="2"/>
            <a:r>
              <a:rPr lang="en-GB" sz="1400" smtClean="0">
                <a:latin typeface="Bosch Office Sans" pitchFamily="34" charset="0"/>
              </a:rPr>
              <a:t>100% component port coverage </a:t>
            </a:r>
            <a:r>
              <a:rPr lang="en-US" sz="1400" smtClean="0">
                <a:latin typeface="Bosch Office Sans" pitchFamily="34" charset="0"/>
              </a:rPr>
              <a:t>	</a:t>
            </a:r>
            <a:r>
              <a:rPr lang="en-US" sz="1400" smtClean="0">
                <a:latin typeface="Bosch Office Sans" pitchFamily="34" charset="0"/>
                <a:sym typeface="Wingdings" pitchFamily="2" charset="2"/>
              </a:rPr>
              <a:t>      </a:t>
            </a:r>
            <a:r>
              <a:rPr lang="en-GB" sz="1400" smtClean="0">
                <a:latin typeface="Bosch Office Sans" pitchFamily="34" charset="0"/>
              </a:rPr>
              <a:t>dynamic test</a:t>
            </a:r>
            <a:r>
              <a:rPr lang="en-US" sz="1400" smtClean="0">
                <a:latin typeface="Bosch Office Sans" pitchFamily="34" charset="0"/>
                <a:sym typeface="Wingdings" pitchFamily="2" charset="2"/>
              </a:rPr>
              <a:t> coverage</a:t>
            </a:r>
            <a:endParaRPr lang="en-GB" sz="1400" smtClean="0">
              <a:latin typeface="Bosch Office Sans" pitchFamily="34" charset="0"/>
            </a:endParaRPr>
          </a:p>
          <a:p>
            <a:pPr lvl="2"/>
            <a:endParaRPr lang="en-US" sz="1400" smtClean="0">
              <a:latin typeface="Bosch Office Sans" pitchFamily="34" charset="0"/>
              <a:sym typeface="Wingdings" pitchFamily="2" charset="2"/>
            </a:endParaRPr>
          </a:p>
          <a:p>
            <a:pPr lvl="1"/>
            <a:endParaRPr lang="en-US" sz="1400" smtClean="0">
              <a:latin typeface="Bosch Office Sans" pitchFamily="34" charset="0"/>
              <a:sym typeface="Wingdings" pitchFamily="2" charset="2"/>
            </a:endParaRPr>
          </a:p>
          <a:p>
            <a:r>
              <a:rPr lang="en-US" sz="1800" smtClean="0">
                <a:latin typeface="Bosch Office Sans" pitchFamily="34" charset="0"/>
              </a:rPr>
              <a:t>Test start and end criteria</a:t>
            </a:r>
          </a:p>
          <a:p>
            <a:pPr lvl="1"/>
            <a:r>
              <a:rPr lang="en-US" sz="1400" smtClean="0">
                <a:latin typeface="Bosch Office Sans" pitchFamily="34" charset="0"/>
              </a:rPr>
              <a:t>Start criteria</a:t>
            </a:r>
          </a:p>
          <a:p>
            <a:pPr lvl="2"/>
            <a:r>
              <a:rPr lang="en-US" sz="1400" smtClean="0">
                <a:latin typeface="Bosch Office Sans" pitchFamily="34" charset="0"/>
              </a:rPr>
              <a:t>Component test end criteria are reached</a:t>
            </a:r>
          </a:p>
          <a:p>
            <a:pPr lvl="2"/>
            <a:r>
              <a:rPr lang="en-US" sz="1400" smtClean="0">
                <a:latin typeface="Bosch Office Sans" pitchFamily="34" charset="0"/>
              </a:rPr>
              <a:t>SWArchitecture model and SD documents </a:t>
            </a:r>
          </a:p>
          <a:p>
            <a:pPr lvl="2">
              <a:buFont typeface="Wingdings" pitchFamily="2" charset="2"/>
              <a:buNone/>
            </a:pPr>
            <a:r>
              <a:rPr lang="en-US" sz="1400" smtClean="0">
                <a:latin typeface="Bosch Office Sans" pitchFamily="34" charset="0"/>
              </a:rPr>
              <a:t>	are available</a:t>
            </a:r>
            <a:endParaRPr lang="en-US" sz="1000" smtClean="0">
              <a:latin typeface="Bosch Office Sans" pitchFamily="34" charset="0"/>
              <a:sym typeface="Wingdings" pitchFamily="2" charset="2"/>
            </a:endParaRPr>
          </a:p>
        </p:txBody>
      </p:sp>
      <p:sp>
        <p:nvSpPr>
          <p:cNvPr id="49" name="Textplatzhalter 2_"/>
          <p:cNvSpPr>
            <a:spLocks noGrp="1"/>
          </p:cNvSpPr>
          <p:nvPr>
            <p:ph type="body" sz="half" idx="1"/>
            <p:custDataLst>
              <p:tags r:id="rId11"/>
            </p:custDataLst>
          </p:nvPr>
        </p:nvSpPr>
        <p:spPr>
          <a:xfrm>
            <a:off x="4556125" y="4094163"/>
            <a:ext cx="3240088" cy="1731962"/>
          </a:xfrm>
        </p:spPr>
        <p:txBody>
          <a:bodyPr/>
          <a:lstStyle/>
          <a:p>
            <a:endParaRPr lang="en-US" sz="1400" smtClean="0">
              <a:latin typeface="Bosch Office Sans" pitchFamily="34" charset="0"/>
            </a:endParaRPr>
          </a:p>
          <a:p>
            <a:pPr lvl="1"/>
            <a:r>
              <a:rPr lang="en-US" sz="1400" smtClean="0">
                <a:latin typeface="Bosch Office Sans" pitchFamily="34" charset="0"/>
              </a:rPr>
              <a:t>End criteria</a:t>
            </a:r>
          </a:p>
          <a:p>
            <a:pPr lvl="2"/>
            <a:r>
              <a:rPr lang="de-DE" sz="1400" smtClean="0">
                <a:latin typeface="Bosch Office Sans" pitchFamily="34" charset="0"/>
              </a:rPr>
              <a:t>Tests are passed for 95% of the test cases</a:t>
            </a:r>
          </a:p>
          <a:p>
            <a:pPr lvl="2"/>
            <a:r>
              <a:rPr lang="de-DE" sz="1400" smtClean="0">
                <a:latin typeface="Bosch Office Sans" pitchFamily="34" charset="0"/>
              </a:rPr>
              <a:t>Deviation are addressed</a:t>
            </a:r>
          </a:p>
          <a:p>
            <a:pPr lvl="1">
              <a:buFont typeface="Wingdings" pitchFamily="2" charset="2"/>
              <a:buNone/>
            </a:pPr>
            <a:endParaRPr lang="de-DE" sz="1400" smtClean="0">
              <a:latin typeface="Bosch Office Sans" pitchFamily="34" charset="0"/>
            </a:endParaRPr>
          </a:p>
          <a:p>
            <a:pPr lvl="2"/>
            <a:endParaRPr lang="en-US" sz="1400" smtClean="0">
              <a:latin typeface="Bosch Office Sans" pitchFamily="34" charset="0"/>
            </a:endParaRPr>
          </a:p>
          <a:p>
            <a:pPr lvl="2"/>
            <a:endParaRPr lang="en-US" sz="1000" smtClean="0">
              <a:latin typeface="Bosch Office Sans" pitchFamily="34" charset="0"/>
              <a:sym typeface="Wingdings" pitchFamily="2" charset="2"/>
            </a:endParaRPr>
          </a:p>
        </p:txBody>
      </p:sp>
      <p:grpSp>
        <p:nvGrpSpPr>
          <p:cNvPr id="30732" name="Gruppieren 82"/>
          <p:cNvGrpSpPr>
            <a:grpSpLocks noChangeAspect="1"/>
          </p:cNvGrpSpPr>
          <p:nvPr/>
        </p:nvGrpSpPr>
        <p:grpSpPr bwMode="auto">
          <a:xfrm>
            <a:off x="6480175" y="144463"/>
            <a:ext cx="1897063" cy="981075"/>
            <a:chOff x="114472" y="1213892"/>
            <a:chExt cx="8353665" cy="4320432"/>
          </a:xfrm>
        </p:grpSpPr>
        <p:sp>
          <p:nvSpPr>
            <p:cNvPr id="30734" name="Line 37"/>
            <p:cNvSpPr>
              <a:spLocks noChangeShapeType="1"/>
            </p:cNvSpPr>
            <p:nvPr>
              <p:custDataLst>
                <p:tags r:id="rId12"/>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30735" name="Line 37_"/>
            <p:cNvSpPr>
              <a:spLocks noChangeShapeType="1"/>
            </p:cNvSpPr>
            <p:nvPr>
              <p:custDataLst>
                <p:tags r:id="rId13"/>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30736" name="Flussdiagramm: Vordefinierter Prozess 53"/>
            <p:cNvSpPr>
              <a:spLocks noChangeArrowheads="1"/>
            </p:cNvSpPr>
            <p:nvPr>
              <p:custDataLst>
                <p:tags r:id="rId14"/>
              </p:custDataLst>
            </p:nvPr>
          </p:nvSpPr>
          <p:spPr bwMode="auto">
            <a:xfrm>
              <a:off x="4584556"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30737" name="Flussdiagramm: Vordefinierter Prozess 57"/>
            <p:cNvSpPr>
              <a:spLocks noChangeArrowheads="1"/>
            </p:cNvSpPr>
            <p:nvPr>
              <p:custDataLst>
                <p:tags r:id="rId15"/>
              </p:custDataLst>
            </p:nvPr>
          </p:nvSpPr>
          <p:spPr bwMode="auto">
            <a:xfrm>
              <a:off x="4872588"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30738" name="Flussdiagramm: Vordefinierter Prozess 58"/>
            <p:cNvSpPr>
              <a:spLocks noChangeArrowheads="1"/>
            </p:cNvSpPr>
            <p:nvPr>
              <p:custDataLst>
                <p:tags r:id="rId16"/>
              </p:custDataLst>
            </p:nvPr>
          </p:nvSpPr>
          <p:spPr bwMode="auto">
            <a:xfrm>
              <a:off x="5160620" y="4094212"/>
              <a:ext cx="1800000" cy="432000"/>
            </a:xfrm>
            <a:prstGeom prst="flowChartPredefinedProcess">
              <a:avLst/>
            </a:prstGeom>
            <a:solidFill>
              <a:srgbClr val="EECC44"/>
            </a:solidFill>
            <a:ln w="9525">
              <a:solidFill>
                <a:srgbClr val="EECC44"/>
              </a:solidFill>
              <a:round/>
              <a:headEnd/>
              <a:tailEnd/>
            </a:ln>
          </p:spPr>
          <p:txBody>
            <a:bodyPr anchor="ctr"/>
            <a:lstStyle/>
            <a:p>
              <a:pPr algn="ctr" eaLnBrk="0" hangingPunct="0"/>
              <a:endParaRPr lang="en-US" sz="1200"/>
            </a:p>
          </p:txBody>
        </p:sp>
        <p:sp>
          <p:nvSpPr>
            <p:cNvPr id="30739" name="Flussdiagramm: Vordefinierter Prozess 59"/>
            <p:cNvSpPr>
              <a:spLocks noChangeArrowheads="1"/>
            </p:cNvSpPr>
            <p:nvPr>
              <p:custDataLst>
                <p:tags r:id="rId17"/>
              </p:custDataLst>
            </p:nvPr>
          </p:nvSpPr>
          <p:spPr bwMode="auto">
            <a:xfrm>
              <a:off x="5448852" y="3564310"/>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30740" name="Flussdiagramm: Vordefinierter Prozess 65"/>
            <p:cNvSpPr>
              <a:spLocks noChangeArrowheads="1"/>
            </p:cNvSpPr>
            <p:nvPr>
              <p:custDataLst>
                <p:tags r:id="rId18"/>
              </p:custDataLst>
            </p:nvPr>
          </p:nvSpPr>
          <p:spPr bwMode="auto">
            <a:xfrm>
              <a:off x="6049188" y="2726060"/>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US" sz="1200"/>
            </a:p>
          </p:txBody>
        </p:sp>
        <p:sp>
          <p:nvSpPr>
            <p:cNvPr id="30741" name="Flussdiagramm: Vordefinierter Prozess 66"/>
            <p:cNvSpPr>
              <a:spLocks noChangeArrowheads="1"/>
            </p:cNvSpPr>
            <p:nvPr>
              <p:custDataLst>
                <p:tags r:id="rId19"/>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30742" name="Flussdiagramm: Vordefinierter Prozess 67"/>
            <p:cNvSpPr>
              <a:spLocks noChangeArrowheads="1"/>
            </p:cNvSpPr>
            <p:nvPr>
              <p:custDataLst>
                <p:tags r:id="rId20"/>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30743" name="Flussdiagramm: Vordefinierter Prozess 60"/>
            <p:cNvSpPr>
              <a:spLocks noChangeArrowheads="1"/>
            </p:cNvSpPr>
            <p:nvPr>
              <p:custDataLst>
                <p:tags r:id="rId21"/>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30744" name="Flussdiagramm: Vordefinierter Prozess 63"/>
            <p:cNvSpPr>
              <a:spLocks noChangeArrowheads="1"/>
            </p:cNvSpPr>
            <p:nvPr>
              <p:custDataLst>
                <p:tags r:id="rId22"/>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30745" name="Flussdiagramm: Vordefinierter Prozess 71"/>
            <p:cNvSpPr>
              <a:spLocks noChangeArrowheads="1"/>
            </p:cNvSpPr>
            <p:nvPr>
              <p:custDataLst>
                <p:tags r:id="rId23"/>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30746" name="Flussdiagramm: Vordefinierter Prozess 74"/>
            <p:cNvSpPr>
              <a:spLocks noChangeArrowheads="1"/>
            </p:cNvSpPr>
            <p:nvPr>
              <p:custDataLst>
                <p:tags r:id="rId24"/>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30747" name="Flussdiagramm: Vordefinierter Prozess 77"/>
            <p:cNvSpPr>
              <a:spLocks noChangeArrowheads="1"/>
            </p:cNvSpPr>
            <p:nvPr>
              <p:custDataLst>
                <p:tags r:id="rId25"/>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30748" name="Flussdiagramm: Vordefinierter Prozess 79"/>
            <p:cNvSpPr>
              <a:spLocks noChangeArrowheads="1"/>
            </p:cNvSpPr>
            <p:nvPr>
              <p:custDataLst>
                <p:tags r:id="rId26"/>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30749" name="Flussdiagramm: Vordefinierter Prozess 81"/>
            <p:cNvSpPr>
              <a:spLocks noChangeArrowheads="1"/>
            </p:cNvSpPr>
            <p:nvPr>
              <p:custDataLst>
                <p:tags r:id="rId27"/>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30750" name="Flussdiagramm: Vordefinierter Prozess 86"/>
            <p:cNvSpPr>
              <a:spLocks noChangeArrowheads="1"/>
            </p:cNvSpPr>
            <p:nvPr>
              <p:custDataLst>
                <p:tags r:id="rId28"/>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
        <p:nvSpPr>
          <p:cNvPr id="30733" name="Foliennummernplatzhalter 30"/>
          <p:cNvSpPr>
            <a:spLocks noGrp="1"/>
          </p:cNvSpPr>
          <p:nvPr>
            <p:ph type="sldNum" sz="quarter" idx="10"/>
          </p:nvPr>
        </p:nvSpPr>
        <p:spPr>
          <a:noFill/>
        </p:spPr>
        <p:txBody>
          <a:bodyPr/>
          <a:lstStyle/>
          <a:p>
            <a:fld id="{B4F0A003-DB35-49EE-B260-FE27E3EA500F}" type="slidenum">
              <a:rPr lang="de-DE"/>
              <a:pPr/>
              <a:t>28</a:t>
            </a:fld>
            <a:endParaRPr lang="de-DE"/>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31747"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31748" name="Grafik 8" descr="BEQIK_FR.png" hidden="1"/>
          <p:cNvPicPr>
            <a:picLocks/>
          </p:cNvPicPr>
          <p:nvPr>
            <p:custDataLst>
              <p:tags r:id="rId4"/>
            </p:custDataLst>
          </p:nvPr>
        </p:nvPicPr>
        <p:blipFill>
          <a:blip r:embed="rId30"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31752"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31753" name="Titel 1"/>
          <p:cNvSpPr>
            <a:spLocks noGrp="1"/>
          </p:cNvSpPr>
          <p:nvPr>
            <p:ph type="title"/>
            <p:custDataLst>
              <p:tags r:id="rId9"/>
            </p:custDataLst>
          </p:nvPr>
        </p:nvSpPr>
        <p:spPr/>
        <p:txBody>
          <a:bodyPr/>
          <a:lstStyle/>
          <a:p>
            <a:r>
              <a:rPr lang="en-US" smtClean="0">
                <a:latin typeface="Bosch Office Sans" pitchFamily="34" charset="0"/>
              </a:rPr>
              <a:t>xSW Integration Test (2/8)</a:t>
            </a:r>
          </a:p>
        </p:txBody>
      </p:sp>
      <p:sp>
        <p:nvSpPr>
          <p:cNvPr id="31754" name="Textplatzhalter 2"/>
          <p:cNvSpPr>
            <a:spLocks noGrp="1"/>
          </p:cNvSpPr>
          <p:nvPr>
            <p:ph type="body" sz="half" idx="1"/>
            <p:custDataLst>
              <p:tags r:id="rId10"/>
            </p:custDataLst>
          </p:nvPr>
        </p:nvSpPr>
        <p:spPr>
          <a:xfrm>
            <a:off x="533400" y="1066800"/>
            <a:ext cx="7766050" cy="4467225"/>
          </a:xfrm>
        </p:spPr>
        <p:txBody>
          <a:bodyPr/>
          <a:lstStyle/>
          <a:p>
            <a:r>
              <a:rPr lang="en-US" sz="1800" smtClean="0">
                <a:latin typeface="Bosch Office Sans" pitchFamily="34" charset="0"/>
              </a:rPr>
              <a:t>Test coverage definition (1/2)</a:t>
            </a:r>
          </a:p>
          <a:p>
            <a:pPr lvl="1"/>
            <a:r>
              <a:rPr lang="en-GB" sz="1400" smtClean="0">
                <a:latin typeface="Bosch Office Sans" pitchFamily="34" charset="0"/>
              </a:rPr>
              <a:t>Interface coverage</a:t>
            </a:r>
            <a:endParaRPr lang="en-US" sz="1400" smtClean="0">
              <a:latin typeface="Bosch Office Sans" pitchFamily="34" charset="0"/>
            </a:endParaRPr>
          </a:p>
          <a:p>
            <a:pPr lvl="2"/>
            <a:r>
              <a:rPr lang="en-US" sz="1400" smtClean="0">
                <a:latin typeface="Bosch Office Sans" pitchFamily="34" charset="0"/>
              </a:rPr>
              <a:t>When</a:t>
            </a:r>
          </a:p>
          <a:p>
            <a:pPr lvl="3"/>
            <a:r>
              <a:rPr lang="en-US" sz="1400" smtClean="0">
                <a:latin typeface="Bosch Office Sans" pitchFamily="34" charset="0"/>
              </a:rPr>
              <a:t>The interface coverage is reached if all static variable attributes are checked between the set definition given in the SWArchitecture model and the actual implementation in the ASCET/C-Code element.</a:t>
            </a:r>
          </a:p>
          <a:p>
            <a:pPr lvl="2"/>
            <a:r>
              <a:rPr lang="en-US" sz="1400" smtClean="0">
                <a:latin typeface="Bosch Office Sans" pitchFamily="34" charset="0"/>
              </a:rPr>
              <a:t>What</a:t>
            </a:r>
          </a:p>
          <a:p>
            <a:pPr lvl="3"/>
            <a:r>
              <a:rPr lang="en-US" sz="1400" smtClean="0">
                <a:latin typeface="Bosch Office Sans" pitchFamily="34" charset="0"/>
              </a:rPr>
              <a:t>Examples for static attributes of a variable are:</a:t>
            </a:r>
          </a:p>
          <a:p>
            <a:pPr lvl="4"/>
            <a:r>
              <a:rPr lang="en-US" sz="1400" smtClean="0">
                <a:latin typeface="Bosch Office Sans" pitchFamily="34" charset="0"/>
              </a:rPr>
              <a:t>Name</a:t>
            </a:r>
          </a:p>
          <a:p>
            <a:pPr lvl="4"/>
            <a:r>
              <a:rPr lang="en-US" sz="1400" smtClean="0">
                <a:latin typeface="Bosch Office Sans" pitchFamily="34" charset="0"/>
              </a:rPr>
              <a:t>Implementation type</a:t>
            </a:r>
          </a:p>
          <a:p>
            <a:pPr lvl="4"/>
            <a:r>
              <a:rPr lang="en-US" sz="1400" smtClean="0">
                <a:latin typeface="Bosch Office Sans" pitchFamily="34" charset="0"/>
              </a:rPr>
              <a:t>…</a:t>
            </a:r>
          </a:p>
          <a:p>
            <a:pPr lvl="2"/>
            <a:r>
              <a:rPr lang="en-US" sz="1400" smtClean="0">
                <a:latin typeface="Bosch Office Sans" pitchFamily="34" charset="0"/>
              </a:rPr>
              <a:t>Who</a:t>
            </a:r>
          </a:p>
          <a:p>
            <a:pPr lvl="3"/>
            <a:r>
              <a:rPr lang="en-US" sz="1400" smtClean="0">
                <a:latin typeface="Bosch Office Sans" pitchFamily="34" charset="0"/>
              </a:rPr>
              <a:t>The interface coverage test is done by a “static interface checker” tool which automatically compare the SW Architecture UML model against the implementation in ASCET/ C-Code. The test results document the checked interfaces and deviation between both databases. </a:t>
            </a:r>
          </a:p>
          <a:p>
            <a:pPr lvl="3"/>
            <a:r>
              <a:rPr lang="en-US" sz="1400" smtClean="0">
                <a:latin typeface="Bosch Office Sans" pitchFamily="34" charset="0"/>
              </a:rPr>
              <a:t>The tool is executed by the xSW-PV based on the ASCET/ C-Code and the SWArchitecture model deliveries .</a:t>
            </a:r>
          </a:p>
          <a:p>
            <a:pPr lvl="2"/>
            <a:endParaRPr lang="en-US" sz="1400" smtClean="0">
              <a:latin typeface="Bosch Office Sans" pitchFamily="34" charset="0"/>
            </a:endParaRPr>
          </a:p>
        </p:txBody>
      </p:sp>
      <p:grpSp>
        <p:nvGrpSpPr>
          <p:cNvPr id="31755" name="Gruppieren 82"/>
          <p:cNvGrpSpPr>
            <a:grpSpLocks noChangeAspect="1"/>
          </p:cNvGrpSpPr>
          <p:nvPr/>
        </p:nvGrpSpPr>
        <p:grpSpPr bwMode="auto">
          <a:xfrm>
            <a:off x="6480175" y="144463"/>
            <a:ext cx="1897063" cy="981075"/>
            <a:chOff x="114472" y="1213892"/>
            <a:chExt cx="8353665" cy="4320432"/>
          </a:xfrm>
        </p:grpSpPr>
        <p:sp>
          <p:nvSpPr>
            <p:cNvPr id="31757" name="Line 37"/>
            <p:cNvSpPr>
              <a:spLocks noChangeShapeType="1"/>
            </p:cNvSpPr>
            <p:nvPr>
              <p:custDataLst>
                <p:tags r:id="rId11"/>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31758" name="Line 37_"/>
            <p:cNvSpPr>
              <a:spLocks noChangeShapeType="1"/>
            </p:cNvSpPr>
            <p:nvPr>
              <p:custDataLst>
                <p:tags r:id="rId12"/>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31759" name="Flussdiagramm: Vordefinierter Prozess 53"/>
            <p:cNvSpPr>
              <a:spLocks noChangeArrowheads="1"/>
            </p:cNvSpPr>
            <p:nvPr>
              <p:custDataLst>
                <p:tags r:id="rId13"/>
              </p:custDataLst>
            </p:nvPr>
          </p:nvSpPr>
          <p:spPr bwMode="auto">
            <a:xfrm>
              <a:off x="4584556"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31760" name="Flussdiagramm: Vordefinierter Prozess 57"/>
            <p:cNvSpPr>
              <a:spLocks noChangeArrowheads="1"/>
            </p:cNvSpPr>
            <p:nvPr>
              <p:custDataLst>
                <p:tags r:id="rId14"/>
              </p:custDataLst>
            </p:nvPr>
          </p:nvSpPr>
          <p:spPr bwMode="auto">
            <a:xfrm>
              <a:off x="4872588"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31761" name="Flussdiagramm: Vordefinierter Prozess 58"/>
            <p:cNvSpPr>
              <a:spLocks noChangeArrowheads="1"/>
            </p:cNvSpPr>
            <p:nvPr>
              <p:custDataLst>
                <p:tags r:id="rId15"/>
              </p:custDataLst>
            </p:nvPr>
          </p:nvSpPr>
          <p:spPr bwMode="auto">
            <a:xfrm>
              <a:off x="5160620" y="4094212"/>
              <a:ext cx="1800000" cy="432000"/>
            </a:xfrm>
            <a:prstGeom prst="flowChartPredefinedProcess">
              <a:avLst/>
            </a:prstGeom>
            <a:solidFill>
              <a:srgbClr val="EECC44"/>
            </a:solidFill>
            <a:ln w="9525">
              <a:solidFill>
                <a:srgbClr val="EECC44"/>
              </a:solidFill>
              <a:round/>
              <a:headEnd/>
              <a:tailEnd/>
            </a:ln>
          </p:spPr>
          <p:txBody>
            <a:bodyPr anchor="ctr"/>
            <a:lstStyle/>
            <a:p>
              <a:pPr algn="ctr" eaLnBrk="0" hangingPunct="0"/>
              <a:endParaRPr lang="en-US" sz="1200"/>
            </a:p>
          </p:txBody>
        </p:sp>
        <p:sp>
          <p:nvSpPr>
            <p:cNvPr id="31762" name="Flussdiagramm: Vordefinierter Prozess 59"/>
            <p:cNvSpPr>
              <a:spLocks noChangeArrowheads="1"/>
            </p:cNvSpPr>
            <p:nvPr>
              <p:custDataLst>
                <p:tags r:id="rId16"/>
              </p:custDataLst>
            </p:nvPr>
          </p:nvSpPr>
          <p:spPr bwMode="auto">
            <a:xfrm>
              <a:off x="5448852" y="3564310"/>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31763" name="Flussdiagramm: Vordefinierter Prozess 65"/>
            <p:cNvSpPr>
              <a:spLocks noChangeArrowheads="1"/>
            </p:cNvSpPr>
            <p:nvPr>
              <p:custDataLst>
                <p:tags r:id="rId17"/>
              </p:custDataLst>
            </p:nvPr>
          </p:nvSpPr>
          <p:spPr bwMode="auto">
            <a:xfrm>
              <a:off x="6049188" y="2726060"/>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US" sz="1200"/>
            </a:p>
          </p:txBody>
        </p:sp>
        <p:sp>
          <p:nvSpPr>
            <p:cNvPr id="31764" name="Flussdiagramm: Vordefinierter Prozess 66"/>
            <p:cNvSpPr>
              <a:spLocks noChangeArrowheads="1"/>
            </p:cNvSpPr>
            <p:nvPr>
              <p:custDataLst>
                <p:tags r:id="rId18"/>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31765" name="Flussdiagramm: Vordefinierter Prozess 67"/>
            <p:cNvSpPr>
              <a:spLocks noChangeArrowheads="1"/>
            </p:cNvSpPr>
            <p:nvPr>
              <p:custDataLst>
                <p:tags r:id="rId19"/>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31766" name="Flussdiagramm: Vordefinierter Prozess 60"/>
            <p:cNvSpPr>
              <a:spLocks noChangeArrowheads="1"/>
            </p:cNvSpPr>
            <p:nvPr>
              <p:custDataLst>
                <p:tags r:id="rId20"/>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31767" name="Flussdiagramm: Vordefinierter Prozess 63"/>
            <p:cNvSpPr>
              <a:spLocks noChangeArrowheads="1"/>
            </p:cNvSpPr>
            <p:nvPr>
              <p:custDataLst>
                <p:tags r:id="rId21"/>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31768" name="Flussdiagramm: Vordefinierter Prozess 71"/>
            <p:cNvSpPr>
              <a:spLocks noChangeArrowheads="1"/>
            </p:cNvSpPr>
            <p:nvPr>
              <p:custDataLst>
                <p:tags r:id="rId22"/>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31769" name="Flussdiagramm: Vordefinierter Prozess 74"/>
            <p:cNvSpPr>
              <a:spLocks noChangeArrowheads="1"/>
            </p:cNvSpPr>
            <p:nvPr>
              <p:custDataLst>
                <p:tags r:id="rId23"/>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31770" name="Flussdiagramm: Vordefinierter Prozess 77"/>
            <p:cNvSpPr>
              <a:spLocks noChangeArrowheads="1"/>
            </p:cNvSpPr>
            <p:nvPr>
              <p:custDataLst>
                <p:tags r:id="rId24"/>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31771" name="Flussdiagramm: Vordefinierter Prozess 79"/>
            <p:cNvSpPr>
              <a:spLocks noChangeArrowheads="1"/>
            </p:cNvSpPr>
            <p:nvPr>
              <p:custDataLst>
                <p:tags r:id="rId25"/>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31772" name="Flussdiagramm: Vordefinierter Prozess 81"/>
            <p:cNvSpPr>
              <a:spLocks noChangeArrowheads="1"/>
            </p:cNvSpPr>
            <p:nvPr>
              <p:custDataLst>
                <p:tags r:id="rId26"/>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31773" name="Flussdiagramm: Vordefinierter Prozess 86"/>
            <p:cNvSpPr>
              <a:spLocks noChangeArrowheads="1"/>
            </p:cNvSpPr>
            <p:nvPr>
              <p:custDataLst>
                <p:tags r:id="rId27"/>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
        <p:nvSpPr>
          <p:cNvPr id="31756" name="Foliennummernplatzhalter 29"/>
          <p:cNvSpPr>
            <a:spLocks noGrp="1"/>
          </p:cNvSpPr>
          <p:nvPr>
            <p:ph type="sldNum" sz="quarter" idx="10"/>
          </p:nvPr>
        </p:nvSpPr>
        <p:spPr>
          <a:noFill/>
        </p:spPr>
        <p:txBody>
          <a:bodyPr/>
          <a:lstStyle/>
          <a:p>
            <a:fld id="{F5532442-ADC4-40F3-BD3A-AC34758E3F21}" type="slidenum">
              <a:rPr lang="de-DE"/>
              <a:pPr/>
              <a:t>29</a:t>
            </a:fld>
            <a:endParaRPr lang="de-DE"/>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5123"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5124" name="Grafik 8" descr="BEQIK_FR.png" hidden="1"/>
          <p:cNvPicPr>
            <a:picLocks/>
          </p:cNvPicPr>
          <p:nvPr>
            <p:custDataLst>
              <p:tags r:id="rId4"/>
            </p:custDataLst>
          </p:nvPr>
        </p:nvPicPr>
        <p:blipFill>
          <a:blip r:embed="rId13"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5128"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5129" name="Titel 1"/>
          <p:cNvSpPr>
            <a:spLocks noGrp="1"/>
          </p:cNvSpPr>
          <p:nvPr>
            <p:ph type="title"/>
            <p:custDataLst>
              <p:tags r:id="rId9"/>
            </p:custDataLst>
          </p:nvPr>
        </p:nvSpPr>
        <p:spPr/>
        <p:txBody>
          <a:bodyPr/>
          <a:lstStyle/>
          <a:p>
            <a:r>
              <a:rPr lang="en-US" smtClean="0">
                <a:latin typeface="Bosch Office Sans" pitchFamily="34" charset="0"/>
              </a:rPr>
              <a:t>Generic ASPICE test needs (2/2)</a:t>
            </a:r>
          </a:p>
        </p:txBody>
      </p:sp>
      <p:sp>
        <p:nvSpPr>
          <p:cNvPr id="3" name="Textplatzhalter 2"/>
          <p:cNvSpPr>
            <a:spLocks noGrp="1"/>
          </p:cNvSpPr>
          <p:nvPr>
            <p:ph type="body" sz="half" idx="1"/>
            <p:custDataLst>
              <p:tags r:id="rId10"/>
            </p:custDataLst>
          </p:nvPr>
        </p:nvSpPr>
        <p:spPr>
          <a:xfrm>
            <a:off x="533400" y="1066800"/>
            <a:ext cx="7766050" cy="4467225"/>
          </a:xfrm>
        </p:spPr>
        <p:txBody>
          <a:bodyPr/>
          <a:lstStyle/>
          <a:p>
            <a:r>
              <a:rPr lang="en-US" sz="1800" smtClean="0">
                <a:latin typeface="Bosch Office Sans" pitchFamily="34" charset="0"/>
              </a:rPr>
              <a:t>ASPICE rules not covered by the SDHCompact approach</a:t>
            </a:r>
          </a:p>
          <a:p>
            <a:pPr lvl="1"/>
            <a:r>
              <a:rPr lang="en-US" sz="1400" smtClean="0">
                <a:latin typeface="Bosch Office Sans" pitchFamily="34" charset="0"/>
              </a:rPr>
              <a:t>Test traceability:</a:t>
            </a:r>
          </a:p>
          <a:p>
            <a:pPr lvl="2"/>
            <a:r>
              <a:rPr lang="en-US" sz="1400" smtClean="0">
                <a:latin typeface="Bosch Office Sans" pitchFamily="34" charset="0"/>
              </a:rPr>
              <a:t>Consistency and bilateral traceability between "test object" and test specification 					 ENG.6 BP10; ENG.7 BP7; ENG.8 BP5</a:t>
            </a:r>
          </a:p>
          <a:p>
            <a:pPr lvl="1"/>
            <a:r>
              <a:rPr lang="en-US" sz="1400" smtClean="0">
                <a:latin typeface="Bosch Office Sans" pitchFamily="34" charset="0"/>
              </a:rPr>
              <a:t>Test documentation</a:t>
            </a:r>
          </a:p>
          <a:p>
            <a:pPr lvl="2"/>
            <a:r>
              <a:rPr lang="en-US" sz="1400" smtClean="0">
                <a:latin typeface="Bosch Office Sans" pitchFamily="34" charset="0"/>
              </a:rPr>
              <a:t>Develop test specification, including test case	 	    ENG.7 BP3; ENG.8 BP2</a:t>
            </a:r>
          </a:p>
          <a:p>
            <a:pPr lvl="2"/>
            <a:r>
              <a:rPr lang="en-US" sz="1400" smtClean="0">
                <a:latin typeface="Bosch Office Sans" pitchFamily="34" charset="0"/>
              </a:rPr>
              <a:t>Record results of unit verification 		 ENG.6 BP7 ; ENG.7 BP6; ENG.8 BP4</a:t>
            </a:r>
          </a:p>
          <a:p>
            <a:pPr lvl="2"/>
            <a:endParaRPr lang="en-US" sz="1400" smtClean="0">
              <a:latin typeface="Bosch Office Sans" pitchFamily="34" charset="0"/>
              <a:sym typeface="Wingdings" pitchFamily="2" charset="2"/>
            </a:endParaRPr>
          </a:p>
          <a:p>
            <a:pPr lvl="1"/>
            <a:r>
              <a:rPr lang="en-US" sz="1400" smtClean="0">
                <a:latin typeface="Bosch Office Sans" pitchFamily="34" charset="0"/>
              </a:rPr>
              <a:t>Test strategy</a:t>
            </a:r>
          </a:p>
          <a:p>
            <a:pPr lvl="2"/>
            <a:r>
              <a:rPr lang="en-US" sz="1400" smtClean="0">
                <a:latin typeface="Bosch Office Sans" pitchFamily="34" charset="0"/>
              </a:rPr>
              <a:t>Develop regression testing 		 	    ENG.7 BP8; ENG.8 BP6</a:t>
            </a:r>
          </a:p>
          <a:p>
            <a:pPr lvl="2"/>
            <a:endParaRPr lang="en-US" sz="1400" smtClean="0">
              <a:latin typeface="Bosch Office Sans" pitchFamily="34" charset="0"/>
            </a:endParaRPr>
          </a:p>
          <a:p>
            <a:r>
              <a:rPr lang="en-US" sz="1800" smtClean="0">
                <a:latin typeface="Bosch Office Sans" pitchFamily="34" charset="0"/>
              </a:rPr>
              <a:t>Conclusion</a:t>
            </a:r>
            <a:endParaRPr lang="en-US" sz="2200" smtClean="0">
              <a:latin typeface="Bosch Office Sans" pitchFamily="34" charset="0"/>
            </a:endParaRPr>
          </a:p>
          <a:p>
            <a:pPr lvl="1"/>
            <a:r>
              <a:rPr lang="en-US" sz="1400" smtClean="0">
                <a:latin typeface="Bosch Office Sans" pitchFamily="34" charset="0"/>
              </a:rPr>
              <a:t>The overview of gaps are documenting work products which are often done but:</a:t>
            </a:r>
          </a:p>
          <a:p>
            <a:pPr lvl="2"/>
            <a:r>
              <a:rPr lang="en-US" sz="1400" smtClean="0">
                <a:latin typeface="Bosch Office Sans" pitchFamily="34" charset="0"/>
              </a:rPr>
              <a:t>The test activities are not documented in a proper way </a:t>
            </a:r>
          </a:p>
          <a:p>
            <a:pPr lvl="2"/>
            <a:r>
              <a:rPr lang="en-US" sz="1400" smtClean="0">
                <a:latin typeface="Bosch Office Sans" pitchFamily="34" charset="0"/>
              </a:rPr>
              <a:t>Not ensure to be done by all developers in the same way following the process</a:t>
            </a:r>
          </a:p>
          <a:p>
            <a:pPr lvl="2"/>
            <a:r>
              <a:rPr lang="en-US" sz="1400" smtClean="0">
                <a:latin typeface="Bosch Office Sans" pitchFamily="34" charset="0"/>
              </a:rPr>
              <a:t>Process leaks lead to less than 100% test coverage for the required test instances</a:t>
            </a:r>
          </a:p>
          <a:p>
            <a:pPr lvl="2"/>
            <a:endParaRPr lang="en-US" sz="1000" smtClean="0">
              <a:latin typeface="Bosch Office Sans" pitchFamily="34" charset="0"/>
              <a:sym typeface="Wingdings" pitchFamily="2" charset="2"/>
            </a:endParaRPr>
          </a:p>
          <a:p>
            <a:pPr lvl="1">
              <a:buFont typeface="Wingdings" pitchFamily="2" charset="2"/>
              <a:buNone/>
            </a:pPr>
            <a:endParaRPr lang="de-DE" sz="1400" smtClean="0">
              <a:latin typeface="Bosch Office Sans" pitchFamily="34" charset="0"/>
            </a:endParaRPr>
          </a:p>
          <a:p>
            <a:pPr lvl="2"/>
            <a:endParaRPr lang="en-US" sz="1400" smtClean="0">
              <a:latin typeface="Bosch Office Sans" pitchFamily="34" charset="0"/>
            </a:endParaRPr>
          </a:p>
        </p:txBody>
      </p:sp>
      <p:sp>
        <p:nvSpPr>
          <p:cNvPr id="5131" name="Foliennummernplatzhalter 11"/>
          <p:cNvSpPr>
            <a:spLocks noGrp="1"/>
          </p:cNvSpPr>
          <p:nvPr>
            <p:ph type="sldNum" sz="quarter" idx="10"/>
          </p:nvPr>
        </p:nvSpPr>
        <p:spPr>
          <a:noFill/>
        </p:spPr>
        <p:txBody>
          <a:bodyPr/>
          <a:lstStyle/>
          <a:p>
            <a:fld id="{427CBCF1-CC11-453B-8497-20C7F0BFCBB4}" type="slidenum">
              <a:rPr lang="de-DE"/>
              <a:pPr/>
              <a:t>3</a:t>
            </a:fld>
            <a:endParaRPr lang="de-DE"/>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32771"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32772" name="Grafik 8" descr="BEQIK_FR.png" hidden="1"/>
          <p:cNvPicPr>
            <a:picLocks/>
          </p:cNvPicPr>
          <p:nvPr>
            <p:custDataLst>
              <p:tags r:id="rId4"/>
            </p:custDataLst>
          </p:nvPr>
        </p:nvPicPr>
        <p:blipFill>
          <a:blip r:embed="rId30"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32776"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32777" name="Titel 1"/>
          <p:cNvSpPr>
            <a:spLocks noGrp="1"/>
          </p:cNvSpPr>
          <p:nvPr>
            <p:ph type="title"/>
            <p:custDataLst>
              <p:tags r:id="rId9"/>
            </p:custDataLst>
          </p:nvPr>
        </p:nvSpPr>
        <p:spPr/>
        <p:txBody>
          <a:bodyPr/>
          <a:lstStyle/>
          <a:p>
            <a:r>
              <a:rPr lang="en-US" smtClean="0">
                <a:latin typeface="Bosch Office Sans" pitchFamily="34" charset="0"/>
              </a:rPr>
              <a:t>xSW Integration Test (3/8)</a:t>
            </a:r>
          </a:p>
        </p:txBody>
      </p:sp>
      <p:sp>
        <p:nvSpPr>
          <p:cNvPr id="32778" name="Textplatzhalter 2"/>
          <p:cNvSpPr>
            <a:spLocks noGrp="1"/>
          </p:cNvSpPr>
          <p:nvPr>
            <p:ph type="body" sz="half" idx="1"/>
            <p:custDataLst>
              <p:tags r:id="rId10"/>
            </p:custDataLst>
          </p:nvPr>
        </p:nvSpPr>
        <p:spPr>
          <a:xfrm>
            <a:off x="533400" y="1066800"/>
            <a:ext cx="7766050" cy="4467225"/>
          </a:xfrm>
        </p:spPr>
        <p:txBody>
          <a:bodyPr/>
          <a:lstStyle/>
          <a:p>
            <a:r>
              <a:rPr lang="en-US" sz="1800" smtClean="0">
                <a:latin typeface="Bosch Office Sans" pitchFamily="34" charset="0"/>
              </a:rPr>
              <a:t>Test coverage definition (2/2)</a:t>
            </a:r>
          </a:p>
          <a:p>
            <a:pPr lvl="1"/>
            <a:r>
              <a:rPr lang="en-GB" sz="1400" smtClean="0">
                <a:latin typeface="Bosch Office Sans" pitchFamily="34" charset="0"/>
              </a:rPr>
              <a:t>Component port coverage</a:t>
            </a:r>
            <a:endParaRPr lang="en-US" sz="1400" smtClean="0">
              <a:latin typeface="Bosch Office Sans" pitchFamily="34" charset="0"/>
            </a:endParaRPr>
          </a:p>
          <a:p>
            <a:pPr lvl="2"/>
            <a:r>
              <a:rPr lang="en-US" sz="1400" smtClean="0">
                <a:latin typeface="Bosch Office Sans" pitchFamily="34" charset="0"/>
              </a:rPr>
              <a:t>When</a:t>
            </a:r>
          </a:p>
          <a:p>
            <a:pPr lvl="3"/>
            <a:r>
              <a:rPr lang="en-US" sz="1400" smtClean="0">
                <a:latin typeface="Bosch Office Sans" pitchFamily="34" charset="0"/>
              </a:rPr>
              <a:t>The component port coverage is reached if each component output port is covered by a specific test case derived from the component SD documentation.</a:t>
            </a:r>
          </a:p>
          <a:p>
            <a:pPr lvl="2"/>
            <a:r>
              <a:rPr lang="en-US" sz="1400" smtClean="0">
                <a:latin typeface="Bosch Office Sans" pitchFamily="34" charset="0"/>
              </a:rPr>
              <a:t>What</a:t>
            </a:r>
          </a:p>
          <a:p>
            <a:pPr lvl="3"/>
            <a:r>
              <a:rPr lang="en-US" sz="1400" smtClean="0">
                <a:latin typeface="Bosch Office Sans" pitchFamily="34" charset="0"/>
              </a:rPr>
              <a:t>A component output port is grouping a sum of similar outputs. The port test defines a test case for </a:t>
            </a:r>
            <a:r>
              <a:rPr lang="en-US" sz="1400" b="1" smtClean="0">
                <a:latin typeface="Bosch Office Sans" pitchFamily="34" charset="0"/>
              </a:rPr>
              <a:t>only one </a:t>
            </a:r>
            <a:r>
              <a:rPr lang="en-US" sz="1400" smtClean="0">
                <a:latin typeface="Bosch Office Sans" pitchFamily="34" charset="0"/>
              </a:rPr>
              <a:t>output out of the port group. The test case include all necessary input manipulation to get a expected result at this component output.</a:t>
            </a:r>
          </a:p>
          <a:p>
            <a:pPr lvl="2"/>
            <a:r>
              <a:rPr lang="en-US" sz="1400" smtClean="0">
                <a:latin typeface="Bosch Office Sans" pitchFamily="34" charset="0"/>
              </a:rPr>
              <a:t>Who</a:t>
            </a:r>
          </a:p>
          <a:p>
            <a:pPr lvl="3"/>
            <a:r>
              <a:rPr lang="en-US" sz="1400" smtClean="0">
                <a:latin typeface="Bosch Office Sans" pitchFamily="34" charset="0"/>
              </a:rPr>
              <a:t>The component port coverage test is done by the xSW-PV in the required simulation environment e.g. CSSIM in the ASW component. The test results document the interface behavior and deviation between the measurement and test specification. The results are stored in the QM tool e.g. Testdirector.</a:t>
            </a:r>
          </a:p>
          <a:p>
            <a:pPr lvl="2"/>
            <a:endParaRPr lang="en-US" sz="1400" smtClean="0">
              <a:latin typeface="Bosch Office Sans" pitchFamily="34" charset="0"/>
            </a:endParaRPr>
          </a:p>
          <a:p>
            <a:pPr lvl="2"/>
            <a:endParaRPr lang="en-US" sz="1400" smtClean="0">
              <a:latin typeface="Bosch Office Sans" pitchFamily="34" charset="0"/>
            </a:endParaRPr>
          </a:p>
          <a:p>
            <a:pPr lvl="2"/>
            <a:endParaRPr lang="en-US" sz="1400" smtClean="0">
              <a:latin typeface="Bosch Office Sans" pitchFamily="34" charset="0"/>
            </a:endParaRPr>
          </a:p>
        </p:txBody>
      </p:sp>
      <p:grpSp>
        <p:nvGrpSpPr>
          <p:cNvPr id="32779" name="Gruppieren 82"/>
          <p:cNvGrpSpPr>
            <a:grpSpLocks noChangeAspect="1"/>
          </p:cNvGrpSpPr>
          <p:nvPr/>
        </p:nvGrpSpPr>
        <p:grpSpPr bwMode="auto">
          <a:xfrm>
            <a:off x="6480175" y="144463"/>
            <a:ext cx="1897063" cy="981075"/>
            <a:chOff x="114472" y="1213892"/>
            <a:chExt cx="8353665" cy="4320432"/>
          </a:xfrm>
        </p:grpSpPr>
        <p:sp>
          <p:nvSpPr>
            <p:cNvPr id="32781" name="Line 37"/>
            <p:cNvSpPr>
              <a:spLocks noChangeShapeType="1"/>
            </p:cNvSpPr>
            <p:nvPr>
              <p:custDataLst>
                <p:tags r:id="rId11"/>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32782" name="Line 37_"/>
            <p:cNvSpPr>
              <a:spLocks noChangeShapeType="1"/>
            </p:cNvSpPr>
            <p:nvPr>
              <p:custDataLst>
                <p:tags r:id="rId12"/>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32783" name="Flussdiagramm: Vordefinierter Prozess 53"/>
            <p:cNvSpPr>
              <a:spLocks noChangeArrowheads="1"/>
            </p:cNvSpPr>
            <p:nvPr>
              <p:custDataLst>
                <p:tags r:id="rId13"/>
              </p:custDataLst>
            </p:nvPr>
          </p:nvSpPr>
          <p:spPr bwMode="auto">
            <a:xfrm>
              <a:off x="4584556"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32784" name="Flussdiagramm: Vordefinierter Prozess 57"/>
            <p:cNvSpPr>
              <a:spLocks noChangeArrowheads="1"/>
            </p:cNvSpPr>
            <p:nvPr>
              <p:custDataLst>
                <p:tags r:id="rId14"/>
              </p:custDataLst>
            </p:nvPr>
          </p:nvSpPr>
          <p:spPr bwMode="auto">
            <a:xfrm>
              <a:off x="4872588"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32785" name="Flussdiagramm: Vordefinierter Prozess 58"/>
            <p:cNvSpPr>
              <a:spLocks noChangeArrowheads="1"/>
            </p:cNvSpPr>
            <p:nvPr>
              <p:custDataLst>
                <p:tags r:id="rId15"/>
              </p:custDataLst>
            </p:nvPr>
          </p:nvSpPr>
          <p:spPr bwMode="auto">
            <a:xfrm>
              <a:off x="5160620" y="4094212"/>
              <a:ext cx="1800000" cy="432000"/>
            </a:xfrm>
            <a:prstGeom prst="flowChartPredefinedProcess">
              <a:avLst/>
            </a:prstGeom>
            <a:solidFill>
              <a:srgbClr val="EECC44"/>
            </a:solidFill>
            <a:ln w="9525">
              <a:solidFill>
                <a:srgbClr val="EECC44"/>
              </a:solidFill>
              <a:round/>
              <a:headEnd/>
              <a:tailEnd/>
            </a:ln>
          </p:spPr>
          <p:txBody>
            <a:bodyPr anchor="ctr"/>
            <a:lstStyle/>
            <a:p>
              <a:pPr algn="ctr" eaLnBrk="0" hangingPunct="0"/>
              <a:endParaRPr lang="en-US" sz="1200"/>
            </a:p>
          </p:txBody>
        </p:sp>
        <p:sp>
          <p:nvSpPr>
            <p:cNvPr id="32786" name="Flussdiagramm: Vordefinierter Prozess 59"/>
            <p:cNvSpPr>
              <a:spLocks noChangeArrowheads="1"/>
            </p:cNvSpPr>
            <p:nvPr>
              <p:custDataLst>
                <p:tags r:id="rId16"/>
              </p:custDataLst>
            </p:nvPr>
          </p:nvSpPr>
          <p:spPr bwMode="auto">
            <a:xfrm>
              <a:off x="5448852" y="3564310"/>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32787" name="Flussdiagramm: Vordefinierter Prozess 65"/>
            <p:cNvSpPr>
              <a:spLocks noChangeArrowheads="1"/>
            </p:cNvSpPr>
            <p:nvPr>
              <p:custDataLst>
                <p:tags r:id="rId17"/>
              </p:custDataLst>
            </p:nvPr>
          </p:nvSpPr>
          <p:spPr bwMode="auto">
            <a:xfrm>
              <a:off x="6049188" y="2726060"/>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US" sz="1200"/>
            </a:p>
          </p:txBody>
        </p:sp>
        <p:sp>
          <p:nvSpPr>
            <p:cNvPr id="32788" name="Flussdiagramm: Vordefinierter Prozess 66"/>
            <p:cNvSpPr>
              <a:spLocks noChangeArrowheads="1"/>
            </p:cNvSpPr>
            <p:nvPr>
              <p:custDataLst>
                <p:tags r:id="rId18"/>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32789" name="Flussdiagramm: Vordefinierter Prozess 67"/>
            <p:cNvSpPr>
              <a:spLocks noChangeArrowheads="1"/>
            </p:cNvSpPr>
            <p:nvPr>
              <p:custDataLst>
                <p:tags r:id="rId19"/>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32790" name="Flussdiagramm: Vordefinierter Prozess 60"/>
            <p:cNvSpPr>
              <a:spLocks noChangeArrowheads="1"/>
            </p:cNvSpPr>
            <p:nvPr>
              <p:custDataLst>
                <p:tags r:id="rId20"/>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32791" name="Flussdiagramm: Vordefinierter Prozess 63"/>
            <p:cNvSpPr>
              <a:spLocks noChangeArrowheads="1"/>
            </p:cNvSpPr>
            <p:nvPr>
              <p:custDataLst>
                <p:tags r:id="rId21"/>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32792" name="Flussdiagramm: Vordefinierter Prozess 71"/>
            <p:cNvSpPr>
              <a:spLocks noChangeArrowheads="1"/>
            </p:cNvSpPr>
            <p:nvPr>
              <p:custDataLst>
                <p:tags r:id="rId22"/>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32793" name="Flussdiagramm: Vordefinierter Prozess 74"/>
            <p:cNvSpPr>
              <a:spLocks noChangeArrowheads="1"/>
            </p:cNvSpPr>
            <p:nvPr>
              <p:custDataLst>
                <p:tags r:id="rId23"/>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32794" name="Flussdiagramm: Vordefinierter Prozess 77"/>
            <p:cNvSpPr>
              <a:spLocks noChangeArrowheads="1"/>
            </p:cNvSpPr>
            <p:nvPr>
              <p:custDataLst>
                <p:tags r:id="rId24"/>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32795" name="Flussdiagramm: Vordefinierter Prozess 79"/>
            <p:cNvSpPr>
              <a:spLocks noChangeArrowheads="1"/>
            </p:cNvSpPr>
            <p:nvPr>
              <p:custDataLst>
                <p:tags r:id="rId25"/>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32796" name="Flussdiagramm: Vordefinierter Prozess 81"/>
            <p:cNvSpPr>
              <a:spLocks noChangeArrowheads="1"/>
            </p:cNvSpPr>
            <p:nvPr>
              <p:custDataLst>
                <p:tags r:id="rId26"/>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32797" name="Flussdiagramm: Vordefinierter Prozess 86"/>
            <p:cNvSpPr>
              <a:spLocks noChangeArrowheads="1"/>
            </p:cNvSpPr>
            <p:nvPr>
              <p:custDataLst>
                <p:tags r:id="rId27"/>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
        <p:nvSpPr>
          <p:cNvPr id="32780" name="Foliennummernplatzhalter 29"/>
          <p:cNvSpPr>
            <a:spLocks noGrp="1"/>
          </p:cNvSpPr>
          <p:nvPr>
            <p:ph type="sldNum" sz="quarter" idx="10"/>
          </p:nvPr>
        </p:nvSpPr>
        <p:spPr>
          <a:noFill/>
        </p:spPr>
        <p:txBody>
          <a:bodyPr/>
          <a:lstStyle/>
          <a:p>
            <a:fld id="{9C245923-E2D9-4EBB-ADFC-86BB660D9E76}" type="slidenum">
              <a:rPr lang="de-DE"/>
              <a:pPr/>
              <a:t>30</a:t>
            </a:fld>
            <a:endParaRPr lang="de-DE"/>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33795"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33796" name="Grafik 8" descr="BEQIK_FR.png" hidden="1"/>
          <p:cNvPicPr>
            <a:picLocks/>
          </p:cNvPicPr>
          <p:nvPr>
            <p:custDataLst>
              <p:tags r:id="rId4"/>
            </p:custDataLst>
          </p:nvPr>
        </p:nvPicPr>
        <p:blipFill>
          <a:blip r:embed="rId30"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33800"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33801" name="Titel 1"/>
          <p:cNvSpPr>
            <a:spLocks noGrp="1"/>
          </p:cNvSpPr>
          <p:nvPr>
            <p:ph type="title"/>
            <p:custDataLst>
              <p:tags r:id="rId9"/>
            </p:custDataLst>
          </p:nvPr>
        </p:nvSpPr>
        <p:spPr/>
        <p:txBody>
          <a:bodyPr/>
          <a:lstStyle/>
          <a:p>
            <a:r>
              <a:rPr lang="en-US" smtClean="0">
                <a:latin typeface="Bosch Office Sans" pitchFamily="34" charset="0"/>
              </a:rPr>
              <a:t>xSW Integration Test (4/8)</a:t>
            </a:r>
          </a:p>
        </p:txBody>
      </p:sp>
      <p:sp>
        <p:nvSpPr>
          <p:cNvPr id="33802" name="Textplatzhalter 2"/>
          <p:cNvSpPr>
            <a:spLocks noGrp="1"/>
          </p:cNvSpPr>
          <p:nvPr>
            <p:ph type="body" sz="half" idx="1"/>
            <p:custDataLst>
              <p:tags r:id="rId10"/>
            </p:custDataLst>
          </p:nvPr>
        </p:nvSpPr>
        <p:spPr>
          <a:xfrm>
            <a:off x="533400" y="1066800"/>
            <a:ext cx="7766050" cy="4467225"/>
          </a:xfrm>
        </p:spPr>
        <p:txBody>
          <a:bodyPr/>
          <a:lstStyle/>
          <a:p>
            <a:r>
              <a:rPr lang="en-US" sz="1800" smtClean="0">
                <a:latin typeface="Bosch Office Sans" pitchFamily="34" charset="0"/>
              </a:rPr>
              <a:t>Test specification input</a:t>
            </a:r>
          </a:p>
          <a:p>
            <a:pPr lvl="1"/>
            <a:r>
              <a:rPr lang="en-US" sz="1400" smtClean="0">
                <a:latin typeface="Bosch Office Sans" pitchFamily="34" charset="0"/>
              </a:rPr>
              <a:t>The test specification is derived out of the SWArchitecture model and SD documents. Each test case is linked to a specific design element of the Enterprise Architect or design SD document. </a:t>
            </a:r>
          </a:p>
          <a:p>
            <a:pPr lvl="1"/>
            <a:endParaRPr lang="en-US" sz="1000" smtClean="0">
              <a:latin typeface="Bosch Office Sans" pitchFamily="34" charset="0"/>
            </a:endParaRPr>
          </a:p>
          <a:p>
            <a:r>
              <a:rPr lang="en-US" sz="1800" smtClean="0">
                <a:latin typeface="Bosch Office Sans" pitchFamily="34" charset="0"/>
              </a:rPr>
              <a:t>Test tool usage</a:t>
            </a:r>
          </a:p>
          <a:p>
            <a:pPr lvl="1"/>
            <a:r>
              <a:rPr lang="en-US" sz="1400" smtClean="0">
                <a:latin typeface="Bosch Office Sans" pitchFamily="34" charset="0"/>
              </a:rPr>
              <a:t>Static Test: Static interface checker tool</a:t>
            </a:r>
          </a:p>
          <a:p>
            <a:pPr lvl="1"/>
            <a:r>
              <a:rPr lang="en-US" sz="1400" smtClean="0">
                <a:latin typeface="Bosch Office Sans" pitchFamily="34" charset="0"/>
              </a:rPr>
              <a:t>Dynamic Test: ASW use CSSIM</a:t>
            </a:r>
          </a:p>
          <a:p>
            <a:pPr lvl="1">
              <a:buFont typeface="Wingdings" pitchFamily="2" charset="2"/>
              <a:buNone/>
            </a:pPr>
            <a:endParaRPr lang="en-US" sz="1000" smtClean="0">
              <a:latin typeface="Bosch Office Sans" pitchFamily="34" charset="0"/>
            </a:endParaRPr>
          </a:p>
          <a:p>
            <a:r>
              <a:rPr lang="en-US" sz="1800" smtClean="0">
                <a:latin typeface="Bosch Office Sans" pitchFamily="34" charset="0"/>
              </a:rPr>
              <a:t>Test traceability</a:t>
            </a:r>
          </a:p>
          <a:p>
            <a:pPr lvl="1"/>
            <a:r>
              <a:rPr lang="en-US" sz="1400" smtClean="0">
                <a:latin typeface="Bosch Office Sans" pitchFamily="34" charset="0"/>
              </a:rPr>
              <a:t>Generic traceability</a:t>
            </a:r>
          </a:p>
          <a:p>
            <a:pPr lvl="2"/>
            <a:r>
              <a:rPr lang="en-US" sz="1400" smtClean="0">
                <a:latin typeface="Bosch Office Sans" pitchFamily="34" charset="0"/>
              </a:rPr>
              <a:t>The link is based on the naming convention of the test case identifier “TC#x” defined in the test specification document. </a:t>
            </a:r>
          </a:p>
          <a:p>
            <a:pPr lvl="1"/>
            <a:r>
              <a:rPr lang="en-US" sz="1400" smtClean="0">
                <a:latin typeface="Bosch Office Sans" pitchFamily="34" charset="0"/>
              </a:rPr>
              <a:t>Static Test: </a:t>
            </a:r>
          </a:p>
          <a:p>
            <a:pPr lvl="2"/>
            <a:r>
              <a:rPr lang="en-US" sz="1400" smtClean="0">
                <a:latin typeface="Bosch Office Sans" pitchFamily="34" charset="0"/>
              </a:rPr>
              <a:t>The test cases are derived out of the “Static interface checker tool” chain.</a:t>
            </a:r>
          </a:p>
          <a:p>
            <a:pPr lvl="1"/>
            <a:r>
              <a:rPr lang="en-US" sz="1400" smtClean="0">
                <a:latin typeface="Bosch Office Sans" pitchFamily="34" charset="0"/>
              </a:rPr>
              <a:t>Dynamic Test:</a:t>
            </a:r>
          </a:p>
          <a:p>
            <a:pPr lvl="2"/>
            <a:r>
              <a:rPr lang="en-US" sz="1400" smtClean="0">
                <a:latin typeface="Bosch Office Sans" pitchFamily="34" charset="0"/>
              </a:rPr>
              <a:t>The test cases of the test specification are linked to the SWArchitecture model port documentation xmi file of each component.</a:t>
            </a:r>
          </a:p>
        </p:txBody>
      </p:sp>
      <p:grpSp>
        <p:nvGrpSpPr>
          <p:cNvPr id="33803" name="Gruppieren 82"/>
          <p:cNvGrpSpPr>
            <a:grpSpLocks noChangeAspect="1"/>
          </p:cNvGrpSpPr>
          <p:nvPr/>
        </p:nvGrpSpPr>
        <p:grpSpPr bwMode="auto">
          <a:xfrm>
            <a:off x="6480175" y="144463"/>
            <a:ext cx="1897063" cy="981075"/>
            <a:chOff x="114472" y="1213892"/>
            <a:chExt cx="8353665" cy="4320432"/>
          </a:xfrm>
        </p:grpSpPr>
        <p:sp>
          <p:nvSpPr>
            <p:cNvPr id="33805" name="Line 37"/>
            <p:cNvSpPr>
              <a:spLocks noChangeShapeType="1"/>
            </p:cNvSpPr>
            <p:nvPr>
              <p:custDataLst>
                <p:tags r:id="rId11"/>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33806" name="Line 37_"/>
            <p:cNvSpPr>
              <a:spLocks noChangeShapeType="1"/>
            </p:cNvSpPr>
            <p:nvPr>
              <p:custDataLst>
                <p:tags r:id="rId12"/>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33807" name="Flussdiagramm: Vordefinierter Prozess 53"/>
            <p:cNvSpPr>
              <a:spLocks noChangeArrowheads="1"/>
            </p:cNvSpPr>
            <p:nvPr>
              <p:custDataLst>
                <p:tags r:id="rId13"/>
              </p:custDataLst>
            </p:nvPr>
          </p:nvSpPr>
          <p:spPr bwMode="auto">
            <a:xfrm>
              <a:off x="4584556"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33808" name="Flussdiagramm: Vordefinierter Prozess 57"/>
            <p:cNvSpPr>
              <a:spLocks noChangeArrowheads="1"/>
            </p:cNvSpPr>
            <p:nvPr>
              <p:custDataLst>
                <p:tags r:id="rId14"/>
              </p:custDataLst>
            </p:nvPr>
          </p:nvSpPr>
          <p:spPr bwMode="auto">
            <a:xfrm>
              <a:off x="4872588"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33809" name="Flussdiagramm: Vordefinierter Prozess 58"/>
            <p:cNvSpPr>
              <a:spLocks noChangeArrowheads="1"/>
            </p:cNvSpPr>
            <p:nvPr>
              <p:custDataLst>
                <p:tags r:id="rId15"/>
              </p:custDataLst>
            </p:nvPr>
          </p:nvSpPr>
          <p:spPr bwMode="auto">
            <a:xfrm>
              <a:off x="5160620" y="4094212"/>
              <a:ext cx="1800000" cy="432000"/>
            </a:xfrm>
            <a:prstGeom prst="flowChartPredefinedProcess">
              <a:avLst/>
            </a:prstGeom>
            <a:solidFill>
              <a:srgbClr val="EECC44"/>
            </a:solidFill>
            <a:ln w="9525">
              <a:solidFill>
                <a:srgbClr val="EECC44"/>
              </a:solidFill>
              <a:round/>
              <a:headEnd/>
              <a:tailEnd/>
            </a:ln>
          </p:spPr>
          <p:txBody>
            <a:bodyPr anchor="ctr"/>
            <a:lstStyle/>
            <a:p>
              <a:pPr algn="ctr" eaLnBrk="0" hangingPunct="0"/>
              <a:endParaRPr lang="en-US" sz="1200"/>
            </a:p>
          </p:txBody>
        </p:sp>
        <p:sp>
          <p:nvSpPr>
            <p:cNvPr id="33810" name="Flussdiagramm: Vordefinierter Prozess 59"/>
            <p:cNvSpPr>
              <a:spLocks noChangeArrowheads="1"/>
            </p:cNvSpPr>
            <p:nvPr>
              <p:custDataLst>
                <p:tags r:id="rId16"/>
              </p:custDataLst>
            </p:nvPr>
          </p:nvSpPr>
          <p:spPr bwMode="auto">
            <a:xfrm>
              <a:off x="5448852" y="3564310"/>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33811" name="Flussdiagramm: Vordefinierter Prozess 65"/>
            <p:cNvSpPr>
              <a:spLocks noChangeArrowheads="1"/>
            </p:cNvSpPr>
            <p:nvPr>
              <p:custDataLst>
                <p:tags r:id="rId17"/>
              </p:custDataLst>
            </p:nvPr>
          </p:nvSpPr>
          <p:spPr bwMode="auto">
            <a:xfrm>
              <a:off x="6049188" y="2726060"/>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US" sz="1200"/>
            </a:p>
          </p:txBody>
        </p:sp>
        <p:sp>
          <p:nvSpPr>
            <p:cNvPr id="33812" name="Flussdiagramm: Vordefinierter Prozess 66"/>
            <p:cNvSpPr>
              <a:spLocks noChangeArrowheads="1"/>
            </p:cNvSpPr>
            <p:nvPr>
              <p:custDataLst>
                <p:tags r:id="rId18"/>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33813" name="Flussdiagramm: Vordefinierter Prozess 67"/>
            <p:cNvSpPr>
              <a:spLocks noChangeArrowheads="1"/>
            </p:cNvSpPr>
            <p:nvPr>
              <p:custDataLst>
                <p:tags r:id="rId19"/>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33814" name="Flussdiagramm: Vordefinierter Prozess 60"/>
            <p:cNvSpPr>
              <a:spLocks noChangeArrowheads="1"/>
            </p:cNvSpPr>
            <p:nvPr>
              <p:custDataLst>
                <p:tags r:id="rId20"/>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33815" name="Flussdiagramm: Vordefinierter Prozess 63"/>
            <p:cNvSpPr>
              <a:spLocks noChangeArrowheads="1"/>
            </p:cNvSpPr>
            <p:nvPr>
              <p:custDataLst>
                <p:tags r:id="rId21"/>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33816" name="Flussdiagramm: Vordefinierter Prozess 71"/>
            <p:cNvSpPr>
              <a:spLocks noChangeArrowheads="1"/>
            </p:cNvSpPr>
            <p:nvPr>
              <p:custDataLst>
                <p:tags r:id="rId22"/>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33817" name="Flussdiagramm: Vordefinierter Prozess 74"/>
            <p:cNvSpPr>
              <a:spLocks noChangeArrowheads="1"/>
            </p:cNvSpPr>
            <p:nvPr>
              <p:custDataLst>
                <p:tags r:id="rId23"/>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33818" name="Flussdiagramm: Vordefinierter Prozess 77"/>
            <p:cNvSpPr>
              <a:spLocks noChangeArrowheads="1"/>
            </p:cNvSpPr>
            <p:nvPr>
              <p:custDataLst>
                <p:tags r:id="rId24"/>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33819" name="Flussdiagramm: Vordefinierter Prozess 79"/>
            <p:cNvSpPr>
              <a:spLocks noChangeArrowheads="1"/>
            </p:cNvSpPr>
            <p:nvPr>
              <p:custDataLst>
                <p:tags r:id="rId25"/>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33820" name="Flussdiagramm: Vordefinierter Prozess 81"/>
            <p:cNvSpPr>
              <a:spLocks noChangeArrowheads="1"/>
            </p:cNvSpPr>
            <p:nvPr>
              <p:custDataLst>
                <p:tags r:id="rId26"/>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33821" name="Flussdiagramm: Vordefinierter Prozess 86"/>
            <p:cNvSpPr>
              <a:spLocks noChangeArrowheads="1"/>
            </p:cNvSpPr>
            <p:nvPr>
              <p:custDataLst>
                <p:tags r:id="rId27"/>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
        <p:nvSpPr>
          <p:cNvPr id="33804" name="Foliennummernplatzhalter 29"/>
          <p:cNvSpPr>
            <a:spLocks noGrp="1"/>
          </p:cNvSpPr>
          <p:nvPr>
            <p:ph type="sldNum" sz="quarter" idx="10"/>
          </p:nvPr>
        </p:nvSpPr>
        <p:spPr>
          <a:noFill/>
        </p:spPr>
        <p:txBody>
          <a:bodyPr/>
          <a:lstStyle/>
          <a:p>
            <a:fld id="{947B36F8-E6C6-4D32-B16C-AC808024F35B}" type="slidenum">
              <a:rPr lang="de-DE"/>
              <a:pPr/>
              <a:t>31</a:t>
            </a:fld>
            <a:endParaRPr lang="de-DE"/>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platzhalter 2"/>
          <p:cNvSpPr txBox="1">
            <a:spLocks/>
          </p:cNvSpPr>
          <p:nvPr>
            <p:custDataLst>
              <p:tags r:id="rId2"/>
            </p:custDataLst>
          </p:nvPr>
        </p:nvSpPr>
        <p:spPr bwMode="auto">
          <a:xfrm>
            <a:off x="173038" y="1066800"/>
            <a:ext cx="7766050" cy="4467225"/>
          </a:xfrm>
          <a:prstGeom prst="rect">
            <a:avLst/>
          </a:prstGeom>
          <a:noFill/>
          <a:ln w="0">
            <a:noFill/>
            <a:miter lim="800000"/>
            <a:headEnd/>
            <a:tailEnd/>
          </a:ln>
          <a:effectLst/>
        </p:spPr>
        <p:txBody>
          <a:bodyPr lIns="0" tIns="63500" rIns="0" bIns="0"/>
          <a:lstStyle/>
          <a:p>
            <a:pPr eaLnBrk="0" hangingPunct="0">
              <a:lnSpc>
                <a:spcPct val="111000"/>
              </a:lnSpc>
              <a:buClr>
                <a:srgbClr val="3A5A82"/>
              </a:buClr>
              <a:buSzPct val="65000"/>
              <a:buFont typeface="Wingdings" pitchFamily="2" charset="2"/>
              <a:buChar char="è"/>
            </a:pPr>
            <a:r>
              <a:rPr lang="en-US"/>
              <a:t>  “Static interface checker tool” overview and traceability</a:t>
            </a:r>
            <a:endParaRPr lang="en-US">
              <a:solidFill>
                <a:srgbClr val="898989"/>
              </a:solidFill>
            </a:endParaRPr>
          </a:p>
        </p:txBody>
      </p:sp>
      <p:sp>
        <p:nvSpPr>
          <p:cNvPr id="10" name="Rechteck 9"/>
          <p:cNvSpPr/>
          <p:nvPr>
            <p:custDataLst>
              <p:tags r:id="rId3"/>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CC/EYV1-Wz | 16.05.2013 | © Robert Bosch GmbH 2012. All rights reserved, also regarding any disposal, exploitation, reproduction, editing, distribution, as well as in the event of applications for industrial property rights.</a:t>
            </a:r>
          </a:p>
        </p:txBody>
      </p:sp>
      <p:sp>
        <p:nvSpPr>
          <p:cNvPr id="34820" name="Textfeld 8"/>
          <p:cNvSpPr txBox="1">
            <a:spLocks noChangeArrowheads="1"/>
          </p:cNvSpPr>
          <p:nvPr>
            <p:custDataLst>
              <p:tags r:id="rId4"/>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34821" name="Grafik 7" descr="BEQIK_FR.png" hidden="1"/>
          <p:cNvPicPr>
            <a:picLocks/>
          </p:cNvPicPr>
          <p:nvPr>
            <p:custDataLst>
              <p:tags r:id="rId5"/>
            </p:custDataLst>
          </p:nvPr>
        </p:nvPicPr>
        <p:blipFill>
          <a:blip r:embed="rId56" cstate="print"/>
          <a:srcRect/>
          <a:stretch>
            <a:fillRect/>
          </a:stretch>
        </p:blipFill>
        <p:spPr bwMode="auto">
          <a:xfrm>
            <a:off x="76200" y="5653088"/>
            <a:ext cx="381000" cy="174625"/>
          </a:xfrm>
          <a:prstGeom prst="rect">
            <a:avLst/>
          </a:prstGeom>
          <a:noFill/>
          <a:ln w="0">
            <a:noFill/>
            <a:miter lim="800000"/>
            <a:headEnd/>
            <a:tailEnd/>
          </a:ln>
        </p:spPr>
      </p:pic>
      <p:sp>
        <p:nvSpPr>
          <p:cNvPr id="7" name="Rechteck 6"/>
          <p:cNvSpPr/>
          <p:nvPr>
            <p:custDataLst>
              <p:tags r:id="rId6"/>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6" name="Rechteck 5"/>
          <p:cNvSpPr/>
          <p:nvPr>
            <p:custDataLst>
              <p:tags r:id="rId7"/>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5" name="Rechteck 4"/>
          <p:cNvSpPr/>
          <p:nvPr>
            <p:custDataLst>
              <p:tags r:id="rId8"/>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34825" name="Textfeld 3" hidden="1"/>
          <p:cNvSpPr txBox="1">
            <a:spLocks noChangeArrowheads="1"/>
          </p:cNvSpPr>
          <p:nvPr>
            <p:custDataLst>
              <p:tags r:id="rId9"/>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34826" name="Titel 1"/>
          <p:cNvSpPr>
            <a:spLocks noGrp="1"/>
          </p:cNvSpPr>
          <p:nvPr>
            <p:ph type="ctrTitle"/>
            <p:custDataLst>
              <p:tags r:id="rId10"/>
            </p:custDataLst>
          </p:nvPr>
        </p:nvSpPr>
        <p:spPr/>
        <p:txBody>
          <a:bodyPr/>
          <a:lstStyle/>
          <a:p>
            <a:pPr>
              <a:spcBef>
                <a:spcPct val="0"/>
              </a:spcBef>
              <a:spcAft>
                <a:spcPct val="0"/>
              </a:spcAft>
            </a:pPr>
            <a:r>
              <a:rPr lang="en-US" smtClean="0">
                <a:latin typeface="Bosch Office Sans" pitchFamily="34" charset="0"/>
              </a:rPr>
              <a:t>xSW Integration Test (5/8)</a:t>
            </a:r>
          </a:p>
        </p:txBody>
      </p:sp>
      <p:sp>
        <p:nvSpPr>
          <p:cNvPr id="12" name="Flussdiagramm: Magnetplattenspeicher 11"/>
          <p:cNvSpPr/>
          <p:nvPr>
            <p:custDataLst>
              <p:tags r:id="rId11"/>
            </p:custDataLst>
          </p:nvPr>
        </p:nvSpPr>
        <p:spPr>
          <a:xfrm>
            <a:off x="163513" y="1481138"/>
            <a:ext cx="1079500" cy="865187"/>
          </a:xfrm>
          <a:prstGeom prst="flowChartMagneticDisk">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ASCET</a:t>
            </a:r>
          </a:p>
        </p:txBody>
      </p:sp>
      <p:sp>
        <p:nvSpPr>
          <p:cNvPr id="13" name="Flussdiagramm: Magnetplattenspeicher 12"/>
          <p:cNvSpPr/>
          <p:nvPr>
            <p:custDataLst>
              <p:tags r:id="rId12"/>
            </p:custDataLst>
          </p:nvPr>
        </p:nvSpPr>
        <p:spPr>
          <a:xfrm>
            <a:off x="5995988" y="1501775"/>
            <a:ext cx="1081087" cy="863600"/>
          </a:xfrm>
          <a:prstGeom prst="flowChartMagneticDisk">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err="1"/>
              <a:t>eap</a:t>
            </a:r>
            <a:endParaRPr lang="en-US" b="1" dirty="0"/>
          </a:p>
        </p:txBody>
      </p:sp>
      <p:grpSp>
        <p:nvGrpSpPr>
          <p:cNvPr id="34829" name="Gruppieren 17"/>
          <p:cNvGrpSpPr>
            <a:grpSpLocks/>
          </p:cNvGrpSpPr>
          <p:nvPr/>
        </p:nvGrpSpPr>
        <p:grpSpPr bwMode="auto">
          <a:xfrm>
            <a:off x="90488" y="4289425"/>
            <a:ext cx="2363787" cy="1022350"/>
            <a:chOff x="607492" y="4094212"/>
            <a:chExt cx="2363564" cy="1022226"/>
          </a:xfrm>
        </p:grpSpPr>
        <p:sp>
          <p:nvSpPr>
            <p:cNvPr id="14" name="Gefaltete Ecke 13"/>
            <p:cNvSpPr/>
            <p:nvPr>
              <p:custDataLst>
                <p:tags r:id="rId52"/>
              </p:custDataLst>
            </p:nvPr>
          </p:nvSpPr>
          <p:spPr>
            <a:xfrm>
              <a:off x="955121" y="4094212"/>
              <a:ext cx="2015935" cy="985718"/>
            </a:xfrm>
            <a:prstGeom prst="foldedCorner">
              <a:avLst/>
            </a:prstGeom>
            <a:solidFill>
              <a:srgbClr val="A7A7A7"/>
            </a:solidFill>
          </p:spPr>
          <p:style>
            <a:lnRef idx="2">
              <a:schemeClr val="accent1">
                <a:shade val="50000"/>
              </a:schemeClr>
            </a:lnRef>
            <a:fillRef idx="1">
              <a:schemeClr val="accent1"/>
            </a:fillRef>
            <a:effectRef idx="0">
              <a:schemeClr val="accent1"/>
            </a:effectRef>
            <a:fontRef idx="minor">
              <a:schemeClr val="lt1"/>
            </a:fontRef>
          </p:style>
          <p:txBody>
            <a:bodyPr/>
            <a:lstStyle/>
            <a:p>
              <a:pPr marL="182563" indent="-182563"/>
              <a:r>
                <a:rPr lang="en-US" sz="1400" u="sng">
                  <a:solidFill>
                    <a:srgbClr val="FFFFFF"/>
                  </a:solidFill>
                </a:rPr>
                <a:t>public</a:t>
              </a:r>
              <a:r>
                <a:rPr lang="en-US" sz="1400">
                  <a:solidFill>
                    <a:srgbClr val="FFFFFF"/>
                  </a:solidFill>
                </a:rPr>
                <a:t> information</a:t>
              </a:r>
            </a:p>
            <a:p>
              <a:pPr marL="182563" indent="-182563">
                <a:buFont typeface="Arial" charset="0"/>
                <a:buChar char="•"/>
              </a:pPr>
              <a:r>
                <a:rPr lang="en-US" sz="1400">
                  <a:solidFill>
                    <a:srgbClr val="FFFFFF"/>
                  </a:solidFill>
                </a:rPr>
                <a:t>interface variables</a:t>
              </a:r>
            </a:p>
            <a:p>
              <a:pPr marL="182563" indent="-182563">
                <a:buFont typeface="Arial" charset="0"/>
                <a:buChar char="•"/>
              </a:pPr>
              <a:r>
                <a:rPr lang="en-US" sz="1400">
                  <a:solidFill>
                    <a:srgbClr val="FFFFFF"/>
                  </a:solidFill>
                </a:rPr>
                <a:t>formulas &amp; enums</a:t>
              </a:r>
            </a:p>
            <a:p>
              <a:pPr marL="182563" indent="-182563">
                <a:buFont typeface="Arial" charset="0"/>
                <a:buChar char="•"/>
              </a:pPr>
              <a:r>
                <a:rPr lang="en-US" sz="1400">
                  <a:solidFill>
                    <a:srgbClr val="FFFFFF"/>
                  </a:solidFill>
                </a:rPr>
                <a:t>parameters</a:t>
              </a:r>
            </a:p>
            <a:p>
              <a:pPr marL="182563" indent="-182563">
                <a:buFont typeface="Arial" charset="0"/>
                <a:buChar char="•"/>
              </a:pPr>
              <a:endParaRPr lang="en-US" sz="1400">
                <a:solidFill>
                  <a:srgbClr val="FFFFFF"/>
                </a:solidFill>
              </a:endParaRPr>
            </a:p>
          </p:txBody>
        </p:sp>
        <p:pic>
          <p:nvPicPr>
            <p:cNvPr id="34877" name="Grafik 15" descr="XLS.png"/>
            <p:cNvPicPr>
              <a:picLocks noChangeAspect="1"/>
            </p:cNvPicPr>
            <p:nvPr>
              <p:custDataLst>
                <p:tags r:id="rId53"/>
              </p:custDataLst>
            </p:nvPr>
          </p:nvPicPr>
          <p:blipFill>
            <a:blip r:embed="rId57" cstate="print"/>
            <a:srcRect/>
            <a:stretch>
              <a:fillRect/>
            </a:stretch>
          </p:blipFill>
          <p:spPr bwMode="auto">
            <a:xfrm>
              <a:off x="607492" y="4761334"/>
              <a:ext cx="355104" cy="355104"/>
            </a:xfrm>
            <a:prstGeom prst="rect">
              <a:avLst/>
            </a:prstGeom>
            <a:noFill/>
            <a:ln w="9525">
              <a:noFill/>
              <a:miter lim="800000"/>
              <a:headEnd/>
              <a:tailEnd/>
            </a:ln>
          </p:spPr>
        </p:pic>
      </p:grpSp>
      <p:sp>
        <p:nvSpPr>
          <p:cNvPr id="19" name="Pfeil nach unten 18"/>
          <p:cNvSpPr/>
          <p:nvPr>
            <p:custDataLst>
              <p:tags r:id="rId13"/>
            </p:custDataLst>
          </p:nvPr>
        </p:nvSpPr>
        <p:spPr>
          <a:xfrm rot="21142563">
            <a:off x="698500" y="2509838"/>
            <a:ext cx="412750" cy="158432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anchor="ctr"/>
          <a:lstStyle/>
          <a:p>
            <a:pPr algn="ctr">
              <a:defRPr/>
            </a:pPr>
            <a:r>
              <a:rPr lang="en-US" sz="1200" dirty="0"/>
              <a:t>Extract Interfaces</a:t>
            </a:r>
          </a:p>
        </p:txBody>
      </p:sp>
      <p:grpSp>
        <p:nvGrpSpPr>
          <p:cNvPr id="34831" name="Gruppieren 19"/>
          <p:cNvGrpSpPr>
            <a:grpSpLocks/>
          </p:cNvGrpSpPr>
          <p:nvPr/>
        </p:nvGrpSpPr>
        <p:grpSpPr bwMode="auto">
          <a:xfrm>
            <a:off x="2971800" y="4289425"/>
            <a:ext cx="2590800" cy="1022350"/>
            <a:chOff x="607492" y="4094212"/>
            <a:chExt cx="2592288" cy="1022226"/>
          </a:xfrm>
        </p:grpSpPr>
        <p:sp>
          <p:nvSpPr>
            <p:cNvPr id="21" name="Gefaltete Ecke 20"/>
            <p:cNvSpPr/>
            <p:nvPr>
              <p:custDataLst>
                <p:tags r:id="rId50"/>
              </p:custDataLst>
            </p:nvPr>
          </p:nvSpPr>
          <p:spPr>
            <a:xfrm>
              <a:off x="955355" y="4094212"/>
              <a:ext cx="2244425" cy="985718"/>
            </a:xfrm>
            <a:prstGeom prst="foldedCorner">
              <a:avLst/>
            </a:prstGeom>
            <a:solidFill>
              <a:srgbClr val="A7A7A7"/>
            </a:solidFill>
          </p:spPr>
          <p:style>
            <a:lnRef idx="2">
              <a:schemeClr val="accent1">
                <a:shade val="50000"/>
              </a:schemeClr>
            </a:lnRef>
            <a:fillRef idx="1">
              <a:schemeClr val="accent1"/>
            </a:fillRef>
            <a:effectRef idx="0">
              <a:schemeClr val="accent1"/>
            </a:effectRef>
            <a:fontRef idx="minor">
              <a:schemeClr val="lt1"/>
            </a:fontRef>
          </p:style>
          <p:txBody>
            <a:bodyPr/>
            <a:lstStyle/>
            <a:p>
              <a:pPr marL="182563" indent="-182563"/>
              <a:r>
                <a:rPr lang="en-US" sz="1400">
                  <a:solidFill>
                    <a:srgbClr val="FFFFFF"/>
                  </a:solidFill>
                </a:rPr>
                <a:t>comparison ASD vs. </a:t>
              </a:r>
              <a:r>
                <a:rPr lang="en-US" sz="1400" u="sng">
                  <a:solidFill>
                    <a:srgbClr val="FFFFFF"/>
                  </a:solidFill>
                </a:rPr>
                <a:t>eap</a:t>
              </a:r>
            </a:p>
            <a:p>
              <a:pPr marL="182563" indent="-182563">
                <a:buFont typeface="Arial" charset="0"/>
                <a:buChar char="•"/>
              </a:pPr>
              <a:r>
                <a:rPr lang="en-US" sz="1400">
                  <a:solidFill>
                    <a:srgbClr val="FFFFFF"/>
                  </a:solidFill>
                </a:rPr>
                <a:t>interface variables</a:t>
              </a:r>
            </a:p>
            <a:p>
              <a:pPr marL="182563" indent="-182563">
                <a:buFont typeface="Arial" charset="0"/>
                <a:buChar char="•"/>
              </a:pPr>
              <a:r>
                <a:rPr lang="en-US" sz="1400">
                  <a:solidFill>
                    <a:srgbClr val="FFFFFF"/>
                  </a:solidFill>
                </a:rPr>
                <a:t>formulas &amp; enums </a:t>
              </a:r>
              <a:r>
                <a:rPr lang="en-US" sz="1400" baseline="30000">
                  <a:solidFill>
                    <a:srgbClr val="FFFFFF"/>
                  </a:solidFill>
                </a:rPr>
                <a:t>1</a:t>
              </a:r>
            </a:p>
            <a:p>
              <a:pPr marL="182563" indent="-182563">
                <a:buFont typeface="Arial" charset="0"/>
                <a:buChar char="•"/>
              </a:pPr>
              <a:r>
                <a:rPr lang="en-US" sz="1400">
                  <a:solidFill>
                    <a:srgbClr val="FFFFFF"/>
                  </a:solidFill>
                </a:rPr>
                <a:t>parameters </a:t>
              </a:r>
              <a:r>
                <a:rPr lang="en-US" sz="1400" baseline="30000">
                  <a:solidFill>
                    <a:srgbClr val="FFFFFF"/>
                  </a:solidFill>
                </a:rPr>
                <a:t>1</a:t>
              </a:r>
              <a:endParaRPr lang="en-US" sz="1400">
                <a:solidFill>
                  <a:srgbClr val="FFFFFF"/>
                </a:solidFill>
              </a:endParaRPr>
            </a:p>
            <a:p>
              <a:pPr marL="182563" indent="-182563">
                <a:buFont typeface="Arial" charset="0"/>
                <a:buChar char="•"/>
              </a:pPr>
              <a:endParaRPr lang="en-US" sz="1400">
                <a:solidFill>
                  <a:srgbClr val="FFFFFF"/>
                </a:solidFill>
              </a:endParaRPr>
            </a:p>
          </p:txBody>
        </p:sp>
        <p:pic>
          <p:nvPicPr>
            <p:cNvPr id="34875" name="Grafik 21" descr="XLS.png"/>
            <p:cNvPicPr>
              <a:picLocks noChangeAspect="1"/>
            </p:cNvPicPr>
            <p:nvPr>
              <p:custDataLst>
                <p:tags r:id="rId51"/>
              </p:custDataLst>
            </p:nvPr>
          </p:nvPicPr>
          <p:blipFill>
            <a:blip r:embed="rId57" cstate="print"/>
            <a:srcRect/>
            <a:stretch>
              <a:fillRect/>
            </a:stretch>
          </p:blipFill>
          <p:spPr bwMode="auto">
            <a:xfrm>
              <a:off x="607492" y="4761334"/>
              <a:ext cx="355104" cy="355104"/>
            </a:xfrm>
            <a:prstGeom prst="rect">
              <a:avLst/>
            </a:prstGeom>
            <a:noFill/>
            <a:ln w="9525">
              <a:noFill/>
              <a:miter lim="800000"/>
              <a:headEnd/>
              <a:tailEnd/>
            </a:ln>
          </p:spPr>
        </p:pic>
      </p:grpSp>
      <p:sp>
        <p:nvSpPr>
          <p:cNvPr id="34832" name="Textfeld 23"/>
          <p:cNvSpPr txBox="1">
            <a:spLocks noChangeArrowheads="1"/>
          </p:cNvSpPr>
          <p:nvPr>
            <p:custDataLst>
              <p:tags r:id="rId14"/>
            </p:custDataLst>
          </p:nvPr>
        </p:nvSpPr>
        <p:spPr bwMode="auto">
          <a:xfrm>
            <a:off x="7291388" y="5175250"/>
            <a:ext cx="1233487" cy="307975"/>
          </a:xfrm>
          <a:prstGeom prst="rect">
            <a:avLst/>
          </a:prstGeom>
          <a:noFill/>
          <a:ln w="9525">
            <a:noFill/>
            <a:miter lim="800000"/>
            <a:headEnd/>
            <a:tailEnd/>
          </a:ln>
        </p:spPr>
        <p:txBody>
          <a:bodyPr lIns="0" tIns="0" rIns="0" bIns="0">
            <a:spAutoFit/>
          </a:bodyPr>
          <a:lstStyle/>
          <a:p>
            <a:r>
              <a:rPr lang="en-US" sz="1000" baseline="30000"/>
              <a:t>1</a:t>
            </a:r>
            <a:r>
              <a:rPr lang="en-US" sz="1000"/>
              <a:t>: under development</a:t>
            </a:r>
          </a:p>
          <a:p>
            <a:r>
              <a:rPr lang="en-US" sz="1000" baseline="30000"/>
              <a:t>2</a:t>
            </a:r>
            <a:r>
              <a:rPr lang="en-US" sz="1000"/>
              <a:t>: under investigation</a:t>
            </a:r>
          </a:p>
        </p:txBody>
      </p:sp>
      <p:grpSp>
        <p:nvGrpSpPr>
          <p:cNvPr id="34833" name="Gruppieren 27"/>
          <p:cNvGrpSpPr>
            <a:grpSpLocks/>
          </p:cNvGrpSpPr>
          <p:nvPr/>
        </p:nvGrpSpPr>
        <p:grpSpPr bwMode="auto">
          <a:xfrm>
            <a:off x="2538413" y="2778125"/>
            <a:ext cx="1512887" cy="585788"/>
            <a:chOff x="2683024" y="2870076"/>
            <a:chExt cx="1512168" cy="586543"/>
          </a:xfrm>
        </p:grpSpPr>
        <p:pic>
          <p:nvPicPr>
            <p:cNvPr id="34872" name="Grafik 16" descr="src-json-icon.png"/>
            <p:cNvPicPr>
              <a:picLocks noChangeAspect="1"/>
            </p:cNvPicPr>
            <p:nvPr>
              <p:custDataLst>
                <p:tags r:id="rId48"/>
              </p:custDataLst>
            </p:nvPr>
          </p:nvPicPr>
          <p:blipFill>
            <a:blip r:embed="rId58" cstate="print"/>
            <a:srcRect/>
            <a:stretch>
              <a:fillRect/>
            </a:stretch>
          </p:blipFill>
          <p:spPr bwMode="auto">
            <a:xfrm>
              <a:off x="2683024" y="3098005"/>
              <a:ext cx="363153" cy="358614"/>
            </a:xfrm>
            <a:prstGeom prst="rect">
              <a:avLst/>
            </a:prstGeom>
            <a:noFill/>
            <a:ln w="9525">
              <a:noFill/>
              <a:miter lim="800000"/>
              <a:headEnd/>
              <a:tailEnd/>
            </a:ln>
          </p:spPr>
        </p:pic>
        <p:sp>
          <p:nvSpPr>
            <p:cNvPr id="26" name="Gefaltete Ecke 25"/>
            <p:cNvSpPr/>
            <p:nvPr>
              <p:custDataLst>
                <p:tags r:id="rId49"/>
              </p:custDataLst>
            </p:nvPr>
          </p:nvSpPr>
          <p:spPr>
            <a:xfrm>
              <a:off x="3030521" y="2870076"/>
              <a:ext cx="1164671" cy="554752"/>
            </a:xfrm>
            <a:prstGeom prst="foldedCorner">
              <a:avLst/>
            </a:prstGeom>
            <a:solidFill>
              <a:srgbClr val="A7A7A7"/>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400" dirty="0"/>
                <a:t>intermediate files</a:t>
              </a:r>
            </a:p>
          </p:txBody>
        </p:sp>
      </p:grpSp>
      <p:grpSp>
        <p:nvGrpSpPr>
          <p:cNvPr id="34834" name="Gruppieren 28"/>
          <p:cNvGrpSpPr>
            <a:grpSpLocks/>
          </p:cNvGrpSpPr>
          <p:nvPr/>
        </p:nvGrpSpPr>
        <p:grpSpPr bwMode="auto">
          <a:xfrm>
            <a:off x="4267200" y="2778125"/>
            <a:ext cx="1512888" cy="585788"/>
            <a:chOff x="2683024" y="2870076"/>
            <a:chExt cx="1512168" cy="586543"/>
          </a:xfrm>
        </p:grpSpPr>
        <p:pic>
          <p:nvPicPr>
            <p:cNvPr id="34870" name="Grafik 29" descr="src-json-icon.png"/>
            <p:cNvPicPr>
              <a:picLocks noChangeAspect="1"/>
            </p:cNvPicPr>
            <p:nvPr>
              <p:custDataLst>
                <p:tags r:id="rId46"/>
              </p:custDataLst>
            </p:nvPr>
          </p:nvPicPr>
          <p:blipFill>
            <a:blip r:embed="rId58" cstate="print"/>
            <a:srcRect/>
            <a:stretch>
              <a:fillRect/>
            </a:stretch>
          </p:blipFill>
          <p:spPr bwMode="auto">
            <a:xfrm>
              <a:off x="2683024" y="3098005"/>
              <a:ext cx="363153" cy="358614"/>
            </a:xfrm>
            <a:prstGeom prst="rect">
              <a:avLst/>
            </a:prstGeom>
            <a:noFill/>
            <a:ln w="9525">
              <a:noFill/>
              <a:miter lim="800000"/>
              <a:headEnd/>
              <a:tailEnd/>
            </a:ln>
          </p:spPr>
        </p:pic>
        <p:sp>
          <p:nvSpPr>
            <p:cNvPr id="31" name="Gefaltete Ecke 30"/>
            <p:cNvSpPr/>
            <p:nvPr>
              <p:custDataLst>
                <p:tags r:id="rId47"/>
              </p:custDataLst>
            </p:nvPr>
          </p:nvSpPr>
          <p:spPr>
            <a:xfrm>
              <a:off x="3030522" y="2870076"/>
              <a:ext cx="1164670" cy="554752"/>
            </a:xfrm>
            <a:prstGeom prst="foldedCorner">
              <a:avLst/>
            </a:prstGeom>
            <a:solidFill>
              <a:srgbClr val="A7A7A7"/>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400" dirty="0"/>
                <a:t>intermediate files</a:t>
              </a:r>
            </a:p>
          </p:txBody>
        </p:sp>
      </p:grpSp>
      <p:grpSp>
        <p:nvGrpSpPr>
          <p:cNvPr id="34835" name="Gruppieren 64"/>
          <p:cNvGrpSpPr>
            <a:grpSpLocks/>
          </p:cNvGrpSpPr>
          <p:nvPr/>
        </p:nvGrpSpPr>
        <p:grpSpPr bwMode="auto">
          <a:xfrm>
            <a:off x="3546475" y="3435350"/>
            <a:ext cx="1800225" cy="782638"/>
            <a:chOff x="3547120" y="3311598"/>
            <a:chExt cx="1800200" cy="782614"/>
          </a:xfrm>
        </p:grpSpPr>
        <p:sp>
          <p:nvSpPr>
            <p:cNvPr id="34" name="Pfeil nach unten 33"/>
            <p:cNvSpPr/>
            <p:nvPr>
              <p:custDataLst>
                <p:tags r:id="rId42"/>
              </p:custDataLst>
            </p:nvPr>
          </p:nvSpPr>
          <p:spPr>
            <a:xfrm>
              <a:off x="4267835" y="3743385"/>
              <a:ext cx="412744" cy="35082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lang="en-US" sz="1200">
                <a:solidFill>
                  <a:srgbClr val="FFFFFF"/>
                </a:solidFill>
              </a:endParaRPr>
            </a:p>
          </p:txBody>
        </p:sp>
        <p:sp>
          <p:nvSpPr>
            <p:cNvPr id="35" name="Rechteck 34"/>
            <p:cNvSpPr/>
            <p:nvPr>
              <p:custDataLst>
                <p:tags r:id="rId43"/>
              </p:custDataLst>
            </p:nvPr>
          </p:nvSpPr>
          <p:spPr>
            <a:xfrm>
              <a:off x="3547120" y="3598927"/>
              <a:ext cx="1800200" cy="2174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Verify ASW</a:t>
              </a:r>
            </a:p>
          </p:txBody>
        </p:sp>
        <p:sp>
          <p:nvSpPr>
            <p:cNvPr id="58" name="Rechteck 57"/>
            <p:cNvSpPr/>
            <p:nvPr>
              <p:custDataLst>
                <p:tags r:id="rId44"/>
              </p:custDataLst>
            </p:nvPr>
          </p:nvSpPr>
          <p:spPr>
            <a:xfrm rot="5400000">
              <a:off x="5095707" y="3347314"/>
              <a:ext cx="287329" cy="2158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a:solidFill>
                  <a:srgbClr val="FFFFFF"/>
                </a:solidFill>
              </a:endParaRPr>
            </a:p>
          </p:txBody>
        </p:sp>
        <p:sp>
          <p:nvSpPr>
            <p:cNvPr id="59" name="Rechteck 58"/>
            <p:cNvSpPr/>
            <p:nvPr>
              <p:custDataLst>
                <p:tags r:id="rId45"/>
              </p:custDataLst>
            </p:nvPr>
          </p:nvSpPr>
          <p:spPr>
            <a:xfrm rot="5400000">
              <a:off x="3511404" y="3347314"/>
              <a:ext cx="287329" cy="2158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a:solidFill>
                  <a:srgbClr val="FFFFFF"/>
                </a:solidFill>
              </a:endParaRPr>
            </a:p>
          </p:txBody>
        </p:sp>
      </p:grpSp>
      <p:sp>
        <p:nvSpPr>
          <p:cNvPr id="61" name="Pfeil nach unten 60"/>
          <p:cNvSpPr/>
          <p:nvPr>
            <p:custDataLst>
              <p:tags r:id="rId15"/>
            </p:custDataLst>
          </p:nvPr>
        </p:nvSpPr>
        <p:spPr>
          <a:xfrm rot="17224189">
            <a:off x="1852613" y="1822450"/>
            <a:ext cx="412750" cy="142875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anchor="ctr"/>
          <a:lstStyle/>
          <a:p>
            <a:pPr algn="ctr">
              <a:defRPr/>
            </a:pPr>
            <a:r>
              <a:rPr lang="en-US" sz="1200" dirty="0"/>
              <a:t>Verify ASW</a:t>
            </a:r>
          </a:p>
        </p:txBody>
      </p:sp>
      <p:sp>
        <p:nvSpPr>
          <p:cNvPr id="63" name="Pfeil nach unten 62"/>
          <p:cNvSpPr/>
          <p:nvPr>
            <p:custDataLst>
              <p:tags r:id="rId16"/>
            </p:custDataLst>
          </p:nvPr>
        </p:nvSpPr>
        <p:spPr>
          <a:xfrm rot="2700000">
            <a:off x="5233594" y="1605227"/>
            <a:ext cx="413004" cy="127508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anchor="ctr"/>
          <a:lstStyle/>
          <a:p>
            <a:pPr algn="ctr">
              <a:defRPr/>
            </a:pPr>
            <a:r>
              <a:rPr lang="en-US" sz="1200" dirty="0"/>
              <a:t>Export Spec.</a:t>
            </a:r>
          </a:p>
        </p:txBody>
      </p:sp>
      <p:sp>
        <p:nvSpPr>
          <p:cNvPr id="64" name="Gebogener Pfeil 63"/>
          <p:cNvSpPr/>
          <p:nvPr>
            <p:custDataLst>
              <p:tags r:id="rId17"/>
            </p:custDataLst>
          </p:nvPr>
        </p:nvSpPr>
        <p:spPr>
          <a:xfrm rot="5400000" flipH="1">
            <a:off x="6949498" y="1267898"/>
            <a:ext cx="972108" cy="1296144"/>
          </a:xfrm>
          <a:prstGeom prst="circular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90000" tIns="90000" rIns="90000" anchor="ctr"/>
          <a:lstStyle/>
          <a:p>
            <a:pPr algn="ctr">
              <a:defRPr/>
            </a:pPr>
            <a:r>
              <a:rPr lang="en-US" sz="1200" dirty="0">
                <a:solidFill>
                  <a:schemeClr val="tx1"/>
                </a:solidFill>
              </a:rPr>
              <a:t>Verify Model Integrity</a:t>
            </a:r>
          </a:p>
        </p:txBody>
      </p:sp>
      <p:sp>
        <p:nvSpPr>
          <p:cNvPr id="66" name="Flussdiagramm: Magnetplattenspeicher 65"/>
          <p:cNvSpPr/>
          <p:nvPr>
            <p:custDataLst>
              <p:tags r:id="rId18"/>
            </p:custDataLst>
          </p:nvPr>
        </p:nvSpPr>
        <p:spPr>
          <a:xfrm>
            <a:off x="6067425" y="4598988"/>
            <a:ext cx="1079500" cy="863600"/>
          </a:xfrm>
          <a:prstGeom prst="flowChartMagneticDisk">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SCM</a:t>
            </a:r>
          </a:p>
        </p:txBody>
      </p:sp>
      <p:grpSp>
        <p:nvGrpSpPr>
          <p:cNvPr id="34840" name="Gruppieren 77"/>
          <p:cNvGrpSpPr>
            <a:grpSpLocks/>
          </p:cNvGrpSpPr>
          <p:nvPr/>
        </p:nvGrpSpPr>
        <p:grpSpPr bwMode="auto">
          <a:xfrm>
            <a:off x="6570663" y="3014663"/>
            <a:ext cx="1873250" cy="728662"/>
            <a:chOff x="6571456" y="3086100"/>
            <a:chExt cx="1872208" cy="728663"/>
          </a:xfrm>
        </p:grpSpPr>
        <p:pic>
          <p:nvPicPr>
            <p:cNvPr id="34862" name="Grafik 76" descr="index.jpeg"/>
            <p:cNvPicPr>
              <a:picLocks noChangeAspect="1"/>
            </p:cNvPicPr>
            <p:nvPr>
              <p:custDataLst>
                <p:tags r:id="rId38"/>
              </p:custDataLst>
            </p:nvPr>
          </p:nvPicPr>
          <p:blipFill>
            <a:blip r:embed="rId59" cstate="print"/>
            <a:srcRect/>
            <a:stretch>
              <a:fillRect/>
            </a:stretch>
          </p:blipFill>
          <p:spPr bwMode="auto">
            <a:xfrm>
              <a:off x="6571456" y="3446140"/>
              <a:ext cx="368623" cy="368623"/>
            </a:xfrm>
            <a:prstGeom prst="rect">
              <a:avLst/>
            </a:prstGeom>
            <a:noFill/>
            <a:ln w="9525">
              <a:noFill/>
              <a:miter lim="800000"/>
              <a:headEnd/>
              <a:tailEnd/>
            </a:ln>
          </p:spPr>
        </p:pic>
        <p:sp>
          <p:nvSpPr>
            <p:cNvPr id="69" name="Gefaltete Ecke 68"/>
            <p:cNvSpPr/>
            <p:nvPr>
              <p:custDataLst>
                <p:tags r:id="rId39"/>
              </p:custDataLst>
            </p:nvPr>
          </p:nvSpPr>
          <p:spPr>
            <a:xfrm>
              <a:off x="7076000" y="3086100"/>
              <a:ext cx="1367664" cy="554038"/>
            </a:xfrm>
            <a:prstGeom prst="foldedCorner">
              <a:avLst/>
            </a:prstGeom>
            <a:solidFill>
              <a:srgbClr val="A7A7A7"/>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400" dirty="0"/>
                <a:t>model data</a:t>
              </a:r>
            </a:p>
            <a:p>
              <a:pPr algn="ctr">
                <a:defRPr/>
              </a:pPr>
              <a:r>
                <a:rPr lang="en-US" sz="1400" dirty="0"/>
                <a:t>of package n</a:t>
              </a:r>
            </a:p>
          </p:txBody>
        </p:sp>
        <p:sp>
          <p:nvSpPr>
            <p:cNvPr id="70" name="Gefaltete Ecke 69"/>
            <p:cNvSpPr/>
            <p:nvPr>
              <p:custDataLst>
                <p:tags r:id="rId40"/>
              </p:custDataLst>
            </p:nvPr>
          </p:nvSpPr>
          <p:spPr>
            <a:xfrm>
              <a:off x="7003016" y="3157537"/>
              <a:ext cx="1369250" cy="555626"/>
            </a:xfrm>
            <a:prstGeom prst="foldedCorner">
              <a:avLst/>
            </a:prstGeom>
            <a:solidFill>
              <a:srgbClr val="A7A7A7"/>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400" dirty="0"/>
                <a:t>model data</a:t>
              </a:r>
            </a:p>
            <a:p>
              <a:pPr algn="ctr">
                <a:defRPr/>
              </a:pPr>
              <a:r>
                <a:rPr lang="en-US" sz="1400" dirty="0"/>
                <a:t>of package n</a:t>
              </a:r>
            </a:p>
          </p:txBody>
        </p:sp>
        <p:sp>
          <p:nvSpPr>
            <p:cNvPr id="71" name="Gefaltete Ecke 70"/>
            <p:cNvSpPr/>
            <p:nvPr>
              <p:custDataLst>
                <p:tags r:id="rId41"/>
              </p:custDataLst>
            </p:nvPr>
          </p:nvSpPr>
          <p:spPr>
            <a:xfrm>
              <a:off x="6931618" y="3230562"/>
              <a:ext cx="1367664" cy="554039"/>
            </a:xfrm>
            <a:prstGeom prst="foldedCorner">
              <a:avLst/>
            </a:prstGeom>
            <a:solidFill>
              <a:srgbClr val="A7A7A7"/>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400" dirty="0"/>
                <a:t>model data</a:t>
              </a:r>
            </a:p>
            <a:p>
              <a:pPr algn="ctr">
                <a:defRPr/>
              </a:pPr>
              <a:r>
                <a:rPr lang="en-US" sz="1400" dirty="0"/>
                <a:t>of package </a:t>
              </a:r>
              <a:r>
                <a:rPr lang="en-US" sz="1400" i="1" dirty="0"/>
                <a:t>n</a:t>
              </a:r>
            </a:p>
          </p:txBody>
        </p:sp>
      </p:grpSp>
      <p:sp>
        <p:nvSpPr>
          <p:cNvPr id="74" name="Pfeil nach links und rechts 73"/>
          <p:cNvSpPr/>
          <p:nvPr>
            <p:custDataLst>
              <p:tags r:id="rId19"/>
            </p:custDataLst>
          </p:nvPr>
        </p:nvSpPr>
        <p:spPr>
          <a:xfrm rot="1454332">
            <a:off x="6681788" y="2439988"/>
            <a:ext cx="1152525" cy="431800"/>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1200" dirty="0"/>
              <a:t>exchange </a:t>
            </a:r>
            <a:r>
              <a:rPr lang="en-US" sz="1200" baseline="30000" dirty="0"/>
              <a:t>2</a:t>
            </a:r>
          </a:p>
        </p:txBody>
      </p:sp>
      <p:sp>
        <p:nvSpPr>
          <p:cNvPr id="76" name="Pfeil nach links und rechts 75"/>
          <p:cNvSpPr/>
          <p:nvPr>
            <p:custDataLst>
              <p:tags r:id="rId20"/>
            </p:custDataLst>
          </p:nvPr>
        </p:nvSpPr>
        <p:spPr>
          <a:xfrm rot="18844344">
            <a:off x="6902450" y="3979863"/>
            <a:ext cx="1152525" cy="431800"/>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en-US" sz="1200">
                <a:solidFill>
                  <a:srgbClr val="FFFFFF"/>
                </a:solidFill>
              </a:rPr>
              <a:t>check in/out</a:t>
            </a:r>
            <a:endParaRPr lang="en-US" sz="1200" baseline="30000">
              <a:solidFill>
                <a:srgbClr val="FFFFFF"/>
              </a:solidFill>
            </a:endParaRPr>
          </a:p>
        </p:txBody>
      </p:sp>
      <p:sp>
        <p:nvSpPr>
          <p:cNvPr id="34843" name="Foliennummernplatzhalter 44"/>
          <p:cNvSpPr>
            <a:spLocks noGrp="1"/>
          </p:cNvSpPr>
          <p:nvPr>
            <p:ph type="sldNum" sz="quarter" idx="10"/>
          </p:nvPr>
        </p:nvSpPr>
        <p:spPr>
          <a:noFill/>
        </p:spPr>
        <p:txBody>
          <a:bodyPr/>
          <a:lstStyle/>
          <a:p>
            <a:fld id="{A64D677E-5662-4194-A8BB-F58C23ADBA04}" type="slidenum">
              <a:rPr lang="de-DE"/>
              <a:pPr/>
              <a:t>32</a:t>
            </a:fld>
            <a:endParaRPr lang="de-DE"/>
          </a:p>
        </p:txBody>
      </p:sp>
      <p:grpSp>
        <p:nvGrpSpPr>
          <p:cNvPr id="34844" name="Gruppieren 82"/>
          <p:cNvGrpSpPr>
            <a:grpSpLocks noChangeAspect="1"/>
          </p:cNvGrpSpPr>
          <p:nvPr/>
        </p:nvGrpSpPr>
        <p:grpSpPr bwMode="auto">
          <a:xfrm>
            <a:off x="6480175" y="144463"/>
            <a:ext cx="1897063" cy="981075"/>
            <a:chOff x="114472" y="1213892"/>
            <a:chExt cx="8353665" cy="4320432"/>
          </a:xfrm>
        </p:grpSpPr>
        <p:sp>
          <p:nvSpPr>
            <p:cNvPr id="34845" name="Line 37"/>
            <p:cNvSpPr>
              <a:spLocks noChangeShapeType="1"/>
            </p:cNvSpPr>
            <p:nvPr>
              <p:custDataLst>
                <p:tags r:id="rId21"/>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34846" name="Line 37_"/>
            <p:cNvSpPr>
              <a:spLocks noChangeShapeType="1"/>
            </p:cNvSpPr>
            <p:nvPr>
              <p:custDataLst>
                <p:tags r:id="rId22"/>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34847" name="Flussdiagramm: Vordefinierter Prozess 53"/>
            <p:cNvSpPr>
              <a:spLocks noChangeArrowheads="1"/>
            </p:cNvSpPr>
            <p:nvPr>
              <p:custDataLst>
                <p:tags r:id="rId23"/>
              </p:custDataLst>
            </p:nvPr>
          </p:nvSpPr>
          <p:spPr bwMode="auto">
            <a:xfrm>
              <a:off x="4584556"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34848" name="Flussdiagramm: Vordefinierter Prozess 57"/>
            <p:cNvSpPr>
              <a:spLocks noChangeArrowheads="1"/>
            </p:cNvSpPr>
            <p:nvPr>
              <p:custDataLst>
                <p:tags r:id="rId24"/>
              </p:custDataLst>
            </p:nvPr>
          </p:nvSpPr>
          <p:spPr bwMode="auto">
            <a:xfrm>
              <a:off x="4872588"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34849" name="Flussdiagramm: Vordefinierter Prozess 58"/>
            <p:cNvSpPr>
              <a:spLocks noChangeArrowheads="1"/>
            </p:cNvSpPr>
            <p:nvPr>
              <p:custDataLst>
                <p:tags r:id="rId25"/>
              </p:custDataLst>
            </p:nvPr>
          </p:nvSpPr>
          <p:spPr bwMode="auto">
            <a:xfrm>
              <a:off x="5160620" y="4094212"/>
              <a:ext cx="1800000" cy="432000"/>
            </a:xfrm>
            <a:prstGeom prst="flowChartPredefinedProcess">
              <a:avLst/>
            </a:prstGeom>
            <a:solidFill>
              <a:srgbClr val="EECC44"/>
            </a:solidFill>
            <a:ln w="9525">
              <a:solidFill>
                <a:srgbClr val="EECC44"/>
              </a:solidFill>
              <a:round/>
              <a:headEnd/>
              <a:tailEnd/>
            </a:ln>
          </p:spPr>
          <p:txBody>
            <a:bodyPr anchor="ctr"/>
            <a:lstStyle/>
            <a:p>
              <a:pPr algn="ctr" eaLnBrk="0" hangingPunct="0"/>
              <a:endParaRPr lang="en-US" sz="1200"/>
            </a:p>
          </p:txBody>
        </p:sp>
        <p:sp>
          <p:nvSpPr>
            <p:cNvPr id="34850" name="Flussdiagramm: Vordefinierter Prozess 59"/>
            <p:cNvSpPr>
              <a:spLocks noChangeArrowheads="1"/>
            </p:cNvSpPr>
            <p:nvPr>
              <p:custDataLst>
                <p:tags r:id="rId26"/>
              </p:custDataLst>
            </p:nvPr>
          </p:nvSpPr>
          <p:spPr bwMode="auto">
            <a:xfrm>
              <a:off x="5448852" y="3564310"/>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34851" name="Flussdiagramm: Vordefinierter Prozess 65"/>
            <p:cNvSpPr>
              <a:spLocks noChangeArrowheads="1"/>
            </p:cNvSpPr>
            <p:nvPr>
              <p:custDataLst>
                <p:tags r:id="rId27"/>
              </p:custDataLst>
            </p:nvPr>
          </p:nvSpPr>
          <p:spPr bwMode="auto">
            <a:xfrm>
              <a:off x="6049188" y="2726060"/>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US" sz="1200"/>
            </a:p>
          </p:txBody>
        </p:sp>
        <p:sp>
          <p:nvSpPr>
            <p:cNvPr id="34852" name="Flussdiagramm: Vordefinierter Prozess 66"/>
            <p:cNvSpPr>
              <a:spLocks noChangeArrowheads="1"/>
            </p:cNvSpPr>
            <p:nvPr>
              <p:custDataLst>
                <p:tags r:id="rId28"/>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34853" name="Flussdiagramm: Vordefinierter Prozess 67"/>
            <p:cNvSpPr>
              <a:spLocks noChangeArrowheads="1"/>
            </p:cNvSpPr>
            <p:nvPr>
              <p:custDataLst>
                <p:tags r:id="rId29"/>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34854" name="Flussdiagramm: Vordefinierter Prozess 60"/>
            <p:cNvSpPr>
              <a:spLocks noChangeArrowheads="1"/>
            </p:cNvSpPr>
            <p:nvPr>
              <p:custDataLst>
                <p:tags r:id="rId30"/>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34855" name="Flussdiagramm: Vordefinierter Prozess 63"/>
            <p:cNvSpPr>
              <a:spLocks noChangeArrowheads="1"/>
            </p:cNvSpPr>
            <p:nvPr>
              <p:custDataLst>
                <p:tags r:id="rId31"/>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34856" name="Flussdiagramm: Vordefinierter Prozess 71"/>
            <p:cNvSpPr>
              <a:spLocks noChangeArrowheads="1"/>
            </p:cNvSpPr>
            <p:nvPr>
              <p:custDataLst>
                <p:tags r:id="rId32"/>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34857" name="Flussdiagramm: Vordefinierter Prozess 74"/>
            <p:cNvSpPr>
              <a:spLocks noChangeArrowheads="1"/>
            </p:cNvSpPr>
            <p:nvPr>
              <p:custDataLst>
                <p:tags r:id="rId33"/>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34858" name="Flussdiagramm: Vordefinierter Prozess 77"/>
            <p:cNvSpPr>
              <a:spLocks noChangeArrowheads="1"/>
            </p:cNvSpPr>
            <p:nvPr>
              <p:custDataLst>
                <p:tags r:id="rId34"/>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34859" name="Flussdiagramm: Vordefinierter Prozess 79"/>
            <p:cNvSpPr>
              <a:spLocks noChangeArrowheads="1"/>
            </p:cNvSpPr>
            <p:nvPr>
              <p:custDataLst>
                <p:tags r:id="rId35"/>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34860" name="Flussdiagramm: Vordefinierter Prozess 81"/>
            <p:cNvSpPr>
              <a:spLocks noChangeArrowheads="1"/>
            </p:cNvSpPr>
            <p:nvPr>
              <p:custDataLst>
                <p:tags r:id="rId36"/>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34861" name="Flussdiagramm: Vordefinierter Prozess 86"/>
            <p:cNvSpPr>
              <a:spLocks noChangeArrowheads="1"/>
            </p:cNvSpPr>
            <p:nvPr>
              <p:custDataLst>
                <p:tags r:id="rId37"/>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35843"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35844" name="Grafik 8" descr="BEQIK_FR.png" hidden="1"/>
          <p:cNvPicPr>
            <a:picLocks/>
          </p:cNvPicPr>
          <p:nvPr>
            <p:custDataLst>
              <p:tags r:id="rId4"/>
            </p:custDataLst>
          </p:nvPr>
        </p:nvPicPr>
        <p:blipFill>
          <a:blip r:embed="rId42"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35848"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35849" name="Titel 1"/>
          <p:cNvSpPr>
            <a:spLocks noGrp="1"/>
          </p:cNvSpPr>
          <p:nvPr>
            <p:ph type="title"/>
            <p:custDataLst>
              <p:tags r:id="rId9"/>
            </p:custDataLst>
          </p:nvPr>
        </p:nvSpPr>
        <p:spPr/>
        <p:txBody>
          <a:bodyPr/>
          <a:lstStyle/>
          <a:p>
            <a:r>
              <a:rPr lang="en-US" smtClean="0">
                <a:latin typeface="Bosch Office Sans" pitchFamily="34" charset="0"/>
              </a:rPr>
              <a:t>xSW Integration Test (6/8)</a:t>
            </a:r>
          </a:p>
        </p:txBody>
      </p:sp>
      <p:sp>
        <p:nvSpPr>
          <p:cNvPr id="35850" name="Textplatzhalter 2"/>
          <p:cNvSpPr>
            <a:spLocks noGrp="1"/>
          </p:cNvSpPr>
          <p:nvPr>
            <p:ph type="body" sz="half" idx="1"/>
            <p:custDataLst>
              <p:tags r:id="rId10"/>
            </p:custDataLst>
          </p:nvPr>
        </p:nvSpPr>
        <p:spPr>
          <a:xfrm>
            <a:off x="234950" y="1069975"/>
            <a:ext cx="8064500" cy="360363"/>
          </a:xfrm>
        </p:spPr>
        <p:txBody>
          <a:bodyPr/>
          <a:lstStyle/>
          <a:p>
            <a:r>
              <a:rPr lang="de-DE" sz="1800" smtClean="0">
                <a:latin typeface="Bosch Office Sans" pitchFamily="34" charset="0"/>
              </a:rPr>
              <a:t>Process flow for dynamic integration tests</a:t>
            </a:r>
            <a:endParaRPr lang="de-DE" sz="200" smtClean="0">
              <a:latin typeface="Bosch Office Sans" pitchFamily="34" charset="0"/>
            </a:endParaRPr>
          </a:p>
          <a:p>
            <a:endParaRPr lang="de-DE" sz="400" smtClean="0">
              <a:latin typeface="Bosch Office Sans" pitchFamily="34" charset="0"/>
            </a:endParaRPr>
          </a:p>
          <a:p>
            <a:pPr lvl="2"/>
            <a:endParaRPr lang="en-US" sz="1400" smtClean="0">
              <a:latin typeface="Bosch Office Sans" pitchFamily="34" charset="0"/>
            </a:endParaRPr>
          </a:p>
        </p:txBody>
      </p:sp>
      <p:graphicFrame>
        <p:nvGraphicFramePr>
          <p:cNvPr id="30" name="Diagramm 29"/>
          <p:cNvGraphicFramePr/>
          <p:nvPr>
            <p:custDataLst>
              <p:tags r:id="rId11"/>
            </p:custDataLst>
          </p:nvPr>
        </p:nvGraphicFramePr>
        <p:xfrm>
          <a:off x="378768" y="1501924"/>
          <a:ext cx="2160240" cy="3960440"/>
        </p:xfrm>
        <a:graphic>
          <a:graphicData uri="http://schemas.openxmlformats.org/drawingml/2006/diagram">
            <dgm:relIds xmlns:dgm="http://schemas.openxmlformats.org/drawingml/2006/diagram" xmlns:r="http://schemas.openxmlformats.org/officeDocument/2006/relationships" r:dm="rId43" r:lo="rId44" r:qs="rId45" r:cs="rId46"/>
          </a:graphicData>
        </a:graphic>
      </p:graphicFrame>
      <p:sp>
        <p:nvSpPr>
          <p:cNvPr id="31" name="Abgerundetes Rechteck 30"/>
          <p:cNvSpPr/>
          <p:nvPr>
            <p:custDataLst>
              <p:tags r:id="rId12"/>
            </p:custDataLst>
          </p:nvPr>
        </p:nvSpPr>
        <p:spPr bwMode="auto">
          <a:xfrm>
            <a:off x="450850" y="4814888"/>
            <a:ext cx="2016125" cy="719137"/>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35853" name="Textfeld 31"/>
          <p:cNvSpPr txBox="1">
            <a:spLocks noChangeArrowheads="1"/>
          </p:cNvSpPr>
          <p:nvPr>
            <p:custDataLst>
              <p:tags r:id="rId13"/>
            </p:custDataLst>
          </p:nvPr>
        </p:nvSpPr>
        <p:spPr bwMode="auto">
          <a:xfrm rot="-5400000">
            <a:off x="-187324" y="4949825"/>
            <a:ext cx="1008062" cy="306387"/>
          </a:xfrm>
          <a:prstGeom prst="rect">
            <a:avLst/>
          </a:prstGeom>
          <a:noFill/>
          <a:ln w="9525">
            <a:noFill/>
            <a:miter lim="800000"/>
            <a:headEnd/>
            <a:tailEnd/>
          </a:ln>
        </p:spPr>
        <p:txBody>
          <a:bodyPr>
            <a:spAutoFit/>
          </a:bodyPr>
          <a:lstStyle/>
          <a:p>
            <a:r>
              <a:rPr lang="en-US" sz="1400" b="1"/>
              <a:t>xSW-PV</a:t>
            </a:r>
          </a:p>
        </p:txBody>
      </p:sp>
      <p:sp>
        <p:nvSpPr>
          <p:cNvPr id="33" name="Abgerundetes Rechteck 32"/>
          <p:cNvSpPr/>
          <p:nvPr>
            <p:custDataLst>
              <p:tags r:id="rId14"/>
            </p:custDataLst>
          </p:nvPr>
        </p:nvSpPr>
        <p:spPr bwMode="auto">
          <a:xfrm>
            <a:off x="450850" y="2293938"/>
            <a:ext cx="2016125" cy="2376487"/>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35855" name="Textfeld 33"/>
          <p:cNvSpPr txBox="1">
            <a:spLocks noChangeArrowheads="1"/>
          </p:cNvSpPr>
          <p:nvPr>
            <p:custDataLst>
              <p:tags r:id="rId15"/>
            </p:custDataLst>
          </p:nvPr>
        </p:nvSpPr>
        <p:spPr bwMode="auto">
          <a:xfrm rot="-5400000">
            <a:off x="-475456" y="3220244"/>
            <a:ext cx="1584325" cy="306387"/>
          </a:xfrm>
          <a:prstGeom prst="rect">
            <a:avLst/>
          </a:prstGeom>
          <a:noFill/>
          <a:ln w="9525">
            <a:noFill/>
            <a:miter lim="800000"/>
            <a:headEnd/>
            <a:tailEnd/>
          </a:ln>
        </p:spPr>
        <p:txBody>
          <a:bodyPr>
            <a:spAutoFit/>
          </a:bodyPr>
          <a:lstStyle/>
          <a:p>
            <a:r>
              <a:rPr lang="en-US" sz="1400" b="1"/>
              <a:t>FR or xSW-PV</a:t>
            </a:r>
          </a:p>
        </p:txBody>
      </p:sp>
      <p:sp>
        <p:nvSpPr>
          <p:cNvPr id="35" name="Abgerundetes Rechteck 34"/>
          <p:cNvSpPr/>
          <p:nvPr>
            <p:custDataLst>
              <p:tags r:id="rId16"/>
            </p:custDataLst>
          </p:nvPr>
        </p:nvSpPr>
        <p:spPr bwMode="auto">
          <a:xfrm>
            <a:off x="450850" y="1430338"/>
            <a:ext cx="2016125" cy="719137"/>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35857" name="Textfeld 35"/>
          <p:cNvSpPr txBox="1">
            <a:spLocks noChangeArrowheads="1"/>
          </p:cNvSpPr>
          <p:nvPr>
            <p:custDataLst>
              <p:tags r:id="rId17"/>
            </p:custDataLst>
          </p:nvPr>
        </p:nvSpPr>
        <p:spPr bwMode="auto">
          <a:xfrm rot="-5400000">
            <a:off x="65088" y="1528763"/>
            <a:ext cx="503237" cy="306387"/>
          </a:xfrm>
          <a:prstGeom prst="rect">
            <a:avLst/>
          </a:prstGeom>
          <a:noFill/>
          <a:ln w="9525">
            <a:noFill/>
            <a:miter lim="800000"/>
            <a:headEnd/>
            <a:tailEnd/>
          </a:ln>
        </p:spPr>
        <p:txBody>
          <a:bodyPr>
            <a:spAutoFit/>
          </a:bodyPr>
          <a:lstStyle/>
          <a:p>
            <a:r>
              <a:rPr lang="en-US" sz="1400" b="1"/>
              <a:t>FR</a:t>
            </a:r>
          </a:p>
        </p:txBody>
      </p:sp>
      <p:sp>
        <p:nvSpPr>
          <p:cNvPr id="35858" name="Textfeld 56"/>
          <p:cNvSpPr txBox="1">
            <a:spLocks noChangeArrowheads="1"/>
          </p:cNvSpPr>
          <p:nvPr>
            <p:custDataLst>
              <p:tags r:id="rId18"/>
            </p:custDataLst>
          </p:nvPr>
        </p:nvSpPr>
        <p:spPr bwMode="auto">
          <a:xfrm>
            <a:off x="2682875" y="1512888"/>
            <a:ext cx="5256213" cy="523875"/>
          </a:xfrm>
          <a:prstGeom prst="rect">
            <a:avLst/>
          </a:prstGeom>
          <a:noFill/>
          <a:ln w="9525">
            <a:noFill/>
            <a:miter lim="800000"/>
            <a:headEnd/>
            <a:tailEnd/>
          </a:ln>
        </p:spPr>
        <p:txBody>
          <a:bodyPr>
            <a:spAutoFit/>
          </a:bodyPr>
          <a:lstStyle/>
          <a:p>
            <a:r>
              <a:rPr lang="en-US" sz="1400"/>
              <a:t>1. Develop of SD documents including all component interfaces and verification criteria for the dynamic integration test</a:t>
            </a:r>
          </a:p>
        </p:txBody>
      </p:sp>
      <p:sp>
        <p:nvSpPr>
          <p:cNvPr id="35859" name="Textfeld 57"/>
          <p:cNvSpPr txBox="1">
            <a:spLocks noChangeArrowheads="1"/>
          </p:cNvSpPr>
          <p:nvPr>
            <p:custDataLst>
              <p:tags r:id="rId19"/>
            </p:custDataLst>
          </p:nvPr>
        </p:nvSpPr>
        <p:spPr bwMode="auto">
          <a:xfrm>
            <a:off x="2682875" y="2222500"/>
            <a:ext cx="5113338" cy="738188"/>
          </a:xfrm>
          <a:prstGeom prst="rect">
            <a:avLst/>
          </a:prstGeom>
          <a:noFill/>
          <a:ln w="9525">
            <a:noFill/>
            <a:miter lim="800000"/>
            <a:headEnd/>
            <a:tailEnd/>
          </a:ln>
        </p:spPr>
        <p:txBody>
          <a:bodyPr>
            <a:spAutoFit/>
          </a:bodyPr>
          <a:lstStyle/>
          <a:p>
            <a:r>
              <a:rPr lang="en-US" sz="1400"/>
              <a:t>2. Analyze number of component ports out of the SWArchitecture model which need to be xSW integration tests for this component.</a:t>
            </a:r>
          </a:p>
        </p:txBody>
      </p:sp>
      <p:sp>
        <p:nvSpPr>
          <p:cNvPr id="35860" name="Textfeld 59"/>
          <p:cNvSpPr txBox="1">
            <a:spLocks noChangeArrowheads="1"/>
          </p:cNvSpPr>
          <p:nvPr>
            <p:custDataLst>
              <p:tags r:id="rId20"/>
            </p:custDataLst>
          </p:nvPr>
        </p:nvSpPr>
        <p:spPr bwMode="auto">
          <a:xfrm>
            <a:off x="2682875" y="3232150"/>
            <a:ext cx="5329238" cy="522288"/>
          </a:xfrm>
          <a:prstGeom prst="rect">
            <a:avLst/>
          </a:prstGeom>
          <a:noFill/>
          <a:ln w="9525">
            <a:noFill/>
            <a:miter lim="800000"/>
            <a:headEnd/>
            <a:tailEnd/>
          </a:ln>
        </p:spPr>
        <p:txBody>
          <a:bodyPr>
            <a:spAutoFit/>
          </a:bodyPr>
          <a:lstStyle/>
          <a:p>
            <a:r>
              <a:rPr lang="en-US" sz="1400"/>
              <a:t>3. Develop minimum one specific test case for each output port out of the content of the SD include the test input needs.</a:t>
            </a:r>
          </a:p>
        </p:txBody>
      </p:sp>
      <p:sp>
        <p:nvSpPr>
          <p:cNvPr id="35861" name="Textfeld 63"/>
          <p:cNvSpPr txBox="1">
            <a:spLocks noChangeArrowheads="1"/>
          </p:cNvSpPr>
          <p:nvPr>
            <p:custDataLst>
              <p:tags r:id="rId21"/>
            </p:custDataLst>
          </p:nvPr>
        </p:nvSpPr>
        <p:spPr bwMode="auto">
          <a:xfrm>
            <a:off x="2682875" y="4094163"/>
            <a:ext cx="5329238" cy="523875"/>
          </a:xfrm>
          <a:prstGeom prst="rect">
            <a:avLst/>
          </a:prstGeom>
          <a:noFill/>
          <a:ln w="9525">
            <a:noFill/>
            <a:miter lim="800000"/>
            <a:headEnd/>
            <a:tailEnd/>
          </a:ln>
        </p:spPr>
        <p:txBody>
          <a:bodyPr>
            <a:spAutoFit/>
          </a:bodyPr>
          <a:lstStyle/>
          <a:p>
            <a:r>
              <a:rPr lang="en-US" sz="1400"/>
              <a:t>4. Link the developed test cases to VTC CAT A maneuver which satisfy the needs of the test input content.  </a:t>
            </a:r>
          </a:p>
        </p:txBody>
      </p:sp>
      <p:sp>
        <p:nvSpPr>
          <p:cNvPr id="35862" name="Textfeld 64"/>
          <p:cNvSpPr txBox="1">
            <a:spLocks noChangeArrowheads="1"/>
          </p:cNvSpPr>
          <p:nvPr>
            <p:custDataLst>
              <p:tags r:id="rId22"/>
            </p:custDataLst>
          </p:nvPr>
        </p:nvSpPr>
        <p:spPr bwMode="auto">
          <a:xfrm>
            <a:off x="2682875" y="4814888"/>
            <a:ext cx="5545138" cy="738187"/>
          </a:xfrm>
          <a:prstGeom prst="rect">
            <a:avLst/>
          </a:prstGeom>
          <a:noFill/>
          <a:ln w="9525">
            <a:noFill/>
            <a:miter lim="800000"/>
            <a:headEnd/>
            <a:tailEnd/>
          </a:ln>
        </p:spPr>
        <p:txBody>
          <a:bodyPr>
            <a:spAutoFit/>
          </a:bodyPr>
          <a:lstStyle/>
          <a:p>
            <a:r>
              <a:rPr lang="en-US" sz="1400"/>
              <a:t>5. Execute and evaluate the test results. This tests layer is finished if minimum 95% of all test cases are passed and deviation are addressed.</a:t>
            </a:r>
          </a:p>
        </p:txBody>
      </p:sp>
      <p:grpSp>
        <p:nvGrpSpPr>
          <p:cNvPr id="35863" name="Gruppieren 82"/>
          <p:cNvGrpSpPr>
            <a:grpSpLocks noChangeAspect="1"/>
          </p:cNvGrpSpPr>
          <p:nvPr/>
        </p:nvGrpSpPr>
        <p:grpSpPr bwMode="auto">
          <a:xfrm>
            <a:off x="6480175" y="144463"/>
            <a:ext cx="1897063" cy="981075"/>
            <a:chOff x="114472" y="1213892"/>
            <a:chExt cx="8353665" cy="4320432"/>
          </a:xfrm>
        </p:grpSpPr>
        <p:sp>
          <p:nvSpPr>
            <p:cNvPr id="35865" name="Line 37"/>
            <p:cNvSpPr>
              <a:spLocks noChangeShapeType="1"/>
            </p:cNvSpPr>
            <p:nvPr>
              <p:custDataLst>
                <p:tags r:id="rId23"/>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35866" name="Line 37_"/>
            <p:cNvSpPr>
              <a:spLocks noChangeShapeType="1"/>
            </p:cNvSpPr>
            <p:nvPr>
              <p:custDataLst>
                <p:tags r:id="rId24"/>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35867" name="Flussdiagramm: Vordefinierter Prozess 53"/>
            <p:cNvSpPr>
              <a:spLocks noChangeArrowheads="1"/>
            </p:cNvSpPr>
            <p:nvPr>
              <p:custDataLst>
                <p:tags r:id="rId25"/>
              </p:custDataLst>
            </p:nvPr>
          </p:nvSpPr>
          <p:spPr bwMode="auto">
            <a:xfrm>
              <a:off x="4584556"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35868" name="Flussdiagramm: Vordefinierter Prozess 57"/>
            <p:cNvSpPr>
              <a:spLocks noChangeArrowheads="1"/>
            </p:cNvSpPr>
            <p:nvPr>
              <p:custDataLst>
                <p:tags r:id="rId26"/>
              </p:custDataLst>
            </p:nvPr>
          </p:nvSpPr>
          <p:spPr bwMode="auto">
            <a:xfrm>
              <a:off x="4872588"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35869" name="Flussdiagramm: Vordefinierter Prozess 58"/>
            <p:cNvSpPr>
              <a:spLocks noChangeArrowheads="1"/>
            </p:cNvSpPr>
            <p:nvPr>
              <p:custDataLst>
                <p:tags r:id="rId27"/>
              </p:custDataLst>
            </p:nvPr>
          </p:nvSpPr>
          <p:spPr bwMode="auto">
            <a:xfrm>
              <a:off x="5160620" y="4094212"/>
              <a:ext cx="1800000" cy="432000"/>
            </a:xfrm>
            <a:prstGeom prst="flowChartPredefinedProcess">
              <a:avLst/>
            </a:prstGeom>
            <a:solidFill>
              <a:srgbClr val="EECC44"/>
            </a:solidFill>
            <a:ln w="9525">
              <a:solidFill>
                <a:srgbClr val="EECC44"/>
              </a:solidFill>
              <a:round/>
              <a:headEnd/>
              <a:tailEnd/>
            </a:ln>
          </p:spPr>
          <p:txBody>
            <a:bodyPr anchor="ctr"/>
            <a:lstStyle/>
            <a:p>
              <a:pPr algn="ctr" eaLnBrk="0" hangingPunct="0"/>
              <a:endParaRPr lang="en-US" sz="1200"/>
            </a:p>
          </p:txBody>
        </p:sp>
        <p:sp>
          <p:nvSpPr>
            <p:cNvPr id="35870" name="Flussdiagramm: Vordefinierter Prozess 59"/>
            <p:cNvSpPr>
              <a:spLocks noChangeArrowheads="1"/>
            </p:cNvSpPr>
            <p:nvPr>
              <p:custDataLst>
                <p:tags r:id="rId28"/>
              </p:custDataLst>
            </p:nvPr>
          </p:nvSpPr>
          <p:spPr bwMode="auto">
            <a:xfrm>
              <a:off x="5448852" y="3564310"/>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35871" name="Flussdiagramm: Vordefinierter Prozess 65"/>
            <p:cNvSpPr>
              <a:spLocks noChangeArrowheads="1"/>
            </p:cNvSpPr>
            <p:nvPr>
              <p:custDataLst>
                <p:tags r:id="rId29"/>
              </p:custDataLst>
            </p:nvPr>
          </p:nvSpPr>
          <p:spPr bwMode="auto">
            <a:xfrm>
              <a:off x="6049188" y="2726060"/>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US" sz="1200"/>
            </a:p>
          </p:txBody>
        </p:sp>
        <p:sp>
          <p:nvSpPr>
            <p:cNvPr id="35872" name="Flussdiagramm: Vordefinierter Prozess 66"/>
            <p:cNvSpPr>
              <a:spLocks noChangeArrowheads="1"/>
            </p:cNvSpPr>
            <p:nvPr>
              <p:custDataLst>
                <p:tags r:id="rId30"/>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35873" name="Flussdiagramm: Vordefinierter Prozess 67"/>
            <p:cNvSpPr>
              <a:spLocks noChangeArrowheads="1"/>
            </p:cNvSpPr>
            <p:nvPr>
              <p:custDataLst>
                <p:tags r:id="rId31"/>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35874" name="Flussdiagramm: Vordefinierter Prozess 60"/>
            <p:cNvSpPr>
              <a:spLocks noChangeArrowheads="1"/>
            </p:cNvSpPr>
            <p:nvPr>
              <p:custDataLst>
                <p:tags r:id="rId32"/>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35875" name="Flussdiagramm: Vordefinierter Prozess 63"/>
            <p:cNvSpPr>
              <a:spLocks noChangeArrowheads="1"/>
            </p:cNvSpPr>
            <p:nvPr>
              <p:custDataLst>
                <p:tags r:id="rId33"/>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35876" name="Flussdiagramm: Vordefinierter Prozess 71"/>
            <p:cNvSpPr>
              <a:spLocks noChangeArrowheads="1"/>
            </p:cNvSpPr>
            <p:nvPr>
              <p:custDataLst>
                <p:tags r:id="rId34"/>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35877" name="Flussdiagramm: Vordefinierter Prozess 74"/>
            <p:cNvSpPr>
              <a:spLocks noChangeArrowheads="1"/>
            </p:cNvSpPr>
            <p:nvPr>
              <p:custDataLst>
                <p:tags r:id="rId35"/>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35878" name="Flussdiagramm: Vordefinierter Prozess 77"/>
            <p:cNvSpPr>
              <a:spLocks noChangeArrowheads="1"/>
            </p:cNvSpPr>
            <p:nvPr>
              <p:custDataLst>
                <p:tags r:id="rId36"/>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35879" name="Flussdiagramm: Vordefinierter Prozess 79"/>
            <p:cNvSpPr>
              <a:spLocks noChangeArrowheads="1"/>
            </p:cNvSpPr>
            <p:nvPr>
              <p:custDataLst>
                <p:tags r:id="rId37"/>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35880" name="Flussdiagramm: Vordefinierter Prozess 81"/>
            <p:cNvSpPr>
              <a:spLocks noChangeArrowheads="1"/>
            </p:cNvSpPr>
            <p:nvPr>
              <p:custDataLst>
                <p:tags r:id="rId38"/>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35881" name="Flussdiagramm: Vordefinierter Prozess 86"/>
            <p:cNvSpPr>
              <a:spLocks noChangeArrowheads="1"/>
            </p:cNvSpPr>
            <p:nvPr>
              <p:custDataLst>
                <p:tags r:id="rId39"/>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
        <p:nvSpPr>
          <p:cNvPr id="35864" name="Foliennummernplatzhalter 41"/>
          <p:cNvSpPr>
            <a:spLocks noGrp="1"/>
          </p:cNvSpPr>
          <p:nvPr>
            <p:ph type="sldNum" sz="quarter" idx="10"/>
          </p:nvPr>
        </p:nvSpPr>
        <p:spPr>
          <a:noFill/>
        </p:spPr>
        <p:txBody>
          <a:bodyPr/>
          <a:lstStyle/>
          <a:p>
            <a:fld id="{5A081BEC-0B31-4150-81C2-D176B0477B0F}" type="slidenum">
              <a:rPr lang="de-DE"/>
              <a:pPr/>
              <a:t>33</a:t>
            </a:fld>
            <a:endParaRPr lang="de-DE"/>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hteck 102"/>
          <p:cNvSpPr/>
          <p:nvPr>
            <p:custDataLst>
              <p:tags r:id="rId2"/>
            </p:custDataLst>
          </p:nvPr>
        </p:nvSpPr>
        <p:spPr>
          <a:xfrm>
            <a:off x="595313" y="2293938"/>
            <a:ext cx="6408737" cy="3168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1" name="Rechteck 10"/>
          <p:cNvSpPr/>
          <p:nvPr>
            <p:custDataLst>
              <p:tags r:id="rId3"/>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36868" name="Textfeld 9"/>
          <p:cNvSpPr txBox="1">
            <a:spLocks noChangeArrowheads="1"/>
          </p:cNvSpPr>
          <p:nvPr>
            <p:custDataLst>
              <p:tags r:id="rId4"/>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36869" name="Grafik 8" descr="BEQIK_FR.png" hidden="1"/>
          <p:cNvPicPr>
            <a:picLocks/>
          </p:cNvPicPr>
          <p:nvPr>
            <p:custDataLst>
              <p:tags r:id="rId5"/>
            </p:custDataLst>
          </p:nvPr>
        </p:nvPicPr>
        <p:blipFill>
          <a:blip r:embed="rId96"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6"/>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7"/>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8"/>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36873" name="Textfeld 4" hidden="1"/>
          <p:cNvSpPr txBox="1">
            <a:spLocks noChangeArrowheads="1"/>
          </p:cNvSpPr>
          <p:nvPr>
            <p:custDataLst>
              <p:tags r:id="rId9"/>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36874" name="Titel 1"/>
          <p:cNvSpPr>
            <a:spLocks noGrp="1"/>
          </p:cNvSpPr>
          <p:nvPr>
            <p:ph type="title"/>
            <p:custDataLst>
              <p:tags r:id="rId10"/>
            </p:custDataLst>
          </p:nvPr>
        </p:nvSpPr>
        <p:spPr/>
        <p:txBody>
          <a:bodyPr/>
          <a:lstStyle/>
          <a:p>
            <a:r>
              <a:rPr lang="en-US" smtClean="0">
                <a:latin typeface="Bosch Office Sans" pitchFamily="34" charset="0"/>
              </a:rPr>
              <a:t>xSW Integration Test (7/8)</a:t>
            </a:r>
          </a:p>
        </p:txBody>
      </p:sp>
      <p:sp>
        <p:nvSpPr>
          <p:cNvPr id="36875" name="Textplatzhalter 2"/>
          <p:cNvSpPr>
            <a:spLocks noGrp="1"/>
          </p:cNvSpPr>
          <p:nvPr>
            <p:ph type="body" sz="half" idx="1"/>
            <p:custDataLst>
              <p:tags r:id="rId11"/>
            </p:custDataLst>
          </p:nvPr>
        </p:nvSpPr>
        <p:spPr>
          <a:xfrm>
            <a:off x="234950" y="1069975"/>
            <a:ext cx="8064500" cy="1223963"/>
          </a:xfrm>
        </p:spPr>
        <p:txBody>
          <a:bodyPr/>
          <a:lstStyle/>
          <a:p>
            <a:r>
              <a:rPr lang="en-US" sz="1800" smtClean="0">
                <a:latin typeface="Bosch Office Sans" pitchFamily="34" charset="0"/>
              </a:rPr>
              <a:t>Test stimulation content</a:t>
            </a:r>
          </a:p>
          <a:p>
            <a:pPr lvl="1"/>
            <a:r>
              <a:rPr lang="en-US" sz="1400" smtClean="0">
                <a:latin typeface="Bosch Office Sans" pitchFamily="34" charset="0"/>
              </a:rPr>
              <a:t>Maneuver stimulation and evaluation on the inputs and outputs of the xSW component</a:t>
            </a:r>
          </a:p>
          <a:p>
            <a:pPr lvl="1"/>
            <a:r>
              <a:rPr lang="en-US" sz="1400" smtClean="0">
                <a:latin typeface="Bosch Office Sans" pitchFamily="34" charset="0"/>
              </a:rPr>
              <a:t>Component is evaluated based on the output reaction and the required input behavior</a:t>
            </a:r>
            <a:endParaRPr lang="en-US" sz="400" smtClean="0">
              <a:latin typeface="Bosch Office Sans" pitchFamily="34" charset="0"/>
            </a:endParaRPr>
          </a:p>
          <a:p>
            <a:pPr lvl="1"/>
            <a:r>
              <a:rPr lang="en-US" sz="1400" smtClean="0">
                <a:latin typeface="Bosch Office Sans" pitchFamily="34" charset="0"/>
              </a:rPr>
              <a:t>Component internal measurement is not necessary for the integration test result</a:t>
            </a:r>
          </a:p>
          <a:p>
            <a:pPr lvl="1"/>
            <a:endParaRPr lang="en-US" sz="1400" smtClean="0">
              <a:latin typeface="Bosch Office Sans" pitchFamily="34" charset="0"/>
            </a:endParaRPr>
          </a:p>
        </p:txBody>
      </p:sp>
      <p:grpSp>
        <p:nvGrpSpPr>
          <p:cNvPr id="36876" name="Gruppieren 82"/>
          <p:cNvGrpSpPr>
            <a:grpSpLocks noChangeAspect="1"/>
          </p:cNvGrpSpPr>
          <p:nvPr/>
        </p:nvGrpSpPr>
        <p:grpSpPr bwMode="auto">
          <a:xfrm>
            <a:off x="6480175" y="144463"/>
            <a:ext cx="1897063" cy="981075"/>
            <a:chOff x="114472" y="1213892"/>
            <a:chExt cx="8353665" cy="4320432"/>
          </a:xfrm>
        </p:grpSpPr>
        <p:sp>
          <p:nvSpPr>
            <p:cNvPr id="36943" name="Line 37"/>
            <p:cNvSpPr>
              <a:spLocks noChangeShapeType="1"/>
            </p:cNvSpPr>
            <p:nvPr>
              <p:custDataLst>
                <p:tags r:id="rId77"/>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36944" name="Line 37_"/>
            <p:cNvSpPr>
              <a:spLocks noChangeShapeType="1"/>
            </p:cNvSpPr>
            <p:nvPr>
              <p:custDataLst>
                <p:tags r:id="rId78"/>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36945" name="Flussdiagramm: Vordefinierter Prozess 53"/>
            <p:cNvSpPr>
              <a:spLocks noChangeArrowheads="1"/>
            </p:cNvSpPr>
            <p:nvPr>
              <p:custDataLst>
                <p:tags r:id="rId79"/>
              </p:custDataLst>
            </p:nvPr>
          </p:nvSpPr>
          <p:spPr bwMode="auto">
            <a:xfrm>
              <a:off x="4584556"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36946" name="Flussdiagramm: Vordefinierter Prozess 57"/>
            <p:cNvSpPr>
              <a:spLocks noChangeArrowheads="1"/>
            </p:cNvSpPr>
            <p:nvPr>
              <p:custDataLst>
                <p:tags r:id="rId80"/>
              </p:custDataLst>
            </p:nvPr>
          </p:nvSpPr>
          <p:spPr bwMode="auto">
            <a:xfrm>
              <a:off x="4872588"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36947" name="Flussdiagramm: Vordefinierter Prozess 58"/>
            <p:cNvSpPr>
              <a:spLocks noChangeArrowheads="1"/>
            </p:cNvSpPr>
            <p:nvPr>
              <p:custDataLst>
                <p:tags r:id="rId81"/>
              </p:custDataLst>
            </p:nvPr>
          </p:nvSpPr>
          <p:spPr bwMode="auto">
            <a:xfrm>
              <a:off x="5160620" y="4094212"/>
              <a:ext cx="1800000" cy="432000"/>
            </a:xfrm>
            <a:prstGeom prst="flowChartPredefinedProcess">
              <a:avLst/>
            </a:prstGeom>
            <a:solidFill>
              <a:srgbClr val="EECC44"/>
            </a:solidFill>
            <a:ln w="9525">
              <a:solidFill>
                <a:srgbClr val="EECC44"/>
              </a:solidFill>
              <a:round/>
              <a:headEnd/>
              <a:tailEnd/>
            </a:ln>
          </p:spPr>
          <p:txBody>
            <a:bodyPr anchor="ctr"/>
            <a:lstStyle/>
            <a:p>
              <a:pPr algn="ctr" eaLnBrk="0" hangingPunct="0"/>
              <a:endParaRPr lang="en-US" sz="1200"/>
            </a:p>
          </p:txBody>
        </p:sp>
        <p:sp>
          <p:nvSpPr>
            <p:cNvPr id="36948" name="Flussdiagramm: Vordefinierter Prozess 59"/>
            <p:cNvSpPr>
              <a:spLocks noChangeArrowheads="1"/>
            </p:cNvSpPr>
            <p:nvPr>
              <p:custDataLst>
                <p:tags r:id="rId82"/>
              </p:custDataLst>
            </p:nvPr>
          </p:nvSpPr>
          <p:spPr bwMode="auto">
            <a:xfrm>
              <a:off x="5448852" y="3564310"/>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36949" name="Flussdiagramm: Vordefinierter Prozess 65"/>
            <p:cNvSpPr>
              <a:spLocks noChangeArrowheads="1"/>
            </p:cNvSpPr>
            <p:nvPr>
              <p:custDataLst>
                <p:tags r:id="rId83"/>
              </p:custDataLst>
            </p:nvPr>
          </p:nvSpPr>
          <p:spPr bwMode="auto">
            <a:xfrm>
              <a:off x="6049188" y="2726060"/>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US" sz="1200"/>
            </a:p>
          </p:txBody>
        </p:sp>
        <p:sp>
          <p:nvSpPr>
            <p:cNvPr id="36950" name="Flussdiagramm: Vordefinierter Prozess 66"/>
            <p:cNvSpPr>
              <a:spLocks noChangeArrowheads="1"/>
            </p:cNvSpPr>
            <p:nvPr>
              <p:custDataLst>
                <p:tags r:id="rId84"/>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36951" name="Flussdiagramm: Vordefinierter Prozess 67"/>
            <p:cNvSpPr>
              <a:spLocks noChangeArrowheads="1"/>
            </p:cNvSpPr>
            <p:nvPr>
              <p:custDataLst>
                <p:tags r:id="rId85"/>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36952" name="Flussdiagramm: Vordefinierter Prozess 60"/>
            <p:cNvSpPr>
              <a:spLocks noChangeArrowheads="1"/>
            </p:cNvSpPr>
            <p:nvPr>
              <p:custDataLst>
                <p:tags r:id="rId86"/>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36953" name="Flussdiagramm: Vordefinierter Prozess 63"/>
            <p:cNvSpPr>
              <a:spLocks noChangeArrowheads="1"/>
            </p:cNvSpPr>
            <p:nvPr>
              <p:custDataLst>
                <p:tags r:id="rId87"/>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36954" name="Flussdiagramm: Vordefinierter Prozess 71"/>
            <p:cNvSpPr>
              <a:spLocks noChangeArrowheads="1"/>
            </p:cNvSpPr>
            <p:nvPr>
              <p:custDataLst>
                <p:tags r:id="rId88"/>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36955" name="Flussdiagramm: Vordefinierter Prozess 74"/>
            <p:cNvSpPr>
              <a:spLocks noChangeArrowheads="1"/>
            </p:cNvSpPr>
            <p:nvPr>
              <p:custDataLst>
                <p:tags r:id="rId89"/>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36956" name="Flussdiagramm: Vordefinierter Prozess 77"/>
            <p:cNvSpPr>
              <a:spLocks noChangeArrowheads="1"/>
            </p:cNvSpPr>
            <p:nvPr>
              <p:custDataLst>
                <p:tags r:id="rId90"/>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36957" name="Flussdiagramm: Vordefinierter Prozess 79"/>
            <p:cNvSpPr>
              <a:spLocks noChangeArrowheads="1"/>
            </p:cNvSpPr>
            <p:nvPr>
              <p:custDataLst>
                <p:tags r:id="rId91"/>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36958" name="Flussdiagramm: Vordefinierter Prozess 81"/>
            <p:cNvSpPr>
              <a:spLocks noChangeArrowheads="1"/>
            </p:cNvSpPr>
            <p:nvPr>
              <p:custDataLst>
                <p:tags r:id="rId92"/>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36959" name="Flussdiagramm: Vordefinierter Prozess 86"/>
            <p:cNvSpPr>
              <a:spLocks noChangeArrowheads="1"/>
            </p:cNvSpPr>
            <p:nvPr>
              <p:custDataLst>
                <p:tags r:id="rId93"/>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
        <p:nvSpPr>
          <p:cNvPr id="42" name="Rechteck 41"/>
          <p:cNvSpPr/>
          <p:nvPr>
            <p:custDataLst>
              <p:tags r:id="rId12"/>
            </p:custDataLst>
          </p:nvPr>
        </p:nvSpPr>
        <p:spPr>
          <a:xfrm>
            <a:off x="1819275" y="2654300"/>
            <a:ext cx="3960813" cy="2376488"/>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43" name="Abgerundetes Rechteck 42"/>
          <p:cNvSpPr/>
          <p:nvPr>
            <p:custDataLst>
              <p:tags r:id="rId13"/>
            </p:custDataLst>
          </p:nvPr>
        </p:nvSpPr>
        <p:spPr>
          <a:xfrm>
            <a:off x="4699000" y="3086100"/>
            <a:ext cx="720725" cy="17287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HAL</a:t>
            </a:r>
          </a:p>
        </p:txBody>
      </p:sp>
      <p:sp>
        <p:nvSpPr>
          <p:cNvPr id="44" name="Abgerundetes Rechteck 43"/>
          <p:cNvSpPr/>
          <p:nvPr>
            <p:custDataLst>
              <p:tags r:id="rId14"/>
            </p:custDataLst>
          </p:nvPr>
        </p:nvSpPr>
        <p:spPr>
          <a:xfrm>
            <a:off x="3403600" y="3157538"/>
            <a:ext cx="792163" cy="5762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VDC</a:t>
            </a:r>
          </a:p>
        </p:txBody>
      </p:sp>
      <p:sp>
        <p:nvSpPr>
          <p:cNvPr id="45" name="Abgerundetes Rechteck 44"/>
          <p:cNvSpPr/>
          <p:nvPr>
            <p:custDataLst>
              <p:tags r:id="rId15"/>
            </p:custDataLst>
          </p:nvPr>
        </p:nvSpPr>
        <p:spPr>
          <a:xfrm>
            <a:off x="3475038" y="3949700"/>
            <a:ext cx="792162" cy="576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TCS</a:t>
            </a:r>
          </a:p>
        </p:txBody>
      </p:sp>
      <p:cxnSp>
        <p:nvCxnSpPr>
          <p:cNvPr id="87" name="Gerade Verbindung mit Pfeil 86"/>
          <p:cNvCxnSpPr/>
          <p:nvPr>
            <p:custDataLst>
              <p:tags r:id="rId16"/>
            </p:custDataLst>
          </p:nvPr>
        </p:nvCxnSpPr>
        <p:spPr>
          <a:xfrm>
            <a:off x="4195763" y="3446463"/>
            <a:ext cx="50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Gerade Verbindung mit Pfeil 88"/>
          <p:cNvCxnSpPr>
            <a:stCxn id="45" idx="3"/>
          </p:cNvCxnSpPr>
          <p:nvPr>
            <p:custDataLst>
              <p:tags r:id="rId17"/>
            </p:custDataLst>
          </p:nvPr>
        </p:nvCxnSpPr>
        <p:spPr>
          <a:xfrm>
            <a:off x="4267200" y="4238625"/>
            <a:ext cx="4318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Gerade Verbindung mit Pfeil 94"/>
          <p:cNvCxnSpPr>
            <a:endCxn id="47" idx="1"/>
          </p:cNvCxnSpPr>
          <p:nvPr>
            <p:custDataLst>
              <p:tags r:id="rId18"/>
            </p:custDataLst>
          </p:nvPr>
        </p:nvCxnSpPr>
        <p:spPr>
          <a:xfrm>
            <a:off x="1819275" y="3228975"/>
            <a:ext cx="2159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884" name="Textfeld 103"/>
          <p:cNvSpPr txBox="1">
            <a:spLocks noChangeArrowheads="1"/>
          </p:cNvSpPr>
          <p:nvPr>
            <p:custDataLst>
              <p:tags r:id="rId19"/>
            </p:custDataLst>
          </p:nvPr>
        </p:nvSpPr>
        <p:spPr bwMode="auto">
          <a:xfrm>
            <a:off x="1746250" y="3590925"/>
            <a:ext cx="1441450" cy="369888"/>
          </a:xfrm>
          <a:prstGeom prst="rect">
            <a:avLst/>
          </a:prstGeom>
          <a:noFill/>
          <a:ln w="9525">
            <a:noFill/>
            <a:miter lim="800000"/>
            <a:headEnd/>
            <a:tailEnd/>
          </a:ln>
        </p:spPr>
        <p:txBody>
          <a:bodyPr>
            <a:spAutoFit/>
          </a:bodyPr>
          <a:lstStyle/>
          <a:p>
            <a:r>
              <a:rPr lang="en-US"/>
              <a:t>ASW/ PSL</a:t>
            </a:r>
          </a:p>
        </p:txBody>
      </p:sp>
      <p:sp>
        <p:nvSpPr>
          <p:cNvPr id="36885" name="Textfeld 105"/>
          <p:cNvSpPr txBox="1">
            <a:spLocks noChangeArrowheads="1"/>
          </p:cNvSpPr>
          <p:nvPr>
            <p:custDataLst>
              <p:tags r:id="rId20"/>
            </p:custDataLst>
          </p:nvPr>
        </p:nvSpPr>
        <p:spPr bwMode="auto">
          <a:xfrm>
            <a:off x="595313" y="2284413"/>
            <a:ext cx="935037" cy="369887"/>
          </a:xfrm>
          <a:prstGeom prst="rect">
            <a:avLst/>
          </a:prstGeom>
          <a:noFill/>
          <a:ln w="9525">
            <a:noFill/>
            <a:miter lim="800000"/>
            <a:headEnd/>
            <a:tailEnd/>
          </a:ln>
        </p:spPr>
        <p:txBody>
          <a:bodyPr>
            <a:spAutoFit/>
          </a:bodyPr>
          <a:lstStyle/>
          <a:p>
            <a:r>
              <a:rPr lang="en-US"/>
              <a:t>CSSIM</a:t>
            </a:r>
          </a:p>
        </p:txBody>
      </p:sp>
      <p:cxnSp>
        <p:nvCxnSpPr>
          <p:cNvPr id="108" name="Gewinkelte Verbindung 107"/>
          <p:cNvCxnSpPr>
            <a:stCxn id="47" idx="3"/>
          </p:cNvCxnSpPr>
          <p:nvPr>
            <p:custDataLst>
              <p:tags r:id="rId21"/>
            </p:custDataLst>
          </p:nvPr>
        </p:nvCxnSpPr>
        <p:spPr>
          <a:xfrm>
            <a:off x="2827338" y="3228975"/>
            <a:ext cx="576262" cy="21590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Gewinkelte Verbindung 116"/>
          <p:cNvCxnSpPr/>
          <p:nvPr>
            <p:custDataLst>
              <p:tags r:id="rId22"/>
            </p:custDataLst>
          </p:nvPr>
        </p:nvCxnSpPr>
        <p:spPr>
          <a:xfrm flipV="1">
            <a:off x="2898775" y="3517900"/>
            <a:ext cx="504825" cy="720725"/>
          </a:xfrm>
          <a:prstGeom prst="bentConnector3">
            <a:avLst>
              <a:gd name="adj1" fmla="val 424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Gewinkelte Verbindung 118"/>
          <p:cNvCxnSpPr/>
          <p:nvPr>
            <p:custDataLst>
              <p:tags r:id="rId23"/>
            </p:custDataLst>
          </p:nvPr>
        </p:nvCxnSpPr>
        <p:spPr>
          <a:xfrm flipV="1">
            <a:off x="2971800" y="4238625"/>
            <a:ext cx="503238" cy="287338"/>
          </a:xfrm>
          <a:prstGeom prst="bentConnector3">
            <a:avLst>
              <a:gd name="adj1" fmla="val 6511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Gerade Verbindung mit Pfeil 127"/>
          <p:cNvCxnSpPr/>
          <p:nvPr>
            <p:custDataLst>
              <p:tags r:id="rId24"/>
            </p:custDataLst>
          </p:nvPr>
        </p:nvCxnSpPr>
        <p:spPr>
          <a:xfrm>
            <a:off x="1819275" y="4381500"/>
            <a:ext cx="3603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Gerade Verbindung mit Pfeil 128"/>
          <p:cNvCxnSpPr/>
          <p:nvPr>
            <p:custDataLst>
              <p:tags r:id="rId25"/>
            </p:custDataLst>
          </p:nvPr>
        </p:nvCxnSpPr>
        <p:spPr>
          <a:xfrm>
            <a:off x="5419725" y="3949700"/>
            <a:ext cx="3603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3" name="Rechteck 132"/>
          <p:cNvSpPr/>
          <p:nvPr>
            <p:custDataLst>
              <p:tags r:id="rId26"/>
            </p:custDataLst>
          </p:nvPr>
        </p:nvSpPr>
        <p:spPr>
          <a:xfrm>
            <a:off x="3187700" y="2941638"/>
            <a:ext cx="1150938" cy="865187"/>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cxnSp>
        <p:nvCxnSpPr>
          <p:cNvPr id="135" name="Gerade Verbindung mit Pfeil 134"/>
          <p:cNvCxnSpPr/>
          <p:nvPr>
            <p:custDataLst>
              <p:tags r:id="rId27"/>
            </p:custDataLst>
          </p:nvPr>
        </p:nvCxnSpPr>
        <p:spPr>
          <a:xfrm flipH="1">
            <a:off x="3259138" y="2581275"/>
            <a:ext cx="0" cy="865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6" name="Gerade Verbindung mit Pfeil 135"/>
          <p:cNvCxnSpPr/>
          <p:nvPr>
            <p:custDataLst>
              <p:tags r:id="rId28"/>
            </p:custDataLst>
          </p:nvPr>
        </p:nvCxnSpPr>
        <p:spPr>
          <a:xfrm>
            <a:off x="4267200" y="2581275"/>
            <a:ext cx="0" cy="865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9" name="Gerade Verbindung mit Pfeil 138"/>
          <p:cNvCxnSpPr/>
          <p:nvPr>
            <p:custDataLst>
              <p:tags r:id="rId29"/>
            </p:custDataLst>
          </p:nvPr>
        </p:nvCxnSpPr>
        <p:spPr>
          <a:xfrm>
            <a:off x="3762375" y="2581275"/>
            <a:ext cx="0" cy="5762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6895" name="Picture 8__" descr="Vollbild anzeigen"/>
          <p:cNvPicPr>
            <a:picLocks noChangeAspect="1" noChangeArrowheads="1"/>
          </p:cNvPicPr>
          <p:nvPr>
            <p:custDataLst>
              <p:tags r:id="rId30"/>
            </p:custDataLst>
          </p:nvPr>
        </p:nvPicPr>
        <p:blipFill>
          <a:blip r:embed="rId97" cstate="print"/>
          <a:srcRect/>
          <a:stretch>
            <a:fillRect/>
          </a:stretch>
        </p:blipFill>
        <p:spPr bwMode="auto">
          <a:xfrm>
            <a:off x="4195763" y="2365375"/>
            <a:ext cx="215900" cy="215900"/>
          </a:xfrm>
          <a:prstGeom prst="rect">
            <a:avLst/>
          </a:prstGeom>
          <a:noFill/>
          <a:ln w="9525">
            <a:noFill/>
            <a:miter lim="800000"/>
            <a:headEnd/>
            <a:tailEnd/>
          </a:ln>
        </p:spPr>
      </p:pic>
      <p:pic>
        <p:nvPicPr>
          <p:cNvPr id="36896" name="Picture 5" descr="http://toda.ippos.net/project-docu/mindshare/docu4focus/styles/images/rotesX.png"/>
          <p:cNvPicPr>
            <a:picLocks noChangeAspect="1" noChangeArrowheads="1"/>
          </p:cNvPicPr>
          <p:nvPr>
            <p:custDataLst>
              <p:tags r:id="rId31"/>
            </p:custDataLst>
          </p:nvPr>
        </p:nvPicPr>
        <p:blipFill>
          <a:blip r:embed="rId98" cstate="print"/>
          <a:srcRect/>
          <a:stretch>
            <a:fillRect/>
          </a:stretch>
        </p:blipFill>
        <p:spPr bwMode="auto">
          <a:xfrm>
            <a:off x="3690938" y="2365375"/>
            <a:ext cx="214312" cy="215900"/>
          </a:xfrm>
          <a:prstGeom prst="rect">
            <a:avLst/>
          </a:prstGeom>
          <a:noFill/>
          <a:ln w="9525">
            <a:noFill/>
            <a:miter lim="800000"/>
            <a:headEnd/>
            <a:tailEnd/>
          </a:ln>
        </p:spPr>
      </p:pic>
      <p:pic>
        <p:nvPicPr>
          <p:cNvPr id="36897" name="Picture 6"/>
          <p:cNvPicPr>
            <a:picLocks noChangeAspect="1" noChangeArrowheads="1"/>
          </p:cNvPicPr>
          <p:nvPr>
            <p:custDataLst>
              <p:tags r:id="rId32"/>
            </p:custDataLst>
          </p:nvPr>
        </p:nvPicPr>
        <p:blipFill>
          <a:blip r:embed="rId99" cstate="print"/>
          <a:srcRect/>
          <a:stretch>
            <a:fillRect/>
          </a:stretch>
        </p:blipFill>
        <p:spPr bwMode="auto">
          <a:xfrm>
            <a:off x="3187700" y="2365375"/>
            <a:ext cx="198438" cy="188913"/>
          </a:xfrm>
          <a:prstGeom prst="rect">
            <a:avLst/>
          </a:prstGeom>
          <a:noFill/>
          <a:ln w="9525">
            <a:noFill/>
            <a:miter lim="800000"/>
            <a:headEnd/>
            <a:tailEnd/>
          </a:ln>
        </p:spPr>
      </p:pic>
      <p:sp>
        <p:nvSpPr>
          <p:cNvPr id="144" name="Rechteck 143"/>
          <p:cNvSpPr/>
          <p:nvPr>
            <p:custDataLst>
              <p:tags r:id="rId33"/>
            </p:custDataLst>
          </p:nvPr>
        </p:nvSpPr>
        <p:spPr>
          <a:xfrm>
            <a:off x="4483100" y="3014663"/>
            <a:ext cx="1079500" cy="1871662"/>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47" name="Abgerundetes Rechteck 46"/>
          <p:cNvSpPr/>
          <p:nvPr>
            <p:custDataLst>
              <p:tags r:id="rId34"/>
            </p:custDataLst>
          </p:nvPr>
        </p:nvSpPr>
        <p:spPr>
          <a:xfrm>
            <a:off x="2035175" y="3013075"/>
            <a:ext cx="792163" cy="43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YRS</a:t>
            </a:r>
          </a:p>
        </p:txBody>
      </p:sp>
      <p:sp>
        <p:nvSpPr>
          <p:cNvPr id="46" name="Abgerundetes Rechteck 45"/>
          <p:cNvSpPr/>
          <p:nvPr>
            <p:custDataLst>
              <p:tags r:id="rId35"/>
            </p:custDataLst>
          </p:nvPr>
        </p:nvSpPr>
        <p:spPr>
          <a:xfrm>
            <a:off x="2179638" y="4165600"/>
            <a:ext cx="792162" cy="433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WSS</a:t>
            </a:r>
          </a:p>
        </p:txBody>
      </p:sp>
      <p:cxnSp>
        <p:nvCxnSpPr>
          <p:cNvPr id="147" name="Gerade Verbindung mit Pfeil 146"/>
          <p:cNvCxnSpPr/>
          <p:nvPr>
            <p:custDataLst>
              <p:tags r:id="rId36"/>
            </p:custDataLst>
          </p:nvPr>
        </p:nvCxnSpPr>
        <p:spPr>
          <a:xfrm>
            <a:off x="4554538" y="2581275"/>
            <a:ext cx="0" cy="865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8" name="Gerade Verbindung mit Pfeil 147"/>
          <p:cNvCxnSpPr/>
          <p:nvPr>
            <p:custDataLst>
              <p:tags r:id="rId37"/>
            </p:custDataLst>
          </p:nvPr>
        </p:nvCxnSpPr>
        <p:spPr>
          <a:xfrm>
            <a:off x="5491163" y="2581275"/>
            <a:ext cx="0" cy="1368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Gerade Verbindung mit Pfeil 148"/>
          <p:cNvCxnSpPr>
            <a:endCxn id="43" idx="0"/>
          </p:cNvCxnSpPr>
          <p:nvPr>
            <p:custDataLst>
              <p:tags r:id="rId38"/>
            </p:custDataLst>
          </p:nvPr>
        </p:nvCxnSpPr>
        <p:spPr>
          <a:xfrm>
            <a:off x="5059363" y="2581275"/>
            <a:ext cx="0" cy="504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6904" name="Picture 8___" descr="Vollbild anzeigen"/>
          <p:cNvPicPr>
            <a:picLocks noChangeAspect="1" noChangeArrowheads="1"/>
          </p:cNvPicPr>
          <p:nvPr>
            <p:custDataLst>
              <p:tags r:id="rId39"/>
            </p:custDataLst>
          </p:nvPr>
        </p:nvPicPr>
        <p:blipFill>
          <a:blip r:embed="rId97" cstate="print"/>
          <a:srcRect/>
          <a:stretch>
            <a:fillRect/>
          </a:stretch>
        </p:blipFill>
        <p:spPr bwMode="auto">
          <a:xfrm>
            <a:off x="5419725" y="2365375"/>
            <a:ext cx="215900" cy="215900"/>
          </a:xfrm>
          <a:prstGeom prst="rect">
            <a:avLst/>
          </a:prstGeom>
          <a:noFill/>
          <a:ln w="9525">
            <a:noFill/>
            <a:miter lim="800000"/>
            <a:headEnd/>
            <a:tailEnd/>
          </a:ln>
        </p:spPr>
      </p:pic>
      <p:pic>
        <p:nvPicPr>
          <p:cNvPr id="36905" name="Picture 5_" descr="http://toda.ippos.net/project-docu/mindshare/docu4focus/styles/images/rotesX.png"/>
          <p:cNvPicPr>
            <a:picLocks noChangeAspect="1" noChangeArrowheads="1"/>
          </p:cNvPicPr>
          <p:nvPr>
            <p:custDataLst>
              <p:tags r:id="rId40"/>
            </p:custDataLst>
          </p:nvPr>
        </p:nvPicPr>
        <p:blipFill>
          <a:blip r:embed="rId98" cstate="print"/>
          <a:srcRect/>
          <a:stretch>
            <a:fillRect/>
          </a:stretch>
        </p:blipFill>
        <p:spPr bwMode="auto">
          <a:xfrm>
            <a:off x="4987925" y="2365375"/>
            <a:ext cx="214313" cy="215900"/>
          </a:xfrm>
          <a:prstGeom prst="rect">
            <a:avLst/>
          </a:prstGeom>
          <a:noFill/>
          <a:ln w="9525">
            <a:noFill/>
            <a:miter lim="800000"/>
            <a:headEnd/>
            <a:tailEnd/>
          </a:ln>
        </p:spPr>
      </p:pic>
      <p:pic>
        <p:nvPicPr>
          <p:cNvPr id="36906" name="Picture 6_"/>
          <p:cNvPicPr>
            <a:picLocks noChangeAspect="1" noChangeArrowheads="1"/>
          </p:cNvPicPr>
          <p:nvPr>
            <p:custDataLst>
              <p:tags r:id="rId41"/>
            </p:custDataLst>
          </p:nvPr>
        </p:nvPicPr>
        <p:blipFill>
          <a:blip r:embed="rId99" cstate="print"/>
          <a:srcRect/>
          <a:stretch>
            <a:fillRect/>
          </a:stretch>
        </p:blipFill>
        <p:spPr bwMode="auto">
          <a:xfrm>
            <a:off x="4483100" y="2365375"/>
            <a:ext cx="200025" cy="188913"/>
          </a:xfrm>
          <a:prstGeom prst="rect">
            <a:avLst/>
          </a:prstGeom>
          <a:noFill/>
          <a:ln w="9525">
            <a:noFill/>
            <a:miter lim="800000"/>
            <a:headEnd/>
            <a:tailEnd/>
          </a:ln>
        </p:spPr>
      </p:pic>
      <p:sp>
        <p:nvSpPr>
          <p:cNvPr id="160" name="Rechteck 159"/>
          <p:cNvSpPr/>
          <p:nvPr>
            <p:custDataLst>
              <p:tags r:id="rId42"/>
            </p:custDataLst>
          </p:nvPr>
        </p:nvSpPr>
        <p:spPr>
          <a:xfrm>
            <a:off x="1963738" y="4022725"/>
            <a:ext cx="1223962" cy="647700"/>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cxnSp>
        <p:nvCxnSpPr>
          <p:cNvPr id="163" name="Gerade Verbindung mit Pfeil 162"/>
          <p:cNvCxnSpPr/>
          <p:nvPr>
            <p:custDataLst>
              <p:tags r:id="rId43"/>
            </p:custDataLst>
          </p:nvPr>
        </p:nvCxnSpPr>
        <p:spPr>
          <a:xfrm flipV="1">
            <a:off x="2035175" y="4381500"/>
            <a:ext cx="0" cy="720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6909" name="Picture 6__"/>
          <p:cNvPicPr>
            <a:picLocks noChangeAspect="1" noChangeArrowheads="1"/>
          </p:cNvPicPr>
          <p:nvPr>
            <p:custDataLst>
              <p:tags r:id="rId44"/>
            </p:custDataLst>
          </p:nvPr>
        </p:nvPicPr>
        <p:blipFill>
          <a:blip r:embed="rId99" cstate="print"/>
          <a:srcRect/>
          <a:stretch>
            <a:fillRect/>
          </a:stretch>
        </p:blipFill>
        <p:spPr bwMode="auto">
          <a:xfrm>
            <a:off x="1963738" y="5102225"/>
            <a:ext cx="198437" cy="188913"/>
          </a:xfrm>
          <a:prstGeom prst="rect">
            <a:avLst/>
          </a:prstGeom>
          <a:noFill/>
          <a:ln w="9525">
            <a:noFill/>
            <a:miter lim="800000"/>
            <a:headEnd/>
            <a:tailEnd/>
          </a:ln>
        </p:spPr>
      </p:pic>
      <p:cxnSp>
        <p:nvCxnSpPr>
          <p:cNvPr id="167" name="Gerade Verbindung mit Pfeil 166"/>
          <p:cNvCxnSpPr/>
          <p:nvPr>
            <p:custDataLst>
              <p:tags r:id="rId45"/>
            </p:custDataLst>
          </p:nvPr>
        </p:nvCxnSpPr>
        <p:spPr>
          <a:xfrm flipV="1">
            <a:off x="2538413" y="4598988"/>
            <a:ext cx="9525" cy="503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0" name="Gerade Verbindung mit Pfeil 169"/>
          <p:cNvCxnSpPr/>
          <p:nvPr>
            <p:custDataLst>
              <p:tags r:id="rId46"/>
            </p:custDataLst>
          </p:nvPr>
        </p:nvCxnSpPr>
        <p:spPr>
          <a:xfrm flipV="1">
            <a:off x="3043238" y="4525963"/>
            <a:ext cx="7937" cy="5762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6912" name="Picture 5__" descr="http://toda.ippos.net/project-docu/mindshare/docu4focus/styles/images/rotesX.png"/>
          <p:cNvPicPr>
            <a:picLocks noChangeAspect="1" noChangeArrowheads="1"/>
          </p:cNvPicPr>
          <p:nvPr>
            <p:custDataLst>
              <p:tags r:id="rId47"/>
            </p:custDataLst>
          </p:nvPr>
        </p:nvPicPr>
        <p:blipFill>
          <a:blip r:embed="rId98" cstate="print"/>
          <a:srcRect/>
          <a:stretch>
            <a:fillRect/>
          </a:stretch>
        </p:blipFill>
        <p:spPr bwMode="auto">
          <a:xfrm>
            <a:off x="2466975" y="5102225"/>
            <a:ext cx="214313" cy="215900"/>
          </a:xfrm>
          <a:prstGeom prst="rect">
            <a:avLst/>
          </a:prstGeom>
          <a:noFill/>
          <a:ln w="9525">
            <a:noFill/>
            <a:miter lim="800000"/>
            <a:headEnd/>
            <a:tailEnd/>
          </a:ln>
        </p:spPr>
      </p:pic>
      <p:pic>
        <p:nvPicPr>
          <p:cNvPr id="36913" name="Picture 8____" descr="Vollbild anzeigen"/>
          <p:cNvPicPr>
            <a:picLocks noChangeAspect="1" noChangeArrowheads="1"/>
          </p:cNvPicPr>
          <p:nvPr>
            <p:custDataLst>
              <p:tags r:id="rId48"/>
            </p:custDataLst>
          </p:nvPr>
        </p:nvPicPr>
        <p:blipFill>
          <a:blip r:embed="rId97" cstate="print"/>
          <a:srcRect/>
          <a:stretch>
            <a:fillRect/>
          </a:stretch>
        </p:blipFill>
        <p:spPr bwMode="auto">
          <a:xfrm>
            <a:off x="2971800" y="5102225"/>
            <a:ext cx="215900" cy="215900"/>
          </a:xfrm>
          <a:prstGeom prst="rect">
            <a:avLst/>
          </a:prstGeom>
          <a:noFill/>
          <a:ln w="9525">
            <a:noFill/>
            <a:miter lim="800000"/>
            <a:headEnd/>
            <a:tailEnd/>
          </a:ln>
        </p:spPr>
      </p:pic>
      <p:sp>
        <p:nvSpPr>
          <p:cNvPr id="177" name="Rechteck 176"/>
          <p:cNvSpPr/>
          <p:nvPr>
            <p:custDataLst>
              <p:tags r:id="rId49"/>
            </p:custDataLst>
          </p:nvPr>
        </p:nvSpPr>
        <p:spPr>
          <a:xfrm>
            <a:off x="738808" y="2654052"/>
            <a:ext cx="864096" cy="237626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r>
              <a:rPr lang="en-US" dirty="0">
                <a:solidFill>
                  <a:schemeClr val="tx1"/>
                </a:solidFill>
              </a:rPr>
              <a:t>Stimulation</a:t>
            </a:r>
          </a:p>
        </p:txBody>
      </p:sp>
      <p:cxnSp>
        <p:nvCxnSpPr>
          <p:cNvPr id="178" name="Gerade Verbindung mit Pfeil 177"/>
          <p:cNvCxnSpPr/>
          <p:nvPr>
            <p:custDataLst>
              <p:tags r:id="rId50"/>
            </p:custDataLst>
          </p:nvPr>
        </p:nvCxnSpPr>
        <p:spPr>
          <a:xfrm>
            <a:off x="1603375" y="3230563"/>
            <a:ext cx="2159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Gerade Verbindung mit Pfeil 178"/>
          <p:cNvCxnSpPr/>
          <p:nvPr>
            <p:custDataLst>
              <p:tags r:id="rId51"/>
            </p:custDataLst>
          </p:nvPr>
        </p:nvCxnSpPr>
        <p:spPr>
          <a:xfrm>
            <a:off x="1603375" y="4381500"/>
            <a:ext cx="2159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0" name="Rechteck 179"/>
          <p:cNvSpPr/>
          <p:nvPr>
            <p:custDataLst>
              <p:tags r:id="rId52"/>
            </p:custDataLst>
          </p:nvPr>
        </p:nvSpPr>
        <p:spPr>
          <a:xfrm>
            <a:off x="5995392" y="2654052"/>
            <a:ext cx="864096" cy="237626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r>
              <a:rPr lang="en-US" dirty="0">
                <a:solidFill>
                  <a:schemeClr val="tx1"/>
                </a:solidFill>
              </a:rPr>
              <a:t>Stimulation</a:t>
            </a:r>
          </a:p>
        </p:txBody>
      </p:sp>
      <p:cxnSp>
        <p:nvCxnSpPr>
          <p:cNvPr id="181" name="Gerade Verbindung mit Pfeil 180"/>
          <p:cNvCxnSpPr/>
          <p:nvPr>
            <p:custDataLst>
              <p:tags r:id="rId53"/>
            </p:custDataLst>
          </p:nvPr>
        </p:nvCxnSpPr>
        <p:spPr>
          <a:xfrm>
            <a:off x="5780088" y="3949700"/>
            <a:ext cx="2159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Gewinkelte Verbindung 183"/>
          <p:cNvCxnSpPr>
            <a:stCxn id="180" idx="2"/>
            <a:endCxn id="177" idx="2"/>
          </p:cNvCxnSpPr>
          <p:nvPr>
            <p:custDataLst>
              <p:tags r:id="rId54"/>
            </p:custDataLst>
          </p:nvPr>
        </p:nvCxnSpPr>
        <p:spPr>
          <a:xfrm rot="5400000">
            <a:off x="3799682" y="2402681"/>
            <a:ext cx="12700" cy="5256213"/>
          </a:xfrm>
          <a:prstGeom prst="bentConnector3">
            <a:avLst>
              <a:gd name="adj1" fmla="val 270000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7" name="Rechteck 186"/>
          <p:cNvSpPr/>
          <p:nvPr>
            <p:custDataLst>
              <p:tags r:id="rId55"/>
            </p:custDataLst>
          </p:nvPr>
        </p:nvSpPr>
        <p:spPr>
          <a:xfrm>
            <a:off x="7146925" y="2654300"/>
            <a:ext cx="1152525" cy="287338"/>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pic>
        <p:nvPicPr>
          <p:cNvPr id="36921" name="Picture 6___"/>
          <p:cNvPicPr>
            <a:picLocks noChangeAspect="1" noChangeArrowheads="1"/>
          </p:cNvPicPr>
          <p:nvPr>
            <p:custDataLst>
              <p:tags r:id="rId56"/>
            </p:custDataLst>
          </p:nvPr>
        </p:nvPicPr>
        <p:blipFill>
          <a:blip r:embed="rId99" cstate="print"/>
          <a:srcRect/>
          <a:stretch>
            <a:fillRect/>
          </a:stretch>
        </p:blipFill>
        <p:spPr bwMode="auto">
          <a:xfrm>
            <a:off x="7651750" y="3546475"/>
            <a:ext cx="200025" cy="187325"/>
          </a:xfrm>
          <a:prstGeom prst="rect">
            <a:avLst/>
          </a:prstGeom>
          <a:noFill/>
          <a:ln w="9525">
            <a:noFill/>
            <a:miter lim="800000"/>
            <a:headEnd/>
            <a:tailEnd/>
          </a:ln>
        </p:spPr>
      </p:pic>
      <p:pic>
        <p:nvPicPr>
          <p:cNvPr id="36922" name="Picture 5___" descr="http://toda.ippos.net/project-docu/mindshare/docu4focus/styles/images/rotesX.png"/>
          <p:cNvPicPr>
            <a:picLocks noChangeAspect="1" noChangeArrowheads="1"/>
          </p:cNvPicPr>
          <p:nvPr>
            <p:custDataLst>
              <p:tags r:id="rId57"/>
            </p:custDataLst>
          </p:nvPr>
        </p:nvPicPr>
        <p:blipFill>
          <a:blip r:embed="rId98" cstate="print"/>
          <a:srcRect/>
          <a:stretch>
            <a:fillRect/>
          </a:stretch>
        </p:blipFill>
        <p:spPr bwMode="auto">
          <a:xfrm>
            <a:off x="7653338" y="4238625"/>
            <a:ext cx="214312" cy="215900"/>
          </a:xfrm>
          <a:prstGeom prst="rect">
            <a:avLst/>
          </a:prstGeom>
          <a:noFill/>
          <a:ln w="9525">
            <a:noFill/>
            <a:miter lim="800000"/>
            <a:headEnd/>
            <a:tailEnd/>
          </a:ln>
        </p:spPr>
      </p:pic>
      <p:pic>
        <p:nvPicPr>
          <p:cNvPr id="36923" name="Picture 8_____" descr="Vollbild anzeigen"/>
          <p:cNvPicPr>
            <a:picLocks noChangeAspect="1" noChangeArrowheads="1"/>
          </p:cNvPicPr>
          <p:nvPr>
            <p:custDataLst>
              <p:tags r:id="rId58"/>
            </p:custDataLst>
          </p:nvPr>
        </p:nvPicPr>
        <p:blipFill>
          <a:blip r:embed="rId97" cstate="print"/>
          <a:srcRect/>
          <a:stretch>
            <a:fillRect/>
          </a:stretch>
        </p:blipFill>
        <p:spPr bwMode="auto">
          <a:xfrm>
            <a:off x="7651750" y="5030788"/>
            <a:ext cx="215900" cy="215900"/>
          </a:xfrm>
          <a:prstGeom prst="rect">
            <a:avLst/>
          </a:prstGeom>
          <a:noFill/>
          <a:ln w="9525">
            <a:noFill/>
            <a:miter lim="800000"/>
            <a:headEnd/>
            <a:tailEnd/>
          </a:ln>
        </p:spPr>
      </p:pic>
      <p:sp>
        <p:nvSpPr>
          <p:cNvPr id="36924" name="Textfeld 94"/>
          <p:cNvSpPr txBox="1">
            <a:spLocks noChangeArrowheads="1"/>
          </p:cNvSpPr>
          <p:nvPr>
            <p:custDataLst>
              <p:tags r:id="rId59"/>
            </p:custDataLst>
          </p:nvPr>
        </p:nvSpPr>
        <p:spPr bwMode="auto">
          <a:xfrm>
            <a:off x="7148513" y="2365375"/>
            <a:ext cx="1295400" cy="287338"/>
          </a:xfrm>
          <a:prstGeom prst="rect">
            <a:avLst/>
          </a:prstGeom>
          <a:noFill/>
          <a:ln w="9525">
            <a:noFill/>
            <a:miter lim="800000"/>
            <a:headEnd/>
            <a:tailEnd/>
          </a:ln>
        </p:spPr>
        <p:txBody>
          <a:bodyPr>
            <a:spAutoFit/>
          </a:bodyPr>
          <a:lstStyle/>
          <a:p>
            <a:r>
              <a:rPr lang="en-US" sz="1200"/>
              <a:t>Observer Mode</a:t>
            </a:r>
          </a:p>
        </p:txBody>
      </p:sp>
      <p:sp>
        <p:nvSpPr>
          <p:cNvPr id="36925" name="Textfeld 94_"/>
          <p:cNvSpPr txBox="1">
            <a:spLocks noChangeArrowheads="1"/>
          </p:cNvSpPr>
          <p:nvPr>
            <p:custDataLst>
              <p:tags r:id="rId60"/>
            </p:custDataLst>
          </p:nvPr>
        </p:nvSpPr>
        <p:spPr bwMode="auto">
          <a:xfrm>
            <a:off x="7148513" y="3159125"/>
            <a:ext cx="1295400" cy="461963"/>
          </a:xfrm>
          <a:prstGeom prst="rect">
            <a:avLst/>
          </a:prstGeom>
          <a:noFill/>
          <a:ln w="9525">
            <a:noFill/>
            <a:miter lim="800000"/>
            <a:headEnd/>
            <a:tailEnd/>
          </a:ln>
        </p:spPr>
        <p:txBody>
          <a:bodyPr>
            <a:spAutoFit/>
          </a:bodyPr>
          <a:lstStyle/>
          <a:p>
            <a:pPr algn="ctr"/>
            <a:r>
              <a:rPr lang="en-US" sz="1200"/>
              <a:t>Required input  behavior</a:t>
            </a:r>
          </a:p>
        </p:txBody>
      </p:sp>
      <p:sp>
        <p:nvSpPr>
          <p:cNvPr id="36926" name="Textfeld 94__"/>
          <p:cNvSpPr txBox="1">
            <a:spLocks noChangeArrowheads="1"/>
          </p:cNvSpPr>
          <p:nvPr>
            <p:custDataLst>
              <p:tags r:id="rId61"/>
            </p:custDataLst>
          </p:nvPr>
        </p:nvSpPr>
        <p:spPr bwMode="auto">
          <a:xfrm>
            <a:off x="7146925" y="3806825"/>
            <a:ext cx="1295400" cy="461963"/>
          </a:xfrm>
          <a:prstGeom prst="rect">
            <a:avLst/>
          </a:prstGeom>
          <a:noFill/>
          <a:ln w="9525">
            <a:noFill/>
            <a:miter lim="800000"/>
            <a:headEnd/>
            <a:tailEnd/>
          </a:ln>
        </p:spPr>
        <p:txBody>
          <a:bodyPr>
            <a:spAutoFit/>
          </a:bodyPr>
          <a:lstStyle/>
          <a:p>
            <a:pPr algn="ctr"/>
            <a:r>
              <a:rPr lang="en-US" sz="1200"/>
              <a:t>Measurement not allowed</a:t>
            </a:r>
          </a:p>
        </p:txBody>
      </p:sp>
      <p:sp>
        <p:nvSpPr>
          <p:cNvPr id="36927" name="Textfeld 94___"/>
          <p:cNvSpPr txBox="1">
            <a:spLocks noChangeArrowheads="1"/>
          </p:cNvSpPr>
          <p:nvPr>
            <p:custDataLst>
              <p:tags r:id="rId62"/>
            </p:custDataLst>
          </p:nvPr>
        </p:nvSpPr>
        <p:spPr bwMode="auto">
          <a:xfrm>
            <a:off x="7146925" y="4568825"/>
            <a:ext cx="1295400" cy="461963"/>
          </a:xfrm>
          <a:prstGeom prst="rect">
            <a:avLst/>
          </a:prstGeom>
          <a:noFill/>
          <a:ln w="9525">
            <a:noFill/>
            <a:miter lim="800000"/>
            <a:headEnd/>
            <a:tailEnd/>
          </a:ln>
        </p:spPr>
        <p:txBody>
          <a:bodyPr>
            <a:spAutoFit/>
          </a:bodyPr>
          <a:lstStyle/>
          <a:p>
            <a:pPr algn="ctr"/>
            <a:r>
              <a:rPr lang="en-US" sz="1200"/>
              <a:t>Measurement</a:t>
            </a:r>
          </a:p>
          <a:p>
            <a:pPr algn="ctr"/>
            <a:r>
              <a:rPr lang="en-US" sz="1200"/>
              <a:t>allowed</a:t>
            </a:r>
          </a:p>
        </p:txBody>
      </p:sp>
      <p:sp>
        <p:nvSpPr>
          <p:cNvPr id="82" name="Rechteck 81"/>
          <p:cNvSpPr/>
          <p:nvPr>
            <p:custDataLst>
              <p:tags r:id="rId63"/>
            </p:custDataLst>
          </p:nvPr>
        </p:nvSpPr>
        <p:spPr>
          <a:xfrm>
            <a:off x="3259138" y="3878263"/>
            <a:ext cx="1150937" cy="792162"/>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cxnSp>
        <p:nvCxnSpPr>
          <p:cNvPr id="83" name="Gerade Verbindung mit Pfeil 82"/>
          <p:cNvCxnSpPr/>
          <p:nvPr>
            <p:custDataLst>
              <p:tags r:id="rId64"/>
            </p:custDataLst>
          </p:nvPr>
        </p:nvCxnSpPr>
        <p:spPr>
          <a:xfrm flipV="1">
            <a:off x="3403600" y="4238625"/>
            <a:ext cx="0" cy="86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Gerade Verbindung mit Pfeil 85"/>
          <p:cNvCxnSpPr/>
          <p:nvPr>
            <p:custDataLst>
              <p:tags r:id="rId65"/>
            </p:custDataLst>
          </p:nvPr>
        </p:nvCxnSpPr>
        <p:spPr>
          <a:xfrm flipV="1">
            <a:off x="4338638" y="4238625"/>
            <a:ext cx="0" cy="86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Gerade Verbindung mit Pfeil 91"/>
          <p:cNvCxnSpPr/>
          <p:nvPr>
            <p:custDataLst>
              <p:tags r:id="rId66"/>
            </p:custDataLst>
          </p:nvPr>
        </p:nvCxnSpPr>
        <p:spPr>
          <a:xfrm flipV="1">
            <a:off x="3835400" y="4525963"/>
            <a:ext cx="0" cy="5762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6932" name="Picture 6____"/>
          <p:cNvPicPr>
            <a:picLocks noChangeAspect="1" noChangeArrowheads="1"/>
          </p:cNvPicPr>
          <p:nvPr>
            <p:custDataLst>
              <p:tags r:id="rId67"/>
            </p:custDataLst>
          </p:nvPr>
        </p:nvPicPr>
        <p:blipFill>
          <a:blip r:embed="rId99" cstate="print"/>
          <a:srcRect/>
          <a:stretch>
            <a:fillRect/>
          </a:stretch>
        </p:blipFill>
        <p:spPr bwMode="auto">
          <a:xfrm>
            <a:off x="3330575" y="5102225"/>
            <a:ext cx="198438" cy="188913"/>
          </a:xfrm>
          <a:prstGeom prst="rect">
            <a:avLst/>
          </a:prstGeom>
          <a:noFill/>
          <a:ln w="9525">
            <a:noFill/>
            <a:miter lim="800000"/>
            <a:headEnd/>
            <a:tailEnd/>
          </a:ln>
        </p:spPr>
      </p:pic>
      <p:pic>
        <p:nvPicPr>
          <p:cNvPr id="36933" name="Picture 5____" descr="http://toda.ippos.net/project-docu/mindshare/docu4focus/styles/images/rotesX.png"/>
          <p:cNvPicPr>
            <a:picLocks noChangeAspect="1" noChangeArrowheads="1"/>
          </p:cNvPicPr>
          <p:nvPr>
            <p:custDataLst>
              <p:tags r:id="rId68"/>
            </p:custDataLst>
          </p:nvPr>
        </p:nvPicPr>
        <p:blipFill>
          <a:blip r:embed="rId98" cstate="print"/>
          <a:srcRect/>
          <a:stretch>
            <a:fillRect/>
          </a:stretch>
        </p:blipFill>
        <p:spPr bwMode="auto">
          <a:xfrm>
            <a:off x="3762375" y="5102225"/>
            <a:ext cx="214313" cy="215900"/>
          </a:xfrm>
          <a:prstGeom prst="rect">
            <a:avLst/>
          </a:prstGeom>
          <a:noFill/>
          <a:ln w="9525">
            <a:noFill/>
            <a:miter lim="800000"/>
            <a:headEnd/>
            <a:tailEnd/>
          </a:ln>
        </p:spPr>
      </p:pic>
      <p:pic>
        <p:nvPicPr>
          <p:cNvPr id="36934" name="Picture 8______" descr="Vollbild anzeigen"/>
          <p:cNvPicPr>
            <a:picLocks noChangeAspect="1" noChangeArrowheads="1"/>
          </p:cNvPicPr>
          <p:nvPr>
            <p:custDataLst>
              <p:tags r:id="rId69"/>
            </p:custDataLst>
          </p:nvPr>
        </p:nvPicPr>
        <p:blipFill>
          <a:blip r:embed="rId97" cstate="print"/>
          <a:srcRect/>
          <a:stretch>
            <a:fillRect/>
          </a:stretch>
        </p:blipFill>
        <p:spPr bwMode="auto">
          <a:xfrm>
            <a:off x="4267200" y="5102225"/>
            <a:ext cx="215900" cy="215900"/>
          </a:xfrm>
          <a:prstGeom prst="rect">
            <a:avLst/>
          </a:prstGeom>
          <a:noFill/>
          <a:ln w="9525">
            <a:noFill/>
            <a:miter lim="800000"/>
            <a:headEnd/>
            <a:tailEnd/>
          </a:ln>
        </p:spPr>
      </p:pic>
      <p:sp>
        <p:nvSpPr>
          <p:cNvPr id="99" name="Rechteck 98"/>
          <p:cNvSpPr/>
          <p:nvPr>
            <p:custDataLst>
              <p:tags r:id="rId70"/>
            </p:custDataLst>
          </p:nvPr>
        </p:nvSpPr>
        <p:spPr>
          <a:xfrm>
            <a:off x="1890713" y="2941638"/>
            <a:ext cx="1081087" cy="576262"/>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cxnSp>
        <p:nvCxnSpPr>
          <p:cNvPr id="101" name="Gerade Verbindung mit Pfeil 100"/>
          <p:cNvCxnSpPr/>
          <p:nvPr>
            <p:custDataLst>
              <p:tags r:id="rId71"/>
            </p:custDataLst>
          </p:nvPr>
        </p:nvCxnSpPr>
        <p:spPr>
          <a:xfrm>
            <a:off x="1963738" y="2581275"/>
            <a:ext cx="0" cy="6492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Gerade Verbindung mit Pfeil 103"/>
          <p:cNvCxnSpPr/>
          <p:nvPr>
            <p:custDataLst>
              <p:tags r:id="rId72"/>
            </p:custDataLst>
          </p:nvPr>
        </p:nvCxnSpPr>
        <p:spPr>
          <a:xfrm>
            <a:off x="2898775" y="2581275"/>
            <a:ext cx="0" cy="6492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Gerade Verbindung mit Pfeil 104"/>
          <p:cNvCxnSpPr/>
          <p:nvPr>
            <p:custDataLst>
              <p:tags r:id="rId73"/>
            </p:custDataLst>
          </p:nvPr>
        </p:nvCxnSpPr>
        <p:spPr>
          <a:xfrm>
            <a:off x="2395538" y="2581275"/>
            <a:ext cx="0" cy="433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6939" name="Picture 8_______" descr="Vollbild anzeigen"/>
          <p:cNvPicPr>
            <a:picLocks noChangeAspect="1" noChangeArrowheads="1"/>
          </p:cNvPicPr>
          <p:nvPr>
            <p:custDataLst>
              <p:tags r:id="rId74"/>
            </p:custDataLst>
          </p:nvPr>
        </p:nvPicPr>
        <p:blipFill>
          <a:blip r:embed="rId97" cstate="print"/>
          <a:srcRect/>
          <a:stretch>
            <a:fillRect/>
          </a:stretch>
        </p:blipFill>
        <p:spPr bwMode="auto">
          <a:xfrm>
            <a:off x="2827338" y="2365375"/>
            <a:ext cx="215900" cy="215900"/>
          </a:xfrm>
          <a:prstGeom prst="rect">
            <a:avLst/>
          </a:prstGeom>
          <a:noFill/>
          <a:ln w="9525">
            <a:noFill/>
            <a:miter lim="800000"/>
            <a:headEnd/>
            <a:tailEnd/>
          </a:ln>
        </p:spPr>
      </p:pic>
      <p:pic>
        <p:nvPicPr>
          <p:cNvPr id="36940" name="Picture 5_____" descr="http://toda.ippos.net/project-docu/mindshare/docu4focus/styles/images/rotesX.png"/>
          <p:cNvPicPr>
            <a:picLocks noChangeAspect="1" noChangeArrowheads="1"/>
          </p:cNvPicPr>
          <p:nvPr>
            <p:custDataLst>
              <p:tags r:id="rId75"/>
            </p:custDataLst>
          </p:nvPr>
        </p:nvPicPr>
        <p:blipFill>
          <a:blip r:embed="rId98" cstate="print"/>
          <a:srcRect/>
          <a:stretch>
            <a:fillRect/>
          </a:stretch>
        </p:blipFill>
        <p:spPr bwMode="auto">
          <a:xfrm>
            <a:off x="2322513" y="2365375"/>
            <a:ext cx="214312" cy="215900"/>
          </a:xfrm>
          <a:prstGeom prst="rect">
            <a:avLst/>
          </a:prstGeom>
          <a:noFill/>
          <a:ln w="9525">
            <a:noFill/>
            <a:miter lim="800000"/>
            <a:headEnd/>
            <a:tailEnd/>
          </a:ln>
        </p:spPr>
      </p:pic>
      <p:pic>
        <p:nvPicPr>
          <p:cNvPr id="36941" name="Picture 6_____"/>
          <p:cNvPicPr>
            <a:picLocks noChangeAspect="1" noChangeArrowheads="1"/>
          </p:cNvPicPr>
          <p:nvPr>
            <p:custDataLst>
              <p:tags r:id="rId76"/>
            </p:custDataLst>
          </p:nvPr>
        </p:nvPicPr>
        <p:blipFill>
          <a:blip r:embed="rId99" cstate="print"/>
          <a:srcRect/>
          <a:stretch>
            <a:fillRect/>
          </a:stretch>
        </p:blipFill>
        <p:spPr bwMode="auto">
          <a:xfrm>
            <a:off x="1890713" y="2365375"/>
            <a:ext cx="198437" cy="188913"/>
          </a:xfrm>
          <a:prstGeom prst="rect">
            <a:avLst/>
          </a:prstGeom>
          <a:noFill/>
          <a:ln w="9525">
            <a:noFill/>
            <a:miter lim="800000"/>
            <a:headEnd/>
            <a:tailEnd/>
          </a:ln>
        </p:spPr>
      </p:pic>
      <p:sp>
        <p:nvSpPr>
          <p:cNvPr id="36942" name="Foliennummernplatzhalter 95"/>
          <p:cNvSpPr>
            <a:spLocks noGrp="1"/>
          </p:cNvSpPr>
          <p:nvPr>
            <p:ph type="sldNum" sz="quarter" idx="10"/>
          </p:nvPr>
        </p:nvSpPr>
        <p:spPr>
          <a:noFill/>
        </p:spPr>
        <p:txBody>
          <a:bodyPr/>
          <a:lstStyle/>
          <a:p>
            <a:fld id="{BDDCE8DC-FED6-43F7-8479-755E7E2ED4F5}" type="slidenum">
              <a:rPr lang="de-DE"/>
              <a:pPr/>
              <a:t>34</a:t>
            </a:fld>
            <a:endParaRPr lang="de-DE"/>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37891"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37892" name="Grafik 8" descr="BEQIK_FR.png" hidden="1"/>
          <p:cNvPicPr>
            <a:picLocks/>
          </p:cNvPicPr>
          <p:nvPr>
            <p:custDataLst>
              <p:tags r:id="rId4"/>
            </p:custDataLst>
          </p:nvPr>
        </p:nvPicPr>
        <p:blipFill>
          <a:blip r:embed="rId30"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37896"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37897" name="Titel 1"/>
          <p:cNvSpPr>
            <a:spLocks noGrp="1"/>
          </p:cNvSpPr>
          <p:nvPr>
            <p:ph type="title"/>
            <p:custDataLst>
              <p:tags r:id="rId9"/>
            </p:custDataLst>
          </p:nvPr>
        </p:nvSpPr>
        <p:spPr/>
        <p:txBody>
          <a:bodyPr/>
          <a:lstStyle/>
          <a:p>
            <a:r>
              <a:rPr lang="en-US" smtClean="0">
                <a:latin typeface="Bosch Office Sans" pitchFamily="34" charset="0"/>
              </a:rPr>
              <a:t>xSW Integration Test (8/8)</a:t>
            </a:r>
          </a:p>
        </p:txBody>
      </p:sp>
      <p:sp>
        <p:nvSpPr>
          <p:cNvPr id="37898" name="Textplatzhalter 2"/>
          <p:cNvSpPr>
            <a:spLocks noGrp="1"/>
          </p:cNvSpPr>
          <p:nvPr>
            <p:ph type="body" sz="half" idx="1"/>
            <p:custDataLst>
              <p:tags r:id="rId10"/>
            </p:custDataLst>
          </p:nvPr>
        </p:nvSpPr>
        <p:spPr>
          <a:xfrm>
            <a:off x="533400" y="1066800"/>
            <a:ext cx="7766050" cy="4540250"/>
          </a:xfrm>
        </p:spPr>
        <p:txBody>
          <a:bodyPr/>
          <a:lstStyle/>
          <a:p>
            <a:r>
              <a:rPr lang="en-US" sz="1800" smtClean="0">
                <a:latin typeface="Bosch Office Sans" pitchFamily="34" charset="0"/>
              </a:rPr>
              <a:t>Regression test strategy</a:t>
            </a:r>
          </a:p>
          <a:p>
            <a:pPr lvl="1"/>
            <a:r>
              <a:rPr lang="en-US" sz="1400" smtClean="0">
                <a:latin typeface="Bosch Office Sans" pitchFamily="34" charset="0"/>
              </a:rPr>
              <a:t>Regression test entry criteria:</a:t>
            </a:r>
          </a:p>
          <a:p>
            <a:pPr lvl="2"/>
            <a:r>
              <a:rPr lang="en-US" sz="1400" smtClean="0">
                <a:latin typeface="Bosch Office Sans" pitchFamily="34" charset="0"/>
              </a:rPr>
              <a:t>After each xSW integration a regression test must performed for each component which was not updated and is therefore not covered by a complete integration test</a:t>
            </a:r>
          </a:p>
          <a:p>
            <a:pPr lvl="2"/>
            <a:endParaRPr lang="en-US" sz="1400" smtClean="0">
              <a:latin typeface="Bosch Office Sans" pitchFamily="34" charset="0"/>
            </a:endParaRPr>
          </a:p>
          <a:p>
            <a:pPr lvl="1"/>
            <a:r>
              <a:rPr lang="en-US" sz="1400" smtClean="0">
                <a:latin typeface="Bosch Office Sans" pitchFamily="34" charset="0"/>
              </a:rPr>
              <a:t>Regression test end criteria:</a:t>
            </a:r>
          </a:p>
          <a:p>
            <a:pPr lvl="2"/>
            <a:r>
              <a:rPr lang="en-US" sz="1400" smtClean="0">
                <a:latin typeface="Bosch Office Sans" pitchFamily="34" charset="0"/>
              </a:rPr>
              <a:t>A defined subset of basic tests are executed for each component which has not been updated during the integration activity</a:t>
            </a:r>
          </a:p>
          <a:p>
            <a:pPr lvl="2"/>
            <a:r>
              <a:rPr lang="en-US" sz="1400" smtClean="0">
                <a:latin typeface="Bosch Office Sans" pitchFamily="34" charset="0"/>
              </a:rPr>
              <a:t>A complete integration test is executed for all components which are updated during the integration activity</a:t>
            </a:r>
          </a:p>
          <a:p>
            <a:pPr lvl="2"/>
            <a:endParaRPr lang="en-US" sz="1400" smtClean="0">
              <a:latin typeface="Bosch Office Sans" pitchFamily="34" charset="0"/>
            </a:endParaRPr>
          </a:p>
          <a:p>
            <a:pPr lvl="1"/>
            <a:r>
              <a:rPr lang="en-US" sz="1400" smtClean="0">
                <a:latin typeface="Bosch Office Sans" pitchFamily="34" charset="0"/>
              </a:rPr>
              <a:t>Regression Test specification:</a:t>
            </a:r>
          </a:p>
          <a:p>
            <a:pPr lvl="2"/>
            <a:r>
              <a:rPr lang="en-US" sz="1400" smtClean="0">
                <a:latin typeface="Bosch Office Sans" pitchFamily="34" charset="0"/>
              </a:rPr>
              <a:t>During the generic development of test cases already a subset of basic test cases are categorized as regression tests</a:t>
            </a:r>
          </a:p>
          <a:p>
            <a:pPr lvl="2"/>
            <a:endParaRPr lang="en-US" sz="1400" smtClean="0">
              <a:latin typeface="Bosch Office Sans" pitchFamily="34" charset="0"/>
            </a:endParaRPr>
          </a:p>
        </p:txBody>
      </p:sp>
      <p:grpSp>
        <p:nvGrpSpPr>
          <p:cNvPr id="37899" name="Gruppieren 82"/>
          <p:cNvGrpSpPr>
            <a:grpSpLocks noChangeAspect="1"/>
          </p:cNvGrpSpPr>
          <p:nvPr/>
        </p:nvGrpSpPr>
        <p:grpSpPr bwMode="auto">
          <a:xfrm>
            <a:off x="6480175" y="144463"/>
            <a:ext cx="1897063" cy="981075"/>
            <a:chOff x="114472" y="1213892"/>
            <a:chExt cx="8353665" cy="4320432"/>
          </a:xfrm>
        </p:grpSpPr>
        <p:sp>
          <p:nvSpPr>
            <p:cNvPr id="37901" name="Line 37"/>
            <p:cNvSpPr>
              <a:spLocks noChangeShapeType="1"/>
            </p:cNvSpPr>
            <p:nvPr>
              <p:custDataLst>
                <p:tags r:id="rId11"/>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37902" name="Line 37_"/>
            <p:cNvSpPr>
              <a:spLocks noChangeShapeType="1"/>
            </p:cNvSpPr>
            <p:nvPr>
              <p:custDataLst>
                <p:tags r:id="rId12"/>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37903" name="Flussdiagramm: Vordefinierter Prozess 53"/>
            <p:cNvSpPr>
              <a:spLocks noChangeArrowheads="1"/>
            </p:cNvSpPr>
            <p:nvPr>
              <p:custDataLst>
                <p:tags r:id="rId13"/>
              </p:custDataLst>
            </p:nvPr>
          </p:nvSpPr>
          <p:spPr bwMode="auto">
            <a:xfrm>
              <a:off x="4584556"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37904" name="Flussdiagramm: Vordefinierter Prozess 57"/>
            <p:cNvSpPr>
              <a:spLocks noChangeArrowheads="1"/>
            </p:cNvSpPr>
            <p:nvPr>
              <p:custDataLst>
                <p:tags r:id="rId14"/>
              </p:custDataLst>
            </p:nvPr>
          </p:nvSpPr>
          <p:spPr bwMode="auto">
            <a:xfrm>
              <a:off x="4872588"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37905" name="Flussdiagramm: Vordefinierter Prozess 58"/>
            <p:cNvSpPr>
              <a:spLocks noChangeArrowheads="1"/>
            </p:cNvSpPr>
            <p:nvPr>
              <p:custDataLst>
                <p:tags r:id="rId15"/>
              </p:custDataLst>
            </p:nvPr>
          </p:nvSpPr>
          <p:spPr bwMode="auto">
            <a:xfrm>
              <a:off x="5160620" y="4094212"/>
              <a:ext cx="1800000" cy="432000"/>
            </a:xfrm>
            <a:prstGeom prst="flowChartPredefinedProcess">
              <a:avLst/>
            </a:prstGeom>
            <a:solidFill>
              <a:srgbClr val="EECC44"/>
            </a:solidFill>
            <a:ln w="9525">
              <a:solidFill>
                <a:srgbClr val="EECC44"/>
              </a:solidFill>
              <a:round/>
              <a:headEnd/>
              <a:tailEnd/>
            </a:ln>
          </p:spPr>
          <p:txBody>
            <a:bodyPr anchor="ctr"/>
            <a:lstStyle/>
            <a:p>
              <a:pPr algn="ctr" eaLnBrk="0" hangingPunct="0"/>
              <a:endParaRPr lang="en-US" sz="1200"/>
            </a:p>
          </p:txBody>
        </p:sp>
        <p:sp>
          <p:nvSpPr>
            <p:cNvPr id="37906" name="Flussdiagramm: Vordefinierter Prozess 59"/>
            <p:cNvSpPr>
              <a:spLocks noChangeArrowheads="1"/>
            </p:cNvSpPr>
            <p:nvPr>
              <p:custDataLst>
                <p:tags r:id="rId16"/>
              </p:custDataLst>
            </p:nvPr>
          </p:nvSpPr>
          <p:spPr bwMode="auto">
            <a:xfrm>
              <a:off x="5448852" y="3564310"/>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37907" name="Flussdiagramm: Vordefinierter Prozess 65"/>
            <p:cNvSpPr>
              <a:spLocks noChangeArrowheads="1"/>
            </p:cNvSpPr>
            <p:nvPr>
              <p:custDataLst>
                <p:tags r:id="rId17"/>
              </p:custDataLst>
            </p:nvPr>
          </p:nvSpPr>
          <p:spPr bwMode="auto">
            <a:xfrm>
              <a:off x="6049188" y="2726060"/>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US" sz="1200"/>
            </a:p>
          </p:txBody>
        </p:sp>
        <p:sp>
          <p:nvSpPr>
            <p:cNvPr id="37908" name="Flussdiagramm: Vordefinierter Prozess 66"/>
            <p:cNvSpPr>
              <a:spLocks noChangeArrowheads="1"/>
            </p:cNvSpPr>
            <p:nvPr>
              <p:custDataLst>
                <p:tags r:id="rId18"/>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37909" name="Flussdiagramm: Vordefinierter Prozess 67"/>
            <p:cNvSpPr>
              <a:spLocks noChangeArrowheads="1"/>
            </p:cNvSpPr>
            <p:nvPr>
              <p:custDataLst>
                <p:tags r:id="rId19"/>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37910" name="Flussdiagramm: Vordefinierter Prozess 60"/>
            <p:cNvSpPr>
              <a:spLocks noChangeArrowheads="1"/>
            </p:cNvSpPr>
            <p:nvPr>
              <p:custDataLst>
                <p:tags r:id="rId20"/>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37911" name="Flussdiagramm: Vordefinierter Prozess 63"/>
            <p:cNvSpPr>
              <a:spLocks noChangeArrowheads="1"/>
            </p:cNvSpPr>
            <p:nvPr>
              <p:custDataLst>
                <p:tags r:id="rId21"/>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37912" name="Flussdiagramm: Vordefinierter Prozess 71"/>
            <p:cNvSpPr>
              <a:spLocks noChangeArrowheads="1"/>
            </p:cNvSpPr>
            <p:nvPr>
              <p:custDataLst>
                <p:tags r:id="rId22"/>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37913" name="Flussdiagramm: Vordefinierter Prozess 74"/>
            <p:cNvSpPr>
              <a:spLocks noChangeArrowheads="1"/>
            </p:cNvSpPr>
            <p:nvPr>
              <p:custDataLst>
                <p:tags r:id="rId23"/>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37914" name="Flussdiagramm: Vordefinierter Prozess 77"/>
            <p:cNvSpPr>
              <a:spLocks noChangeArrowheads="1"/>
            </p:cNvSpPr>
            <p:nvPr>
              <p:custDataLst>
                <p:tags r:id="rId24"/>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37915" name="Flussdiagramm: Vordefinierter Prozess 79"/>
            <p:cNvSpPr>
              <a:spLocks noChangeArrowheads="1"/>
            </p:cNvSpPr>
            <p:nvPr>
              <p:custDataLst>
                <p:tags r:id="rId25"/>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37916" name="Flussdiagramm: Vordefinierter Prozess 81"/>
            <p:cNvSpPr>
              <a:spLocks noChangeArrowheads="1"/>
            </p:cNvSpPr>
            <p:nvPr>
              <p:custDataLst>
                <p:tags r:id="rId26"/>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37917" name="Flussdiagramm: Vordefinierter Prozess 86"/>
            <p:cNvSpPr>
              <a:spLocks noChangeArrowheads="1"/>
            </p:cNvSpPr>
            <p:nvPr>
              <p:custDataLst>
                <p:tags r:id="rId27"/>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
        <p:nvSpPr>
          <p:cNvPr id="37900" name="Foliennummernplatzhalter 29"/>
          <p:cNvSpPr>
            <a:spLocks noGrp="1"/>
          </p:cNvSpPr>
          <p:nvPr>
            <p:ph type="sldNum" sz="quarter" idx="10"/>
          </p:nvPr>
        </p:nvSpPr>
        <p:spPr>
          <a:noFill/>
        </p:spPr>
        <p:txBody>
          <a:bodyPr/>
          <a:lstStyle/>
          <a:p>
            <a:fld id="{84BDEF6F-E07B-4D95-8B7E-79716E1E9239}" type="slidenum">
              <a:rPr lang="de-DE"/>
              <a:pPr/>
              <a:t>35</a:t>
            </a:fld>
            <a:endParaRPr lang="de-DE"/>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38915"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38916" name="Grafik 8" descr="BEQIK_FR.png" hidden="1"/>
          <p:cNvPicPr>
            <a:picLocks/>
          </p:cNvPicPr>
          <p:nvPr>
            <p:custDataLst>
              <p:tags r:id="rId4"/>
            </p:custDataLst>
          </p:nvPr>
        </p:nvPicPr>
        <p:blipFill>
          <a:blip r:embed="rId30"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38920"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38921" name="Titel 1"/>
          <p:cNvSpPr>
            <a:spLocks noGrp="1"/>
          </p:cNvSpPr>
          <p:nvPr>
            <p:ph type="title"/>
            <p:custDataLst>
              <p:tags r:id="rId9"/>
            </p:custDataLst>
          </p:nvPr>
        </p:nvSpPr>
        <p:spPr/>
        <p:txBody>
          <a:bodyPr/>
          <a:lstStyle/>
          <a:p>
            <a:r>
              <a:rPr lang="en-US" smtClean="0">
                <a:latin typeface="Bosch Office Sans" pitchFamily="34" charset="0"/>
              </a:rPr>
              <a:t>xSW Integration Test Example(1/x)</a:t>
            </a:r>
          </a:p>
        </p:txBody>
      </p:sp>
      <p:sp>
        <p:nvSpPr>
          <p:cNvPr id="38922" name="Textplatzhalter 2"/>
          <p:cNvSpPr>
            <a:spLocks noGrp="1"/>
          </p:cNvSpPr>
          <p:nvPr>
            <p:ph type="body" sz="half" idx="1"/>
            <p:custDataLst>
              <p:tags r:id="rId10"/>
            </p:custDataLst>
          </p:nvPr>
        </p:nvSpPr>
        <p:spPr>
          <a:xfrm>
            <a:off x="234950" y="1069975"/>
            <a:ext cx="8064500" cy="1223963"/>
          </a:xfrm>
        </p:spPr>
        <p:txBody>
          <a:bodyPr/>
          <a:lstStyle/>
          <a:p>
            <a:r>
              <a:rPr lang="en-US" sz="1800" smtClean="0">
                <a:latin typeface="Bosch Office Sans" pitchFamily="34" charset="0"/>
              </a:rPr>
              <a:t>Test stimulation content</a:t>
            </a:r>
          </a:p>
        </p:txBody>
      </p:sp>
      <p:grpSp>
        <p:nvGrpSpPr>
          <p:cNvPr id="38923" name="Gruppieren 82"/>
          <p:cNvGrpSpPr>
            <a:grpSpLocks noChangeAspect="1"/>
          </p:cNvGrpSpPr>
          <p:nvPr/>
        </p:nvGrpSpPr>
        <p:grpSpPr bwMode="auto">
          <a:xfrm>
            <a:off x="6480175" y="144463"/>
            <a:ext cx="1897063" cy="981075"/>
            <a:chOff x="114472" y="1213892"/>
            <a:chExt cx="8353665" cy="4320432"/>
          </a:xfrm>
        </p:grpSpPr>
        <p:sp>
          <p:nvSpPr>
            <p:cNvPr id="38925" name="Line 37"/>
            <p:cNvSpPr>
              <a:spLocks noChangeShapeType="1"/>
            </p:cNvSpPr>
            <p:nvPr>
              <p:custDataLst>
                <p:tags r:id="rId11"/>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38926" name="Line 37_"/>
            <p:cNvSpPr>
              <a:spLocks noChangeShapeType="1"/>
            </p:cNvSpPr>
            <p:nvPr>
              <p:custDataLst>
                <p:tags r:id="rId12"/>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38927" name="Flussdiagramm: Vordefinierter Prozess 53"/>
            <p:cNvSpPr>
              <a:spLocks noChangeArrowheads="1"/>
            </p:cNvSpPr>
            <p:nvPr>
              <p:custDataLst>
                <p:tags r:id="rId13"/>
              </p:custDataLst>
            </p:nvPr>
          </p:nvSpPr>
          <p:spPr bwMode="auto">
            <a:xfrm>
              <a:off x="4584556"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38928" name="Flussdiagramm: Vordefinierter Prozess 57"/>
            <p:cNvSpPr>
              <a:spLocks noChangeArrowheads="1"/>
            </p:cNvSpPr>
            <p:nvPr>
              <p:custDataLst>
                <p:tags r:id="rId14"/>
              </p:custDataLst>
            </p:nvPr>
          </p:nvSpPr>
          <p:spPr bwMode="auto">
            <a:xfrm>
              <a:off x="4872588"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38929" name="Flussdiagramm: Vordefinierter Prozess 58"/>
            <p:cNvSpPr>
              <a:spLocks noChangeArrowheads="1"/>
            </p:cNvSpPr>
            <p:nvPr>
              <p:custDataLst>
                <p:tags r:id="rId15"/>
              </p:custDataLst>
            </p:nvPr>
          </p:nvSpPr>
          <p:spPr bwMode="auto">
            <a:xfrm>
              <a:off x="5160620" y="4094212"/>
              <a:ext cx="1800000" cy="432000"/>
            </a:xfrm>
            <a:prstGeom prst="flowChartPredefinedProcess">
              <a:avLst/>
            </a:prstGeom>
            <a:solidFill>
              <a:srgbClr val="EECC44"/>
            </a:solidFill>
            <a:ln w="9525">
              <a:solidFill>
                <a:srgbClr val="EECC44"/>
              </a:solidFill>
              <a:round/>
              <a:headEnd/>
              <a:tailEnd/>
            </a:ln>
          </p:spPr>
          <p:txBody>
            <a:bodyPr anchor="ctr"/>
            <a:lstStyle/>
            <a:p>
              <a:pPr algn="ctr" eaLnBrk="0" hangingPunct="0"/>
              <a:endParaRPr lang="en-US" sz="1200"/>
            </a:p>
          </p:txBody>
        </p:sp>
        <p:sp>
          <p:nvSpPr>
            <p:cNvPr id="38930" name="Flussdiagramm: Vordefinierter Prozess 59"/>
            <p:cNvSpPr>
              <a:spLocks noChangeArrowheads="1"/>
            </p:cNvSpPr>
            <p:nvPr>
              <p:custDataLst>
                <p:tags r:id="rId16"/>
              </p:custDataLst>
            </p:nvPr>
          </p:nvSpPr>
          <p:spPr bwMode="auto">
            <a:xfrm>
              <a:off x="5448852" y="3564310"/>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38931" name="Flussdiagramm: Vordefinierter Prozess 65"/>
            <p:cNvSpPr>
              <a:spLocks noChangeArrowheads="1"/>
            </p:cNvSpPr>
            <p:nvPr>
              <p:custDataLst>
                <p:tags r:id="rId17"/>
              </p:custDataLst>
            </p:nvPr>
          </p:nvSpPr>
          <p:spPr bwMode="auto">
            <a:xfrm>
              <a:off x="6049188" y="2726060"/>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US" sz="1200"/>
            </a:p>
          </p:txBody>
        </p:sp>
        <p:sp>
          <p:nvSpPr>
            <p:cNvPr id="38932" name="Flussdiagramm: Vordefinierter Prozess 66"/>
            <p:cNvSpPr>
              <a:spLocks noChangeArrowheads="1"/>
            </p:cNvSpPr>
            <p:nvPr>
              <p:custDataLst>
                <p:tags r:id="rId18"/>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38933" name="Flussdiagramm: Vordefinierter Prozess 67"/>
            <p:cNvSpPr>
              <a:spLocks noChangeArrowheads="1"/>
            </p:cNvSpPr>
            <p:nvPr>
              <p:custDataLst>
                <p:tags r:id="rId19"/>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38934" name="Flussdiagramm: Vordefinierter Prozess 60"/>
            <p:cNvSpPr>
              <a:spLocks noChangeArrowheads="1"/>
            </p:cNvSpPr>
            <p:nvPr>
              <p:custDataLst>
                <p:tags r:id="rId20"/>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38935" name="Flussdiagramm: Vordefinierter Prozess 63"/>
            <p:cNvSpPr>
              <a:spLocks noChangeArrowheads="1"/>
            </p:cNvSpPr>
            <p:nvPr>
              <p:custDataLst>
                <p:tags r:id="rId21"/>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38936" name="Flussdiagramm: Vordefinierter Prozess 71"/>
            <p:cNvSpPr>
              <a:spLocks noChangeArrowheads="1"/>
            </p:cNvSpPr>
            <p:nvPr>
              <p:custDataLst>
                <p:tags r:id="rId22"/>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38937" name="Flussdiagramm: Vordefinierter Prozess 74"/>
            <p:cNvSpPr>
              <a:spLocks noChangeArrowheads="1"/>
            </p:cNvSpPr>
            <p:nvPr>
              <p:custDataLst>
                <p:tags r:id="rId23"/>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38938" name="Flussdiagramm: Vordefinierter Prozess 77"/>
            <p:cNvSpPr>
              <a:spLocks noChangeArrowheads="1"/>
            </p:cNvSpPr>
            <p:nvPr>
              <p:custDataLst>
                <p:tags r:id="rId24"/>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38939" name="Flussdiagramm: Vordefinierter Prozess 79"/>
            <p:cNvSpPr>
              <a:spLocks noChangeArrowheads="1"/>
            </p:cNvSpPr>
            <p:nvPr>
              <p:custDataLst>
                <p:tags r:id="rId25"/>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38940" name="Flussdiagramm: Vordefinierter Prozess 81"/>
            <p:cNvSpPr>
              <a:spLocks noChangeArrowheads="1"/>
            </p:cNvSpPr>
            <p:nvPr>
              <p:custDataLst>
                <p:tags r:id="rId26"/>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38941" name="Flussdiagramm: Vordefinierter Prozess 86"/>
            <p:cNvSpPr>
              <a:spLocks noChangeArrowheads="1"/>
            </p:cNvSpPr>
            <p:nvPr>
              <p:custDataLst>
                <p:tags r:id="rId27"/>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
        <p:nvSpPr>
          <p:cNvPr id="38924" name="Foliennummernplatzhalter 29"/>
          <p:cNvSpPr>
            <a:spLocks noGrp="1"/>
          </p:cNvSpPr>
          <p:nvPr>
            <p:ph type="sldNum" sz="quarter" idx="10"/>
          </p:nvPr>
        </p:nvSpPr>
        <p:spPr>
          <a:noFill/>
        </p:spPr>
        <p:txBody>
          <a:bodyPr/>
          <a:lstStyle/>
          <a:p>
            <a:fld id="{F4D6C3B2-8B22-4BAC-B4C0-F4EAD622E99D}" type="slidenum">
              <a:rPr lang="de-DE"/>
              <a:pPr/>
              <a:t>36</a:t>
            </a:fld>
            <a:endParaRPr lang="de-DE"/>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39939"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39940" name="Grafik 8" descr="BEQIK_FR.png" hidden="1"/>
          <p:cNvPicPr>
            <a:picLocks/>
          </p:cNvPicPr>
          <p:nvPr>
            <p:custDataLst>
              <p:tags r:id="rId4"/>
            </p:custDataLst>
          </p:nvPr>
        </p:nvPicPr>
        <p:blipFill>
          <a:blip r:embed="rId31"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39944"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39945" name="Titel 1"/>
          <p:cNvSpPr>
            <a:spLocks noGrp="1"/>
          </p:cNvSpPr>
          <p:nvPr>
            <p:ph type="title"/>
            <p:custDataLst>
              <p:tags r:id="rId9"/>
            </p:custDataLst>
          </p:nvPr>
        </p:nvSpPr>
        <p:spPr/>
        <p:txBody>
          <a:bodyPr/>
          <a:lstStyle/>
          <a:p>
            <a:r>
              <a:rPr lang="en-US" smtClean="0">
                <a:latin typeface="Bosch Office Sans" pitchFamily="34" charset="0"/>
              </a:rPr>
              <a:t>CSW Integration Test (1/6)</a:t>
            </a:r>
          </a:p>
        </p:txBody>
      </p:sp>
      <p:sp>
        <p:nvSpPr>
          <p:cNvPr id="3" name="Textplatzhalter 2"/>
          <p:cNvSpPr>
            <a:spLocks noGrp="1"/>
          </p:cNvSpPr>
          <p:nvPr>
            <p:ph type="body" sz="half" idx="1"/>
            <p:custDataLst>
              <p:tags r:id="rId10"/>
            </p:custDataLst>
          </p:nvPr>
        </p:nvSpPr>
        <p:spPr>
          <a:xfrm>
            <a:off x="533400" y="1066800"/>
            <a:ext cx="7766050" cy="4467225"/>
          </a:xfrm>
        </p:spPr>
        <p:txBody>
          <a:bodyPr/>
          <a:lstStyle/>
          <a:p>
            <a:r>
              <a:rPr lang="en-US" sz="1800" smtClean="0">
                <a:latin typeface="Bosch Office Sans" pitchFamily="34" charset="0"/>
              </a:rPr>
              <a:t>Test purpose:</a:t>
            </a:r>
          </a:p>
          <a:p>
            <a:pPr lvl="1"/>
            <a:r>
              <a:rPr lang="en-US" sz="1400" smtClean="0">
                <a:latin typeface="Bosch Office Sans" pitchFamily="34" charset="0"/>
              </a:rPr>
              <a:t>The CSW integration test verify the software implementation against the software architecture and design decisions given in the SWArchitecture model and SD document. In compare to the xSW integration test the CSW integration test in focusing on the interfaces between the xSW components.</a:t>
            </a:r>
          </a:p>
          <a:p>
            <a:pPr lvl="1"/>
            <a:endParaRPr lang="en-US" sz="1400" smtClean="0">
              <a:latin typeface="Bosch Office Sans" pitchFamily="34" charset="0"/>
            </a:endParaRPr>
          </a:p>
          <a:p>
            <a:r>
              <a:rPr lang="en-US" sz="1800" smtClean="0">
                <a:latin typeface="Bosch Office Sans" pitchFamily="34" charset="0"/>
              </a:rPr>
              <a:t>Test goals</a:t>
            </a:r>
          </a:p>
          <a:p>
            <a:pPr lvl="1">
              <a:buFont typeface="Wingdings" pitchFamily="2" charset="2"/>
              <a:buNone/>
            </a:pPr>
            <a:r>
              <a:rPr lang="en-US" sz="1400" smtClean="0">
                <a:latin typeface="Bosch Office Sans" pitchFamily="34" charset="0"/>
              </a:rPr>
              <a:t>The CSW integration test verification purpose is satisfied if following test goals are reached: </a:t>
            </a:r>
          </a:p>
          <a:p>
            <a:pPr lvl="2"/>
            <a:r>
              <a:rPr lang="en-GB" sz="1400" smtClean="0">
                <a:latin typeface="Bosch Office Sans" pitchFamily="34" charset="0"/>
              </a:rPr>
              <a:t>100% interface coverage</a:t>
            </a:r>
            <a:r>
              <a:rPr lang="en-US" sz="1400" smtClean="0">
                <a:latin typeface="Bosch Office Sans" pitchFamily="34" charset="0"/>
              </a:rPr>
              <a:t>		</a:t>
            </a:r>
            <a:r>
              <a:rPr lang="en-US" sz="1400" smtClean="0">
                <a:latin typeface="Bosch Office Sans" pitchFamily="34" charset="0"/>
                <a:sym typeface="Wingdings" pitchFamily="2" charset="2"/>
              </a:rPr>
              <a:t>      static test </a:t>
            </a:r>
            <a:r>
              <a:rPr lang="en-US" sz="1400" smtClean="0">
                <a:latin typeface="Bosch Office Sans" pitchFamily="34" charset="0"/>
              </a:rPr>
              <a:t>coverage </a:t>
            </a:r>
          </a:p>
          <a:p>
            <a:pPr lvl="2"/>
            <a:r>
              <a:rPr lang="en-GB" sz="1400" smtClean="0">
                <a:latin typeface="Bosch Office Sans" pitchFamily="34" charset="0"/>
              </a:rPr>
              <a:t>100% xSW component port coverage </a:t>
            </a:r>
            <a:r>
              <a:rPr lang="en-US" sz="1400" smtClean="0">
                <a:latin typeface="Bosch Office Sans" pitchFamily="34" charset="0"/>
              </a:rPr>
              <a:t>	</a:t>
            </a:r>
            <a:r>
              <a:rPr lang="en-US" sz="1400" smtClean="0">
                <a:latin typeface="Bosch Office Sans" pitchFamily="34" charset="0"/>
                <a:sym typeface="Wingdings" pitchFamily="2" charset="2"/>
              </a:rPr>
              <a:t>      </a:t>
            </a:r>
            <a:r>
              <a:rPr lang="en-GB" sz="1400" smtClean="0">
                <a:latin typeface="Bosch Office Sans" pitchFamily="34" charset="0"/>
              </a:rPr>
              <a:t>dynamic test</a:t>
            </a:r>
            <a:r>
              <a:rPr lang="en-US" sz="1400" smtClean="0">
                <a:latin typeface="Bosch Office Sans" pitchFamily="34" charset="0"/>
                <a:sym typeface="Wingdings" pitchFamily="2" charset="2"/>
              </a:rPr>
              <a:t> coverage</a:t>
            </a:r>
            <a:endParaRPr lang="en-GB" sz="1400" smtClean="0">
              <a:latin typeface="Bosch Office Sans" pitchFamily="34" charset="0"/>
            </a:endParaRPr>
          </a:p>
          <a:p>
            <a:pPr lvl="2"/>
            <a:endParaRPr lang="en-US" sz="1400" smtClean="0">
              <a:latin typeface="Bosch Office Sans" pitchFamily="34" charset="0"/>
              <a:sym typeface="Wingdings" pitchFamily="2" charset="2"/>
            </a:endParaRPr>
          </a:p>
          <a:p>
            <a:pPr lvl="1"/>
            <a:endParaRPr lang="en-US" sz="1400" smtClean="0">
              <a:latin typeface="Bosch Office Sans" pitchFamily="34" charset="0"/>
              <a:sym typeface="Wingdings" pitchFamily="2" charset="2"/>
            </a:endParaRPr>
          </a:p>
          <a:p>
            <a:r>
              <a:rPr lang="en-US" sz="1800" smtClean="0">
                <a:latin typeface="Bosch Office Sans" pitchFamily="34" charset="0"/>
              </a:rPr>
              <a:t>Test start and end criteria</a:t>
            </a:r>
          </a:p>
          <a:p>
            <a:pPr lvl="1"/>
            <a:r>
              <a:rPr lang="en-US" sz="1400" smtClean="0">
                <a:latin typeface="Bosch Office Sans" pitchFamily="34" charset="0"/>
              </a:rPr>
              <a:t>Start criteria</a:t>
            </a:r>
          </a:p>
          <a:p>
            <a:pPr lvl="2"/>
            <a:r>
              <a:rPr lang="en-US" sz="1400" smtClean="0">
                <a:latin typeface="Bosch Office Sans" pitchFamily="34" charset="0"/>
              </a:rPr>
              <a:t>xSW Integration test end criteria are reached</a:t>
            </a:r>
          </a:p>
          <a:p>
            <a:pPr lvl="2"/>
            <a:r>
              <a:rPr lang="en-US" sz="1400" smtClean="0">
                <a:latin typeface="Bosch Office Sans" pitchFamily="34" charset="0"/>
              </a:rPr>
              <a:t>SWArchitecture model and SD documents </a:t>
            </a:r>
          </a:p>
          <a:p>
            <a:pPr lvl="2">
              <a:buFont typeface="Wingdings" pitchFamily="2" charset="2"/>
              <a:buNone/>
            </a:pPr>
            <a:r>
              <a:rPr lang="en-US" sz="1400" smtClean="0">
                <a:latin typeface="Bosch Office Sans" pitchFamily="34" charset="0"/>
              </a:rPr>
              <a:t>	are available</a:t>
            </a:r>
            <a:endParaRPr lang="en-US" sz="1000" smtClean="0">
              <a:latin typeface="Bosch Office Sans" pitchFamily="34" charset="0"/>
              <a:sym typeface="Wingdings" pitchFamily="2" charset="2"/>
            </a:endParaRPr>
          </a:p>
        </p:txBody>
      </p:sp>
      <p:sp>
        <p:nvSpPr>
          <p:cNvPr id="49" name="Textplatzhalter 2_"/>
          <p:cNvSpPr>
            <a:spLocks noGrp="1"/>
          </p:cNvSpPr>
          <p:nvPr>
            <p:ph type="body" sz="half" idx="1"/>
            <p:custDataLst>
              <p:tags r:id="rId11"/>
            </p:custDataLst>
          </p:nvPr>
        </p:nvSpPr>
        <p:spPr>
          <a:xfrm>
            <a:off x="4556125" y="4094163"/>
            <a:ext cx="3240088" cy="1731962"/>
          </a:xfrm>
        </p:spPr>
        <p:txBody>
          <a:bodyPr/>
          <a:lstStyle/>
          <a:p>
            <a:endParaRPr lang="en-US" sz="1400" smtClean="0">
              <a:latin typeface="Bosch Office Sans" pitchFamily="34" charset="0"/>
            </a:endParaRPr>
          </a:p>
          <a:p>
            <a:pPr lvl="1"/>
            <a:r>
              <a:rPr lang="en-US" sz="1400" smtClean="0">
                <a:latin typeface="Bosch Office Sans" pitchFamily="34" charset="0"/>
              </a:rPr>
              <a:t>End criteria</a:t>
            </a:r>
          </a:p>
          <a:p>
            <a:pPr lvl="2"/>
            <a:r>
              <a:rPr lang="en-US" sz="1400" smtClean="0">
                <a:latin typeface="Bosch Office Sans" pitchFamily="34" charset="0"/>
              </a:rPr>
              <a:t>Tests are passed for 95% of the test cases</a:t>
            </a:r>
          </a:p>
          <a:p>
            <a:pPr lvl="2"/>
            <a:r>
              <a:rPr lang="en-US" sz="1400" smtClean="0">
                <a:latin typeface="Bosch Office Sans" pitchFamily="34" charset="0"/>
              </a:rPr>
              <a:t>Deviation are addressed</a:t>
            </a:r>
          </a:p>
          <a:p>
            <a:pPr lvl="1">
              <a:buFont typeface="Wingdings" pitchFamily="2" charset="2"/>
              <a:buNone/>
            </a:pPr>
            <a:endParaRPr lang="de-DE" sz="1400" smtClean="0">
              <a:latin typeface="Bosch Office Sans" pitchFamily="34" charset="0"/>
            </a:endParaRPr>
          </a:p>
          <a:p>
            <a:pPr lvl="2"/>
            <a:endParaRPr lang="en-US" sz="1400" smtClean="0">
              <a:latin typeface="Bosch Office Sans" pitchFamily="34" charset="0"/>
            </a:endParaRPr>
          </a:p>
          <a:p>
            <a:pPr lvl="2"/>
            <a:endParaRPr lang="en-US" sz="1000" smtClean="0">
              <a:latin typeface="Bosch Office Sans" pitchFamily="34" charset="0"/>
              <a:sym typeface="Wingdings" pitchFamily="2" charset="2"/>
            </a:endParaRPr>
          </a:p>
        </p:txBody>
      </p:sp>
      <p:grpSp>
        <p:nvGrpSpPr>
          <p:cNvPr id="39948" name="Gruppieren 82"/>
          <p:cNvGrpSpPr>
            <a:grpSpLocks noChangeAspect="1"/>
          </p:cNvGrpSpPr>
          <p:nvPr/>
        </p:nvGrpSpPr>
        <p:grpSpPr bwMode="auto">
          <a:xfrm>
            <a:off x="6480175" y="144463"/>
            <a:ext cx="1897063" cy="981075"/>
            <a:chOff x="114472" y="1213892"/>
            <a:chExt cx="8353665" cy="4320432"/>
          </a:xfrm>
        </p:grpSpPr>
        <p:sp>
          <p:nvSpPr>
            <p:cNvPr id="39950" name="Line 37"/>
            <p:cNvSpPr>
              <a:spLocks noChangeShapeType="1"/>
            </p:cNvSpPr>
            <p:nvPr>
              <p:custDataLst>
                <p:tags r:id="rId12"/>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39951" name="Line 37_"/>
            <p:cNvSpPr>
              <a:spLocks noChangeShapeType="1"/>
            </p:cNvSpPr>
            <p:nvPr>
              <p:custDataLst>
                <p:tags r:id="rId13"/>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39952" name="Flussdiagramm: Vordefinierter Prozess 53"/>
            <p:cNvSpPr>
              <a:spLocks noChangeArrowheads="1"/>
            </p:cNvSpPr>
            <p:nvPr>
              <p:custDataLst>
                <p:tags r:id="rId14"/>
              </p:custDataLst>
            </p:nvPr>
          </p:nvSpPr>
          <p:spPr bwMode="auto">
            <a:xfrm>
              <a:off x="4584556"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39953" name="Flussdiagramm: Vordefinierter Prozess 57"/>
            <p:cNvSpPr>
              <a:spLocks noChangeArrowheads="1"/>
            </p:cNvSpPr>
            <p:nvPr>
              <p:custDataLst>
                <p:tags r:id="rId15"/>
              </p:custDataLst>
            </p:nvPr>
          </p:nvSpPr>
          <p:spPr bwMode="auto">
            <a:xfrm>
              <a:off x="4872588"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39954" name="Flussdiagramm: Vordefinierter Prozess 58"/>
            <p:cNvSpPr>
              <a:spLocks noChangeArrowheads="1"/>
            </p:cNvSpPr>
            <p:nvPr>
              <p:custDataLst>
                <p:tags r:id="rId16"/>
              </p:custDataLst>
            </p:nvPr>
          </p:nvSpPr>
          <p:spPr bwMode="auto">
            <a:xfrm>
              <a:off x="516062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39955" name="Flussdiagramm: Vordefinierter Prozess 59"/>
            <p:cNvSpPr>
              <a:spLocks noChangeArrowheads="1"/>
            </p:cNvSpPr>
            <p:nvPr>
              <p:custDataLst>
                <p:tags r:id="rId17"/>
              </p:custDataLst>
            </p:nvPr>
          </p:nvSpPr>
          <p:spPr bwMode="auto">
            <a:xfrm>
              <a:off x="5448852" y="3564310"/>
              <a:ext cx="1800000" cy="432000"/>
            </a:xfrm>
            <a:prstGeom prst="flowChartPredefinedProcess">
              <a:avLst/>
            </a:prstGeom>
            <a:solidFill>
              <a:srgbClr val="EECC44"/>
            </a:solidFill>
            <a:ln w="9525">
              <a:solidFill>
                <a:srgbClr val="EECC44"/>
              </a:solidFill>
              <a:round/>
              <a:headEnd/>
              <a:tailEnd/>
            </a:ln>
          </p:spPr>
          <p:txBody>
            <a:bodyPr anchor="ctr"/>
            <a:lstStyle/>
            <a:p>
              <a:pPr algn="ctr" eaLnBrk="0" hangingPunct="0"/>
              <a:endParaRPr lang="en-US" sz="1200"/>
            </a:p>
          </p:txBody>
        </p:sp>
        <p:sp>
          <p:nvSpPr>
            <p:cNvPr id="39956" name="Flussdiagramm: Vordefinierter Prozess 65"/>
            <p:cNvSpPr>
              <a:spLocks noChangeArrowheads="1"/>
            </p:cNvSpPr>
            <p:nvPr>
              <p:custDataLst>
                <p:tags r:id="rId18"/>
              </p:custDataLst>
            </p:nvPr>
          </p:nvSpPr>
          <p:spPr bwMode="auto">
            <a:xfrm>
              <a:off x="6049188" y="2726060"/>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US" sz="1200"/>
            </a:p>
          </p:txBody>
        </p:sp>
        <p:sp>
          <p:nvSpPr>
            <p:cNvPr id="39957" name="Flussdiagramm: Vordefinierter Prozess 66"/>
            <p:cNvSpPr>
              <a:spLocks noChangeArrowheads="1"/>
            </p:cNvSpPr>
            <p:nvPr>
              <p:custDataLst>
                <p:tags r:id="rId19"/>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39958" name="Flussdiagramm: Vordefinierter Prozess 67"/>
            <p:cNvSpPr>
              <a:spLocks noChangeArrowheads="1"/>
            </p:cNvSpPr>
            <p:nvPr>
              <p:custDataLst>
                <p:tags r:id="rId20"/>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39959" name="Flussdiagramm: Vordefinierter Prozess 60"/>
            <p:cNvSpPr>
              <a:spLocks noChangeArrowheads="1"/>
            </p:cNvSpPr>
            <p:nvPr>
              <p:custDataLst>
                <p:tags r:id="rId21"/>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39960" name="Flussdiagramm: Vordefinierter Prozess 63"/>
            <p:cNvSpPr>
              <a:spLocks noChangeArrowheads="1"/>
            </p:cNvSpPr>
            <p:nvPr>
              <p:custDataLst>
                <p:tags r:id="rId22"/>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39961" name="Flussdiagramm: Vordefinierter Prozess 71"/>
            <p:cNvSpPr>
              <a:spLocks noChangeArrowheads="1"/>
            </p:cNvSpPr>
            <p:nvPr>
              <p:custDataLst>
                <p:tags r:id="rId23"/>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39962" name="Flussdiagramm: Vordefinierter Prozess 74"/>
            <p:cNvSpPr>
              <a:spLocks noChangeArrowheads="1"/>
            </p:cNvSpPr>
            <p:nvPr>
              <p:custDataLst>
                <p:tags r:id="rId24"/>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39963" name="Flussdiagramm: Vordefinierter Prozess 77"/>
            <p:cNvSpPr>
              <a:spLocks noChangeArrowheads="1"/>
            </p:cNvSpPr>
            <p:nvPr>
              <p:custDataLst>
                <p:tags r:id="rId25"/>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39964" name="Flussdiagramm: Vordefinierter Prozess 79"/>
            <p:cNvSpPr>
              <a:spLocks noChangeArrowheads="1"/>
            </p:cNvSpPr>
            <p:nvPr>
              <p:custDataLst>
                <p:tags r:id="rId26"/>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39965" name="Flussdiagramm: Vordefinierter Prozess 81"/>
            <p:cNvSpPr>
              <a:spLocks noChangeArrowheads="1"/>
            </p:cNvSpPr>
            <p:nvPr>
              <p:custDataLst>
                <p:tags r:id="rId27"/>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39966" name="Flussdiagramm: Vordefinierter Prozess 86"/>
            <p:cNvSpPr>
              <a:spLocks noChangeArrowheads="1"/>
            </p:cNvSpPr>
            <p:nvPr>
              <p:custDataLst>
                <p:tags r:id="rId28"/>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
        <p:nvSpPr>
          <p:cNvPr id="39949" name="Foliennummernplatzhalter 30"/>
          <p:cNvSpPr>
            <a:spLocks noGrp="1"/>
          </p:cNvSpPr>
          <p:nvPr>
            <p:ph type="sldNum" sz="quarter" idx="10"/>
          </p:nvPr>
        </p:nvSpPr>
        <p:spPr>
          <a:noFill/>
        </p:spPr>
        <p:txBody>
          <a:bodyPr/>
          <a:lstStyle/>
          <a:p>
            <a:fld id="{BB668E20-BEB1-4979-B8EC-92C95DD4364F}" type="slidenum">
              <a:rPr lang="de-DE"/>
              <a:pPr/>
              <a:t>37</a:t>
            </a:fld>
            <a:endParaRPr lang="de-DE"/>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40963"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40964" name="Grafik 8" descr="BEQIK_FR.png" hidden="1"/>
          <p:cNvPicPr>
            <a:picLocks/>
          </p:cNvPicPr>
          <p:nvPr>
            <p:custDataLst>
              <p:tags r:id="rId4"/>
            </p:custDataLst>
          </p:nvPr>
        </p:nvPicPr>
        <p:blipFill>
          <a:blip r:embed="rId30"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40968"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40969" name="Titel 1"/>
          <p:cNvSpPr>
            <a:spLocks noGrp="1"/>
          </p:cNvSpPr>
          <p:nvPr>
            <p:ph type="title"/>
            <p:custDataLst>
              <p:tags r:id="rId9"/>
            </p:custDataLst>
          </p:nvPr>
        </p:nvSpPr>
        <p:spPr/>
        <p:txBody>
          <a:bodyPr/>
          <a:lstStyle/>
          <a:p>
            <a:r>
              <a:rPr lang="en-US" smtClean="0">
                <a:latin typeface="Bosch Office Sans" pitchFamily="34" charset="0"/>
              </a:rPr>
              <a:t>CSW Integration Test (2/6)</a:t>
            </a:r>
          </a:p>
        </p:txBody>
      </p:sp>
      <p:sp>
        <p:nvSpPr>
          <p:cNvPr id="40970" name="Textplatzhalter 2"/>
          <p:cNvSpPr>
            <a:spLocks noGrp="1"/>
          </p:cNvSpPr>
          <p:nvPr>
            <p:ph type="body" sz="half" idx="1"/>
            <p:custDataLst>
              <p:tags r:id="rId10"/>
            </p:custDataLst>
          </p:nvPr>
        </p:nvSpPr>
        <p:spPr>
          <a:xfrm>
            <a:off x="533400" y="1066800"/>
            <a:ext cx="7766050" cy="4467225"/>
          </a:xfrm>
        </p:spPr>
        <p:txBody>
          <a:bodyPr/>
          <a:lstStyle/>
          <a:p>
            <a:r>
              <a:rPr lang="en-US" sz="1800" smtClean="0">
                <a:latin typeface="Bosch Office Sans" pitchFamily="34" charset="0"/>
              </a:rPr>
              <a:t>Test coverage definition</a:t>
            </a:r>
          </a:p>
          <a:p>
            <a:pPr lvl="1"/>
            <a:r>
              <a:rPr lang="en-GB" sz="1400" smtClean="0">
                <a:latin typeface="Bosch Office Sans" pitchFamily="34" charset="0"/>
              </a:rPr>
              <a:t>Interface coverage</a:t>
            </a:r>
            <a:endParaRPr lang="en-US" sz="1400" smtClean="0">
              <a:latin typeface="Bosch Office Sans" pitchFamily="34" charset="0"/>
            </a:endParaRPr>
          </a:p>
          <a:p>
            <a:pPr lvl="2"/>
            <a:r>
              <a:rPr lang="en-GB" sz="1400" smtClean="0">
                <a:latin typeface="Bosch Office Sans" pitchFamily="34" charset="0"/>
              </a:rPr>
              <a:t>See interface coverage in chapter xSW Integration Test</a:t>
            </a:r>
          </a:p>
          <a:p>
            <a:pPr lvl="1"/>
            <a:endParaRPr lang="en-GB" sz="1400" smtClean="0">
              <a:latin typeface="Bosch Office Sans" pitchFamily="34" charset="0"/>
            </a:endParaRPr>
          </a:p>
          <a:p>
            <a:pPr lvl="1"/>
            <a:r>
              <a:rPr lang="en-GB" sz="1400" smtClean="0">
                <a:latin typeface="Bosch Office Sans" pitchFamily="34" charset="0"/>
              </a:rPr>
              <a:t>xSW component port coverage</a:t>
            </a:r>
            <a:endParaRPr lang="en-US" sz="1400" smtClean="0">
              <a:latin typeface="Bosch Office Sans" pitchFamily="34" charset="0"/>
            </a:endParaRPr>
          </a:p>
          <a:p>
            <a:pPr lvl="2"/>
            <a:r>
              <a:rPr lang="en-US" sz="1400" smtClean="0">
                <a:latin typeface="Bosch Office Sans" pitchFamily="34" charset="0"/>
              </a:rPr>
              <a:t>When</a:t>
            </a:r>
          </a:p>
          <a:p>
            <a:pPr lvl="3"/>
            <a:r>
              <a:rPr lang="en-US" sz="1400" smtClean="0">
                <a:latin typeface="Bosch Office Sans" pitchFamily="34" charset="0"/>
              </a:rPr>
              <a:t>The xSW component port coverage is reached if each component output port which is used by components of other xSW components is covered by a specific test case derived from the component SD documentation.</a:t>
            </a:r>
          </a:p>
          <a:p>
            <a:pPr lvl="2"/>
            <a:r>
              <a:rPr lang="en-US" sz="1400" smtClean="0">
                <a:latin typeface="Bosch Office Sans" pitchFamily="34" charset="0"/>
              </a:rPr>
              <a:t>What</a:t>
            </a:r>
          </a:p>
          <a:p>
            <a:pPr lvl="3"/>
            <a:r>
              <a:rPr lang="en-US" sz="1400" smtClean="0">
                <a:latin typeface="Bosch Office Sans" pitchFamily="34" charset="0"/>
              </a:rPr>
              <a:t>A component output port is grouping a sum of similar outputs. The port test defines a test case for </a:t>
            </a:r>
            <a:r>
              <a:rPr lang="en-US" sz="1400" b="1" smtClean="0">
                <a:latin typeface="Bosch Office Sans" pitchFamily="34" charset="0"/>
              </a:rPr>
              <a:t>only one </a:t>
            </a:r>
            <a:r>
              <a:rPr lang="en-US" sz="1400" smtClean="0">
                <a:latin typeface="Bosch Office Sans" pitchFamily="34" charset="0"/>
              </a:rPr>
              <a:t>output out of the port group. The test case include all necessary input manipulation to get a expected result at this component output.</a:t>
            </a:r>
          </a:p>
          <a:p>
            <a:pPr lvl="2"/>
            <a:r>
              <a:rPr lang="en-US" sz="1400" smtClean="0">
                <a:latin typeface="Bosch Office Sans" pitchFamily="34" charset="0"/>
              </a:rPr>
              <a:t>Who</a:t>
            </a:r>
          </a:p>
          <a:p>
            <a:pPr lvl="3"/>
            <a:r>
              <a:rPr lang="en-US" sz="1400" smtClean="0">
                <a:latin typeface="Bosch Office Sans" pitchFamily="34" charset="0"/>
              </a:rPr>
              <a:t>The xSW component port coverage test is done by the CSW-PV at the Labcar or HIL. The test results document the interface behavior and deviation between the measurement and test specification. The results are stored in the QM tool e.g. Testdirector.</a:t>
            </a:r>
          </a:p>
          <a:p>
            <a:pPr lvl="2"/>
            <a:endParaRPr lang="en-US" sz="1400" smtClean="0">
              <a:latin typeface="Bosch Office Sans" pitchFamily="34" charset="0"/>
            </a:endParaRPr>
          </a:p>
          <a:p>
            <a:pPr lvl="2"/>
            <a:endParaRPr lang="en-US" sz="1400" smtClean="0">
              <a:latin typeface="Bosch Office Sans" pitchFamily="34" charset="0"/>
            </a:endParaRPr>
          </a:p>
          <a:p>
            <a:pPr lvl="2"/>
            <a:endParaRPr lang="en-US" sz="1400" smtClean="0">
              <a:latin typeface="Bosch Office Sans" pitchFamily="34" charset="0"/>
            </a:endParaRPr>
          </a:p>
        </p:txBody>
      </p:sp>
      <p:grpSp>
        <p:nvGrpSpPr>
          <p:cNvPr id="40971" name="Gruppieren 82"/>
          <p:cNvGrpSpPr>
            <a:grpSpLocks noChangeAspect="1"/>
          </p:cNvGrpSpPr>
          <p:nvPr/>
        </p:nvGrpSpPr>
        <p:grpSpPr bwMode="auto">
          <a:xfrm>
            <a:off x="6480175" y="144463"/>
            <a:ext cx="1897063" cy="981075"/>
            <a:chOff x="114472" y="1213892"/>
            <a:chExt cx="8353665" cy="4320432"/>
          </a:xfrm>
        </p:grpSpPr>
        <p:sp>
          <p:nvSpPr>
            <p:cNvPr id="40973" name="Line 37"/>
            <p:cNvSpPr>
              <a:spLocks noChangeShapeType="1"/>
            </p:cNvSpPr>
            <p:nvPr>
              <p:custDataLst>
                <p:tags r:id="rId11"/>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40974" name="Line 37_"/>
            <p:cNvSpPr>
              <a:spLocks noChangeShapeType="1"/>
            </p:cNvSpPr>
            <p:nvPr>
              <p:custDataLst>
                <p:tags r:id="rId12"/>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40975" name="Flussdiagramm: Vordefinierter Prozess 53"/>
            <p:cNvSpPr>
              <a:spLocks noChangeArrowheads="1"/>
            </p:cNvSpPr>
            <p:nvPr>
              <p:custDataLst>
                <p:tags r:id="rId13"/>
              </p:custDataLst>
            </p:nvPr>
          </p:nvSpPr>
          <p:spPr bwMode="auto">
            <a:xfrm>
              <a:off x="4584556"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40976" name="Flussdiagramm: Vordefinierter Prozess 57"/>
            <p:cNvSpPr>
              <a:spLocks noChangeArrowheads="1"/>
            </p:cNvSpPr>
            <p:nvPr>
              <p:custDataLst>
                <p:tags r:id="rId14"/>
              </p:custDataLst>
            </p:nvPr>
          </p:nvSpPr>
          <p:spPr bwMode="auto">
            <a:xfrm>
              <a:off x="4872588"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40977" name="Flussdiagramm: Vordefinierter Prozess 58"/>
            <p:cNvSpPr>
              <a:spLocks noChangeArrowheads="1"/>
            </p:cNvSpPr>
            <p:nvPr>
              <p:custDataLst>
                <p:tags r:id="rId15"/>
              </p:custDataLst>
            </p:nvPr>
          </p:nvSpPr>
          <p:spPr bwMode="auto">
            <a:xfrm>
              <a:off x="516062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40978" name="Flussdiagramm: Vordefinierter Prozess 59"/>
            <p:cNvSpPr>
              <a:spLocks noChangeArrowheads="1"/>
            </p:cNvSpPr>
            <p:nvPr>
              <p:custDataLst>
                <p:tags r:id="rId16"/>
              </p:custDataLst>
            </p:nvPr>
          </p:nvSpPr>
          <p:spPr bwMode="auto">
            <a:xfrm>
              <a:off x="5448852" y="3564310"/>
              <a:ext cx="1800000" cy="432000"/>
            </a:xfrm>
            <a:prstGeom prst="flowChartPredefinedProcess">
              <a:avLst/>
            </a:prstGeom>
            <a:solidFill>
              <a:srgbClr val="EECC44"/>
            </a:solidFill>
            <a:ln w="9525">
              <a:solidFill>
                <a:srgbClr val="EECC44"/>
              </a:solidFill>
              <a:round/>
              <a:headEnd/>
              <a:tailEnd/>
            </a:ln>
          </p:spPr>
          <p:txBody>
            <a:bodyPr anchor="ctr"/>
            <a:lstStyle/>
            <a:p>
              <a:pPr algn="ctr" eaLnBrk="0" hangingPunct="0"/>
              <a:endParaRPr lang="en-US" sz="1200"/>
            </a:p>
          </p:txBody>
        </p:sp>
        <p:sp>
          <p:nvSpPr>
            <p:cNvPr id="40979" name="Flussdiagramm: Vordefinierter Prozess 65"/>
            <p:cNvSpPr>
              <a:spLocks noChangeArrowheads="1"/>
            </p:cNvSpPr>
            <p:nvPr>
              <p:custDataLst>
                <p:tags r:id="rId17"/>
              </p:custDataLst>
            </p:nvPr>
          </p:nvSpPr>
          <p:spPr bwMode="auto">
            <a:xfrm>
              <a:off x="6049188" y="2726060"/>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US" sz="1200"/>
            </a:p>
          </p:txBody>
        </p:sp>
        <p:sp>
          <p:nvSpPr>
            <p:cNvPr id="40980" name="Flussdiagramm: Vordefinierter Prozess 66"/>
            <p:cNvSpPr>
              <a:spLocks noChangeArrowheads="1"/>
            </p:cNvSpPr>
            <p:nvPr>
              <p:custDataLst>
                <p:tags r:id="rId18"/>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40981" name="Flussdiagramm: Vordefinierter Prozess 67"/>
            <p:cNvSpPr>
              <a:spLocks noChangeArrowheads="1"/>
            </p:cNvSpPr>
            <p:nvPr>
              <p:custDataLst>
                <p:tags r:id="rId19"/>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40982" name="Flussdiagramm: Vordefinierter Prozess 60"/>
            <p:cNvSpPr>
              <a:spLocks noChangeArrowheads="1"/>
            </p:cNvSpPr>
            <p:nvPr>
              <p:custDataLst>
                <p:tags r:id="rId20"/>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40983" name="Flussdiagramm: Vordefinierter Prozess 63"/>
            <p:cNvSpPr>
              <a:spLocks noChangeArrowheads="1"/>
            </p:cNvSpPr>
            <p:nvPr>
              <p:custDataLst>
                <p:tags r:id="rId21"/>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40984" name="Flussdiagramm: Vordefinierter Prozess 71"/>
            <p:cNvSpPr>
              <a:spLocks noChangeArrowheads="1"/>
            </p:cNvSpPr>
            <p:nvPr>
              <p:custDataLst>
                <p:tags r:id="rId22"/>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40985" name="Flussdiagramm: Vordefinierter Prozess 74"/>
            <p:cNvSpPr>
              <a:spLocks noChangeArrowheads="1"/>
            </p:cNvSpPr>
            <p:nvPr>
              <p:custDataLst>
                <p:tags r:id="rId23"/>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40986" name="Flussdiagramm: Vordefinierter Prozess 77"/>
            <p:cNvSpPr>
              <a:spLocks noChangeArrowheads="1"/>
            </p:cNvSpPr>
            <p:nvPr>
              <p:custDataLst>
                <p:tags r:id="rId24"/>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40987" name="Flussdiagramm: Vordefinierter Prozess 79"/>
            <p:cNvSpPr>
              <a:spLocks noChangeArrowheads="1"/>
            </p:cNvSpPr>
            <p:nvPr>
              <p:custDataLst>
                <p:tags r:id="rId25"/>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40988" name="Flussdiagramm: Vordefinierter Prozess 81"/>
            <p:cNvSpPr>
              <a:spLocks noChangeArrowheads="1"/>
            </p:cNvSpPr>
            <p:nvPr>
              <p:custDataLst>
                <p:tags r:id="rId26"/>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40989" name="Flussdiagramm: Vordefinierter Prozess 86"/>
            <p:cNvSpPr>
              <a:spLocks noChangeArrowheads="1"/>
            </p:cNvSpPr>
            <p:nvPr>
              <p:custDataLst>
                <p:tags r:id="rId27"/>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
        <p:nvSpPr>
          <p:cNvPr id="40972" name="Foliennummernplatzhalter 29"/>
          <p:cNvSpPr>
            <a:spLocks noGrp="1"/>
          </p:cNvSpPr>
          <p:nvPr>
            <p:ph type="sldNum" sz="quarter" idx="10"/>
          </p:nvPr>
        </p:nvSpPr>
        <p:spPr>
          <a:noFill/>
        </p:spPr>
        <p:txBody>
          <a:bodyPr/>
          <a:lstStyle/>
          <a:p>
            <a:fld id="{1025DA70-7CF8-4693-BFBB-C09FD7E5D9BF}" type="slidenum">
              <a:rPr lang="de-DE"/>
              <a:pPr/>
              <a:t>38</a:t>
            </a:fld>
            <a:endParaRPr lang="de-DE"/>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41987"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41988" name="Grafik 8" descr="BEQIK_FR.png" hidden="1"/>
          <p:cNvPicPr>
            <a:picLocks/>
          </p:cNvPicPr>
          <p:nvPr>
            <p:custDataLst>
              <p:tags r:id="rId4"/>
            </p:custDataLst>
          </p:nvPr>
        </p:nvPicPr>
        <p:blipFill>
          <a:blip r:embed="rId30"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41992"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41993" name="Titel 1"/>
          <p:cNvSpPr>
            <a:spLocks noGrp="1"/>
          </p:cNvSpPr>
          <p:nvPr>
            <p:ph type="title"/>
            <p:custDataLst>
              <p:tags r:id="rId9"/>
            </p:custDataLst>
          </p:nvPr>
        </p:nvSpPr>
        <p:spPr/>
        <p:txBody>
          <a:bodyPr/>
          <a:lstStyle/>
          <a:p>
            <a:r>
              <a:rPr lang="en-US" smtClean="0">
                <a:latin typeface="Bosch Office Sans" pitchFamily="34" charset="0"/>
              </a:rPr>
              <a:t>CSW Integration Test (3/6)</a:t>
            </a:r>
          </a:p>
        </p:txBody>
      </p:sp>
      <p:sp>
        <p:nvSpPr>
          <p:cNvPr id="41994" name="Textplatzhalter 2"/>
          <p:cNvSpPr>
            <a:spLocks noGrp="1"/>
          </p:cNvSpPr>
          <p:nvPr>
            <p:ph type="body" sz="half" idx="1"/>
            <p:custDataLst>
              <p:tags r:id="rId10"/>
            </p:custDataLst>
          </p:nvPr>
        </p:nvSpPr>
        <p:spPr>
          <a:xfrm>
            <a:off x="533400" y="1066800"/>
            <a:ext cx="7766050" cy="4540250"/>
          </a:xfrm>
        </p:spPr>
        <p:txBody>
          <a:bodyPr/>
          <a:lstStyle/>
          <a:p>
            <a:r>
              <a:rPr lang="en-US" sz="1800" smtClean="0">
                <a:latin typeface="Bosch Office Sans" pitchFamily="34" charset="0"/>
              </a:rPr>
              <a:t>Test specification input</a:t>
            </a:r>
          </a:p>
          <a:p>
            <a:pPr lvl="1"/>
            <a:r>
              <a:rPr lang="en-US" sz="1400" smtClean="0">
                <a:latin typeface="Bosch Office Sans" pitchFamily="34" charset="0"/>
              </a:rPr>
              <a:t>The test specification is derived out of the SWArchitecture model and SD documents. Each test case is linked to a specific design element of the Enterprise Architect or design SD document. </a:t>
            </a:r>
          </a:p>
          <a:p>
            <a:pPr lvl="1"/>
            <a:endParaRPr lang="en-US" sz="1000" smtClean="0">
              <a:latin typeface="Bosch Office Sans" pitchFamily="34" charset="0"/>
            </a:endParaRPr>
          </a:p>
          <a:p>
            <a:r>
              <a:rPr lang="en-US" sz="1800" smtClean="0">
                <a:latin typeface="Bosch Office Sans" pitchFamily="34" charset="0"/>
              </a:rPr>
              <a:t>Test tool usage</a:t>
            </a:r>
          </a:p>
          <a:p>
            <a:pPr lvl="1"/>
            <a:r>
              <a:rPr lang="en-US" sz="1400" smtClean="0">
                <a:latin typeface="Bosch Office Sans" pitchFamily="34" charset="0"/>
              </a:rPr>
              <a:t>Static Test: Static interface checker tool</a:t>
            </a:r>
          </a:p>
          <a:p>
            <a:pPr lvl="1"/>
            <a:r>
              <a:rPr lang="en-US" sz="1400" smtClean="0">
                <a:latin typeface="Bosch Office Sans" pitchFamily="34" charset="0"/>
              </a:rPr>
              <a:t>Dynamic Test: Labcar/ HIL/ QC</a:t>
            </a:r>
          </a:p>
          <a:p>
            <a:pPr lvl="1">
              <a:buFont typeface="Wingdings" pitchFamily="2" charset="2"/>
              <a:buNone/>
            </a:pPr>
            <a:endParaRPr lang="en-US" sz="1000" smtClean="0">
              <a:latin typeface="Bosch Office Sans" pitchFamily="34" charset="0"/>
            </a:endParaRPr>
          </a:p>
          <a:p>
            <a:r>
              <a:rPr lang="en-US" sz="1800" smtClean="0">
                <a:latin typeface="Bosch Office Sans" pitchFamily="34" charset="0"/>
              </a:rPr>
              <a:t>Test traceability</a:t>
            </a:r>
          </a:p>
          <a:p>
            <a:pPr lvl="1"/>
            <a:r>
              <a:rPr lang="en-US" sz="1400" smtClean="0">
                <a:latin typeface="Bosch Office Sans" pitchFamily="34" charset="0"/>
              </a:rPr>
              <a:t>Generic traceability</a:t>
            </a:r>
          </a:p>
          <a:p>
            <a:pPr lvl="2"/>
            <a:r>
              <a:rPr lang="en-US" sz="1400" smtClean="0">
                <a:latin typeface="Bosch Office Sans" pitchFamily="34" charset="0"/>
              </a:rPr>
              <a:t>The link is based on the naming convention of the test case identifier “TC#x” defined in the test specification document. </a:t>
            </a:r>
          </a:p>
          <a:p>
            <a:pPr lvl="1"/>
            <a:r>
              <a:rPr lang="en-US" sz="1400" smtClean="0">
                <a:latin typeface="Bosch Office Sans" pitchFamily="34" charset="0"/>
              </a:rPr>
              <a:t>Static Test: </a:t>
            </a:r>
          </a:p>
          <a:p>
            <a:pPr lvl="2"/>
            <a:r>
              <a:rPr lang="en-US" sz="1400" smtClean="0">
                <a:latin typeface="Bosch Office Sans" pitchFamily="34" charset="0"/>
              </a:rPr>
              <a:t>The test cases are derived out of the “Static interface checker tool” chain.</a:t>
            </a:r>
          </a:p>
          <a:p>
            <a:pPr lvl="1"/>
            <a:r>
              <a:rPr lang="en-US" sz="1400" smtClean="0">
                <a:latin typeface="Bosch Office Sans" pitchFamily="34" charset="0"/>
              </a:rPr>
              <a:t>Dynamic Test:</a:t>
            </a:r>
          </a:p>
          <a:p>
            <a:pPr lvl="2"/>
            <a:r>
              <a:rPr lang="en-US" sz="1400" smtClean="0">
                <a:latin typeface="Bosch Office Sans" pitchFamily="34" charset="0"/>
              </a:rPr>
              <a:t>The test cases of the test specification are linked to the SWArchitecture model port documentation xmi file of each component.</a:t>
            </a:r>
          </a:p>
        </p:txBody>
      </p:sp>
      <p:grpSp>
        <p:nvGrpSpPr>
          <p:cNvPr id="41995" name="Gruppieren 82"/>
          <p:cNvGrpSpPr>
            <a:grpSpLocks noChangeAspect="1"/>
          </p:cNvGrpSpPr>
          <p:nvPr/>
        </p:nvGrpSpPr>
        <p:grpSpPr bwMode="auto">
          <a:xfrm>
            <a:off x="6480175" y="144463"/>
            <a:ext cx="1897063" cy="981075"/>
            <a:chOff x="114472" y="1213892"/>
            <a:chExt cx="8353665" cy="4320432"/>
          </a:xfrm>
        </p:grpSpPr>
        <p:sp>
          <p:nvSpPr>
            <p:cNvPr id="41997" name="Line 37"/>
            <p:cNvSpPr>
              <a:spLocks noChangeShapeType="1"/>
            </p:cNvSpPr>
            <p:nvPr>
              <p:custDataLst>
                <p:tags r:id="rId11"/>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41998" name="Line 37_"/>
            <p:cNvSpPr>
              <a:spLocks noChangeShapeType="1"/>
            </p:cNvSpPr>
            <p:nvPr>
              <p:custDataLst>
                <p:tags r:id="rId12"/>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41999" name="Flussdiagramm: Vordefinierter Prozess 53"/>
            <p:cNvSpPr>
              <a:spLocks noChangeArrowheads="1"/>
            </p:cNvSpPr>
            <p:nvPr>
              <p:custDataLst>
                <p:tags r:id="rId13"/>
              </p:custDataLst>
            </p:nvPr>
          </p:nvSpPr>
          <p:spPr bwMode="auto">
            <a:xfrm>
              <a:off x="4584556"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42000" name="Flussdiagramm: Vordefinierter Prozess 57"/>
            <p:cNvSpPr>
              <a:spLocks noChangeArrowheads="1"/>
            </p:cNvSpPr>
            <p:nvPr>
              <p:custDataLst>
                <p:tags r:id="rId14"/>
              </p:custDataLst>
            </p:nvPr>
          </p:nvSpPr>
          <p:spPr bwMode="auto">
            <a:xfrm>
              <a:off x="4872588"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42001" name="Flussdiagramm: Vordefinierter Prozess 58"/>
            <p:cNvSpPr>
              <a:spLocks noChangeArrowheads="1"/>
            </p:cNvSpPr>
            <p:nvPr>
              <p:custDataLst>
                <p:tags r:id="rId15"/>
              </p:custDataLst>
            </p:nvPr>
          </p:nvSpPr>
          <p:spPr bwMode="auto">
            <a:xfrm>
              <a:off x="516062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42002" name="Flussdiagramm: Vordefinierter Prozess 59"/>
            <p:cNvSpPr>
              <a:spLocks noChangeArrowheads="1"/>
            </p:cNvSpPr>
            <p:nvPr>
              <p:custDataLst>
                <p:tags r:id="rId16"/>
              </p:custDataLst>
            </p:nvPr>
          </p:nvSpPr>
          <p:spPr bwMode="auto">
            <a:xfrm>
              <a:off x="5448852" y="3564310"/>
              <a:ext cx="1800000" cy="432000"/>
            </a:xfrm>
            <a:prstGeom prst="flowChartPredefinedProcess">
              <a:avLst/>
            </a:prstGeom>
            <a:solidFill>
              <a:srgbClr val="EECC44"/>
            </a:solidFill>
            <a:ln w="9525">
              <a:solidFill>
                <a:srgbClr val="EECC44"/>
              </a:solidFill>
              <a:round/>
              <a:headEnd/>
              <a:tailEnd/>
            </a:ln>
          </p:spPr>
          <p:txBody>
            <a:bodyPr anchor="ctr"/>
            <a:lstStyle/>
            <a:p>
              <a:pPr algn="ctr" eaLnBrk="0" hangingPunct="0"/>
              <a:endParaRPr lang="en-US" sz="1200"/>
            </a:p>
          </p:txBody>
        </p:sp>
        <p:sp>
          <p:nvSpPr>
            <p:cNvPr id="42003" name="Flussdiagramm: Vordefinierter Prozess 65"/>
            <p:cNvSpPr>
              <a:spLocks noChangeArrowheads="1"/>
            </p:cNvSpPr>
            <p:nvPr>
              <p:custDataLst>
                <p:tags r:id="rId17"/>
              </p:custDataLst>
            </p:nvPr>
          </p:nvSpPr>
          <p:spPr bwMode="auto">
            <a:xfrm>
              <a:off x="6049188" y="2726060"/>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US" sz="1200"/>
            </a:p>
          </p:txBody>
        </p:sp>
        <p:sp>
          <p:nvSpPr>
            <p:cNvPr id="42004" name="Flussdiagramm: Vordefinierter Prozess 66"/>
            <p:cNvSpPr>
              <a:spLocks noChangeArrowheads="1"/>
            </p:cNvSpPr>
            <p:nvPr>
              <p:custDataLst>
                <p:tags r:id="rId18"/>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42005" name="Flussdiagramm: Vordefinierter Prozess 67"/>
            <p:cNvSpPr>
              <a:spLocks noChangeArrowheads="1"/>
            </p:cNvSpPr>
            <p:nvPr>
              <p:custDataLst>
                <p:tags r:id="rId19"/>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42006" name="Flussdiagramm: Vordefinierter Prozess 60"/>
            <p:cNvSpPr>
              <a:spLocks noChangeArrowheads="1"/>
            </p:cNvSpPr>
            <p:nvPr>
              <p:custDataLst>
                <p:tags r:id="rId20"/>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42007" name="Flussdiagramm: Vordefinierter Prozess 63"/>
            <p:cNvSpPr>
              <a:spLocks noChangeArrowheads="1"/>
            </p:cNvSpPr>
            <p:nvPr>
              <p:custDataLst>
                <p:tags r:id="rId21"/>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42008" name="Flussdiagramm: Vordefinierter Prozess 71"/>
            <p:cNvSpPr>
              <a:spLocks noChangeArrowheads="1"/>
            </p:cNvSpPr>
            <p:nvPr>
              <p:custDataLst>
                <p:tags r:id="rId22"/>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42009" name="Flussdiagramm: Vordefinierter Prozess 74"/>
            <p:cNvSpPr>
              <a:spLocks noChangeArrowheads="1"/>
            </p:cNvSpPr>
            <p:nvPr>
              <p:custDataLst>
                <p:tags r:id="rId23"/>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42010" name="Flussdiagramm: Vordefinierter Prozess 77"/>
            <p:cNvSpPr>
              <a:spLocks noChangeArrowheads="1"/>
            </p:cNvSpPr>
            <p:nvPr>
              <p:custDataLst>
                <p:tags r:id="rId24"/>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42011" name="Flussdiagramm: Vordefinierter Prozess 79"/>
            <p:cNvSpPr>
              <a:spLocks noChangeArrowheads="1"/>
            </p:cNvSpPr>
            <p:nvPr>
              <p:custDataLst>
                <p:tags r:id="rId25"/>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42012" name="Flussdiagramm: Vordefinierter Prozess 81"/>
            <p:cNvSpPr>
              <a:spLocks noChangeArrowheads="1"/>
            </p:cNvSpPr>
            <p:nvPr>
              <p:custDataLst>
                <p:tags r:id="rId26"/>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42013" name="Flussdiagramm: Vordefinierter Prozess 86"/>
            <p:cNvSpPr>
              <a:spLocks noChangeArrowheads="1"/>
            </p:cNvSpPr>
            <p:nvPr>
              <p:custDataLst>
                <p:tags r:id="rId27"/>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
        <p:nvSpPr>
          <p:cNvPr id="41996" name="Foliennummernplatzhalter 29"/>
          <p:cNvSpPr>
            <a:spLocks noGrp="1"/>
          </p:cNvSpPr>
          <p:nvPr>
            <p:ph type="sldNum" sz="quarter" idx="10"/>
          </p:nvPr>
        </p:nvSpPr>
        <p:spPr>
          <a:noFill/>
        </p:spPr>
        <p:txBody>
          <a:bodyPr/>
          <a:lstStyle/>
          <a:p>
            <a:fld id="{0F2FD0AA-38E7-4025-BE8B-02A6DBD9D169}" type="slidenum">
              <a:rPr lang="de-DE"/>
              <a:pPr/>
              <a:t>39</a:t>
            </a:fld>
            <a:endParaRPr lang="de-DE"/>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6147"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6148" name="Grafik 8" descr="BEQIK_FR.png" hidden="1"/>
          <p:cNvPicPr>
            <a:picLocks/>
          </p:cNvPicPr>
          <p:nvPr>
            <p:custDataLst>
              <p:tags r:id="rId4"/>
            </p:custDataLst>
          </p:nvPr>
        </p:nvPicPr>
        <p:blipFill>
          <a:blip r:embed="rId13"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6152"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6153" name="Titel 1"/>
          <p:cNvSpPr>
            <a:spLocks noGrp="1"/>
          </p:cNvSpPr>
          <p:nvPr>
            <p:ph type="title"/>
            <p:custDataLst>
              <p:tags r:id="rId9"/>
            </p:custDataLst>
          </p:nvPr>
        </p:nvSpPr>
        <p:spPr/>
        <p:txBody>
          <a:bodyPr/>
          <a:lstStyle/>
          <a:p>
            <a:r>
              <a:rPr lang="en-US" sz="2800" smtClean="0">
                <a:latin typeface="Bosch Office Sans" pitchFamily="34" charset="0"/>
              </a:rPr>
              <a:t>V-Model Overview</a:t>
            </a:r>
          </a:p>
        </p:txBody>
      </p:sp>
      <p:sp>
        <p:nvSpPr>
          <p:cNvPr id="6154" name="Textplatzhalter 2"/>
          <p:cNvSpPr>
            <a:spLocks noGrp="1"/>
          </p:cNvSpPr>
          <p:nvPr>
            <p:ph type="body" sz="half" idx="1"/>
            <p:custDataLst>
              <p:tags r:id="rId10"/>
            </p:custDataLst>
          </p:nvPr>
        </p:nvSpPr>
        <p:spPr>
          <a:xfrm>
            <a:off x="533400" y="1066800"/>
            <a:ext cx="7837488" cy="4467225"/>
          </a:xfrm>
        </p:spPr>
        <p:txBody>
          <a:bodyPr/>
          <a:lstStyle/>
          <a:p>
            <a:r>
              <a:rPr lang="en-US" sz="1800" smtClean="0">
                <a:latin typeface="Bosch Office Sans" pitchFamily="34" charset="0"/>
              </a:rPr>
              <a:t>V-Model change overview</a:t>
            </a:r>
          </a:p>
          <a:p>
            <a:pPr lvl="1"/>
            <a:r>
              <a:rPr lang="en-US" sz="1400" smtClean="0">
                <a:latin typeface="Bosch Office Sans" pitchFamily="34" charset="0"/>
              </a:rPr>
              <a:t>The SDH Compact V-Model was adapted against the ASPICE requirement needs</a:t>
            </a:r>
          </a:p>
          <a:p>
            <a:pPr lvl="1"/>
            <a:endParaRPr lang="en-US" sz="1400" smtClean="0">
              <a:latin typeface="Bosch Office Sans" pitchFamily="34" charset="0"/>
            </a:endParaRPr>
          </a:p>
          <a:p>
            <a:pPr lvl="1"/>
            <a:r>
              <a:rPr lang="en-US" sz="1400" smtClean="0">
                <a:latin typeface="Bosch Office Sans" pitchFamily="34" charset="0"/>
              </a:rPr>
              <a:t>New left-hand side documents: </a:t>
            </a:r>
          </a:p>
          <a:p>
            <a:pPr lvl="2"/>
            <a:r>
              <a:rPr lang="en-US" sz="1400" smtClean="0">
                <a:latin typeface="Bosch Office Sans" pitchFamily="34" charset="0"/>
              </a:rPr>
              <a:t>TOP Requirement Specification document</a:t>
            </a:r>
          </a:p>
          <a:p>
            <a:pPr lvl="3"/>
            <a:r>
              <a:rPr lang="en-GB" sz="1400" smtClean="0">
                <a:latin typeface="Bosch Office Sans" pitchFamily="34" charset="0"/>
              </a:rPr>
              <a:t>Small set of top level requirements; Only req. visible for stake holder;</a:t>
            </a:r>
          </a:p>
          <a:p>
            <a:pPr lvl="2"/>
            <a:r>
              <a:rPr lang="en-GB" sz="1400" smtClean="0">
                <a:latin typeface="Bosch Office Sans" pitchFamily="34" charset="0"/>
              </a:rPr>
              <a:t>System Architecture</a:t>
            </a:r>
          </a:p>
          <a:p>
            <a:pPr lvl="3"/>
            <a:r>
              <a:rPr lang="en-GB" sz="1400" smtClean="0">
                <a:latin typeface="Bosch Office Sans" pitchFamily="34" charset="0"/>
              </a:rPr>
              <a:t>Definition of interfaces between software, ECU and HU;</a:t>
            </a:r>
          </a:p>
          <a:p>
            <a:pPr lvl="2"/>
            <a:r>
              <a:rPr lang="en-GB" sz="1400" smtClean="0">
                <a:latin typeface="Bosch Office Sans" pitchFamily="34" charset="0"/>
              </a:rPr>
              <a:t>SWArchitecture model</a:t>
            </a:r>
          </a:p>
          <a:p>
            <a:pPr lvl="3"/>
            <a:r>
              <a:rPr lang="en-GB" sz="1400" smtClean="0">
                <a:latin typeface="Bosch Office Sans" pitchFamily="34" charset="0"/>
              </a:rPr>
              <a:t>Definition of interfaces between different components;</a:t>
            </a:r>
          </a:p>
          <a:p>
            <a:pPr lvl="2"/>
            <a:r>
              <a:rPr lang="en-GB" sz="1400" smtClean="0">
                <a:latin typeface="Bosch Office Sans" pitchFamily="34" charset="0"/>
              </a:rPr>
              <a:t>Software Design (SD) on component level</a:t>
            </a:r>
          </a:p>
          <a:p>
            <a:pPr lvl="3"/>
            <a:r>
              <a:rPr lang="en-GB" sz="1400" smtClean="0">
                <a:latin typeface="Bosch Office Sans" pitchFamily="34" charset="0"/>
              </a:rPr>
              <a:t>Definition of component design including interfaces and signal flow;</a:t>
            </a:r>
          </a:p>
          <a:p>
            <a:pPr lvl="3"/>
            <a:endParaRPr lang="en-GB" sz="1400" smtClean="0">
              <a:latin typeface="Bosch Office Sans" pitchFamily="34" charset="0"/>
            </a:endParaRPr>
          </a:p>
          <a:p>
            <a:pPr lvl="1"/>
            <a:r>
              <a:rPr lang="en-US" sz="1400" smtClean="0">
                <a:latin typeface="Bosch Office Sans" pitchFamily="34" charset="0"/>
              </a:rPr>
              <a:t>New right-hand side documents :</a:t>
            </a:r>
          </a:p>
          <a:p>
            <a:pPr lvl="2"/>
            <a:r>
              <a:rPr lang="en-US" sz="1400" smtClean="0">
                <a:latin typeface="Bosch Office Sans" pitchFamily="34" charset="0"/>
              </a:rPr>
              <a:t>Component Test</a:t>
            </a:r>
          </a:p>
          <a:p>
            <a:pPr lvl="3"/>
            <a:r>
              <a:rPr lang="en-US" sz="1400" smtClean="0">
                <a:latin typeface="Bosch Office Sans" pitchFamily="34" charset="0"/>
              </a:rPr>
              <a:t>Test of software requirements on component level;</a:t>
            </a:r>
          </a:p>
          <a:p>
            <a:pPr lvl="2"/>
            <a:r>
              <a:rPr lang="en-US" sz="1400" smtClean="0">
                <a:latin typeface="Bosch Office Sans" pitchFamily="34" charset="0"/>
              </a:rPr>
              <a:t>SW Test</a:t>
            </a:r>
          </a:p>
          <a:p>
            <a:pPr lvl="3"/>
            <a:r>
              <a:rPr lang="en-US" sz="1400" smtClean="0">
                <a:latin typeface="Bosch Office Sans" pitchFamily="34" charset="0"/>
              </a:rPr>
              <a:t>Test of RS requirements instead of using the system test level (Old system tests);</a:t>
            </a:r>
          </a:p>
          <a:p>
            <a:pPr lvl="1"/>
            <a:endParaRPr lang="en-GB" smtClean="0">
              <a:latin typeface="Bosch Office Sans" pitchFamily="34" charset="0"/>
            </a:endParaRPr>
          </a:p>
          <a:p>
            <a:pPr lvl="3"/>
            <a:endParaRPr lang="en-US" sz="1200" smtClean="0">
              <a:latin typeface="Bosch Office Sans" pitchFamily="34" charset="0"/>
            </a:endParaRPr>
          </a:p>
        </p:txBody>
      </p:sp>
      <p:sp>
        <p:nvSpPr>
          <p:cNvPr id="6155" name="Foliennummernplatzhalter 11"/>
          <p:cNvSpPr>
            <a:spLocks noGrp="1"/>
          </p:cNvSpPr>
          <p:nvPr>
            <p:ph type="sldNum" sz="quarter" idx="10"/>
          </p:nvPr>
        </p:nvSpPr>
        <p:spPr>
          <a:noFill/>
        </p:spPr>
        <p:txBody>
          <a:bodyPr/>
          <a:lstStyle/>
          <a:p>
            <a:fld id="{DF08C072-7B2A-415B-BA65-E7383109E913}" type="slidenum">
              <a:rPr lang="de-DE"/>
              <a:pPr/>
              <a:t>4</a:t>
            </a:fld>
            <a:endParaRPr lang="de-DE"/>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43011"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43012" name="Grafik 8" descr="BEQIK_FR.png" hidden="1"/>
          <p:cNvPicPr>
            <a:picLocks/>
          </p:cNvPicPr>
          <p:nvPr>
            <p:custDataLst>
              <p:tags r:id="rId4"/>
            </p:custDataLst>
          </p:nvPr>
        </p:nvPicPr>
        <p:blipFill>
          <a:blip r:embed="rId42"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43016"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43017" name="Titel 1"/>
          <p:cNvSpPr>
            <a:spLocks noGrp="1"/>
          </p:cNvSpPr>
          <p:nvPr>
            <p:ph type="title"/>
            <p:custDataLst>
              <p:tags r:id="rId9"/>
            </p:custDataLst>
          </p:nvPr>
        </p:nvSpPr>
        <p:spPr/>
        <p:txBody>
          <a:bodyPr/>
          <a:lstStyle/>
          <a:p>
            <a:r>
              <a:rPr lang="en-US" smtClean="0">
                <a:latin typeface="Bosch Office Sans" pitchFamily="34" charset="0"/>
              </a:rPr>
              <a:t>CSW Integration Test (4/6)</a:t>
            </a:r>
          </a:p>
        </p:txBody>
      </p:sp>
      <p:sp>
        <p:nvSpPr>
          <p:cNvPr id="43018" name="Textplatzhalter 2"/>
          <p:cNvSpPr>
            <a:spLocks noGrp="1"/>
          </p:cNvSpPr>
          <p:nvPr>
            <p:ph type="body" sz="half" idx="1"/>
            <p:custDataLst>
              <p:tags r:id="rId10"/>
            </p:custDataLst>
          </p:nvPr>
        </p:nvSpPr>
        <p:spPr>
          <a:xfrm>
            <a:off x="234950" y="1069975"/>
            <a:ext cx="8064500" cy="360363"/>
          </a:xfrm>
        </p:spPr>
        <p:txBody>
          <a:bodyPr/>
          <a:lstStyle/>
          <a:p>
            <a:r>
              <a:rPr lang="en-US" sz="1800" smtClean="0">
                <a:latin typeface="Bosch Office Sans" pitchFamily="34" charset="0"/>
              </a:rPr>
              <a:t>Process flow for dynamic integration tests</a:t>
            </a:r>
            <a:endParaRPr lang="en-US" sz="200" smtClean="0">
              <a:latin typeface="Bosch Office Sans" pitchFamily="34" charset="0"/>
            </a:endParaRPr>
          </a:p>
          <a:p>
            <a:endParaRPr lang="en-US" sz="400" smtClean="0">
              <a:latin typeface="Bosch Office Sans" pitchFamily="34" charset="0"/>
            </a:endParaRPr>
          </a:p>
          <a:p>
            <a:pPr lvl="2"/>
            <a:endParaRPr lang="en-US" sz="1400" smtClean="0">
              <a:latin typeface="Bosch Office Sans" pitchFamily="34" charset="0"/>
            </a:endParaRPr>
          </a:p>
        </p:txBody>
      </p:sp>
      <p:graphicFrame>
        <p:nvGraphicFramePr>
          <p:cNvPr id="30" name="Diagramm 29"/>
          <p:cNvGraphicFramePr/>
          <p:nvPr>
            <p:custDataLst>
              <p:tags r:id="rId11"/>
            </p:custDataLst>
          </p:nvPr>
        </p:nvGraphicFramePr>
        <p:xfrm>
          <a:off x="378768" y="1501924"/>
          <a:ext cx="2160240" cy="3960440"/>
        </p:xfrm>
        <a:graphic>
          <a:graphicData uri="http://schemas.openxmlformats.org/drawingml/2006/diagram">
            <dgm:relIds xmlns:dgm="http://schemas.openxmlformats.org/drawingml/2006/diagram" xmlns:r="http://schemas.openxmlformats.org/officeDocument/2006/relationships" r:dm="rId43" r:lo="rId44" r:qs="rId45" r:cs="rId46"/>
          </a:graphicData>
        </a:graphic>
      </p:graphicFrame>
      <p:sp>
        <p:nvSpPr>
          <p:cNvPr id="31" name="Abgerundetes Rechteck 30"/>
          <p:cNvSpPr/>
          <p:nvPr>
            <p:custDataLst>
              <p:tags r:id="rId12"/>
            </p:custDataLst>
          </p:nvPr>
        </p:nvSpPr>
        <p:spPr bwMode="auto">
          <a:xfrm>
            <a:off x="450850" y="4814888"/>
            <a:ext cx="2016125" cy="719137"/>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43021" name="Textfeld 31"/>
          <p:cNvSpPr txBox="1">
            <a:spLocks noChangeArrowheads="1"/>
          </p:cNvSpPr>
          <p:nvPr>
            <p:custDataLst>
              <p:tags r:id="rId13"/>
            </p:custDataLst>
          </p:nvPr>
        </p:nvSpPr>
        <p:spPr bwMode="auto">
          <a:xfrm rot="-5400000">
            <a:off x="-187324" y="4949825"/>
            <a:ext cx="1008062" cy="306387"/>
          </a:xfrm>
          <a:prstGeom prst="rect">
            <a:avLst/>
          </a:prstGeom>
          <a:noFill/>
          <a:ln w="9525">
            <a:noFill/>
            <a:miter lim="800000"/>
            <a:headEnd/>
            <a:tailEnd/>
          </a:ln>
        </p:spPr>
        <p:txBody>
          <a:bodyPr>
            <a:spAutoFit/>
          </a:bodyPr>
          <a:lstStyle/>
          <a:p>
            <a:r>
              <a:rPr lang="en-US" sz="1400" b="1"/>
              <a:t>CSW-PV</a:t>
            </a:r>
          </a:p>
        </p:txBody>
      </p:sp>
      <p:sp>
        <p:nvSpPr>
          <p:cNvPr id="33" name="Abgerundetes Rechteck 32"/>
          <p:cNvSpPr/>
          <p:nvPr>
            <p:custDataLst>
              <p:tags r:id="rId14"/>
            </p:custDataLst>
          </p:nvPr>
        </p:nvSpPr>
        <p:spPr bwMode="auto">
          <a:xfrm>
            <a:off x="450850" y="2293938"/>
            <a:ext cx="2016125" cy="2376487"/>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43023" name="Textfeld 33"/>
          <p:cNvSpPr txBox="1">
            <a:spLocks noChangeArrowheads="1"/>
          </p:cNvSpPr>
          <p:nvPr>
            <p:custDataLst>
              <p:tags r:id="rId15"/>
            </p:custDataLst>
          </p:nvPr>
        </p:nvSpPr>
        <p:spPr bwMode="auto">
          <a:xfrm rot="-5400000">
            <a:off x="-475456" y="3220244"/>
            <a:ext cx="1584325" cy="306387"/>
          </a:xfrm>
          <a:prstGeom prst="rect">
            <a:avLst/>
          </a:prstGeom>
          <a:noFill/>
          <a:ln w="9525">
            <a:noFill/>
            <a:miter lim="800000"/>
            <a:headEnd/>
            <a:tailEnd/>
          </a:ln>
        </p:spPr>
        <p:txBody>
          <a:bodyPr>
            <a:spAutoFit/>
          </a:bodyPr>
          <a:lstStyle/>
          <a:p>
            <a:r>
              <a:rPr lang="en-US" sz="1400" b="1"/>
              <a:t>FR or CSW-PV</a:t>
            </a:r>
          </a:p>
        </p:txBody>
      </p:sp>
      <p:sp>
        <p:nvSpPr>
          <p:cNvPr id="35" name="Abgerundetes Rechteck 34"/>
          <p:cNvSpPr/>
          <p:nvPr>
            <p:custDataLst>
              <p:tags r:id="rId16"/>
            </p:custDataLst>
          </p:nvPr>
        </p:nvSpPr>
        <p:spPr bwMode="auto">
          <a:xfrm>
            <a:off x="450850" y="1430338"/>
            <a:ext cx="2016125" cy="719137"/>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43025" name="Textfeld 35"/>
          <p:cNvSpPr txBox="1">
            <a:spLocks noChangeArrowheads="1"/>
          </p:cNvSpPr>
          <p:nvPr>
            <p:custDataLst>
              <p:tags r:id="rId17"/>
            </p:custDataLst>
          </p:nvPr>
        </p:nvSpPr>
        <p:spPr bwMode="auto">
          <a:xfrm rot="-5400000">
            <a:off x="65088" y="1528763"/>
            <a:ext cx="503237" cy="306387"/>
          </a:xfrm>
          <a:prstGeom prst="rect">
            <a:avLst/>
          </a:prstGeom>
          <a:noFill/>
          <a:ln w="9525">
            <a:noFill/>
            <a:miter lim="800000"/>
            <a:headEnd/>
            <a:tailEnd/>
          </a:ln>
        </p:spPr>
        <p:txBody>
          <a:bodyPr>
            <a:spAutoFit/>
          </a:bodyPr>
          <a:lstStyle/>
          <a:p>
            <a:r>
              <a:rPr lang="en-US" sz="1400" b="1"/>
              <a:t>FR</a:t>
            </a:r>
          </a:p>
        </p:txBody>
      </p:sp>
      <p:sp>
        <p:nvSpPr>
          <p:cNvPr id="43026" name="Textfeld 56"/>
          <p:cNvSpPr txBox="1">
            <a:spLocks noChangeArrowheads="1"/>
          </p:cNvSpPr>
          <p:nvPr>
            <p:custDataLst>
              <p:tags r:id="rId18"/>
            </p:custDataLst>
          </p:nvPr>
        </p:nvSpPr>
        <p:spPr bwMode="auto">
          <a:xfrm>
            <a:off x="2682875" y="1512888"/>
            <a:ext cx="5256213" cy="523875"/>
          </a:xfrm>
          <a:prstGeom prst="rect">
            <a:avLst/>
          </a:prstGeom>
          <a:noFill/>
          <a:ln w="9525">
            <a:noFill/>
            <a:miter lim="800000"/>
            <a:headEnd/>
            <a:tailEnd/>
          </a:ln>
        </p:spPr>
        <p:txBody>
          <a:bodyPr>
            <a:spAutoFit/>
          </a:bodyPr>
          <a:lstStyle/>
          <a:p>
            <a:r>
              <a:rPr lang="en-US" sz="1400"/>
              <a:t>1. Develop of SD documents including all component interfaces and verification criteria for the dynamic integration test</a:t>
            </a:r>
          </a:p>
        </p:txBody>
      </p:sp>
      <p:sp>
        <p:nvSpPr>
          <p:cNvPr id="43027" name="Textfeld 57"/>
          <p:cNvSpPr txBox="1">
            <a:spLocks noChangeArrowheads="1"/>
          </p:cNvSpPr>
          <p:nvPr>
            <p:custDataLst>
              <p:tags r:id="rId19"/>
            </p:custDataLst>
          </p:nvPr>
        </p:nvSpPr>
        <p:spPr bwMode="auto">
          <a:xfrm>
            <a:off x="2682875" y="2222500"/>
            <a:ext cx="5113338" cy="738188"/>
          </a:xfrm>
          <a:prstGeom prst="rect">
            <a:avLst/>
          </a:prstGeom>
          <a:noFill/>
          <a:ln w="9525">
            <a:noFill/>
            <a:miter lim="800000"/>
            <a:headEnd/>
            <a:tailEnd/>
          </a:ln>
        </p:spPr>
        <p:txBody>
          <a:bodyPr>
            <a:spAutoFit/>
          </a:bodyPr>
          <a:lstStyle/>
          <a:p>
            <a:r>
              <a:rPr lang="en-US" sz="1400"/>
              <a:t>2. Analyze number of xSW component ports out of the SWArchitecture model which need to be CSW integration tests for this component.</a:t>
            </a:r>
          </a:p>
        </p:txBody>
      </p:sp>
      <p:sp>
        <p:nvSpPr>
          <p:cNvPr id="43028" name="Textfeld 59"/>
          <p:cNvSpPr txBox="1">
            <a:spLocks noChangeArrowheads="1"/>
          </p:cNvSpPr>
          <p:nvPr>
            <p:custDataLst>
              <p:tags r:id="rId20"/>
            </p:custDataLst>
          </p:nvPr>
        </p:nvSpPr>
        <p:spPr bwMode="auto">
          <a:xfrm>
            <a:off x="2682875" y="3086100"/>
            <a:ext cx="5329238" cy="738188"/>
          </a:xfrm>
          <a:prstGeom prst="rect">
            <a:avLst/>
          </a:prstGeom>
          <a:noFill/>
          <a:ln w="9525">
            <a:noFill/>
            <a:miter lim="800000"/>
            <a:headEnd/>
            <a:tailEnd/>
          </a:ln>
        </p:spPr>
        <p:txBody>
          <a:bodyPr>
            <a:spAutoFit/>
          </a:bodyPr>
          <a:lstStyle/>
          <a:p>
            <a:r>
              <a:rPr lang="en-US" sz="1400"/>
              <a:t>3. Develop minimum one specific test case for each output port out of the content of the SD include the test input needs. Reuse test spec content out of the xSW integration.</a:t>
            </a:r>
          </a:p>
        </p:txBody>
      </p:sp>
      <p:sp>
        <p:nvSpPr>
          <p:cNvPr id="43029" name="Textfeld 63"/>
          <p:cNvSpPr txBox="1">
            <a:spLocks noChangeArrowheads="1"/>
          </p:cNvSpPr>
          <p:nvPr>
            <p:custDataLst>
              <p:tags r:id="rId21"/>
            </p:custDataLst>
          </p:nvPr>
        </p:nvSpPr>
        <p:spPr bwMode="auto">
          <a:xfrm>
            <a:off x="2682875" y="4094163"/>
            <a:ext cx="5329238" cy="523875"/>
          </a:xfrm>
          <a:prstGeom prst="rect">
            <a:avLst/>
          </a:prstGeom>
          <a:noFill/>
          <a:ln w="9525">
            <a:noFill/>
            <a:miter lim="800000"/>
            <a:headEnd/>
            <a:tailEnd/>
          </a:ln>
        </p:spPr>
        <p:txBody>
          <a:bodyPr>
            <a:spAutoFit/>
          </a:bodyPr>
          <a:lstStyle/>
          <a:p>
            <a:r>
              <a:rPr lang="en-US" sz="1400"/>
              <a:t>4. Link the developed test cases to VTC Lab maneuver which satisfy the needs of the test input content.  </a:t>
            </a:r>
          </a:p>
        </p:txBody>
      </p:sp>
      <p:sp>
        <p:nvSpPr>
          <p:cNvPr id="43030" name="Textfeld 64"/>
          <p:cNvSpPr txBox="1">
            <a:spLocks noChangeArrowheads="1"/>
          </p:cNvSpPr>
          <p:nvPr>
            <p:custDataLst>
              <p:tags r:id="rId22"/>
            </p:custDataLst>
          </p:nvPr>
        </p:nvSpPr>
        <p:spPr bwMode="auto">
          <a:xfrm>
            <a:off x="2682875" y="4814888"/>
            <a:ext cx="5545138" cy="738187"/>
          </a:xfrm>
          <a:prstGeom prst="rect">
            <a:avLst/>
          </a:prstGeom>
          <a:noFill/>
          <a:ln w="9525">
            <a:noFill/>
            <a:miter lim="800000"/>
            <a:headEnd/>
            <a:tailEnd/>
          </a:ln>
        </p:spPr>
        <p:txBody>
          <a:bodyPr>
            <a:spAutoFit/>
          </a:bodyPr>
          <a:lstStyle/>
          <a:p>
            <a:r>
              <a:rPr lang="en-US" sz="1400"/>
              <a:t>5. Execute and evaluate the test results. This tests layer is finished if minimum 95% of all test cases are passed and deviation are addressed.</a:t>
            </a:r>
          </a:p>
        </p:txBody>
      </p:sp>
      <p:grpSp>
        <p:nvGrpSpPr>
          <p:cNvPr id="43031" name="Gruppieren 82"/>
          <p:cNvGrpSpPr>
            <a:grpSpLocks noChangeAspect="1"/>
          </p:cNvGrpSpPr>
          <p:nvPr/>
        </p:nvGrpSpPr>
        <p:grpSpPr bwMode="auto">
          <a:xfrm>
            <a:off x="6480175" y="144463"/>
            <a:ext cx="1897063" cy="981075"/>
            <a:chOff x="114472" y="1213892"/>
            <a:chExt cx="8353665" cy="4320432"/>
          </a:xfrm>
        </p:grpSpPr>
        <p:sp>
          <p:nvSpPr>
            <p:cNvPr id="43033" name="Line 37"/>
            <p:cNvSpPr>
              <a:spLocks noChangeShapeType="1"/>
            </p:cNvSpPr>
            <p:nvPr>
              <p:custDataLst>
                <p:tags r:id="rId23"/>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43034" name="Line 37_"/>
            <p:cNvSpPr>
              <a:spLocks noChangeShapeType="1"/>
            </p:cNvSpPr>
            <p:nvPr>
              <p:custDataLst>
                <p:tags r:id="rId24"/>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43035" name="Flussdiagramm: Vordefinierter Prozess 53"/>
            <p:cNvSpPr>
              <a:spLocks noChangeArrowheads="1"/>
            </p:cNvSpPr>
            <p:nvPr>
              <p:custDataLst>
                <p:tags r:id="rId25"/>
              </p:custDataLst>
            </p:nvPr>
          </p:nvSpPr>
          <p:spPr bwMode="auto">
            <a:xfrm>
              <a:off x="4584556"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43036" name="Flussdiagramm: Vordefinierter Prozess 57"/>
            <p:cNvSpPr>
              <a:spLocks noChangeArrowheads="1"/>
            </p:cNvSpPr>
            <p:nvPr>
              <p:custDataLst>
                <p:tags r:id="rId26"/>
              </p:custDataLst>
            </p:nvPr>
          </p:nvSpPr>
          <p:spPr bwMode="auto">
            <a:xfrm>
              <a:off x="4872588"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43037" name="Flussdiagramm: Vordefinierter Prozess 58"/>
            <p:cNvSpPr>
              <a:spLocks noChangeArrowheads="1"/>
            </p:cNvSpPr>
            <p:nvPr>
              <p:custDataLst>
                <p:tags r:id="rId27"/>
              </p:custDataLst>
            </p:nvPr>
          </p:nvSpPr>
          <p:spPr bwMode="auto">
            <a:xfrm>
              <a:off x="516062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43038" name="Flussdiagramm: Vordefinierter Prozess 59"/>
            <p:cNvSpPr>
              <a:spLocks noChangeArrowheads="1"/>
            </p:cNvSpPr>
            <p:nvPr>
              <p:custDataLst>
                <p:tags r:id="rId28"/>
              </p:custDataLst>
            </p:nvPr>
          </p:nvSpPr>
          <p:spPr bwMode="auto">
            <a:xfrm>
              <a:off x="5448852" y="3564310"/>
              <a:ext cx="1800000" cy="432000"/>
            </a:xfrm>
            <a:prstGeom prst="flowChartPredefinedProcess">
              <a:avLst/>
            </a:prstGeom>
            <a:solidFill>
              <a:srgbClr val="EECC44"/>
            </a:solidFill>
            <a:ln w="9525">
              <a:solidFill>
                <a:srgbClr val="EECC44"/>
              </a:solidFill>
              <a:round/>
              <a:headEnd/>
              <a:tailEnd/>
            </a:ln>
          </p:spPr>
          <p:txBody>
            <a:bodyPr anchor="ctr"/>
            <a:lstStyle/>
            <a:p>
              <a:pPr algn="ctr" eaLnBrk="0" hangingPunct="0"/>
              <a:endParaRPr lang="en-US" sz="1200"/>
            </a:p>
          </p:txBody>
        </p:sp>
        <p:sp>
          <p:nvSpPr>
            <p:cNvPr id="43039" name="Flussdiagramm: Vordefinierter Prozess 65"/>
            <p:cNvSpPr>
              <a:spLocks noChangeArrowheads="1"/>
            </p:cNvSpPr>
            <p:nvPr>
              <p:custDataLst>
                <p:tags r:id="rId29"/>
              </p:custDataLst>
            </p:nvPr>
          </p:nvSpPr>
          <p:spPr bwMode="auto">
            <a:xfrm>
              <a:off x="6049188" y="2726060"/>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US" sz="1200"/>
            </a:p>
          </p:txBody>
        </p:sp>
        <p:sp>
          <p:nvSpPr>
            <p:cNvPr id="43040" name="Flussdiagramm: Vordefinierter Prozess 66"/>
            <p:cNvSpPr>
              <a:spLocks noChangeArrowheads="1"/>
            </p:cNvSpPr>
            <p:nvPr>
              <p:custDataLst>
                <p:tags r:id="rId30"/>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43041" name="Flussdiagramm: Vordefinierter Prozess 67"/>
            <p:cNvSpPr>
              <a:spLocks noChangeArrowheads="1"/>
            </p:cNvSpPr>
            <p:nvPr>
              <p:custDataLst>
                <p:tags r:id="rId31"/>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43042" name="Flussdiagramm: Vordefinierter Prozess 60"/>
            <p:cNvSpPr>
              <a:spLocks noChangeArrowheads="1"/>
            </p:cNvSpPr>
            <p:nvPr>
              <p:custDataLst>
                <p:tags r:id="rId32"/>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43043" name="Flussdiagramm: Vordefinierter Prozess 63"/>
            <p:cNvSpPr>
              <a:spLocks noChangeArrowheads="1"/>
            </p:cNvSpPr>
            <p:nvPr>
              <p:custDataLst>
                <p:tags r:id="rId33"/>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43044" name="Flussdiagramm: Vordefinierter Prozess 71"/>
            <p:cNvSpPr>
              <a:spLocks noChangeArrowheads="1"/>
            </p:cNvSpPr>
            <p:nvPr>
              <p:custDataLst>
                <p:tags r:id="rId34"/>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43045" name="Flussdiagramm: Vordefinierter Prozess 74"/>
            <p:cNvSpPr>
              <a:spLocks noChangeArrowheads="1"/>
            </p:cNvSpPr>
            <p:nvPr>
              <p:custDataLst>
                <p:tags r:id="rId35"/>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43046" name="Flussdiagramm: Vordefinierter Prozess 77"/>
            <p:cNvSpPr>
              <a:spLocks noChangeArrowheads="1"/>
            </p:cNvSpPr>
            <p:nvPr>
              <p:custDataLst>
                <p:tags r:id="rId36"/>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43047" name="Flussdiagramm: Vordefinierter Prozess 79"/>
            <p:cNvSpPr>
              <a:spLocks noChangeArrowheads="1"/>
            </p:cNvSpPr>
            <p:nvPr>
              <p:custDataLst>
                <p:tags r:id="rId37"/>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43048" name="Flussdiagramm: Vordefinierter Prozess 81"/>
            <p:cNvSpPr>
              <a:spLocks noChangeArrowheads="1"/>
            </p:cNvSpPr>
            <p:nvPr>
              <p:custDataLst>
                <p:tags r:id="rId38"/>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43049" name="Flussdiagramm: Vordefinierter Prozess 86"/>
            <p:cNvSpPr>
              <a:spLocks noChangeArrowheads="1"/>
            </p:cNvSpPr>
            <p:nvPr>
              <p:custDataLst>
                <p:tags r:id="rId39"/>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
        <p:nvSpPr>
          <p:cNvPr id="43032" name="Foliennummernplatzhalter 41"/>
          <p:cNvSpPr>
            <a:spLocks noGrp="1"/>
          </p:cNvSpPr>
          <p:nvPr>
            <p:ph type="sldNum" sz="quarter" idx="10"/>
          </p:nvPr>
        </p:nvSpPr>
        <p:spPr>
          <a:noFill/>
        </p:spPr>
        <p:txBody>
          <a:bodyPr/>
          <a:lstStyle/>
          <a:p>
            <a:fld id="{C3BD685F-7EE7-4879-9368-50D9DFF9466E}" type="slidenum">
              <a:rPr lang="de-DE"/>
              <a:pPr/>
              <a:t>40</a:t>
            </a:fld>
            <a:endParaRPr lang="de-DE"/>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hteck 41"/>
          <p:cNvSpPr/>
          <p:nvPr>
            <p:custDataLst>
              <p:tags r:id="rId2"/>
            </p:custDataLst>
          </p:nvPr>
        </p:nvSpPr>
        <p:spPr>
          <a:xfrm>
            <a:off x="1819275" y="2654300"/>
            <a:ext cx="3960813" cy="1008063"/>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22" name="Rechteck 121"/>
          <p:cNvSpPr/>
          <p:nvPr>
            <p:custDataLst>
              <p:tags r:id="rId3"/>
            </p:custDataLst>
          </p:nvPr>
        </p:nvSpPr>
        <p:spPr>
          <a:xfrm>
            <a:off x="1819275" y="3662363"/>
            <a:ext cx="3960813" cy="1368425"/>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03" name="Rechteck 102"/>
          <p:cNvSpPr/>
          <p:nvPr>
            <p:custDataLst>
              <p:tags r:id="rId4"/>
            </p:custDataLst>
          </p:nvPr>
        </p:nvSpPr>
        <p:spPr>
          <a:xfrm>
            <a:off x="595313" y="2293938"/>
            <a:ext cx="6408737" cy="3168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1" name="Rechteck 10"/>
          <p:cNvSpPr/>
          <p:nvPr>
            <p:custDataLst>
              <p:tags r:id="rId5"/>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44038" name="Textfeld 9"/>
          <p:cNvSpPr txBox="1">
            <a:spLocks noChangeArrowheads="1"/>
          </p:cNvSpPr>
          <p:nvPr>
            <p:custDataLst>
              <p:tags r:id="rId6"/>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44039" name="Grafik 8" descr="BEQIK_FR.png" hidden="1"/>
          <p:cNvPicPr>
            <a:picLocks/>
          </p:cNvPicPr>
          <p:nvPr>
            <p:custDataLst>
              <p:tags r:id="rId7"/>
            </p:custDataLst>
          </p:nvPr>
        </p:nvPicPr>
        <p:blipFill>
          <a:blip r:embed="rId90"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8"/>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9"/>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10"/>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44043" name="Textfeld 4" hidden="1"/>
          <p:cNvSpPr txBox="1">
            <a:spLocks noChangeArrowheads="1"/>
          </p:cNvSpPr>
          <p:nvPr>
            <p:custDataLst>
              <p:tags r:id="rId11"/>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44044" name="Titel 1"/>
          <p:cNvSpPr>
            <a:spLocks noGrp="1"/>
          </p:cNvSpPr>
          <p:nvPr>
            <p:ph type="title"/>
            <p:custDataLst>
              <p:tags r:id="rId12"/>
            </p:custDataLst>
          </p:nvPr>
        </p:nvSpPr>
        <p:spPr/>
        <p:txBody>
          <a:bodyPr/>
          <a:lstStyle/>
          <a:p>
            <a:r>
              <a:rPr lang="en-US" smtClean="0">
                <a:latin typeface="Bosch Office Sans" pitchFamily="34" charset="0"/>
              </a:rPr>
              <a:t>CSW Integration Test (5/6)</a:t>
            </a:r>
          </a:p>
        </p:txBody>
      </p:sp>
      <p:sp>
        <p:nvSpPr>
          <p:cNvPr id="44045" name="Textplatzhalter 2"/>
          <p:cNvSpPr>
            <a:spLocks noGrp="1"/>
          </p:cNvSpPr>
          <p:nvPr>
            <p:ph type="body" sz="half" idx="1"/>
            <p:custDataLst>
              <p:tags r:id="rId13"/>
            </p:custDataLst>
          </p:nvPr>
        </p:nvSpPr>
        <p:spPr>
          <a:xfrm>
            <a:off x="234950" y="1069975"/>
            <a:ext cx="8064500" cy="1223963"/>
          </a:xfrm>
        </p:spPr>
        <p:txBody>
          <a:bodyPr/>
          <a:lstStyle/>
          <a:p>
            <a:r>
              <a:rPr lang="en-US" sz="1800" smtClean="0">
                <a:latin typeface="Bosch Office Sans" pitchFamily="34" charset="0"/>
              </a:rPr>
              <a:t>Test stimulation content</a:t>
            </a:r>
          </a:p>
          <a:p>
            <a:pPr lvl="1"/>
            <a:r>
              <a:rPr lang="en-US" sz="1400" smtClean="0">
                <a:latin typeface="Bosch Office Sans" pitchFamily="34" charset="0"/>
              </a:rPr>
              <a:t>Maneuver stimulation and evaluation on the inputs and outputs of the CSW component</a:t>
            </a:r>
          </a:p>
          <a:p>
            <a:pPr lvl="1"/>
            <a:r>
              <a:rPr lang="en-US" sz="1400" smtClean="0">
                <a:latin typeface="Bosch Office Sans" pitchFamily="34" charset="0"/>
              </a:rPr>
              <a:t>Component is evaluated based on the output reaction and the required input behavior</a:t>
            </a:r>
            <a:endParaRPr lang="en-US" sz="400" smtClean="0">
              <a:latin typeface="Bosch Office Sans" pitchFamily="34" charset="0"/>
            </a:endParaRPr>
          </a:p>
          <a:p>
            <a:pPr lvl="1"/>
            <a:r>
              <a:rPr lang="en-US" sz="1400" smtClean="0">
                <a:latin typeface="Bosch Office Sans" pitchFamily="34" charset="0"/>
              </a:rPr>
              <a:t>Component internal measurement is not necessary for the integration test result</a:t>
            </a:r>
          </a:p>
          <a:p>
            <a:pPr lvl="1"/>
            <a:endParaRPr lang="en-US" sz="1400" smtClean="0">
              <a:latin typeface="Bosch Office Sans" pitchFamily="34" charset="0"/>
            </a:endParaRPr>
          </a:p>
        </p:txBody>
      </p:sp>
      <p:sp>
        <p:nvSpPr>
          <p:cNvPr id="43" name="Abgerundetes Rechteck 42"/>
          <p:cNvSpPr/>
          <p:nvPr>
            <p:custDataLst>
              <p:tags r:id="rId14"/>
            </p:custDataLst>
          </p:nvPr>
        </p:nvSpPr>
        <p:spPr>
          <a:xfrm>
            <a:off x="4699000" y="2870200"/>
            <a:ext cx="720725" cy="576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HAL</a:t>
            </a:r>
          </a:p>
        </p:txBody>
      </p:sp>
      <p:sp>
        <p:nvSpPr>
          <p:cNvPr id="44" name="Abgerundetes Rechteck 43"/>
          <p:cNvSpPr/>
          <p:nvPr>
            <p:custDataLst>
              <p:tags r:id="rId15"/>
            </p:custDataLst>
          </p:nvPr>
        </p:nvSpPr>
        <p:spPr>
          <a:xfrm>
            <a:off x="3403600" y="2870200"/>
            <a:ext cx="792163" cy="576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VDC</a:t>
            </a:r>
          </a:p>
        </p:txBody>
      </p:sp>
      <p:cxnSp>
        <p:nvCxnSpPr>
          <p:cNvPr id="87" name="Gerade Verbindung mit Pfeil 86"/>
          <p:cNvCxnSpPr>
            <a:stCxn id="47" idx="3"/>
            <a:endCxn id="44" idx="1"/>
          </p:cNvCxnSpPr>
          <p:nvPr>
            <p:custDataLst>
              <p:tags r:id="rId16"/>
            </p:custDataLst>
          </p:nvPr>
        </p:nvCxnSpPr>
        <p:spPr>
          <a:xfrm>
            <a:off x="3043238" y="3157538"/>
            <a:ext cx="36036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Gerade Verbindung mit Pfeil 88"/>
          <p:cNvCxnSpPr>
            <a:stCxn id="44" idx="3"/>
          </p:cNvCxnSpPr>
          <p:nvPr>
            <p:custDataLst>
              <p:tags r:id="rId17"/>
            </p:custDataLst>
          </p:nvPr>
        </p:nvCxnSpPr>
        <p:spPr>
          <a:xfrm>
            <a:off x="4195763" y="3157538"/>
            <a:ext cx="50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050" name="Textfeld 103"/>
          <p:cNvSpPr txBox="1">
            <a:spLocks noChangeArrowheads="1"/>
          </p:cNvSpPr>
          <p:nvPr>
            <p:custDataLst>
              <p:tags r:id="rId18"/>
            </p:custDataLst>
          </p:nvPr>
        </p:nvSpPr>
        <p:spPr bwMode="auto">
          <a:xfrm>
            <a:off x="1746250" y="2581275"/>
            <a:ext cx="720725" cy="369888"/>
          </a:xfrm>
          <a:prstGeom prst="rect">
            <a:avLst/>
          </a:prstGeom>
          <a:noFill/>
          <a:ln w="9525">
            <a:noFill/>
            <a:miter lim="800000"/>
            <a:headEnd/>
            <a:tailEnd/>
          </a:ln>
        </p:spPr>
        <p:txBody>
          <a:bodyPr>
            <a:spAutoFit/>
          </a:bodyPr>
          <a:lstStyle/>
          <a:p>
            <a:r>
              <a:rPr lang="en-US"/>
              <a:t>ASW</a:t>
            </a:r>
          </a:p>
        </p:txBody>
      </p:sp>
      <p:sp>
        <p:nvSpPr>
          <p:cNvPr id="44051" name="Textfeld 105"/>
          <p:cNvSpPr txBox="1">
            <a:spLocks noChangeArrowheads="1"/>
          </p:cNvSpPr>
          <p:nvPr>
            <p:custDataLst>
              <p:tags r:id="rId19"/>
            </p:custDataLst>
          </p:nvPr>
        </p:nvSpPr>
        <p:spPr bwMode="auto">
          <a:xfrm>
            <a:off x="595313" y="2284413"/>
            <a:ext cx="935037" cy="369887"/>
          </a:xfrm>
          <a:prstGeom prst="rect">
            <a:avLst/>
          </a:prstGeom>
          <a:noFill/>
          <a:ln w="9525">
            <a:noFill/>
            <a:miter lim="800000"/>
            <a:headEnd/>
            <a:tailEnd/>
          </a:ln>
        </p:spPr>
        <p:txBody>
          <a:bodyPr>
            <a:spAutoFit/>
          </a:bodyPr>
          <a:lstStyle/>
          <a:p>
            <a:r>
              <a:rPr lang="en-US"/>
              <a:t>Labcar</a:t>
            </a:r>
          </a:p>
        </p:txBody>
      </p:sp>
      <p:cxnSp>
        <p:nvCxnSpPr>
          <p:cNvPr id="128" name="Gerade Verbindung mit Pfeil 127"/>
          <p:cNvCxnSpPr/>
          <p:nvPr>
            <p:custDataLst>
              <p:tags r:id="rId20"/>
            </p:custDataLst>
          </p:nvPr>
        </p:nvCxnSpPr>
        <p:spPr>
          <a:xfrm>
            <a:off x="1819275" y="4381500"/>
            <a:ext cx="3603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Gerade Verbindung mit Pfeil 128"/>
          <p:cNvCxnSpPr/>
          <p:nvPr>
            <p:custDataLst>
              <p:tags r:id="rId21"/>
            </p:custDataLst>
          </p:nvPr>
        </p:nvCxnSpPr>
        <p:spPr>
          <a:xfrm>
            <a:off x="5562600" y="4381500"/>
            <a:ext cx="2174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3" name="Rechteck 132"/>
          <p:cNvSpPr/>
          <p:nvPr>
            <p:custDataLst>
              <p:tags r:id="rId22"/>
            </p:custDataLst>
          </p:nvPr>
        </p:nvSpPr>
        <p:spPr>
          <a:xfrm>
            <a:off x="1963738" y="2870200"/>
            <a:ext cx="1223962" cy="647700"/>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cxnSp>
        <p:nvCxnSpPr>
          <p:cNvPr id="136" name="Gerade Verbindung mit Pfeil 135"/>
          <p:cNvCxnSpPr/>
          <p:nvPr>
            <p:custDataLst>
              <p:tags r:id="rId23"/>
            </p:custDataLst>
          </p:nvPr>
        </p:nvCxnSpPr>
        <p:spPr>
          <a:xfrm>
            <a:off x="3114675" y="2581275"/>
            <a:ext cx="0" cy="5762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4056" name="Picture 8__" descr="Vollbild anzeigen"/>
          <p:cNvPicPr>
            <a:picLocks noChangeAspect="1" noChangeArrowheads="1"/>
          </p:cNvPicPr>
          <p:nvPr>
            <p:custDataLst>
              <p:tags r:id="rId24"/>
            </p:custDataLst>
          </p:nvPr>
        </p:nvPicPr>
        <p:blipFill>
          <a:blip r:embed="rId91" cstate="print"/>
          <a:srcRect/>
          <a:stretch>
            <a:fillRect/>
          </a:stretch>
        </p:blipFill>
        <p:spPr bwMode="auto">
          <a:xfrm>
            <a:off x="3043238" y="2365375"/>
            <a:ext cx="215900" cy="215900"/>
          </a:xfrm>
          <a:prstGeom prst="rect">
            <a:avLst/>
          </a:prstGeom>
          <a:noFill/>
          <a:ln w="9525">
            <a:noFill/>
            <a:miter lim="800000"/>
            <a:headEnd/>
            <a:tailEnd/>
          </a:ln>
        </p:spPr>
      </p:pic>
      <p:pic>
        <p:nvPicPr>
          <p:cNvPr id="44057" name="Picture 5" descr="http://toda.ippos.net/project-docu/mindshare/docu4focus/styles/images/rotesX.png"/>
          <p:cNvPicPr>
            <a:picLocks noChangeAspect="1" noChangeArrowheads="1"/>
          </p:cNvPicPr>
          <p:nvPr>
            <p:custDataLst>
              <p:tags r:id="rId25"/>
            </p:custDataLst>
          </p:nvPr>
        </p:nvPicPr>
        <p:blipFill>
          <a:blip r:embed="rId92" cstate="print"/>
          <a:srcRect/>
          <a:stretch>
            <a:fillRect/>
          </a:stretch>
        </p:blipFill>
        <p:spPr bwMode="auto">
          <a:xfrm>
            <a:off x="2611438" y="2365375"/>
            <a:ext cx="215900" cy="215900"/>
          </a:xfrm>
          <a:prstGeom prst="rect">
            <a:avLst/>
          </a:prstGeom>
          <a:noFill/>
          <a:ln w="9525">
            <a:noFill/>
            <a:miter lim="800000"/>
            <a:headEnd/>
            <a:tailEnd/>
          </a:ln>
        </p:spPr>
      </p:pic>
      <p:sp>
        <p:nvSpPr>
          <p:cNvPr id="144" name="Rechteck 143"/>
          <p:cNvSpPr/>
          <p:nvPr>
            <p:custDataLst>
              <p:tags r:id="rId26"/>
            </p:custDataLst>
          </p:nvPr>
        </p:nvSpPr>
        <p:spPr>
          <a:xfrm>
            <a:off x="4483100" y="2725738"/>
            <a:ext cx="1079500" cy="865187"/>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47" name="Abgerundetes Rechteck 46"/>
          <p:cNvSpPr/>
          <p:nvPr>
            <p:custDataLst>
              <p:tags r:id="rId27"/>
            </p:custDataLst>
          </p:nvPr>
        </p:nvSpPr>
        <p:spPr>
          <a:xfrm>
            <a:off x="2251075" y="2941638"/>
            <a:ext cx="792163" cy="43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YRS</a:t>
            </a:r>
          </a:p>
        </p:txBody>
      </p:sp>
      <p:sp>
        <p:nvSpPr>
          <p:cNvPr id="46" name="Abgerundetes Rechteck 45"/>
          <p:cNvSpPr/>
          <p:nvPr>
            <p:custDataLst>
              <p:tags r:id="rId28"/>
            </p:custDataLst>
          </p:nvPr>
        </p:nvSpPr>
        <p:spPr>
          <a:xfrm>
            <a:off x="2179638" y="4165600"/>
            <a:ext cx="1008062" cy="433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NET-In</a:t>
            </a:r>
          </a:p>
        </p:txBody>
      </p:sp>
      <p:cxnSp>
        <p:nvCxnSpPr>
          <p:cNvPr id="147" name="Gerade Verbindung mit Pfeil 146"/>
          <p:cNvCxnSpPr/>
          <p:nvPr>
            <p:custDataLst>
              <p:tags r:id="rId29"/>
            </p:custDataLst>
          </p:nvPr>
        </p:nvCxnSpPr>
        <p:spPr>
          <a:xfrm>
            <a:off x="4554538" y="2581275"/>
            <a:ext cx="0" cy="5762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Gerade Verbindung mit Pfeil 148"/>
          <p:cNvCxnSpPr/>
          <p:nvPr>
            <p:custDataLst>
              <p:tags r:id="rId30"/>
            </p:custDataLst>
          </p:nvPr>
        </p:nvCxnSpPr>
        <p:spPr>
          <a:xfrm>
            <a:off x="5059363" y="2581275"/>
            <a:ext cx="0" cy="288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4063" name="Picture 8___" descr="Vollbild anzeigen"/>
          <p:cNvPicPr>
            <a:picLocks noChangeAspect="1" noChangeArrowheads="1"/>
          </p:cNvPicPr>
          <p:nvPr>
            <p:custDataLst>
              <p:tags r:id="rId31"/>
            </p:custDataLst>
          </p:nvPr>
        </p:nvPicPr>
        <p:blipFill>
          <a:blip r:embed="rId91" cstate="print"/>
          <a:srcRect/>
          <a:stretch>
            <a:fillRect/>
          </a:stretch>
        </p:blipFill>
        <p:spPr bwMode="auto">
          <a:xfrm>
            <a:off x="5419725" y="2365375"/>
            <a:ext cx="215900" cy="215900"/>
          </a:xfrm>
          <a:prstGeom prst="rect">
            <a:avLst/>
          </a:prstGeom>
          <a:noFill/>
          <a:ln w="9525">
            <a:noFill/>
            <a:miter lim="800000"/>
            <a:headEnd/>
            <a:tailEnd/>
          </a:ln>
        </p:spPr>
      </p:pic>
      <p:pic>
        <p:nvPicPr>
          <p:cNvPr id="44064" name="Picture 5_" descr="http://toda.ippos.net/project-docu/mindshare/docu4focus/styles/images/rotesX.png"/>
          <p:cNvPicPr>
            <a:picLocks noChangeAspect="1" noChangeArrowheads="1"/>
          </p:cNvPicPr>
          <p:nvPr>
            <p:custDataLst>
              <p:tags r:id="rId32"/>
            </p:custDataLst>
          </p:nvPr>
        </p:nvPicPr>
        <p:blipFill>
          <a:blip r:embed="rId92" cstate="print"/>
          <a:srcRect/>
          <a:stretch>
            <a:fillRect/>
          </a:stretch>
        </p:blipFill>
        <p:spPr bwMode="auto">
          <a:xfrm>
            <a:off x="4987925" y="2365375"/>
            <a:ext cx="214313" cy="215900"/>
          </a:xfrm>
          <a:prstGeom prst="rect">
            <a:avLst/>
          </a:prstGeom>
          <a:noFill/>
          <a:ln w="9525">
            <a:noFill/>
            <a:miter lim="800000"/>
            <a:headEnd/>
            <a:tailEnd/>
          </a:ln>
        </p:spPr>
      </p:pic>
      <p:pic>
        <p:nvPicPr>
          <p:cNvPr id="44065" name="Picture 6_"/>
          <p:cNvPicPr>
            <a:picLocks noChangeAspect="1" noChangeArrowheads="1"/>
          </p:cNvPicPr>
          <p:nvPr>
            <p:custDataLst>
              <p:tags r:id="rId33"/>
            </p:custDataLst>
          </p:nvPr>
        </p:nvPicPr>
        <p:blipFill>
          <a:blip r:embed="rId93" cstate="print"/>
          <a:srcRect/>
          <a:stretch>
            <a:fillRect/>
          </a:stretch>
        </p:blipFill>
        <p:spPr bwMode="auto">
          <a:xfrm>
            <a:off x="4483100" y="2365375"/>
            <a:ext cx="200025" cy="188913"/>
          </a:xfrm>
          <a:prstGeom prst="rect">
            <a:avLst/>
          </a:prstGeom>
          <a:noFill/>
          <a:ln w="9525">
            <a:noFill/>
            <a:miter lim="800000"/>
            <a:headEnd/>
            <a:tailEnd/>
          </a:ln>
        </p:spPr>
      </p:pic>
      <p:sp>
        <p:nvSpPr>
          <p:cNvPr id="160" name="Rechteck 159"/>
          <p:cNvSpPr/>
          <p:nvPr>
            <p:custDataLst>
              <p:tags r:id="rId34"/>
            </p:custDataLst>
          </p:nvPr>
        </p:nvSpPr>
        <p:spPr>
          <a:xfrm>
            <a:off x="1963738" y="4022725"/>
            <a:ext cx="1366837" cy="647700"/>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cxnSp>
        <p:nvCxnSpPr>
          <p:cNvPr id="163" name="Gerade Verbindung mit Pfeil 162"/>
          <p:cNvCxnSpPr/>
          <p:nvPr>
            <p:custDataLst>
              <p:tags r:id="rId35"/>
            </p:custDataLst>
          </p:nvPr>
        </p:nvCxnSpPr>
        <p:spPr>
          <a:xfrm flipV="1">
            <a:off x="2035175" y="4381500"/>
            <a:ext cx="0" cy="720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4068" name="Picture 6__"/>
          <p:cNvPicPr>
            <a:picLocks noChangeAspect="1" noChangeArrowheads="1"/>
          </p:cNvPicPr>
          <p:nvPr>
            <p:custDataLst>
              <p:tags r:id="rId36"/>
            </p:custDataLst>
          </p:nvPr>
        </p:nvPicPr>
        <p:blipFill>
          <a:blip r:embed="rId93" cstate="print"/>
          <a:srcRect/>
          <a:stretch>
            <a:fillRect/>
          </a:stretch>
        </p:blipFill>
        <p:spPr bwMode="auto">
          <a:xfrm>
            <a:off x="1963738" y="5102225"/>
            <a:ext cx="198437" cy="188913"/>
          </a:xfrm>
          <a:prstGeom prst="rect">
            <a:avLst/>
          </a:prstGeom>
          <a:noFill/>
          <a:ln w="9525">
            <a:noFill/>
            <a:miter lim="800000"/>
            <a:headEnd/>
            <a:tailEnd/>
          </a:ln>
        </p:spPr>
      </p:pic>
      <p:cxnSp>
        <p:nvCxnSpPr>
          <p:cNvPr id="167" name="Gerade Verbindung mit Pfeil 166"/>
          <p:cNvCxnSpPr/>
          <p:nvPr>
            <p:custDataLst>
              <p:tags r:id="rId37"/>
            </p:custDataLst>
          </p:nvPr>
        </p:nvCxnSpPr>
        <p:spPr>
          <a:xfrm flipV="1">
            <a:off x="2674938" y="4598988"/>
            <a:ext cx="7937" cy="503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4070" name="Picture 5__" descr="http://toda.ippos.net/project-docu/mindshare/docu4focus/styles/images/rotesX.png"/>
          <p:cNvPicPr>
            <a:picLocks noChangeAspect="1" noChangeArrowheads="1"/>
          </p:cNvPicPr>
          <p:nvPr>
            <p:custDataLst>
              <p:tags r:id="rId38"/>
            </p:custDataLst>
          </p:nvPr>
        </p:nvPicPr>
        <p:blipFill>
          <a:blip r:embed="rId92" cstate="print"/>
          <a:srcRect/>
          <a:stretch>
            <a:fillRect/>
          </a:stretch>
        </p:blipFill>
        <p:spPr bwMode="auto">
          <a:xfrm>
            <a:off x="2538413" y="5102225"/>
            <a:ext cx="215900" cy="215900"/>
          </a:xfrm>
          <a:prstGeom prst="rect">
            <a:avLst/>
          </a:prstGeom>
          <a:noFill/>
          <a:ln w="9525">
            <a:noFill/>
            <a:miter lim="800000"/>
            <a:headEnd/>
            <a:tailEnd/>
          </a:ln>
        </p:spPr>
      </p:pic>
      <p:pic>
        <p:nvPicPr>
          <p:cNvPr id="44071" name="Picture 8____" descr="Vollbild anzeigen"/>
          <p:cNvPicPr>
            <a:picLocks noChangeAspect="1" noChangeArrowheads="1"/>
          </p:cNvPicPr>
          <p:nvPr>
            <p:custDataLst>
              <p:tags r:id="rId39"/>
            </p:custDataLst>
          </p:nvPr>
        </p:nvPicPr>
        <p:blipFill>
          <a:blip r:embed="rId91" cstate="print"/>
          <a:srcRect/>
          <a:stretch>
            <a:fillRect/>
          </a:stretch>
        </p:blipFill>
        <p:spPr bwMode="auto">
          <a:xfrm>
            <a:off x="2971800" y="5102225"/>
            <a:ext cx="215900" cy="215900"/>
          </a:xfrm>
          <a:prstGeom prst="rect">
            <a:avLst/>
          </a:prstGeom>
          <a:noFill/>
          <a:ln w="9525">
            <a:noFill/>
            <a:miter lim="800000"/>
            <a:headEnd/>
            <a:tailEnd/>
          </a:ln>
        </p:spPr>
      </p:pic>
      <p:sp>
        <p:nvSpPr>
          <p:cNvPr id="177" name="Rechteck 176"/>
          <p:cNvSpPr/>
          <p:nvPr>
            <p:custDataLst>
              <p:tags r:id="rId40"/>
            </p:custDataLst>
          </p:nvPr>
        </p:nvSpPr>
        <p:spPr>
          <a:xfrm>
            <a:off x="738808" y="2654052"/>
            <a:ext cx="864096" cy="237626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r>
              <a:rPr lang="en-US" dirty="0">
                <a:solidFill>
                  <a:schemeClr val="tx1"/>
                </a:solidFill>
              </a:rPr>
              <a:t>Stimulation</a:t>
            </a:r>
          </a:p>
        </p:txBody>
      </p:sp>
      <p:cxnSp>
        <p:nvCxnSpPr>
          <p:cNvPr id="179" name="Gerade Verbindung mit Pfeil 178"/>
          <p:cNvCxnSpPr/>
          <p:nvPr>
            <p:custDataLst>
              <p:tags r:id="rId41"/>
            </p:custDataLst>
          </p:nvPr>
        </p:nvCxnSpPr>
        <p:spPr>
          <a:xfrm>
            <a:off x="1603375" y="4381500"/>
            <a:ext cx="2159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0" name="Rechteck 179"/>
          <p:cNvSpPr/>
          <p:nvPr>
            <p:custDataLst>
              <p:tags r:id="rId42"/>
            </p:custDataLst>
          </p:nvPr>
        </p:nvSpPr>
        <p:spPr>
          <a:xfrm>
            <a:off x="5995392" y="2654052"/>
            <a:ext cx="864096" cy="237626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r>
              <a:rPr lang="en-US" dirty="0">
                <a:solidFill>
                  <a:schemeClr val="tx1"/>
                </a:solidFill>
              </a:rPr>
              <a:t>Stimulation</a:t>
            </a:r>
          </a:p>
        </p:txBody>
      </p:sp>
      <p:cxnSp>
        <p:nvCxnSpPr>
          <p:cNvPr id="181" name="Gerade Verbindung mit Pfeil 180"/>
          <p:cNvCxnSpPr/>
          <p:nvPr>
            <p:custDataLst>
              <p:tags r:id="rId43"/>
            </p:custDataLst>
          </p:nvPr>
        </p:nvCxnSpPr>
        <p:spPr>
          <a:xfrm>
            <a:off x="5780088" y="4381500"/>
            <a:ext cx="2159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Gewinkelte Verbindung 183"/>
          <p:cNvCxnSpPr>
            <a:stCxn id="180" idx="2"/>
            <a:endCxn id="177" idx="2"/>
          </p:cNvCxnSpPr>
          <p:nvPr>
            <p:custDataLst>
              <p:tags r:id="rId44"/>
            </p:custDataLst>
          </p:nvPr>
        </p:nvCxnSpPr>
        <p:spPr>
          <a:xfrm rot="5400000">
            <a:off x="3799682" y="2402681"/>
            <a:ext cx="12700" cy="5256213"/>
          </a:xfrm>
          <a:prstGeom prst="bentConnector3">
            <a:avLst>
              <a:gd name="adj1" fmla="val 270000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7" name="Rechteck 186"/>
          <p:cNvSpPr/>
          <p:nvPr>
            <p:custDataLst>
              <p:tags r:id="rId45"/>
            </p:custDataLst>
          </p:nvPr>
        </p:nvSpPr>
        <p:spPr>
          <a:xfrm>
            <a:off x="7146925" y="2654300"/>
            <a:ext cx="1152525" cy="287338"/>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pic>
        <p:nvPicPr>
          <p:cNvPr id="44078" name="Picture 6___"/>
          <p:cNvPicPr>
            <a:picLocks noChangeAspect="1" noChangeArrowheads="1"/>
          </p:cNvPicPr>
          <p:nvPr>
            <p:custDataLst>
              <p:tags r:id="rId46"/>
            </p:custDataLst>
          </p:nvPr>
        </p:nvPicPr>
        <p:blipFill>
          <a:blip r:embed="rId93" cstate="print"/>
          <a:srcRect/>
          <a:stretch>
            <a:fillRect/>
          </a:stretch>
        </p:blipFill>
        <p:spPr bwMode="auto">
          <a:xfrm>
            <a:off x="7651750" y="3546475"/>
            <a:ext cx="200025" cy="187325"/>
          </a:xfrm>
          <a:prstGeom prst="rect">
            <a:avLst/>
          </a:prstGeom>
          <a:noFill/>
          <a:ln w="9525">
            <a:noFill/>
            <a:miter lim="800000"/>
            <a:headEnd/>
            <a:tailEnd/>
          </a:ln>
        </p:spPr>
      </p:pic>
      <p:pic>
        <p:nvPicPr>
          <p:cNvPr id="44079" name="Picture 5___" descr="http://toda.ippos.net/project-docu/mindshare/docu4focus/styles/images/rotesX.png"/>
          <p:cNvPicPr>
            <a:picLocks noChangeAspect="1" noChangeArrowheads="1"/>
          </p:cNvPicPr>
          <p:nvPr>
            <p:custDataLst>
              <p:tags r:id="rId47"/>
            </p:custDataLst>
          </p:nvPr>
        </p:nvPicPr>
        <p:blipFill>
          <a:blip r:embed="rId92" cstate="print"/>
          <a:srcRect/>
          <a:stretch>
            <a:fillRect/>
          </a:stretch>
        </p:blipFill>
        <p:spPr bwMode="auto">
          <a:xfrm>
            <a:off x="7653338" y="4238625"/>
            <a:ext cx="214312" cy="215900"/>
          </a:xfrm>
          <a:prstGeom prst="rect">
            <a:avLst/>
          </a:prstGeom>
          <a:noFill/>
          <a:ln w="9525">
            <a:noFill/>
            <a:miter lim="800000"/>
            <a:headEnd/>
            <a:tailEnd/>
          </a:ln>
        </p:spPr>
      </p:pic>
      <p:pic>
        <p:nvPicPr>
          <p:cNvPr id="44080" name="Picture 8_____" descr="Vollbild anzeigen"/>
          <p:cNvPicPr>
            <a:picLocks noChangeAspect="1" noChangeArrowheads="1"/>
          </p:cNvPicPr>
          <p:nvPr>
            <p:custDataLst>
              <p:tags r:id="rId48"/>
            </p:custDataLst>
          </p:nvPr>
        </p:nvPicPr>
        <p:blipFill>
          <a:blip r:embed="rId91" cstate="print"/>
          <a:srcRect/>
          <a:stretch>
            <a:fillRect/>
          </a:stretch>
        </p:blipFill>
        <p:spPr bwMode="auto">
          <a:xfrm>
            <a:off x="7651750" y="5030788"/>
            <a:ext cx="215900" cy="215900"/>
          </a:xfrm>
          <a:prstGeom prst="rect">
            <a:avLst/>
          </a:prstGeom>
          <a:noFill/>
          <a:ln w="9525">
            <a:noFill/>
            <a:miter lim="800000"/>
            <a:headEnd/>
            <a:tailEnd/>
          </a:ln>
        </p:spPr>
      </p:pic>
      <p:sp>
        <p:nvSpPr>
          <p:cNvPr id="44081" name="Textfeld 94"/>
          <p:cNvSpPr txBox="1">
            <a:spLocks noChangeArrowheads="1"/>
          </p:cNvSpPr>
          <p:nvPr>
            <p:custDataLst>
              <p:tags r:id="rId49"/>
            </p:custDataLst>
          </p:nvPr>
        </p:nvSpPr>
        <p:spPr bwMode="auto">
          <a:xfrm>
            <a:off x="7148513" y="2365375"/>
            <a:ext cx="1295400" cy="287338"/>
          </a:xfrm>
          <a:prstGeom prst="rect">
            <a:avLst/>
          </a:prstGeom>
          <a:noFill/>
          <a:ln w="9525">
            <a:noFill/>
            <a:miter lim="800000"/>
            <a:headEnd/>
            <a:tailEnd/>
          </a:ln>
        </p:spPr>
        <p:txBody>
          <a:bodyPr>
            <a:spAutoFit/>
          </a:bodyPr>
          <a:lstStyle/>
          <a:p>
            <a:r>
              <a:rPr lang="en-US" sz="1200"/>
              <a:t>Observer Mode</a:t>
            </a:r>
          </a:p>
        </p:txBody>
      </p:sp>
      <p:sp>
        <p:nvSpPr>
          <p:cNvPr id="44082" name="Textfeld 94_"/>
          <p:cNvSpPr txBox="1">
            <a:spLocks noChangeArrowheads="1"/>
          </p:cNvSpPr>
          <p:nvPr>
            <p:custDataLst>
              <p:tags r:id="rId50"/>
            </p:custDataLst>
          </p:nvPr>
        </p:nvSpPr>
        <p:spPr bwMode="auto">
          <a:xfrm>
            <a:off x="7148513" y="3159125"/>
            <a:ext cx="1295400" cy="461963"/>
          </a:xfrm>
          <a:prstGeom prst="rect">
            <a:avLst/>
          </a:prstGeom>
          <a:noFill/>
          <a:ln w="9525">
            <a:noFill/>
            <a:miter lim="800000"/>
            <a:headEnd/>
            <a:tailEnd/>
          </a:ln>
        </p:spPr>
        <p:txBody>
          <a:bodyPr>
            <a:spAutoFit/>
          </a:bodyPr>
          <a:lstStyle/>
          <a:p>
            <a:pPr algn="ctr"/>
            <a:r>
              <a:rPr lang="en-US" sz="1200"/>
              <a:t>Required input  behavior</a:t>
            </a:r>
          </a:p>
        </p:txBody>
      </p:sp>
      <p:sp>
        <p:nvSpPr>
          <p:cNvPr id="44083" name="Textfeld 94__"/>
          <p:cNvSpPr txBox="1">
            <a:spLocks noChangeArrowheads="1"/>
          </p:cNvSpPr>
          <p:nvPr>
            <p:custDataLst>
              <p:tags r:id="rId51"/>
            </p:custDataLst>
          </p:nvPr>
        </p:nvSpPr>
        <p:spPr bwMode="auto">
          <a:xfrm>
            <a:off x="7146925" y="3806825"/>
            <a:ext cx="1295400" cy="461963"/>
          </a:xfrm>
          <a:prstGeom prst="rect">
            <a:avLst/>
          </a:prstGeom>
          <a:noFill/>
          <a:ln w="9525">
            <a:noFill/>
            <a:miter lim="800000"/>
            <a:headEnd/>
            <a:tailEnd/>
          </a:ln>
        </p:spPr>
        <p:txBody>
          <a:bodyPr>
            <a:spAutoFit/>
          </a:bodyPr>
          <a:lstStyle/>
          <a:p>
            <a:pPr algn="ctr"/>
            <a:r>
              <a:rPr lang="en-US" sz="1200"/>
              <a:t>Measurement not allowed</a:t>
            </a:r>
          </a:p>
        </p:txBody>
      </p:sp>
      <p:sp>
        <p:nvSpPr>
          <p:cNvPr id="44084" name="Textfeld 94___"/>
          <p:cNvSpPr txBox="1">
            <a:spLocks noChangeArrowheads="1"/>
          </p:cNvSpPr>
          <p:nvPr>
            <p:custDataLst>
              <p:tags r:id="rId52"/>
            </p:custDataLst>
          </p:nvPr>
        </p:nvSpPr>
        <p:spPr bwMode="auto">
          <a:xfrm>
            <a:off x="7146925" y="4568825"/>
            <a:ext cx="1295400" cy="461963"/>
          </a:xfrm>
          <a:prstGeom prst="rect">
            <a:avLst/>
          </a:prstGeom>
          <a:noFill/>
          <a:ln w="9525">
            <a:noFill/>
            <a:miter lim="800000"/>
            <a:headEnd/>
            <a:tailEnd/>
          </a:ln>
        </p:spPr>
        <p:txBody>
          <a:bodyPr>
            <a:spAutoFit/>
          </a:bodyPr>
          <a:lstStyle/>
          <a:p>
            <a:pPr algn="ctr"/>
            <a:r>
              <a:rPr lang="en-US" sz="1200"/>
              <a:t>Measurement</a:t>
            </a:r>
          </a:p>
          <a:p>
            <a:pPr algn="ctr"/>
            <a:r>
              <a:rPr lang="en-US" sz="1200"/>
              <a:t>allowed</a:t>
            </a:r>
          </a:p>
        </p:txBody>
      </p:sp>
      <p:grpSp>
        <p:nvGrpSpPr>
          <p:cNvPr id="44085" name="Gruppieren 82"/>
          <p:cNvGrpSpPr>
            <a:grpSpLocks noChangeAspect="1"/>
          </p:cNvGrpSpPr>
          <p:nvPr/>
        </p:nvGrpSpPr>
        <p:grpSpPr bwMode="auto">
          <a:xfrm>
            <a:off x="6480175" y="144463"/>
            <a:ext cx="1897063" cy="981075"/>
            <a:chOff x="114472" y="1213892"/>
            <a:chExt cx="8353665" cy="4320432"/>
          </a:xfrm>
        </p:grpSpPr>
        <p:sp>
          <p:nvSpPr>
            <p:cNvPr id="44105" name="Line 37"/>
            <p:cNvSpPr>
              <a:spLocks noChangeShapeType="1"/>
            </p:cNvSpPr>
            <p:nvPr>
              <p:custDataLst>
                <p:tags r:id="rId71"/>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44106" name="Line 37_"/>
            <p:cNvSpPr>
              <a:spLocks noChangeShapeType="1"/>
            </p:cNvSpPr>
            <p:nvPr>
              <p:custDataLst>
                <p:tags r:id="rId72"/>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44107" name="Flussdiagramm: Vordefinierter Prozess 53"/>
            <p:cNvSpPr>
              <a:spLocks noChangeArrowheads="1"/>
            </p:cNvSpPr>
            <p:nvPr>
              <p:custDataLst>
                <p:tags r:id="rId73"/>
              </p:custDataLst>
            </p:nvPr>
          </p:nvSpPr>
          <p:spPr bwMode="auto">
            <a:xfrm>
              <a:off x="4584556"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44108" name="Flussdiagramm: Vordefinierter Prozess 57"/>
            <p:cNvSpPr>
              <a:spLocks noChangeArrowheads="1"/>
            </p:cNvSpPr>
            <p:nvPr>
              <p:custDataLst>
                <p:tags r:id="rId74"/>
              </p:custDataLst>
            </p:nvPr>
          </p:nvSpPr>
          <p:spPr bwMode="auto">
            <a:xfrm>
              <a:off x="4872588"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44109" name="Flussdiagramm: Vordefinierter Prozess 58"/>
            <p:cNvSpPr>
              <a:spLocks noChangeArrowheads="1"/>
            </p:cNvSpPr>
            <p:nvPr>
              <p:custDataLst>
                <p:tags r:id="rId75"/>
              </p:custDataLst>
            </p:nvPr>
          </p:nvSpPr>
          <p:spPr bwMode="auto">
            <a:xfrm>
              <a:off x="516062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44110" name="Flussdiagramm: Vordefinierter Prozess 59"/>
            <p:cNvSpPr>
              <a:spLocks noChangeArrowheads="1"/>
            </p:cNvSpPr>
            <p:nvPr>
              <p:custDataLst>
                <p:tags r:id="rId76"/>
              </p:custDataLst>
            </p:nvPr>
          </p:nvSpPr>
          <p:spPr bwMode="auto">
            <a:xfrm>
              <a:off x="5448852" y="3564310"/>
              <a:ext cx="1800000" cy="432000"/>
            </a:xfrm>
            <a:prstGeom prst="flowChartPredefinedProcess">
              <a:avLst/>
            </a:prstGeom>
            <a:solidFill>
              <a:srgbClr val="EECC44"/>
            </a:solidFill>
            <a:ln w="9525">
              <a:solidFill>
                <a:srgbClr val="EECC44"/>
              </a:solidFill>
              <a:round/>
              <a:headEnd/>
              <a:tailEnd/>
            </a:ln>
          </p:spPr>
          <p:txBody>
            <a:bodyPr anchor="ctr"/>
            <a:lstStyle/>
            <a:p>
              <a:pPr algn="ctr" eaLnBrk="0" hangingPunct="0"/>
              <a:endParaRPr lang="en-US" sz="1200"/>
            </a:p>
          </p:txBody>
        </p:sp>
        <p:sp>
          <p:nvSpPr>
            <p:cNvPr id="44111" name="Flussdiagramm: Vordefinierter Prozess 65"/>
            <p:cNvSpPr>
              <a:spLocks noChangeArrowheads="1"/>
            </p:cNvSpPr>
            <p:nvPr>
              <p:custDataLst>
                <p:tags r:id="rId77"/>
              </p:custDataLst>
            </p:nvPr>
          </p:nvSpPr>
          <p:spPr bwMode="auto">
            <a:xfrm>
              <a:off x="6049188" y="2726060"/>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US" sz="1200"/>
            </a:p>
          </p:txBody>
        </p:sp>
        <p:sp>
          <p:nvSpPr>
            <p:cNvPr id="44112" name="Flussdiagramm: Vordefinierter Prozess 66"/>
            <p:cNvSpPr>
              <a:spLocks noChangeArrowheads="1"/>
            </p:cNvSpPr>
            <p:nvPr>
              <p:custDataLst>
                <p:tags r:id="rId78"/>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44113" name="Flussdiagramm: Vordefinierter Prozess 67"/>
            <p:cNvSpPr>
              <a:spLocks noChangeArrowheads="1"/>
            </p:cNvSpPr>
            <p:nvPr>
              <p:custDataLst>
                <p:tags r:id="rId79"/>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44114" name="Flussdiagramm: Vordefinierter Prozess 60"/>
            <p:cNvSpPr>
              <a:spLocks noChangeArrowheads="1"/>
            </p:cNvSpPr>
            <p:nvPr>
              <p:custDataLst>
                <p:tags r:id="rId80"/>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44115" name="Flussdiagramm: Vordefinierter Prozess 63"/>
            <p:cNvSpPr>
              <a:spLocks noChangeArrowheads="1"/>
            </p:cNvSpPr>
            <p:nvPr>
              <p:custDataLst>
                <p:tags r:id="rId81"/>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44116" name="Flussdiagramm: Vordefinierter Prozess 71"/>
            <p:cNvSpPr>
              <a:spLocks noChangeArrowheads="1"/>
            </p:cNvSpPr>
            <p:nvPr>
              <p:custDataLst>
                <p:tags r:id="rId82"/>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44117" name="Flussdiagramm: Vordefinierter Prozess 74"/>
            <p:cNvSpPr>
              <a:spLocks noChangeArrowheads="1"/>
            </p:cNvSpPr>
            <p:nvPr>
              <p:custDataLst>
                <p:tags r:id="rId83"/>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44118" name="Flussdiagramm: Vordefinierter Prozess 77"/>
            <p:cNvSpPr>
              <a:spLocks noChangeArrowheads="1"/>
            </p:cNvSpPr>
            <p:nvPr>
              <p:custDataLst>
                <p:tags r:id="rId84"/>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44119" name="Flussdiagramm: Vordefinierter Prozess 79"/>
            <p:cNvSpPr>
              <a:spLocks noChangeArrowheads="1"/>
            </p:cNvSpPr>
            <p:nvPr>
              <p:custDataLst>
                <p:tags r:id="rId85"/>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44120" name="Flussdiagramm: Vordefinierter Prozess 81"/>
            <p:cNvSpPr>
              <a:spLocks noChangeArrowheads="1"/>
            </p:cNvSpPr>
            <p:nvPr>
              <p:custDataLst>
                <p:tags r:id="rId86"/>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44121" name="Flussdiagramm: Vordefinierter Prozess 86"/>
            <p:cNvSpPr>
              <a:spLocks noChangeArrowheads="1"/>
            </p:cNvSpPr>
            <p:nvPr>
              <p:custDataLst>
                <p:tags r:id="rId87"/>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
        <p:nvSpPr>
          <p:cNvPr id="120" name="Abgerundetes Rechteck 119"/>
          <p:cNvSpPr/>
          <p:nvPr>
            <p:custDataLst>
              <p:tags r:id="rId53"/>
            </p:custDataLst>
          </p:nvPr>
        </p:nvSpPr>
        <p:spPr>
          <a:xfrm>
            <a:off x="4411663" y="4165600"/>
            <a:ext cx="1150937" cy="433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NET-Out</a:t>
            </a:r>
          </a:p>
        </p:txBody>
      </p:sp>
      <p:cxnSp>
        <p:nvCxnSpPr>
          <p:cNvPr id="155" name="Gerade Verbindung mit Pfeil 154"/>
          <p:cNvCxnSpPr/>
          <p:nvPr>
            <p:custDataLst>
              <p:tags r:id="rId54"/>
            </p:custDataLst>
          </p:nvPr>
        </p:nvCxnSpPr>
        <p:spPr>
          <a:xfrm>
            <a:off x="2682875" y="2581275"/>
            <a:ext cx="0" cy="360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2" name="Gerade Verbindung mit Pfeil 171"/>
          <p:cNvCxnSpPr/>
          <p:nvPr>
            <p:custDataLst>
              <p:tags r:id="rId55"/>
            </p:custDataLst>
          </p:nvPr>
        </p:nvCxnSpPr>
        <p:spPr>
          <a:xfrm flipV="1">
            <a:off x="2466975" y="3373438"/>
            <a:ext cx="0" cy="7921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Gerade Verbindung mit Pfeil 182"/>
          <p:cNvCxnSpPr/>
          <p:nvPr>
            <p:custDataLst>
              <p:tags r:id="rId56"/>
            </p:custDataLst>
          </p:nvPr>
        </p:nvCxnSpPr>
        <p:spPr>
          <a:xfrm flipV="1">
            <a:off x="2827338" y="3373438"/>
            <a:ext cx="0" cy="7921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Gerade Verbindung mit Pfeil 185"/>
          <p:cNvCxnSpPr/>
          <p:nvPr>
            <p:custDataLst>
              <p:tags r:id="rId57"/>
            </p:custDataLst>
          </p:nvPr>
        </p:nvCxnSpPr>
        <p:spPr>
          <a:xfrm>
            <a:off x="4914900" y="3446463"/>
            <a:ext cx="0" cy="7191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Gerade Verbindung mit Pfeil 196"/>
          <p:cNvCxnSpPr/>
          <p:nvPr>
            <p:custDataLst>
              <p:tags r:id="rId58"/>
            </p:custDataLst>
          </p:nvPr>
        </p:nvCxnSpPr>
        <p:spPr>
          <a:xfrm>
            <a:off x="5203825" y="3446463"/>
            <a:ext cx="0" cy="7191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092" name="Textfeld 197"/>
          <p:cNvSpPr txBox="1">
            <a:spLocks noChangeArrowheads="1"/>
          </p:cNvSpPr>
          <p:nvPr>
            <p:custDataLst>
              <p:tags r:id="rId59"/>
            </p:custDataLst>
          </p:nvPr>
        </p:nvSpPr>
        <p:spPr bwMode="auto">
          <a:xfrm>
            <a:off x="1746250" y="3581400"/>
            <a:ext cx="720725" cy="368300"/>
          </a:xfrm>
          <a:prstGeom prst="rect">
            <a:avLst/>
          </a:prstGeom>
          <a:noFill/>
          <a:ln w="9525">
            <a:noFill/>
            <a:miter lim="800000"/>
            <a:headEnd/>
            <a:tailEnd/>
          </a:ln>
        </p:spPr>
        <p:txBody>
          <a:bodyPr>
            <a:spAutoFit/>
          </a:bodyPr>
          <a:lstStyle/>
          <a:p>
            <a:r>
              <a:rPr lang="en-US"/>
              <a:t>DNC</a:t>
            </a:r>
          </a:p>
        </p:txBody>
      </p:sp>
      <p:cxnSp>
        <p:nvCxnSpPr>
          <p:cNvPr id="203" name="Form 202"/>
          <p:cNvCxnSpPr/>
          <p:nvPr>
            <p:custDataLst>
              <p:tags r:id="rId60"/>
            </p:custDataLst>
          </p:nvPr>
        </p:nvCxnSpPr>
        <p:spPr>
          <a:xfrm rot="10800000" flipH="1" flipV="1">
            <a:off x="2106613" y="2487613"/>
            <a:ext cx="360362" cy="985837"/>
          </a:xfrm>
          <a:prstGeom prst="bentConnector4">
            <a:avLst>
              <a:gd name="adj1" fmla="val -109349"/>
              <a:gd name="adj2" fmla="val 9984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1" name="Form 210"/>
          <p:cNvCxnSpPr>
            <a:stCxn id="150" idx="3"/>
          </p:cNvCxnSpPr>
          <p:nvPr>
            <p:custDataLst>
              <p:tags r:id="rId61"/>
            </p:custDataLst>
          </p:nvPr>
        </p:nvCxnSpPr>
        <p:spPr>
          <a:xfrm flipH="1">
            <a:off x="5203825" y="2473325"/>
            <a:ext cx="431800" cy="1044575"/>
          </a:xfrm>
          <a:prstGeom prst="bentConnector4">
            <a:avLst>
              <a:gd name="adj1" fmla="val -52926"/>
              <a:gd name="adj2" fmla="val 9994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3" name="Gewinkelte Verbindung 222"/>
          <p:cNvCxnSpPr>
            <a:stCxn id="174" idx="3"/>
          </p:cNvCxnSpPr>
          <p:nvPr>
            <p:custDataLst>
              <p:tags r:id="rId62"/>
            </p:custDataLst>
          </p:nvPr>
        </p:nvCxnSpPr>
        <p:spPr>
          <a:xfrm flipH="1" flipV="1">
            <a:off x="2827338" y="4094163"/>
            <a:ext cx="360362" cy="1116012"/>
          </a:xfrm>
          <a:prstGeom prst="bentConnector4">
            <a:avLst>
              <a:gd name="adj1" fmla="val -63515"/>
              <a:gd name="adj2" fmla="val 99926"/>
            </a:avLst>
          </a:prstGeom>
          <a:ln>
            <a:tailEnd type="arrow"/>
          </a:ln>
        </p:spPr>
        <p:style>
          <a:lnRef idx="1">
            <a:schemeClr val="accent1"/>
          </a:lnRef>
          <a:fillRef idx="0">
            <a:schemeClr val="accent1"/>
          </a:fillRef>
          <a:effectRef idx="0">
            <a:schemeClr val="accent1"/>
          </a:effectRef>
          <a:fontRef idx="minor">
            <a:schemeClr val="tx1"/>
          </a:fontRef>
        </p:style>
      </p:cxnSp>
      <p:pic>
        <p:nvPicPr>
          <p:cNvPr id="44096" name="Picture 5____" descr="http://toda.ippos.net/project-docu/mindshare/docu4focus/styles/images/rotesX.png"/>
          <p:cNvPicPr>
            <a:picLocks noChangeAspect="1" noChangeArrowheads="1"/>
          </p:cNvPicPr>
          <p:nvPr>
            <p:custDataLst>
              <p:tags r:id="rId63"/>
            </p:custDataLst>
          </p:nvPr>
        </p:nvPicPr>
        <p:blipFill>
          <a:blip r:embed="rId92" cstate="print"/>
          <a:srcRect/>
          <a:stretch>
            <a:fillRect/>
          </a:stretch>
        </p:blipFill>
        <p:spPr bwMode="auto">
          <a:xfrm>
            <a:off x="5059363" y="5102225"/>
            <a:ext cx="214312" cy="215900"/>
          </a:xfrm>
          <a:prstGeom prst="rect">
            <a:avLst/>
          </a:prstGeom>
          <a:noFill/>
          <a:ln w="9525">
            <a:noFill/>
            <a:miter lim="800000"/>
            <a:headEnd/>
            <a:tailEnd/>
          </a:ln>
        </p:spPr>
      </p:pic>
      <p:pic>
        <p:nvPicPr>
          <p:cNvPr id="44097" name="Picture 8______" descr="Vollbild anzeigen"/>
          <p:cNvPicPr>
            <a:picLocks noChangeAspect="1" noChangeArrowheads="1"/>
          </p:cNvPicPr>
          <p:nvPr>
            <p:custDataLst>
              <p:tags r:id="rId64"/>
            </p:custDataLst>
          </p:nvPr>
        </p:nvPicPr>
        <p:blipFill>
          <a:blip r:embed="rId91" cstate="print"/>
          <a:srcRect/>
          <a:stretch>
            <a:fillRect/>
          </a:stretch>
        </p:blipFill>
        <p:spPr bwMode="auto">
          <a:xfrm>
            <a:off x="5635625" y="5102225"/>
            <a:ext cx="215900" cy="215900"/>
          </a:xfrm>
          <a:prstGeom prst="rect">
            <a:avLst/>
          </a:prstGeom>
          <a:noFill/>
          <a:ln w="9525">
            <a:noFill/>
            <a:miter lim="800000"/>
            <a:headEnd/>
            <a:tailEnd/>
          </a:ln>
        </p:spPr>
      </p:pic>
      <p:cxnSp>
        <p:nvCxnSpPr>
          <p:cNvPr id="232" name="Gerade Verbindung mit Pfeil 231"/>
          <p:cNvCxnSpPr/>
          <p:nvPr>
            <p:custDataLst>
              <p:tags r:id="rId65"/>
            </p:custDataLst>
          </p:nvPr>
        </p:nvCxnSpPr>
        <p:spPr>
          <a:xfrm flipV="1">
            <a:off x="5635625" y="4381500"/>
            <a:ext cx="0" cy="720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3" name="Gerade Verbindung mit Pfeil 232"/>
          <p:cNvCxnSpPr/>
          <p:nvPr>
            <p:custDataLst>
              <p:tags r:id="rId66"/>
            </p:custDataLst>
          </p:nvPr>
        </p:nvCxnSpPr>
        <p:spPr>
          <a:xfrm flipV="1">
            <a:off x="5130800" y="4598988"/>
            <a:ext cx="9525" cy="503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5" name="Form 234"/>
          <p:cNvCxnSpPr/>
          <p:nvPr>
            <p:custDataLst>
              <p:tags r:id="rId67"/>
            </p:custDataLst>
          </p:nvPr>
        </p:nvCxnSpPr>
        <p:spPr>
          <a:xfrm rot="10800000" flipH="1">
            <a:off x="4483100" y="4094163"/>
            <a:ext cx="431800" cy="1101725"/>
          </a:xfrm>
          <a:prstGeom prst="bentConnector4">
            <a:avLst>
              <a:gd name="adj1" fmla="val -52926"/>
              <a:gd name="adj2" fmla="val 100069"/>
            </a:avLst>
          </a:prstGeom>
          <a:ln>
            <a:tailEnd type="arrow"/>
          </a:ln>
        </p:spPr>
        <p:style>
          <a:lnRef idx="1">
            <a:schemeClr val="accent1"/>
          </a:lnRef>
          <a:fillRef idx="0">
            <a:schemeClr val="accent1"/>
          </a:fillRef>
          <a:effectRef idx="0">
            <a:schemeClr val="accent1"/>
          </a:effectRef>
          <a:fontRef idx="minor">
            <a:schemeClr val="tx1"/>
          </a:fontRef>
        </p:style>
      </p:cxnSp>
      <p:sp>
        <p:nvSpPr>
          <p:cNvPr id="241" name="Rechteck 240"/>
          <p:cNvSpPr/>
          <p:nvPr>
            <p:custDataLst>
              <p:tags r:id="rId68"/>
            </p:custDataLst>
          </p:nvPr>
        </p:nvSpPr>
        <p:spPr>
          <a:xfrm>
            <a:off x="4338638" y="4022725"/>
            <a:ext cx="1368425" cy="647700"/>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pic>
        <p:nvPicPr>
          <p:cNvPr id="44102" name="Picture 6____"/>
          <p:cNvPicPr>
            <a:picLocks noChangeAspect="1" noChangeArrowheads="1"/>
          </p:cNvPicPr>
          <p:nvPr>
            <p:custDataLst>
              <p:tags r:id="rId69"/>
            </p:custDataLst>
          </p:nvPr>
        </p:nvPicPr>
        <p:blipFill>
          <a:blip r:embed="rId93" cstate="print"/>
          <a:srcRect/>
          <a:stretch>
            <a:fillRect/>
          </a:stretch>
        </p:blipFill>
        <p:spPr bwMode="auto">
          <a:xfrm>
            <a:off x="2179638" y="2365375"/>
            <a:ext cx="198437" cy="188913"/>
          </a:xfrm>
          <a:prstGeom prst="rect">
            <a:avLst/>
          </a:prstGeom>
          <a:noFill/>
          <a:ln w="9525">
            <a:noFill/>
            <a:miter lim="800000"/>
            <a:headEnd/>
            <a:tailEnd/>
          </a:ln>
        </p:spPr>
      </p:pic>
      <p:pic>
        <p:nvPicPr>
          <p:cNvPr id="44103" name="Picture 6_____"/>
          <p:cNvPicPr>
            <a:picLocks noChangeAspect="1" noChangeArrowheads="1"/>
          </p:cNvPicPr>
          <p:nvPr>
            <p:custDataLst>
              <p:tags r:id="rId70"/>
            </p:custDataLst>
          </p:nvPr>
        </p:nvPicPr>
        <p:blipFill>
          <a:blip r:embed="rId93" cstate="print"/>
          <a:srcRect/>
          <a:stretch>
            <a:fillRect/>
          </a:stretch>
        </p:blipFill>
        <p:spPr bwMode="auto">
          <a:xfrm>
            <a:off x="4554538" y="5102225"/>
            <a:ext cx="200025" cy="188913"/>
          </a:xfrm>
          <a:prstGeom prst="rect">
            <a:avLst/>
          </a:prstGeom>
          <a:noFill/>
          <a:ln w="9525">
            <a:noFill/>
            <a:miter lim="800000"/>
            <a:headEnd/>
            <a:tailEnd/>
          </a:ln>
        </p:spPr>
      </p:pic>
      <p:sp>
        <p:nvSpPr>
          <p:cNvPr id="44104" name="Foliennummernplatzhalter 89"/>
          <p:cNvSpPr>
            <a:spLocks noGrp="1"/>
          </p:cNvSpPr>
          <p:nvPr>
            <p:ph type="sldNum" sz="quarter" idx="10"/>
          </p:nvPr>
        </p:nvSpPr>
        <p:spPr>
          <a:noFill/>
        </p:spPr>
        <p:txBody>
          <a:bodyPr/>
          <a:lstStyle/>
          <a:p>
            <a:fld id="{FC251CFF-DCB1-42EC-9745-8F5BB5109DCC}" type="slidenum">
              <a:rPr lang="de-DE"/>
              <a:pPr/>
              <a:t>41</a:t>
            </a:fld>
            <a:endParaRPr lang="de-DE"/>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45059"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45060" name="Grafik 8" descr="BEQIK_FR.png" hidden="1"/>
          <p:cNvPicPr>
            <a:picLocks/>
          </p:cNvPicPr>
          <p:nvPr>
            <p:custDataLst>
              <p:tags r:id="rId4"/>
            </p:custDataLst>
          </p:nvPr>
        </p:nvPicPr>
        <p:blipFill>
          <a:blip r:embed="rId30"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45064"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45065" name="Titel 1"/>
          <p:cNvSpPr>
            <a:spLocks noGrp="1"/>
          </p:cNvSpPr>
          <p:nvPr>
            <p:ph type="title"/>
            <p:custDataLst>
              <p:tags r:id="rId9"/>
            </p:custDataLst>
          </p:nvPr>
        </p:nvSpPr>
        <p:spPr/>
        <p:txBody>
          <a:bodyPr/>
          <a:lstStyle/>
          <a:p>
            <a:r>
              <a:rPr lang="en-US" smtClean="0">
                <a:latin typeface="Bosch Office Sans" pitchFamily="34" charset="0"/>
              </a:rPr>
              <a:t>CSW Integration Test (6/6)</a:t>
            </a:r>
          </a:p>
        </p:txBody>
      </p:sp>
      <p:sp>
        <p:nvSpPr>
          <p:cNvPr id="45066" name="Textplatzhalter 2"/>
          <p:cNvSpPr>
            <a:spLocks noGrp="1"/>
          </p:cNvSpPr>
          <p:nvPr>
            <p:ph type="body" sz="half" idx="1"/>
            <p:custDataLst>
              <p:tags r:id="rId10"/>
            </p:custDataLst>
          </p:nvPr>
        </p:nvSpPr>
        <p:spPr>
          <a:xfrm>
            <a:off x="533400" y="1066800"/>
            <a:ext cx="7766050" cy="4540250"/>
          </a:xfrm>
        </p:spPr>
        <p:txBody>
          <a:bodyPr/>
          <a:lstStyle/>
          <a:p>
            <a:r>
              <a:rPr lang="en-US" sz="1800" smtClean="0">
                <a:latin typeface="Bosch Office Sans" pitchFamily="34" charset="0"/>
              </a:rPr>
              <a:t>Regression test strategy</a:t>
            </a:r>
          </a:p>
          <a:p>
            <a:pPr lvl="1"/>
            <a:r>
              <a:rPr lang="en-US" sz="1400" smtClean="0">
                <a:latin typeface="Bosch Office Sans" pitchFamily="34" charset="0"/>
              </a:rPr>
              <a:t>Regression test entry criteria:</a:t>
            </a:r>
          </a:p>
          <a:p>
            <a:pPr lvl="2"/>
            <a:r>
              <a:rPr lang="en-US" sz="1400" smtClean="0">
                <a:latin typeface="Bosch Office Sans" pitchFamily="34" charset="0"/>
              </a:rPr>
              <a:t>After each CSW integration a regression test must performed for each component which was not updated and is therefore not covered by a complete integration test</a:t>
            </a:r>
          </a:p>
          <a:p>
            <a:pPr lvl="2"/>
            <a:endParaRPr lang="en-US" sz="1400" smtClean="0">
              <a:latin typeface="Bosch Office Sans" pitchFamily="34" charset="0"/>
            </a:endParaRPr>
          </a:p>
          <a:p>
            <a:pPr lvl="1"/>
            <a:r>
              <a:rPr lang="en-US" sz="1400" smtClean="0">
                <a:latin typeface="Bosch Office Sans" pitchFamily="34" charset="0"/>
              </a:rPr>
              <a:t>Regression test end criteria:</a:t>
            </a:r>
          </a:p>
          <a:p>
            <a:pPr lvl="2"/>
            <a:r>
              <a:rPr lang="en-US" sz="1400" smtClean="0">
                <a:latin typeface="Bosch Office Sans" pitchFamily="34" charset="0"/>
              </a:rPr>
              <a:t>A defined subset of basic tests are executed for each component which has not been updated during the integration activity</a:t>
            </a:r>
          </a:p>
          <a:p>
            <a:pPr lvl="2"/>
            <a:r>
              <a:rPr lang="en-US" sz="1400" smtClean="0">
                <a:latin typeface="Bosch Office Sans" pitchFamily="34" charset="0"/>
              </a:rPr>
              <a:t>A complete integration test is executed for all components which are updated during the integration activity</a:t>
            </a:r>
          </a:p>
          <a:p>
            <a:pPr lvl="2"/>
            <a:endParaRPr lang="en-US" sz="1400" smtClean="0">
              <a:latin typeface="Bosch Office Sans" pitchFamily="34" charset="0"/>
            </a:endParaRPr>
          </a:p>
          <a:p>
            <a:pPr lvl="1"/>
            <a:r>
              <a:rPr lang="en-US" sz="1400" smtClean="0">
                <a:latin typeface="Bosch Office Sans" pitchFamily="34" charset="0"/>
              </a:rPr>
              <a:t>Regression Test specification:</a:t>
            </a:r>
          </a:p>
          <a:p>
            <a:pPr lvl="2"/>
            <a:r>
              <a:rPr lang="en-US" sz="1400" smtClean="0">
                <a:latin typeface="Bosch Office Sans" pitchFamily="34" charset="0"/>
              </a:rPr>
              <a:t>During the generic development of test cases already a subset of basic test cases are categorized as regression tests</a:t>
            </a:r>
          </a:p>
          <a:p>
            <a:pPr lvl="2"/>
            <a:endParaRPr lang="en-US" sz="1400" smtClean="0">
              <a:latin typeface="Bosch Office Sans" pitchFamily="34" charset="0"/>
            </a:endParaRPr>
          </a:p>
        </p:txBody>
      </p:sp>
      <p:grpSp>
        <p:nvGrpSpPr>
          <p:cNvPr id="45067" name="Gruppieren 82"/>
          <p:cNvGrpSpPr>
            <a:grpSpLocks noChangeAspect="1"/>
          </p:cNvGrpSpPr>
          <p:nvPr/>
        </p:nvGrpSpPr>
        <p:grpSpPr bwMode="auto">
          <a:xfrm>
            <a:off x="6480175" y="144463"/>
            <a:ext cx="1897063" cy="981075"/>
            <a:chOff x="114472" y="1213892"/>
            <a:chExt cx="8353665" cy="4320432"/>
          </a:xfrm>
        </p:grpSpPr>
        <p:sp>
          <p:nvSpPr>
            <p:cNvPr id="45069" name="Line 37"/>
            <p:cNvSpPr>
              <a:spLocks noChangeShapeType="1"/>
            </p:cNvSpPr>
            <p:nvPr>
              <p:custDataLst>
                <p:tags r:id="rId11"/>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45070" name="Line 37_"/>
            <p:cNvSpPr>
              <a:spLocks noChangeShapeType="1"/>
            </p:cNvSpPr>
            <p:nvPr>
              <p:custDataLst>
                <p:tags r:id="rId12"/>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45071" name="Flussdiagramm: Vordefinierter Prozess 53"/>
            <p:cNvSpPr>
              <a:spLocks noChangeArrowheads="1"/>
            </p:cNvSpPr>
            <p:nvPr>
              <p:custDataLst>
                <p:tags r:id="rId13"/>
              </p:custDataLst>
            </p:nvPr>
          </p:nvSpPr>
          <p:spPr bwMode="auto">
            <a:xfrm>
              <a:off x="4584556"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45072" name="Flussdiagramm: Vordefinierter Prozess 57"/>
            <p:cNvSpPr>
              <a:spLocks noChangeArrowheads="1"/>
            </p:cNvSpPr>
            <p:nvPr>
              <p:custDataLst>
                <p:tags r:id="rId14"/>
              </p:custDataLst>
            </p:nvPr>
          </p:nvSpPr>
          <p:spPr bwMode="auto">
            <a:xfrm>
              <a:off x="4872588"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45073" name="Flussdiagramm: Vordefinierter Prozess 58"/>
            <p:cNvSpPr>
              <a:spLocks noChangeArrowheads="1"/>
            </p:cNvSpPr>
            <p:nvPr>
              <p:custDataLst>
                <p:tags r:id="rId15"/>
              </p:custDataLst>
            </p:nvPr>
          </p:nvSpPr>
          <p:spPr bwMode="auto">
            <a:xfrm>
              <a:off x="516062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45074" name="Flussdiagramm: Vordefinierter Prozess 59"/>
            <p:cNvSpPr>
              <a:spLocks noChangeArrowheads="1"/>
            </p:cNvSpPr>
            <p:nvPr>
              <p:custDataLst>
                <p:tags r:id="rId16"/>
              </p:custDataLst>
            </p:nvPr>
          </p:nvSpPr>
          <p:spPr bwMode="auto">
            <a:xfrm>
              <a:off x="5448852" y="3564310"/>
              <a:ext cx="1800000" cy="432000"/>
            </a:xfrm>
            <a:prstGeom prst="flowChartPredefinedProcess">
              <a:avLst/>
            </a:prstGeom>
            <a:solidFill>
              <a:srgbClr val="EECC44"/>
            </a:solidFill>
            <a:ln w="9525">
              <a:solidFill>
                <a:srgbClr val="EECC44"/>
              </a:solidFill>
              <a:round/>
              <a:headEnd/>
              <a:tailEnd/>
            </a:ln>
          </p:spPr>
          <p:txBody>
            <a:bodyPr anchor="ctr"/>
            <a:lstStyle/>
            <a:p>
              <a:pPr algn="ctr" eaLnBrk="0" hangingPunct="0"/>
              <a:endParaRPr lang="en-US" sz="1200"/>
            </a:p>
          </p:txBody>
        </p:sp>
        <p:sp>
          <p:nvSpPr>
            <p:cNvPr id="45075" name="Flussdiagramm: Vordefinierter Prozess 65"/>
            <p:cNvSpPr>
              <a:spLocks noChangeArrowheads="1"/>
            </p:cNvSpPr>
            <p:nvPr>
              <p:custDataLst>
                <p:tags r:id="rId17"/>
              </p:custDataLst>
            </p:nvPr>
          </p:nvSpPr>
          <p:spPr bwMode="auto">
            <a:xfrm>
              <a:off x="6049188" y="2726060"/>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US" sz="1200"/>
            </a:p>
          </p:txBody>
        </p:sp>
        <p:sp>
          <p:nvSpPr>
            <p:cNvPr id="45076" name="Flussdiagramm: Vordefinierter Prozess 66"/>
            <p:cNvSpPr>
              <a:spLocks noChangeArrowheads="1"/>
            </p:cNvSpPr>
            <p:nvPr>
              <p:custDataLst>
                <p:tags r:id="rId18"/>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45077" name="Flussdiagramm: Vordefinierter Prozess 67"/>
            <p:cNvSpPr>
              <a:spLocks noChangeArrowheads="1"/>
            </p:cNvSpPr>
            <p:nvPr>
              <p:custDataLst>
                <p:tags r:id="rId19"/>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45078" name="Flussdiagramm: Vordefinierter Prozess 60"/>
            <p:cNvSpPr>
              <a:spLocks noChangeArrowheads="1"/>
            </p:cNvSpPr>
            <p:nvPr>
              <p:custDataLst>
                <p:tags r:id="rId20"/>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45079" name="Flussdiagramm: Vordefinierter Prozess 63"/>
            <p:cNvSpPr>
              <a:spLocks noChangeArrowheads="1"/>
            </p:cNvSpPr>
            <p:nvPr>
              <p:custDataLst>
                <p:tags r:id="rId21"/>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45080" name="Flussdiagramm: Vordefinierter Prozess 71"/>
            <p:cNvSpPr>
              <a:spLocks noChangeArrowheads="1"/>
            </p:cNvSpPr>
            <p:nvPr>
              <p:custDataLst>
                <p:tags r:id="rId22"/>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45081" name="Flussdiagramm: Vordefinierter Prozess 74"/>
            <p:cNvSpPr>
              <a:spLocks noChangeArrowheads="1"/>
            </p:cNvSpPr>
            <p:nvPr>
              <p:custDataLst>
                <p:tags r:id="rId23"/>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45082" name="Flussdiagramm: Vordefinierter Prozess 77"/>
            <p:cNvSpPr>
              <a:spLocks noChangeArrowheads="1"/>
            </p:cNvSpPr>
            <p:nvPr>
              <p:custDataLst>
                <p:tags r:id="rId24"/>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45083" name="Flussdiagramm: Vordefinierter Prozess 79"/>
            <p:cNvSpPr>
              <a:spLocks noChangeArrowheads="1"/>
            </p:cNvSpPr>
            <p:nvPr>
              <p:custDataLst>
                <p:tags r:id="rId25"/>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45084" name="Flussdiagramm: Vordefinierter Prozess 81"/>
            <p:cNvSpPr>
              <a:spLocks noChangeArrowheads="1"/>
            </p:cNvSpPr>
            <p:nvPr>
              <p:custDataLst>
                <p:tags r:id="rId26"/>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45085" name="Flussdiagramm: Vordefinierter Prozess 86"/>
            <p:cNvSpPr>
              <a:spLocks noChangeArrowheads="1"/>
            </p:cNvSpPr>
            <p:nvPr>
              <p:custDataLst>
                <p:tags r:id="rId27"/>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
        <p:nvSpPr>
          <p:cNvPr id="45068" name="Foliennummernplatzhalter 29"/>
          <p:cNvSpPr>
            <a:spLocks noGrp="1"/>
          </p:cNvSpPr>
          <p:nvPr>
            <p:ph type="sldNum" sz="quarter" idx="10"/>
          </p:nvPr>
        </p:nvSpPr>
        <p:spPr>
          <a:noFill/>
        </p:spPr>
        <p:txBody>
          <a:bodyPr/>
          <a:lstStyle/>
          <a:p>
            <a:fld id="{5B5C7401-6CFC-4FE2-885B-0F63C222E0CA}" type="slidenum">
              <a:rPr lang="de-DE"/>
              <a:pPr/>
              <a:t>42</a:t>
            </a:fld>
            <a:endParaRPr lang="de-DE"/>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46083"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46084" name="Grafik 8" descr="BEQIK_FR.png" hidden="1"/>
          <p:cNvPicPr>
            <a:picLocks/>
          </p:cNvPicPr>
          <p:nvPr>
            <p:custDataLst>
              <p:tags r:id="rId4"/>
            </p:custDataLst>
          </p:nvPr>
        </p:nvPicPr>
        <p:blipFill>
          <a:blip r:embed="rId30"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46088"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46089" name="Titel 1"/>
          <p:cNvSpPr>
            <a:spLocks noGrp="1"/>
          </p:cNvSpPr>
          <p:nvPr>
            <p:ph type="title"/>
            <p:custDataLst>
              <p:tags r:id="rId9"/>
            </p:custDataLst>
          </p:nvPr>
        </p:nvSpPr>
        <p:spPr/>
        <p:txBody>
          <a:bodyPr/>
          <a:lstStyle/>
          <a:p>
            <a:r>
              <a:rPr lang="en-US" smtClean="0">
                <a:latin typeface="Bosch Office Sans" pitchFamily="34" charset="0"/>
              </a:rPr>
              <a:t>CSW Integration Test Example(1/x)</a:t>
            </a:r>
          </a:p>
        </p:txBody>
      </p:sp>
      <p:sp>
        <p:nvSpPr>
          <p:cNvPr id="46090" name="Textplatzhalter 2"/>
          <p:cNvSpPr>
            <a:spLocks noGrp="1"/>
          </p:cNvSpPr>
          <p:nvPr>
            <p:ph type="body" sz="half" idx="1"/>
            <p:custDataLst>
              <p:tags r:id="rId10"/>
            </p:custDataLst>
          </p:nvPr>
        </p:nvSpPr>
        <p:spPr>
          <a:xfrm>
            <a:off x="234950" y="1069975"/>
            <a:ext cx="8064500" cy="1223963"/>
          </a:xfrm>
        </p:spPr>
        <p:txBody>
          <a:bodyPr/>
          <a:lstStyle/>
          <a:p>
            <a:r>
              <a:rPr lang="en-US" sz="1800" smtClean="0">
                <a:latin typeface="Bosch Office Sans" pitchFamily="34" charset="0"/>
              </a:rPr>
              <a:t>Test stimulation content</a:t>
            </a:r>
          </a:p>
        </p:txBody>
      </p:sp>
      <p:grpSp>
        <p:nvGrpSpPr>
          <p:cNvPr id="46091" name="Gruppieren 82"/>
          <p:cNvGrpSpPr>
            <a:grpSpLocks noChangeAspect="1"/>
          </p:cNvGrpSpPr>
          <p:nvPr/>
        </p:nvGrpSpPr>
        <p:grpSpPr bwMode="auto">
          <a:xfrm>
            <a:off x="6480175" y="144463"/>
            <a:ext cx="1897063" cy="981075"/>
            <a:chOff x="114472" y="1213892"/>
            <a:chExt cx="8353665" cy="4320432"/>
          </a:xfrm>
        </p:grpSpPr>
        <p:sp>
          <p:nvSpPr>
            <p:cNvPr id="46093" name="Line 37"/>
            <p:cNvSpPr>
              <a:spLocks noChangeShapeType="1"/>
            </p:cNvSpPr>
            <p:nvPr>
              <p:custDataLst>
                <p:tags r:id="rId11"/>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46094" name="Line 37_"/>
            <p:cNvSpPr>
              <a:spLocks noChangeShapeType="1"/>
            </p:cNvSpPr>
            <p:nvPr>
              <p:custDataLst>
                <p:tags r:id="rId12"/>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46095" name="Flussdiagramm: Vordefinierter Prozess 53"/>
            <p:cNvSpPr>
              <a:spLocks noChangeArrowheads="1"/>
            </p:cNvSpPr>
            <p:nvPr>
              <p:custDataLst>
                <p:tags r:id="rId13"/>
              </p:custDataLst>
            </p:nvPr>
          </p:nvSpPr>
          <p:spPr bwMode="auto">
            <a:xfrm>
              <a:off x="4584556"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46096" name="Flussdiagramm: Vordefinierter Prozess 57"/>
            <p:cNvSpPr>
              <a:spLocks noChangeArrowheads="1"/>
            </p:cNvSpPr>
            <p:nvPr>
              <p:custDataLst>
                <p:tags r:id="rId14"/>
              </p:custDataLst>
            </p:nvPr>
          </p:nvSpPr>
          <p:spPr bwMode="auto">
            <a:xfrm>
              <a:off x="4872588"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46097" name="Flussdiagramm: Vordefinierter Prozess 58"/>
            <p:cNvSpPr>
              <a:spLocks noChangeArrowheads="1"/>
            </p:cNvSpPr>
            <p:nvPr>
              <p:custDataLst>
                <p:tags r:id="rId15"/>
              </p:custDataLst>
            </p:nvPr>
          </p:nvSpPr>
          <p:spPr bwMode="auto">
            <a:xfrm>
              <a:off x="516062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46098" name="Flussdiagramm: Vordefinierter Prozess 59"/>
            <p:cNvSpPr>
              <a:spLocks noChangeArrowheads="1"/>
            </p:cNvSpPr>
            <p:nvPr>
              <p:custDataLst>
                <p:tags r:id="rId16"/>
              </p:custDataLst>
            </p:nvPr>
          </p:nvSpPr>
          <p:spPr bwMode="auto">
            <a:xfrm>
              <a:off x="5448852" y="3564310"/>
              <a:ext cx="1800000" cy="432000"/>
            </a:xfrm>
            <a:prstGeom prst="flowChartPredefinedProcess">
              <a:avLst/>
            </a:prstGeom>
            <a:solidFill>
              <a:srgbClr val="EECC44"/>
            </a:solidFill>
            <a:ln w="9525">
              <a:solidFill>
                <a:srgbClr val="EECC44"/>
              </a:solidFill>
              <a:round/>
              <a:headEnd/>
              <a:tailEnd/>
            </a:ln>
          </p:spPr>
          <p:txBody>
            <a:bodyPr anchor="ctr"/>
            <a:lstStyle/>
            <a:p>
              <a:pPr algn="ctr" eaLnBrk="0" hangingPunct="0"/>
              <a:endParaRPr lang="en-US" sz="1200"/>
            </a:p>
          </p:txBody>
        </p:sp>
        <p:sp>
          <p:nvSpPr>
            <p:cNvPr id="46099" name="Flussdiagramm: Vordefinierter Prozess 65"/>
            <p:cNvSpPr>
              <a:spLocks noChangeArrowheads="1"/>
            </p:cNvSpPr>
            <p:nvPr>
              <p:custDataLst>
                <p:tags r:id="rId17"/>
              </p:custDataLst>
            </p:nvPr>
          </p:nvSpPr>
          <p:spPr bwMode="auto">
            <a:xfrm>
              <a:off x="6049188" y="2726060"/>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US" sz="1200"/>
            </a:p>
          </p:txBody>
        </p:sp>
        <p:sp>
          <p:nvSpPr>
            <p:cNvPr id="46100" name="Flussdiagramm: Vordefinierter Prozess 66"/>
            <p:cNvSpPr>
              <a:spLocks noChangeArrowheads="1"/>
            </p:cNvSpPr>
            <p:nvPr>
              <p:custDataLst>
                <p:tags r:id="rId18"/>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46101" name="Flussdiagramm: Vordefinierter Prozess 67"/>
            <p:cNvSpPr>
              <a:spLocks noChangeArrowheads="1"/>
            </p:cNvSpPr>
            <p:nvPr>
              <p:custDataLst>
                <p:tags r:id="rId19"/>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46102" name="Flussdiagramm: Vordefinierter Prozess 60"/>
            <p:cNvSpPr>
              <a:spLocks noChangeArrowheads="1"/>
            </p:cNvSpPr>
            <p:nvPr>
              <p:custDataLst>
                <p:tags r:id="rId20"/>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46103" name="Flussdiagramm: Vordefinierter Prozess 63"/>
            <p:cNvSpPr>
              <a:spLocks noChangeArrowheads="1"/>
            </p:cNvSpPr>
            <p:nvPr>
              <p:custDataLst>
                <p:tags r:id="rId21"/>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46104" name="Flussdiagramm: Vordefinierter Prozess 71"/>
            <p:cNvSpPr>
              <a:spLocks noChangeArrowheads="1"/>
            </p:cNvSpPr>
            <p:nvPr>
              <p:custDataLst>
                <p:tags r:id="rId22"/>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46105" name="Flussdiagramm: Vordefinierter Prozess 74"/>
            <p:cNvSpPr>
              <a:spLocks noChangeArrowheads="1"/>
            </p:cNvSpPr>
            <p:nvPr>
              <p:custDataLst>
                <p:tags r:id="rId23"/>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46106" name="Flussdiagramm: Vordefinierter Prozess 77"/>
            <p:cNvSpPr>
              <a:spLocks noChangeArrowheads="1"/>
            </p:cNvSpPr>
            <p:nvPr>
              <p:custDataLst>
                <p:tags r:id="rId24"/>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46107" name="Flussdiagramm: Vordefinierter Prozess 79"/>
            <p:cNvSpPr>
              <a:spLocks noChangeArrowheads="1"/>
            </p:cNvSpPr>
            <p:nvPr>
              <p:custDataLst>
                <p:tags r:id="rId25"/>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46108" name="Flussdiagramm: Vordefinierter Prozess 81"/>
            <p:cNvSpPr>
              <a:spLocks noChangeArrowheads="1"/>
            </p:cNvSpPr>
            <p:nvPr>
              <p:custDataLst>
                <p:tags r:id="rId26"/>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46109" name="Flussdiagramm: Vordefinierter Prozess 86"/>
            <p:cNvSpPr>
              <a:spLocks noChangeArrowheads="1"/>
            </p:cNvSpPr>
            <p:nvPr>
              <p:custDataLst>
                <p:tags r:id="rId27"/>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
        <p:nvSpPr>
          <p:cNvPr id="46092" name="Foliennummernplatzhalter 29"/>
          <p:cNvSpPr>
            <a:spLocks noGrp="1"/>
          </p:cNvSpPr>
          <p:nvPr>
            <p:ph type="sldNum" sz="quarter" idx="10"/>
          </p:nvPr>
        </p:nvSpPr>
        <p:spPr>
          <a:noFill/>
        </p:spPr>
        <p:txBody>
          <a:bodyPr/>
          <a:lstStyle/>
          <a:p>
            <a:fld id="{F1643772-FC60-4123-8570-97637C7DDB3C}" type="slidenum">
              <a:rPr lang="de-DE"/>
              <a:pPr/>
              <a:t>43</a:t>
            </a:fld>
            <a:endParaRPr lang="de-DE"/>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47107"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47108" name="Grafik 8" descr="BEQIK_FR.png" hidden="1"/>
          <p:cNvPicPr>
            <a:picLocks/>
          </p:cNvPicPr>
          <p:nvPr>
            <p:custDataLst>
              <p:tags r:id="rId4"/>
            </p:custDataLst>
          </p:nvPr>
        </p:nvPicPr>
        <p:blipFill>
          <a:blip r:embed="rId31"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47112"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47113" name="Titel 1"/>
          <p:cNvSpPr>
            <a:spLocks noGrp="1"/>
          </p:cNvSpPr>
          <p:nvPr>
            <p:ph type="title"/>
            <p:custDataLst>
              <p:tags r:id="rId9"/>
            </p:custDataLst>
          </p:nvPr>
        </p:nvSpPr>
        <p:spPr/>
        <p:txBody>
          <a:bodyPr/>
          <a:lstStyle/>
          <a:p>
            <a:r>
              <a:rPr lang="en-US" smtClean="0">
                <a:latin typeface="Bosch Office Sans" pitchFamily="34" charset="0"/>
              </a:rPr>
              <a:t>Software Test (1/7)</a:t>
            </a:r>
          </a:p>
        </p:txBody>
      </p:sp>
      <p:sp>
        <p:nvSpPr>
          <p:cNvPr id="3" name="Textplatzhalter 2"/>
          <p:cNvSpPr>
            <a:spLocks noGrp="1"/>
          </p:cNvSpPr>
          <p:nvPr>
            <p:ph type="body" sz="half" idx="1"/>
            <p:custDataLst>
              <p:tags r:id="rId10"/>
            </p:custDataLst>
          </p:nvPr>
        </p:nvSpPr>
        <p:spPr>
          <a:xfrm>
            <a:off x="533400" y="1066800"/>
            <a:ext cx="7766050" cy="4467225"/>
          </a:xfrm>
        </p:spPr>
        <p:txBody>
          <a:bodyPr/>
          <a:lstStyle/>
          <a:p>
            <a:r>
              <a:rPr lang="en-US" sz="1800" smtClean="0">
                <a:latin typeface="Bosch Office Sans" pitchFamily="34" charset="0"/>
              </a:rPr>
              <a:t>Test purpose:</a:t>
            </a:r>
          </a:p>
          <a:p>
            <a:pPr lvl="1"/>
            <a:r>
              <a:rPr lang="en-US" sz="1400" smtClean="0">
                <a:latin typeface="Bosch Office Sans" pitchFamily="34" charset="0"/>
              </a:rPr>
              <a:t>The component test verify the software implementation against the functional requirements and design decisions given in the RS document</a:t>
            </a:r>
          </a:p>
          <a:p>
            <a:pPr lvl="1"/>
            <a:endParaRPr lang="en-US" sz="1400" smtClean="0">
              <a:latin typeface="Bosch Office Sans" pitchFamily="34" charset="0"/>
            </a:endParaRPr>
          </a:p>
          <a:p>
            <a:r>
              <a:rPr lang="en-US" sz="1800" smtClean="0">
                <a:latin typeface="Bosch Office Sans" pitchFamily="34" charset="0"/>
              </a:rPr>
              <a:t>Test goals</a:t>
            </a:r>
          </a:p>
          <a:p>
            <a:pPr lvl="1"/>
            <a:r>
              <a:rPr lang="en-US" sz="1400" smtClean="0">
                <a:latin typeface="Bosch Office Sans" pitchFamily="34" charset="0"/>
              </a:rPr>
              <a:t>The software test verification purpose is satisfied if the test goal of 100% requirements specification coverage is reached by the following test activities:</a:t>
            </a:r>
          </a:p>
          <a:p>
            <a:pPr lvl="2"/>
            <a:r>
              <a:rPr lang="en-GB" sz="1400" smtClean="0">
                <a:latin typeface="Bosch Office Sans" pitchFamily="34" charset="0"/>
              </a:rPr>
              <a:t>100% ITR test coverage </a:t>
            </a:r>
            <a:r>
              <a:rPr lang="en-US" sz="1400" smtClean="0">
                <a:latin typeface="Bosch Office Sans" pitchFamily="34" charset="0"/>
              </a:rPr>
              <a:t>	</a:t>
            </a:r>
            <a:r>
              <a:rPr lang="en-US" sz="1400" smtClean="0">
                <a:latin typeface="Bosch Office Sans" pitchFamily="34" charset="0"/>
                <a:sym typeface="Wingdings" pitchFamily="2" charset="2"/>
              </a:rPr>
              <a:t>      LabCar testing</a:t>
            </a:r>
            <a:endParaRPr lang="en-US" sz="1400" smtClean="0">
              <a:latin typeface="Bosch Office Sans" pitchFamily="34" charset="0"/>
            </a:endParaRPr>
          </a:p>
          <a:p>
            <a:pPr lvl="2"/>
            <a:r>
              <a:rPr lang="en-GB" sz="1400" smtClean="0">
                <a:latin typeface="Bosch Office Sans" pitchFamily="34" charset="0"/>
              </a:rPr>
              <a:t>100% vehicle test coverage</a:t>
            </a:r>
            <a:r>
              <a:rPr lang="en-US" sz="1400" smtClean="0">
                <a:latin typeface="Bosch Office Sans" pitchFamily="34" charset="0"/>
              </a:rPr>
              <a:t>	</a:t>
            </a:r>
            <a:r>
              <a:rPr lang="en-US" sz="1400" smtClean="0">
                <a:latin typeface="Bosch Office Sans" pitchFamily="34" charset="0"/>
                <a:sym typeface="Wingdings" pitchFamily="2" charset="2"/>
              </a:rPr>
              <a:t>      Vehicle testing</a:t>
            </a:r>
            <a:endParaRPr lang="en-GB" sz="1400" smtClean="0">
              <a:latin typeface="Bosch Office Sans" pitchFamily="34" charset="0"/>
            </a:endParaRPr>
          </a:p>
          <a:p>
            <a:pPr lvl="2"/>
            <a:endParaRPr lang="en-US" sz="1400" smtClean="0">
              <a:latin typeface="Bosch Office Sans" pitchFamily="34" charset="0"/>
              <a:sym typeface="Wingdings" pitchFamily="2" charset="2"/>
            </a:endParaRPr>
          </a:p>
          <a:p>
            <a:pPr lvl="1"/>
            <a:endParaRPr lang="en-US" sz="1400" smtClean="0">
              <a:latin typeface="Bosch Office Sans" pitchFamily="34" charset="0"/>
              <a:sym typeface="Wingdings" pitchFamily="2" charset="2"/>
            </a:endParaRPr>
          </a:p>
          <a:p>
            <a:r>
              <a:rPr lang="en-US" sz="1800" smtClean="0">
                <a:latin typeface="Bosch Office Sans" pitchFamily="34" charset="0"/>
              </a:rPr>
              <a:t>Test start and end criteria</a:t>
            </a:r>
          </a:p>
          <a:p>
            <a:pPr lvl="1"/>
            <a:r>
              <a:rPr lang="en-US" sz="1400" smtClean="0">
                <a:latin typeface="Bosch Office Sans" pitchFamily="34" charset="0"/>
              </a:rPr>
              <a:t>Start criteria</a:t>
            </a:r>
          </a:p>
          <a:p>
            <a:pPr lvl="2"/>
            <a:r>
              <a:rPr lang="en-US" sz="1400" smtClean="0">
                <a:latin typeface="Bosch Office Sans" pitchFamily="34" charset="0"/>
              </a:rPr>
              <a:t>CSW integration test end criteria are reached</a:t>
            </a:r>
          </a:p>
          <a:p>
            <a:pPr lvl="2"/>
            <a:r>
              <a:rPr lang="en-US" sz="1400" smtClean="0">
                <a:latin typeface="Bosch Office Sans" pitchFamily="34" charset="0"/>
              </a:rPr>
              <a:t>RS documents are available</a:t>
            </a:r>
            <a:endParaRPr lang="en-US" sz="1000" smtClean="0">
              <a:latin typeface="Bosch Office Sans" pitchFamily="34" charset="0"/>
              <a:sym typeface="Wingdings" pitchFamily="2" charset="2"/>
            </a:endParaRPr>
          </a:p>
        </p:txBody>
      </p:sp>
      <p:grpSp>
        <p:nvGrpSpPr>
          <p:cNvPr id="47115" name="Gruppieren 30"/>
          <p:cNvGrpSpPr>
            <a:grpSpLocks noChangeAspect="1"/>
          </p:cNvGrpSpPr>
          <p:nvPr/>
        </p:nvGrpSpPr>
        <p:grpSpPr bwMode="auto">
          <a:xfrm>
            <a:off x="6480175" y="144463"/>
            <a:ext cx="1897063" cy="981075"/>
            <a:chOff x="114472" y="1213892"/>
            <a:chExt cx="8353665" cy="4320432"/>
          </a:xfrm>
        </p:grpSpPr>
        <p:sp>
          <p:nvSpPr>
            <p:cNvPr id="47118" name="Line 37"/>
            <p:cNvSpPr>
              <a:spLocks noChangeShapeType="1"/>
            </p:cNvSpPr>
            <p:nvPr>
              <p:custDataLst>
                <p:tags r:id="rId12"/>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47119" name="Line 37_"/>
            <p:cNvSpPr>
              <a:spLocks noChangeShapeType="1"/>
            </p:cNvSpPr>
            <p:nvPr>
              <p:custDataLst>
                <p:tags r:id="rId13"/>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47120" name="Flussdiagramm: Vordefinierter Prozess 33"/>
            <p:cNvSpPr>
              <a:spLocks noChangeArrowheads="1"/>
            </p:cNvSpPr>
            <p:nvPr>
              <p:custDataLst>
                <p:tags r:id="rId14"/>
              </p:custDataLst>
            </p:nvPr>
          </p:nvSpPr>
          <p:spPr bwMode="auto">
            <a:xfrm>
              <a:off x="4584556"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47121" name="Flussdiagramm: Vordefinierter Prozess 34"/>
            <p:cNvSpPr>
              <a:spLocks noChangeArrowheads="1"/>
            </p:cNvSpPr>
            <p:nvPr>
              <p:custDataLst>
                <p:tags r:id="rId15"/>
              </p:custDataLst>
            </p:nvPr>
          </p:nvSpPr>
          <p:spPr bwMode="auto">
            <a:xfrm>
              <a:off x="4872588"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47122" name="Flussdiagramm: Vordefinierter Prozess 35"/>
            <p:cNvSpPr>
              <a:spLocks noChangeArrowheads="1"/>
            </p:cNvSpPr>
            <p:nvPr>
              <p:custDataLst>
                <p:tags r:id="rId16"/>
              </p:custDataLst>
            </p:nvPr>
          </p:nvSpPr>
          <p:spPr bwMode="auto">
            <a:xfrm>
              <a:off x="516062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47123" name="Flussdiagramm: Vordefinierter Prozess 36"/>
            <p:cNvSpPr>
              <a:spLocks noChangeArrowheads="1"/>
            </p:cNvSpPr>
            <p:nvPr>
              <p:custDataLst>
                <p:tags r:id="rId17"/>
              </p:custDataLst>
            </p:nvPr>
          </p:nvSpPr>
          <p:spPr bwMode="auto">
            <a:xfrm>
              <a:off x="5448852" y="3564310"/>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47124" name="Flussdiagramm: Vordefinierter Prozess 37"/>
            <p:cNvSpPr>
              <a:spLocks noChangeArrowheads="1"/>
            </p:cNvSpPr>
            <p:nvPr>
              <p:custDataLst>
                <p:tags r:id="rId18"/>
              </p:custDataLst>
            </p:nvPr>
          </p:nvSpPr>
          <p:spPr bwMode="auto">
            <a:xfrm>
              <a:off x="6049188" y="2726060"/>
              <a:ext cx="1512000" cy="432000"/>
            </a:xfrm>
            <a:prstGeom prst="flowChartPredefinedProcess">
              <a:avLst/>
            </a:prstGeom>
            <a:solidFill>
              <a:srgbClr val="92A0B9"/>
            </a:solidFill>
            <a:ln w="9525">
              <a:solidFill>
                <a:srgbClr val="92A0B9"/>
              </a:solidFill>
              <a:round/>
              <a:headEnd/>
              <a:tailEnd/>
            </a:ln>
          </p:spPr>
          <p:txBody>
            <a:bodyPr anchor="ctr"/>
            <a:lstStyle/>
            <a:p>
              <a:pPr algn="ctr" eaLnBrk="0" hangingPunct="0"/>
              <a:endParaRPr lang="en-US" sz="1200"/>
            </a:p>
          </p:txBody>
        </p:sp>
        <p:sp>
          <p:nvSpPr>
            <p:cNvPr id="47125" name="Flussdiagramm: Vordefinierter Prozess 38"/>
            <p:cNvSpPr>
              <a:spLocks noChangeArrowheads="1"/>
            </p:cNvSpPr>
            <p:nvPr>
              <p:custDataLst>
                <p:tags r:id="rId19"/>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47126" name="Flussdiagramm: Vordefinierter Prozess 39"/>
            <p:cNvSpPr>
              <a:spLocks noChangeArrowheads="1"/>
            </p:cNvSpPr>
            <p:nvPr>
              <p:custDataLst>
                <p:tags r:id="rId20"/>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47127" name="Flussdiagramm: Vordefinierter Prozess 40"/>
            <p:cNvSpPr>
              <a:spLocks noChangeArrowheads="1"/>
            </p:cNvSpPr>
            <p:nvPr>
              <p:custDataLst>
                <p:tags r:id="rId21"/>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47128" name="Flussdiagramm: Vordefinierter Prozess 41"/>
            <p:cNvSpPr>
              <a:spLocks noChangeArrowheads="1"/>
            </p:cNvSpPr>
            <p:nvPr>
              <p:custDataLst>
                <p:tags r:id="rId22"/>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47129" name="Flussdiagramm: Vordefinierter Prozess 42"/>
            <p:cNvSpPr>
              <a:spLocks noChangeArrowheads="1"/>
            </p:cNvSpPr>
            <p:nvPr>
              <p:custDataLst>
                <p:tags r:id="rId23"/>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47130" name="Flussdiagramm: Vordefinierter Prozess 43"/>
            <p:cNvSpPr>
              <a:spLocks noChangeArrowheads="1"/>
            </p:cNvSpPr>
            <p:nvPr>
              <p:custDataLst>
                <p:tags r:id="rId24"/>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47131" name="Flussdiagramm: Vordefinierter Prozess 44"/>
            <p:cNvSpPr>
              <a:spLocks noChangeArrowheads="1"/>
            </p:cNvSpPr>
            <p:nvPr>
              <p:custDataLst>
                <p:tags r:id="rId25"/>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47132" name="Flussdiagramm: Vordefinierter Prozess 45"/>
            <p:cNvSpPr>
              <a:spLocks noChangeArrowheads="1"/>
            </p:cNvSpPr>
            <p:nvPr>
              <p:custDataLst>
                <p:tags r:id="rId26"/>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47133" name="Flussdiagramm: Vordefinierter Prozess 46"/>
            <p:cNvSpPr>
              <a:spLocks noChangeArrowheads="1"/>
            </p:cNvSpPr>
            <p:nvPr>
              <p:custDataLst>
                <p:tags r:id="rId27"/>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47134" name="Flussdiagramm: Vordefinierter Prozess 47"/>
            <p:cNvSpPr>
              <a:spLocks noChangeArrowheads="1"/>
            </p:cNvSpPr>
            <p:nvPr>
              <p:custDataLst>
                <p:tags r:id="rId28"/>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
        <p:nvSpPr>
          <p:cNvPr id="49" name="Textplatzhalter 2_"/>
          <p:cNvSpPr>
            <a:spLocks noGrp="1"/>
          </p:cNvSpPr>
          <p:nvPr>
            <p:ph type="body" sz="half" idx="1"/>
            <p:custDataLst>
              <p:tags r:id="rId11"/>
            </p:custDataLst>
          </p:nvPr>
        </p:nvSpPr>
        <p:spPr>
          <a:xfrm>
            <a:off x="4987925" y="3875088"/>
            <a:ext cx="3240088" cy="1731962"/>
          </a:xfrm>
        </p:spPr>
        <p:txBody>
          <a:bodyPr/>
          <a:lstStyle/>
          <a:p>
            <a:endParaRPr lang="en-US" sz="1400" smtClean="0">
              <a:latin typeface="Bosch Office Sans" pitchFamily="34" charset="0"/>
            </a:endParaRPr>
          </a:p>
          <a:p>
            <a:pPr lvl="1"/>
            <a:r>
              <a:rPr lang="en-US" sz="1400" smtClean="0">
                <a:latin typeface="Bosch Office Sans" pitchFamily="34" charset="0"/>
              </a:rPr>
              <a:t>End criteria</a:t>
            </a:r>
          </a:p>
          <a:p>
            <a:pPr lvl="2"/>
            <a:r>
              <a:rPr lang="de-DE" sz="1400" smtClean="0">
                <a:latin typeface="Bosch Office Sans" pitchFamily="34" charset="0"/>
              </a:rPr>
              <a:t>Tests are passed for 95% of the test cases</a:t>
            </a:r>
          </a:p>
          <a:p>
            <a:pPr lvl="2"/>
            <a:r>
              <a:rPr lang="de-DE" sz="1400" smtClean="0">
                <a:latin typeface="Bosch Office Sans" pitchFamily="34" charset="0"/>
              </a:rPr>
              <a:t>Deviation are addressed</a:t>
            </a:r>
          </a:p>
          <a:p>
            <a:pPr lvl="1">
              <a:buFont typeface="Wingdings" pitchFamily="2" charset="2"/>
              <a:buNone/>
            </a:pPr>
            <a:endParaRPr lang="de-DE" sz="1400" smtClean="0">
              <a:latin typeface="Bosch Office Sans" pitchFamily="34" charset="0"/>
            </a:endParaRPr>
          </a:p>
          <a:p>
            <a:pPr lvl="2"/>
            <a:endParaRPr lang="en-US" sz="1400" smtClean="0">
              <a:latin typeface="Bosch Office Sans" pitchFamily="34" charset="0"/>
            </a:endParaRPr>
          </a:p>
          <a:p>
            <a:pPr lvl="2"/>
            <a:endParaRPr lang="en-US" sz="1000" smtClean="0">
              <a:latin typeface="Bosch Office Sans" pitchFamily="34" charset="0"/>
              <a:sym typeface="Wingdings" pitchFamily="2" charset="2"/>
            </a:endParaRPr>
          </a:p>
        </p:txBody>
      </p:sp>
      <p:sp>
        <p:nvSpPr>
          <p:cNvPr id="47117" name="Foliennummernplatzhalter 30"/>
          <p:cNvSpPr>
            <a:spLocks noGrp="1"/>
          </p:cNvSpPr>
          <p:nvPr>
            <p:ph type="sldNum" sz="quarter" idx="10"/>
          </p:nvPr>
        </p:nvSpPr>
        <p:spPr>
          <a:noFill/>
        </p:spPr>
        <p:txBody>
          <a:bodyPr/>
          <a:lstStyle/>
          <a:p>
            <a:fld id="{D5B7EB45-1B52-440E-AA01-2D96D4D5FE6B}" type="slidenum">
              <a:rPr lang="de-DE"/>
              <a:pPr/>
              <a:t>44</a:t>
            </a:fld>
            <a:endParaRPr lang="de-DE"/>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48131"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48132" name="Grafik 8" descr="BEQIK_FR.png" hidden="1"/>
          <p:cNvPicPr>
            <a:picLocks/>
          </p:cNvPicPr>
          <p:nvPr>
            <p:custDataLst>
              <p:tags r:id="rId4"/>
            </p:custDataLst>
          </p:nvPr>
        </p:nvPicPr>
        <p:blipFill>
          <a:blip r:embed="rId30"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48136"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48137" name="Titel 1"/>
          <p:cNvSpPr>
            <a:spLocks noGrp="1"/>
          </p:cNvSpPr>
          <p:nvPr>
            <p:ph type="title"/>
            <p:custDataLst>
              <p:tags r:id="rId9"/>
            </p:custDataLst>
          </p:nvPr>
        </p:nvSpPr>
        <p:spPr/>
        <p:txBody>
          <a:bodyPr/>
          <a:lstStyle/>
          <a:p>
            <a:r>
              <a:rPr lang="en-US" smtClean="0">
                <a:latin typeface="Bosch Office Sans" pitchFamily="34" charset="0"/>
              </a:rPr>
              <a:t>Software Test (2/7)</a:t>
            </a:r>
          </a:p>
        </p:txBody>
      </p:sp>
      <p:sp>
        <p:nvSpPr>
          <p:cNvPr id="48138" name="Textplatzhalter 2"/>
          <p:cNvSpPr>
            <a:spLocks noGrp="1"/>
          </p:cNvSpPr>
          <p:nvPr>
            <p:ph type="body" sz="half" idx="1"/>
            <p:custDataLst>
              <p:tags r:id="rId10"/>
            </p:custDataLst>
          </p:nvPr>
        </p:nvSpPr>
        <p:spPr>
          <a:xfrm>
            <a:off x="533400" y="1066800"/>
            <a:ext cx="7766050" cy="4467225"/>
          </a:xfrm>
        </p:spPr>
        <p:txBody>
          <a:bodyPr/>
          <a:lstStyle/>
          <a:p>
            <a:r>
              <a:rPr lang="en-US" sz="1800" smtClean="0">
                <a:latin typeface="Bosch Office Sans" pitchFamily="34" charset="0"/>
              </a:rPr>
              <a:t>Test coverage definition (1/2)</a:t>
            </a:r>
          </a:p>
          <a:p>
            <a:pPr lvl="1"/>
            <a:r>
              <a:rPr lang="en-US" sz="1400" smtClean="0">
                <a:latin typeface="Bosch Office Sans" pitchFamily="34" charset="0"/>
              </a:rPr>
              <a:t>Requirements specification coverage </a:t>
            </a:r>
          </a:p>
          <a:p>
            <a:pPr lvl="2"/>
            <a:r>
              <a:rPr lang="en-US" sz="1400" smtClean="0">
                <a:latin typeface="Bosch Office Sans" pitchFamily="34" charset="0"/>
              </a:rPr>
              <a:t>When</a:t>
            </a:r>
          </a:p>
          <a:p>
            <a:pPr lvl="3"/>
            <a:r>
              <a:rPr lang="en-US" sz="1400" smtClean="0">
                <a:latin typeface="Bosch Office Sans" pitchFamily="34" charset="0"/>
              </a:rPr>
              <a:t>The RS coverage is reached if all requirements are linked to a specific test case derived from the RS document. </a:t>
            </a:r>
          </a:p>
          <a:p>
            <a:pPr lvl="2"/>
            <a:r>
              <a:rPr lang="en-US" sz="1400" smtClean="0">
                <a:latin typeface="Bosch Office Sans" pitchFamily="34" charset="0"/>
              </a:rPr>
              <a:t>What</a:t>
            </a:r>
          </a:p>
          <a:p>
            <a:pPr lvl="3"/>
            <a:r>
              <a:rPr lang="en-US" sz="1400" smtClean="0">
                <a:latin typeface="Bosch Office Sans" pitchFamily="34" charset="0"/>
              </a:rPr>
              <a:t>All testable RS elements which describe testable functional requirements. Out of this sum the requirements are grouped into the test levels of LabCar/HIL and Vehicle tests.</a:t>
            </a:r>
            <a:endParaRPr lang="en-GB" sz="1400" smtClean="0">
              <a:latin typeface="Bosch Office Sans" pitchFamily="34" charset="0"/>
            </a:endParaRPr>
          </a:p>
          <a:p>
            <a:pPr lvl="2"/>
            <a:r>
              <a:rPr lang="en-GB" sz="1600" smtClean="0">
                <a:latin typeface="Bosch Office Sans" pitchFamily="34" charset="0"/>
              </a:rPr>
              <a:t> </a:t>
            </a:r>
            <a:r>
              <a:rPr lang="en-US" sz="1600" smtClean="0">
                <a:latin typeface="Bosch Office Sans" pitchFamily="34" charset="0"/>
              </a:rPr>
              <a:t>Who</a:t>
            </a:r>
          </a:p>
          <a:p>
            <a:pPr lvl="3"/>
            <a:r>
              <a:rPr lang="en-US" sz="1400" smtClean="0">
                <a:latin typeface="Bosch Office Sans" pitchFamily="34" charset="0"/>
              </a:rPr>
              <a:t>The software test is done by the ITR Tester in the required LabCar environment for the test level LabCar/HIL or by the Application team for the test level Vehicle tests. The test results document the software behavior and deviation between the test level and test specification. The results are stored in the QC tool e.g. Testdirector.</a:t>
            </a:r>
          </a:p>
          <a:p>
            <a:pPr lvl="2"/>
            <a:endParaRPr lang="en-US" sz="1400" smtClean="0">
              <a:latin typeface="Bosch Office Sans" pitchFamily="34" charset="0"/>
            </a:endParaRPr>
          </a:p>
        </p:txBody>
      </p:sp>
      <p:grpSp>
        <p:nvGrpSpPr>
          <p:cNvPr id="48139" name="Gruppieren 30"/>
          <p:cNvGrpSpPr>
            <a:grpSpLocks noChangeAspect="1"/>
          </p:cNvGrpSpPr>
          <p:nvPr/>
        </p:nvGrpSpPr>
        <p:grpSpPr bwMode="auto">
          <a:xfrm>
            <a:off x="6480175" y="144463"/>
            <a:ext cx="1897063" cy="981075"/>
            <a:chOff x="114472" y="1213892"/>
            <a:chExt cx="8353665" cy="4320432"/>
          </a:xfrm>
        </p:grpSpPr>
        <p:sp>
          <p:nvSpPr>
            <p:cNvPr id="48141" name="Line 37"/>
            <p:cNvSpPr>
              <a:spLocks noChangeShapeType="1"/>
            </p:cNvSpPr>
            <p:nvPr>
              <p:custDataLst>
                <p:tags r:id="rId11"/>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48142" name="Line 37_"/>
            <p:cNvSpPr>
              <a:spLocks noChangeShapeType="1"/>
            </p:cNvSpPr>
            <p:nvPr>
              <p:custDataLst>
                <p:tags r:id="rId12"/>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48143" name="Flussdiagramm: Vordefinierter Prozess 33"/>
            <p:cNvSpPr>
              <a:spLocks noChangeArrowheads="1"/>
            </p:cNvSpPr>
            <p:nvPr>
              <p:custDataLst>
                <p:tags r:id="rId13"/>
              </p:custDataLst>
            </p:nvPr>
          </p:nvSpPr>
          <p:spPr bwMode="auto">
            <a:xfrm>
              <a:off x="4584556"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48144" name="Flussdiagramm: Vordefinierter Prozess 34"/>
            <p:cNvSpPr>
              <a:spLocks noChangeArrowheads="1"/>
            </p:cNvSpPr>
            <p:nvPr>
              <p:custDataLst>
                <p:tags r:id="rId14"/>
              </p:custDataLst>
            </p:nvPr>
          </p:nvSpPr>
          <p:spPr bwMode="auto">
            <a:xfrm>
              <a:off x="4872588"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48145" name="Flussdiagramm: Vordefinierter Prozess 35"/>
            <p:cNvSpPr>
              <a:spLocks noChangeArrowheads="1"/>
            </p:cNvSpPr>
            <p:nvPr>
              <p:custDataLst>
                <p:tags r:id="rId15"/>
              </p:custDataLst>
            </p:nvPr>
          </p:nvSpPr>
          <p:spPr bwMode="auto">
            <a:xfrm>
              <a:off x="516062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48146" name="Flussdiagramm: Vordefinierter Prozess 36"/>
            <p:cNvSpPr>
              <a:spLocks noChangeArrowheads="1"/>
            </p:cNvSpPr>
            <p:nvPr>
              <p:custDataLst>
                <p:tags r:id="rId16"/>
              </p:custDataLst>
            </p:nvPr>
          </p:nvSpPr>
          <p:spPr bwMode="auto">
            <a:xfrm>
              <a:off x="5448852" y="3564310"/>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48147" name="Flussdiagramm: Vordefinierter Prozess 37"/>
            <p:cNvSpPr>
              <a:spLocks noChangeArrowheads="1"/>
            </p:cNvSpPr>
            <p:nvPr>
              <p:custDataLst>
                <p:tags r:id="rId17"/>
              </p:custDataLst>
            </p:nvPr>
          </p:nvSpPr>
          <p:spPr bwMode="auto">
            <a:xfrm>
              <a:off x="6049188" y="2726060"/>
              <a:ext cx="1512000" cy="432000"/>
            </a:xfrm>
            <a:prstGeom prst="flowChartPredefinedProcess">
              <a:avLst/>
            </a:prstGeom>
            <a:solidFill>
              <a:srgbClr val="92A0B9"/>
            </a:solidFill>
            <a:ln w="9525">
              <a:solidFill>
                <a:srgbClr val="92A0B9"/>
              </a:solidFill>
              <a:round/>
              <a:headEnd/>
              <a:tailEnd/>
            </a:ln>
          </p:spPr>
          <p:txBody>
            <a:bodyPr anchor="ctr"/>
            <a:lstStyle/>
            <a:p>
              <a:pPr algn="ctr" eaLnBrk="0" hangingPunct="0"/>
              <a:endParaRPr lang="en-US" sz="1200"/>
            </a:p>
          </p:txBody>
        </p:sp>
        <p:sp>
          <p:nvSpPr>
            <p:cNvPr id="48148" name="Flussdiagramm: Vordefinierter Prozess 38"/>
            <p:cNvSpPr>
              <a:spLocks noChangeArrowheads="1"/>
            </p:cNvSpPr>
            <p:nvPr>
              <p:custDataLst>
                <p:tags r:id="rId18"/>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48149" name="Flussdiagramm: Vordefinierter Prozess 39"/>
            <p:cNvSpPr>
              <a:spLocks noChangeArrowheads="1"/>
            </p:cNvSpPr>
            <p:nvPr>
              <p:custDataLst>
                <p:tags r:id="rId19"/>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48150" name="Flussdiagramm: Vordefinierter Prozess 40"/>
            <p:cNvSpPr>
              <a:spLocks noChangeArrowheads="1"/>
            </p:cNvSpPr>
            <p:nvPr>
              <p:custDataLst>
                <p:tags r:id="rId20"/>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48151" name="Flussdiagramm: Vordefinierter Prozess 41"/>
            <p:cNvSpPr>
              <a:spLocks noChangeArrowheads="1"/>
            </p:cNvSpPr>
            <p:nvPr>
              <p:custDataLst>
                <p:tags r:id="rId21"/>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48152" name="Flussdiagramm: Vordefinierter Prozess 42"/>
            <p:cNvSpPr>
              <a:spLocks noChangeArrowheads="1"/>
            </p:cNvSpPr>
            <p:nvPr>
              <p:custDataLst>
                <p:tags r:id="rId22"/>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48153" name="Flussdiagramm: Vordefinierter Prozess 43"/>
            <p:cNvSpPr>
              <a:spLocks noChangeArrowheads="1"/>
            </p:cNvSpPr>
            <p:nvPr>
              <p:custDataLst>
                <p:tags r:id="rId23"/>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48154" name="Flussdiagramm: Vordefinierter Prozess 44"/>
            <p:cNvSpPr>
              <a:spLocks noChangeArrowheads="1"/>
            </p:cNvSpPr>
            <p:nvPr>
              <p:custDataLst>
                <p:tags r:id="rId24"/>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48155" name="Flussdiagramm: Vordefinierter Prozess 45"/>
            <p:cNvSpPr>
              <a:spLocks noChangeArrowheads="1"/>
            </p:cNvSpPr>
            <p:nvPr>
              <p:custDataLst>
                <p:tags r:id="rId25"/>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48156" name="Flussdiagramm: Vordefinierter Prozess 46"/>
            <p:cNvSpPr>
              <a:spLocks noChangeArrowheads="1"/>
            </p:cNvSpPr>
            <p:nvPr>
              <p:custDataLst>
                <p:tags r:id="rId26"/>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48157" name="Flussdiagramm: Vordefinierter Prozess 47"/>
            <p:cNvSpPr>
              <a:spLocks noChangeArrowheads="1"/>
            </p:cNvSpPr>
            <p:nvPr>
              <p:custDataLst>
                <p:tags r:id="rId27"/>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
        <p:nvSpPr>
          <p:cNvPr id="48140" name="Foliennummernplatzhalter 29"/>
          <p:cNvSpPr>
            <a:spLocks noGrp="1"/>
          </p:cNvSpPr>
          <p:nvPr>
            <p:ph type="sldNum" sz="quarter" idx="10"/>
          </p:nvPr>
        </p:nvSpPr>
        <p:spPr>
          <a:noFill/>
        </p:spPr>
        <p:txBody>
          <a:bodyPr/>
          <a:lstStyle/>
          <a:p>
            <a:fld id="{373FEEFD-C35D-46C3-8FE4-92284720D04E}" type="slidenum">
              <a:rPr lang="de-DE"/>
              <a:pPr/>
              <a:t>45</a:t>
            </a:fld>
            <a:endParaRPr lang="de-DE"/>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49155"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49156" name="Grafik 8" descr="BEQIK_FR.png" hidden="1"/>
          <p:cNvPicPr>
            <a:picLocks/>
          </p:cNvPicPr>
          <p:nvPr>
            <p:custDataLst>
              <p:tags r:id="rId4"/>
            </p:custDataLst>
          </p:nvPr>
        </p:nvPicPr>
        <p:blipFill>
          <a:blip r:embed="rId30"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49160"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49161" name="Titel 1"/>
          <p:cNvSpPr>
            <a:spLocks noGrp="1"/>
          </p:cNvSpPr>
          <p:nvPr>
            <p:ph type="title"/>
            <p:custDataLst>
              <p:tags r:id="rId9"/>
            </p:custDataLst>
          </p:nvPr>
        </p:nvSpPr>
        <p:spPr/>
        <p:txBody>
          <a:bodyPr/>
          <a:lstStyle/>
          <a:p>
            <a:r>
              <a:rPr lang="en-US" smtClean="0">
                <a:latin typeface="Bosch Office Sans" pitchFamily="34" charset="0"/>
              </a:rPr>
              <a:t>Software Test (3/7)</a:t>
            </a:r>
          </a:p>
        </p:txBody>
      </p:sp>
      <p:sp>
        <p:nvSpPr>
          <p:cNvPr id="49162" name="Textplatzhalter 2"/>
          <p:cNvSpPr>
            <a:spLocks noGrp="1"/>
          </p:cNvSpPr>
          <p:nvPr>
            <p:ph type="body" sz="half" idx="1"/>
            <p:custDataLst>
              <p:tags r:id="rId10"/>
            </p:custDataLst>
          </p:nvPr>
        </p:nvSpPr>
        <p:spPr>
          <a:xfrm>
            <a:off x="533400" y="1066800"/>
            <a:ext cx="7766050" cy="4035425"/>
          </a:xfrm>
        </p:spPr>
        <p:txBody>
          <a:bodyPr/>
          <a:lstStyle/>
          <a:p>
            <a:r>
              <a:rPr lang="en-US" sz="1800" smtClean="0">
                <a:latin typeface="Bosch Office Sans" pitchFamily="34" charset="0"/>
              </a:rPr>
              <a:t>Test specification input</a:t>
            </a:r>
          </a:p>
          <a:p>
            <a:pPr lvl="1"/>
            <a:r>
              <a:rPr lang="en-US" sz="1400" smtClean="0">
                <a:latin typeface="Bosch Office Sans" pitchFamily="34" charset="0"/>
              </a:rPr>
              <a:t>The test specification is derived out of the RS document. Each test case is linked to a specific requirement of the RS. </a:t>
            </a:r>
          </a:p>
          <a:p>
            <a:pPr lvl="1"/>
            <a:endParaRPr lang="en-US" sz="1400" smtClean="0">
              <a:latin typeface="Bosch Office Sans" pitchFamily="34" charset="0"/>
            </a:endParaRPr>
          </a:p>
          <a:p>
            <a:r>
              <a:rPr lang="en-US" sz="1800" smtClean="0">
                <a:latin typeface="Bosch Office Sans" pitchFamily="34" charset="0"/>
              </a:rPr>
              <a:t>Test tool usage</a:t>
            </a:r>
          </a:p>
          <a:p>
            <a:pPr lvl="1"/>
            <a:r>
              <a:rPr lang="en-US" sz="1400" smtClean="0">
                <a:latin typeface="Bosch Office Sans" pitchFamily="34" charset="0"/>
              </a:rPr>
              <a:t>LabCar/HIL test level:	</a:t>
            </a:r>
          </a:p>
          <a:p>
            <a:pPr lvl="2"/>
            <a:r>
              <a:rPr lang="en-US" sz="1400" smtClean="0">
                <a:latin typeface="Bosch Office Sans" pitchFamily="34" charset="0"/>
              </a:rPr>
              <a:t>LabCar NG/ET</a:t>
            </a:r>
          </a:p>
          <a:p>
            <a:pPr lvl="1"/>
            <a:r>
              <a:rPr lang="en-US" sz="1400" smtClean="0">
                <a:latin typeface="Bosch Office Sans" pitchFamily="34" charset="0"/>
              </a:rPr>
              <a:t>Vehicle test level:</a:t>
            </a:r>
          </a:p>
          <a:p>
            <a:pPr lvl="2"/>
            <a:r>
              <a:rPr lang="en-US" sz="1400" smtClean="0">
                <a:latin typeface="Bosch Office Sans" pitchFamily="34" charset="0"/>
              </a:rPr>
              <a:t>Customer vehicle or another relevant  vehicle object</a:t>
            </a:r>
          </a:p>
          <a:p>
            <a:pPr lvl="1"/>
            <a:endParaRPr lang="en-US" sz="1400" smtClean="0">
              <a:latin typeface="Bosch Office Sans" pitchFamily="34" charset="0"/>
            </a:endParaRPr>
          </a:p>
          <a:p>
            <a:r>
              <a:rPr lang="en-US" sz="1800" smtClean="0">
                <a:latin typeface="Bosch Office Sans" pitchFamily="34" charset="0"/>
              </a:rPr>
              <a:t>Test traceability</a:t>
            </a:r>
          </a:p>
          <a:p>
            <a:pPr lvl="1"/>
            <a:r>
              <a:rPr lang="en-US" sz="1400" smtClean="0">
                <a:latin typeface="Bosch Office Sans" pitchFamily="34" charset="0"/>
              </a:rPr>
              <a:t>RS traceability</a:t>
            </a:r>
          </a:p>
          <a:p>
            <a:pPr lvl="2"/>
            <a:r>
              <a:rPr lang="en-US" sz="1400" smtClean="0">
                <a:latin typeface="Bosch Office Sans" pitchFamily="34" charset="0"/>
              </a:rPr>
              <a:t>The link is based on the naming convention of the test case identifier e.g. “TC#x” defined in the test specification document in QC. Each RS test case is linked to a certain requirement in column “Referenced_ Testcase_RB” in the Doors RS document</a:t>
            </a:r>
          </a:p>
        </p:txBody>
      </p:sp>
      <p:grpSp>
        <p:nvGrpSpPr>
          <p:cNvPr id="49163" name="Gruppieren 30"/>
          <p:cNvGrpSpPr>
            <a:grpSpLocks noChangeAspect="1"/>
          </p:cNvGrpSpPr>
          <p:nvPr/>
        </p:nvGrpSpPr>
        <p:grpSpPr bwMode="auto">
          <a:xfrm>
            <a:off x="6480175" y="144463"/>
            <a:ext cx="1897063" cy="981075"/>
            <a:chOff x="114472" y="1213892"/>
            <a:chExt cx="8353665" cy="4320432"/>
          </a:xfrm>
        </p:grpSpPr>
        <p:sp>
          <p:nvSpPr>
            <p:cNvPr id="49165" name="Line 37"/>
            <p:cNvSpPr>
              <a:spLocks noChangeShapeType="1"/>
            </p:cNvSpPr>
            <p:nvPr>
              <p:custDataLst>
                <p:tags r:id="rId11"/>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49166" name="Line 37_"/>
            <p:cNvSpPr>
              <a:spLocks noChangeShapeType="1"/>
            </p:cNvSpPr>
            <p:nvPr>
              <p:custDataLst>
                <p:tags r:id="rId12"/>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49167" name="Flussdiagramm: Vordefinierter Prozess 33"/>
            <p:cNvSpPr>
              <a:spLocks noChangeArrowheads="1"/>
            </p:cNvSpPr>
            <p:nvPr>
              <p:custDataLst>
                <p:tags r:id="rId13"/>
              </p:custDataLst>
            </p:nvPr>
          </p:nvSpPr>
          <p:spPr bwMode="auto">
            <a:xfrm>
              <a:off x="4584556"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49168" name="Flussdiagramm: Vordefinierter Prozess 34"/>
            <p:cNvSpPr>
              <a:spLocks noChangeArrowheads="1"/>
            </p:cNvSpPr>
            <p:nvPr>
              <p:custDataLst>
                <p:tags r:id="rId14"/>
              </p:custDataLst>
            </p:nvPr>
          </p:nvSpPr>
          <p:spPr bwMode="auto">
            <a:xfrm>
              <a:off x="4872588"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49169" name="Flussdiagramm: Vordefinierter Prozess 35"/>
            <p:cNvSpPr>
              <a:spLocks noChangeArrowheads="1"/>
            </p:cNvSpPr>
            <p:nvPr>
              <p:custDataLst>
                <p:tags r:id="rId15"/>
              </p:custDataLst>
            </p:nvPr>
          </p:nvSpPr>
          <p:spPr bwMode="auto">
            <a:xfrm>
              <a:off x="516062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49170" name="Flussdiagramm: Vordefinierter Prozess 36"/>
            <p:cNvSpPr>
              <a:spLocks noChangeArrowheads="1"/>
            </p:cNvSpPr>
            <p:nvPr>
              <p:custDataLst>
                <p:tags r:id="rId16"/>
              </p:custDataLst>
            </p:nvPr>
          </p:nvSpPr>
          <p:spPr bwMode="auto">
            <a:xfrm>
              <a:off x="5448852" y="3564310"/>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49171" name="Flussdiagramm: Vordefinierter Prozess 37"/>
            <p:cNvSpPr>
              <a:spLocks noChangeArrowheads="1"/>
            </p:cNvSpPr>
            <p:nvPr>
              <p:custDataLst>
                <p:tags r:id="rId17"/>
              </p:custDataLst>
            </p:nvPr>
          </p:nvSpPr>
          <p:spPr bwMode="auto">
            <a:xfrm>
              <a:off x="6049188" y="2726060"/>
              <a:ext cx="1512000" cy="432000"/>
            </a:xfrm>
            <a:prstGeom prst="flowChartPredefinedProcess">
              <a:avLst/>
            </a:prstGeom>
            <a:solidFill>
              <a:srgbClr val="92A0B9"/>
            </a:solidFill>
            <a:ln w="9525">
              <a:solidFill>
                <a:srgbClr val="92A0B9"/>
              </a:solidFill>
              <a:round/>
              <a:headEnd/>
              <a:tailEnd/>
            </a:ln>
          </p:spPr>
          <p:txBody>
            <a:bodyPr anchor="ctr"/>
            <a:lstStyle/>
            <a:p>
              <a:pPr algn="ctr" eaLnBrk="0" hangingPunct="0"/>
              <a:endParaRPr lang="en-US" sz="1200"/>
            </a:p>
          </p:txBody>
        </p:sp>
        <p:sp>
          <p:nvSpPr>
            <p:cNvPr id="49172" name="Flussdiagramm: Vordefinierter Prozess 38"/>
            <p:cNvSpPr>
              <a:spLocks noChangeArrowheads="1"/>
            </p:cNvSpPr>
            <p:nvPr>
              <p:custDataLst>
                <p:tags r:id="rId18"/>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49173" name="Flussdiagramm: Vordefinierter Prozess 39"/>
            <p:cNvSpPr>
              <a:spLocks noChangeArrowheads="1"/>
            </p:cNvSpPr>
            <p:nvPr>
              <p:custDataLst>
                <p:tags r:id="rId19"/>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49174" name="Flussdiagramm: Vordefinierter Prozess 40"/>
            <p:cNvSpPr>
              <a:spLocks noChangeArrowheads="1"/>
            </p:cNvSpPr>
            <p:nvPr>
              <p:custDataLst>
                <p:tags r:id="rId20"/>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49175" name="Flussdiagramm: Vordefinierter Prozess 41"/>
            <p:cNvSpPr>
              <a:spLocks noChangeArrowheads="1"/>
            </p:cNvSpPr>
            <p:nvPr>
              <p:custDataLst>
                <p:tags r:id="rId21"/>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49176" name="Flussdiagramm: Vordefinierter Prozess 42"/>
            <p:cNvSpPr>
              <a:spLocks noChangeArrowheads="1"/>
            </p:cNvSpPr>
            <p:nvPr>
              <p:custDataLst>
                <p:tags r:id="rId22"/>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49177" name="Flussdiagramm: Vordefinierter Prozess 43"/>
            <p:cNvSpPr>
              <a:spLocks noChangeArrowheads="1"/>
            </p:cNvSpPr>
            <p:nvPr>
              <p:custDataLst>
                <p:tags r:id="rId23"/>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49178" name="Flussdiagramm: Vordefinierter Prozess 44"/>
            <p:cNvSpPr>
              <a:spLocks noChangeArrowheads="1"/>
            </p:cNvSpPr>
            <p:nvPr>
              <p:custDataLst>
                <p:tags r:id="rId24"/>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49179" name="Flussdiagramm: Vordefinierter Prozess 45"/>
            <p:cNvSpPr>
              <a:spLocks noChangeArrowheads="1"/>
            </p:cNvSpPr>
            <p:nvPr>
              <p:custDataLst>
                <p:tags r:id="rId25"/>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49180" name="Flussdiagramm: Vordefinierter Prozess 46"/>
            <p:cNvSpPr>
              <a:spLocks noChangeArrowheads="1"/>
            </p:cNvSpPr>
            <p:nvPr>
              <p:custDataLst>
                <p:tags r:id="rId26"/>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49181" name="Flussdiagramm: Vordefinierter Prozess 47"/>
            <p:cNvSpPr>
              <a:spLocks noChangeArrowheads="1"/>
            </p:cNvSpPr>
            <p:nvPr>
              <p:custDataLst>
                <p:tags r:id="rId27"/>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
        <p:nvSpPr>
          <p:cNvPr id="49164" name="Foliennummernplatzhalter 29"/>
          <p:cNvSpPr>
            <a:spLocks noGrp="1"/>
          </p:cNvSpPr>
          <p:nvPr>
            <p:ph type="sldNum" sz="quarter" idx="10"/>
          </p:nvPr>
        </p:nvSpPr>
        <p:spPr>
          <a:noFill/>
        </p:spPr>
        <p:txBody>
          <a:bodyPr/>
          <a:lstStyle/>
          <a:p>
            <a:fld id="{011D141B-CAD1-49E5-B8C3-E7A14F6CB05F}" type="slidenum">
              <a:rPr lang="de-DE"/>
              <a:pPr/>
              <a:t>46</a:t>
            </a:fld>
            <a:endParaRPr lang="de-DE"/>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50179"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50180" name="Grafik 8" descr="BEQIK_FR.png" hidden="1"/>
          <p:cNvPicPr>
            <a:picLocks/>
          </p:cNvPicPr>
          <p:nvPr>
            <p:custDataLst>
              <p:tags r:id="rId4"/>
            </p:custDataLst>
          </p:nvPr>
        </p:nvPicPr>
        <p:blipFill>
          <a:blip r:embed="rId43"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50184"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50185" name="Titel 1"/>
          <p:cNvSpPr>
            <a:spLocks noGrp="1"/>
          </p:cNvSpPr>
          <p:nvPr>
            <p:ph type="title"/>
            <p:custDataLst>
              <p:tags r:id="rId9"/>
            </p:custDataLst>
          </p:nvPr>
        </p:nvSpPr>
        <p:spPr/>
        <p:txBody>
          <a:bodyPr/>
          <a:lstStyle/>
          <a:p>
            <a:r>
              <a:rPr lang="en-US" smtClean="0">
                <a:latin typeface="Bosch Office Sans" pitchFamily="34" charset="0"/>
              </a:rPr>
              <a:t>Software Test (5/7)</a:t>
            </a:r>
          </a:p>
        </p:txBody>
      </p:sp>
      <p:sp>
        <p:nvSpPr>
          <p:cNvPr id="50186" name="Textplatzhalter 2"/>
          <p:cNvSpPr>
            <a:spLocks noGrp="1"/>
          </p:cNvSpPr>
          <p:nvPr>
            <p:ph type="body" sz="half" idx="1"/>
            <p:custDataLst>
              <p:tags r:id="rId10"/>
            </p:custDataLst>
          </p:nvPr>
        </p:nvSpPr>
        <p:spPr>
          <a:xfrm>
            <a:off x="234950" y="1069975"/>
            <a:ext cx="8064500" cy="360363"/>
          </a:xfrm>
        </p:spPr>
        <p:txBody>
          <a:bodyPr/>
          <a:lstStyle/>
          <a:p>
            <a:r>
              <a:rPr lang="de-DE" sz="1800" smtClean="0">
                <a:latin typeface="Bosch Office Sans" pitchFamily="34" charset="0"/>
              </a:rPr>
              <a:t>Process flow</a:t>
            </a:r>
            <a:endParaRPr lang="de-DE" sz="200" smtClean="0">
              <a:latin typeface="Bosch Office Sans" pitchFamily="34" charset="0"/>
            </a:endParaRPr>
          </a:p>
          <a:p>
            <a:endParaRPr lang="de-DE" sz="400" smtClean="0">
              <a:latin typeface="Bosch Office Sans" pitchFamily="34" charset="0"/>
            </a:endParaRPr>
          </a:p>
          <a:p>
            <a:pPr lvl="2"/>
            <a:endParaRPr lang="en-US" sz="1400" smtClean="0">
              <a:latin typeface="Bosch Office Sans" pitchFamily="34" charset="0"/>
            </a:endParaRPr>
          </a:p>
        </p:txBody>
      </p:sp>
      <p:graphicFrame>
        <p:nvGraphicFramePr>
          <p:cNvPr id="30" name="Diagramm 29"/>
          <p:cNvGraphicFramePr/>
          <p:nvPr>
            <p:custDataLst>
              <p:tags r:id="rId11"/>
            </p:custDataLst>
          </p:nvPr>
        </p:nvGraphicFramePr>
        <p:xfrm>
          <a:off x="378768" y="1501924"/>
          <a:ext cx="2160240" cy="3960440"/>
        </p:xfrm>
        <a:graphic>
          <a:graphicData uri="http://schemas.openxmlformats.org/drawingml/2006/diagram">
            <dgm:relIds xmlns:dgm="http://schemas.openxmlformats.org/drawingml/2006/diagram" xmlns:r="http://schemas.openxmlformats.org/officeDocument/2006/relationships" r:dm="rId44" r:lo="rId45" r:qs="rId46" r:cs="rId47"/>
          </a:graphicData>
        </a:graphic>
      </p:graphicFrame>
      <p:sp>
        <p:nvSpPr>
          <p:cNvPr id="31" name="Abgerundetes Rechteck 30"/>
          <p:cNvSpPr/>
          <p:nvPr>
            <p:custDataLst>
              <p:tags r:id="rId12"/>
            </p:custDataLst>
          </p:nvPr>
        </p:nvSpPr>
        <p:spPr bwMode="auto">
          <a:xfrm>
            <a:off x="450850" y="3517900"/>
            <a:ext cx="2016125" cy="2016125"/>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50189" name="Textfeld 31"/>
          <p:cNvSpPr txBox="1">
            <a:spLocks noChangeArrowheads="1"/>
          </p:cNvSpPr>
          <p:nvPr>
            <p:custDataLst>
              <p:tags r:id="rId13"/>
            </p:custDataLst>
          </p:nvPr>
        </p:nvSpPr>
        <p:spPr bwMode="auto">
          <a:xfrm rot="-5400000">
            <a:off x="-296068" y="4841081"/>
            <a:ext cx="1225550" cy="306387"/>
          </a:xfrm>
          <a:prstGeom prst="rect">
            <a:avLst/>
          </a:prstGeom>
          <a:noFill/>
          <a:ln w="9525">
            <a:noFill/>
            <a:miter lim="800000"/>
            <a:headEnd/>
            <a:tailEnd/>
          </a:ln>
        </p:spPr>
        <p:txBody>
          <a:bodyPr>
            <a:spAutoFit/>
          </a:bodyPr>
          <a:lstStyle/>
          <a:p>
            <a:r>
              <a:rPr lang="en-US" sz="1400" b="1"/>
              <a:t>SW  Tester</a:t>
            </a:r>
          </a:p>
        </p:txBody>
      </p:sp>
      <p:sp>
        <p:nvSpPr>
          <p:cNvPr id="33" name="Abgerundetes Rechteck 32"/>
          <p:cNvSpPr/>
          <p:nvPr>
            <p:custDataLst>
              <p:tags r:id="rId14"/>
            </p:custDataLst>
          </p:nvPr>
        </p:nvSpPr>
        <p:spPr bwMode="auto">
          <a:xfrm>
            <a:off x="450850" y="2149475"/>
            <a:ext cx="2016125" cy="129698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50191" name="Textfeld 33"/>
          <p:cNvSpPr txBox="1">
            <a:spLocks noChangeArrowheads="1"/>
          </p:cNvSpPr>
          <p:nvPr>
            <p:custDataLst>
              <p:tags r:id="rId15"/>
            </p:custDataLst>
          </p:nvPr>
        </p:nvSpPr>
        <p:spPr bwMode="auto">
          <a:xfrm rot="-5400000">
            <a:off x="-762793" y="2645569"/>
            <a:ext cx="2159000" cy="306387"/>
          </a:xfrm>
          <a:prstGeom prst="rect">
            <a:avLst/>
          </a:prstGeom>
          <a:noFill/>
          <a:ln w="9525">
            <a:noFill/>
            <a:miter lim="800000"/>
            <a:headEnd/>
            <a:tailEnd/>
          </a:ln>
        </p:spPr>
        <p:txBody>
          <a:bodyPr>
            <a:spAutoFit/>
          </a:bodyPr>
          <a:lstStyle/>
          <a:p>
            <a:r>
              <a:rPr lang="en-US" sz="1400" b="1"/>
              <a:t>SW Spec Developer</a:t>
            </a:r>
          </a:p>
        </p:txBody>
      </p:sp>
      <p:sp>
        <p:nvSpPr>
          <p:cNvPr id="35" name="Abgerundetes Rechteck 34"/>
          <p:cNvSpPr/>
          <p:nvPr>
            <p:custDataLst>
              <p:tags r:id="rId16"/>
            </p:custDataLst>
          </p:nvPr>
        </p:nvSpPr>
        <p:spPr bwMode="auto">
          <a:xfrm>
            <a:off x="450850" y="1430338"/>
            <a:ext cx="2016125" cy="57626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50193" name="Textfeld 35"/>
          <p:cNvSpPr txBox="1">
            <a:spLocks noChangeArrowheads="1"/>
          </p:cNvSpPr>
          <p:nvPr>
            <p:custDataLst>
              <p:tags r:id="rId17"/>
            </p:custDataLst>
          </p:nvPr>
        </p:nvSpPr>
        <p:spPr bwMode="auto">
          <a:xfrm rot="-5400000">
            <a:off x="65088" y="1455738"/>
            <a:ext cx="503237" cy="306387"/>
          </a:xfrm>
          <a:prstGeom prst="rect">
            <a:avLst/>
          </a:prstGeom>
          <a:noFill/>
          <a:ln w="9525">
            <a:noFill/>
            <a:miter lim="800000"/>
            <a:headEnd/>
            <a:tailEnd/>
          </a:ln>
        </p:spPr>
        <p:txBody>
          <a:bodyPr>
            <a:spAutoFit/>
          </a:bodyPr>
          <a:lstStyle/>
          <a:p>
            <a:r>
              <a:rPr lang="en-US" sz="1400" b="1"/>
              <a:t>FR</a:t>
            </a:r>
          </a:p>
        </p:txBody>
      </p:sp>
      <p:sp>
        <p:nvSpPr>
          <p:cNvPr id="50194" name="Textfeld 56"/>
          <p:cNvSpPr txBox="1">
            <a:spLocks noChangeArrowheads="1"/>
          </p:cNvSpPr>
          <p:nvPr>
            <p:custDataLst>
              <p:tags r:id="rId18"/>
            </p:custDataLst>
          </p:nvPr>
        </p:nvSpPr>
        <p:spPr bwMode="auto">
          <a:xfrm>
            <a:off x="2682875" y="1512888"/>
            <a:ext cx="5113338" cy="461962"/>
          </a:xfrm>
          <a:prstGeom prst="rect">
            <a:avLst/>
          </a:prstGeom>
          <a:noFill/>
          <a:ln w="9525">
            <a:noFill/>
            <a:miter lim="800000"/>
            <a:headEnd/>
            <a:tailEnd/>
          </a:ln>
        </p:spPr>
        <p:txBody>
          <a:bodyPr>
            <a:spAutoFit/>
          </a:bodyPr>
          <a:lstStyle/>
          <a:p>
            <a:r>
              <a:rPr lang="en-US" sz="1200"/>
              <a:t>1. Develop of RS and FD documents including all verification criteria for the software test</a:t>
            </a:r>
          </a:p>
        </p:txBody>
      </p:sp>
      <p:sp>
        <p:nvSpPr>
          <p:cNvPr id="50195" name="Textfeld 57"/>
          <p:cNvSpPr txBox="1">
            <a:spLocks noChangeArrowheads="1"/>
          </p:cNvSpPr>
          <p:nvPr>
            <p:custDataLst>
              <p:tags r:id="rId19"/>
            </p:custDataLst>
          </p:nvPr>
        </p:nvSpPr>
        <p:spPr bwMode="auto">
          <a:xfrm>
            <a:off x="2682875" y="2305050"/>
            <a:ext cx="5113338" cy="276225"/>
          </a:xfrm>
          <a:prstGeom prst="rect">
            <a:avLst/>
          </a:prstGeom>
          <a:noFill/>
          <a:ln w="9525">
            <a:noFill/>
            <a:miter lim="800000"/>
            <a:headEnd/>
            <a:tailEnd/>
          </a:ln>
        </p:spPr>
        <p:txBody>
          <a:bodyPr>
            <a:spAutoFit/>
          </a:bodyPr>
          <a:lstStyle/>
          <a:p>
            <a:r>
              <a:rPr lang="en-US" sz="1200"/>
              <a:t>2. Sort out RS elements which have to be tested by the ITR test method.</a:t>
            </a:r>
          </a:p>
        </p:txBody>
      </p:sp>
      <p:sp>
        <p:nvSpPr>
          <p:cNvPr id="50196" name="Textfeld 58"/>
          <p:cNvSpPr txBox="1">
            <a:spLocks noChangeArrowheads="1"/>
          </p:cNvSpPr>
          <p:nvPr>
            <p:custDataLst>
              <p:tags r:id="rId20"/>
            </p:custDataLst>
          </p:nvPr>
        </p:nvSpPr>
        <p:spPr bwMode="auto">
          <a:xfrm>
            <a:off x="2682875" y="2870200"/>
            <a:ext cx="5329238" cy="461963"/>
          </a:xfrm>
          <a:prstGeom prst="rect">
            <a:avLst/>
          </a:prstGeom>
          <a:noFill/>
          <a:ln w="9525">
            <a:noFill/>
            <a:miter lim="800000"/>
            <a:headEnd/>
            <a:tailEnd/>
          </a:ln>
        </p:spPr>
        <p:txBody>
          <a:bodyPr>
            <a:spAutoFit/>
          </a:bodyPr>
          <a:lstStyle/>
          <a:p>
            <a:r>
              <a:rPr lang="en-US" sz="1200"/>
              <a:t>3. Develop test cases for each of the RS elements including a expect result  and verify the test spec by a manual test in the test environment</a:t>
            </a:r>
          </a:p>
        </p:txBody>
      </p:sp>
      <p:sp>
        <p:nvSpPr>
          <p:cNvPr id="50197" name="Textfeld 59"/>
          <p:cNvSpPr txBox="1">
            <a:spLocks noChangeArrowheads="1"/>
          </p:cNvSpPr>
          <p:nvPr>
            <p:custDataLst>
              <p:tags r:id="rId21"/>
            </p:custDataLst>
          </p:nvPr>
        </p:nvSpPr>
        <p:spPr bwMode="auto">
          <a:xfrm>
            <a:off x="2682875" y="3673475"/>
            <a:ext cx="5329238" cy="276225"/>
          </a:xfrm>
          <a:prstGeom prst="rect">
            <a:avLst/>
          </a:prstGeom>
          <a:noFill/>
          <a:ln w="9525">
            <a:noFill/>
            <a:miter lim="800000"/>
            <a:headEnd/>
            <a:tailEnd/>
          </a:ln>
        </p:spPr>
        <p:txBody>
          <a:bodyPr>
            <a:spAutoFit/>
          </a:bodyPr>
          <a:lstStyle/>
          <a:p>
            <a:r>
              <a:rPr lang="en-US" sz="1200"/>
              <a:t>4. Automat all test  cases of the test spec for the target test environment </a:t>
            </a:r>
          </a:p>
        </p:txBody>
      </p:sp>
      <p:sp>
        <p:nvSpPr>
          <p:cNvPr id="50198" name="Textfeld 63"/>
          <p:cNvSpPr txBox="1">
            <a:spLocks noChangeArrowheads="1"/>
          </p:cNvSpPr>
          <p:nvPr>
            <p:custDataLst>
              <p:tags r:id="rId22"/>
            </p:custDataLst>
          </p:nvPr>
        </p:nvSpPr>
        <p:spPr bwMode="auto">
          <a:xfrm>
            <a:off x="2682875" y="4310063"/>
            <a:ext cx="5329238" cy="461962"/>
          </a:xfrm>
          <a:prstGeom prst="rect">
            <a:avLst/>
          </a:prstGeom>
          <a:noFill/>
          <a:ln w="9525">
            <a:noFill/>
            <a:miter lim="800000"/>
            <a:headEnd/>
            <a:tailEnd/>
          </a:ln>
        </p:spPr>
        <p:txBody>
          <a:bodyPr>
            <a:spAutoFit/>
          </a:bodyPr>
          <a:lstStyle/>
          <a:p>
            <a:r>
              <a:rPr lang="en-US" sz="1200"/>
              <a:t>5. [Optional]: Develop further test content  for each test spec element e.g. “Erweitere Prüftiefe”, …</a:t>
            </a:r>
          </a:p>
        </p:txBody>
      </p:sp>
      <p:sp>
        <p:nvSpPr>
          <p:cNvPr id="50199" name="Textfeld 64"/>
          <p:cNvSpPr txBox="1">
            <a:spLocks noChangeArrowheads="1"/>
          </p:cNvSpPr>
          <p:nvPr>
            <p:custDataLst>
              <p:tags r:id="rId23"/>
            </p:custDataLst>
          </p:nvPr>
        </p:nvSpPr>
        <p:spPr bwMode="auto">
          <a:xfrm>
            <a:off x="2682875" y="5000625"/>
            <a:ext cx="5329238" cy="461963"/>
          </a:xfrm>
          <a:prstGeom prst="rect">
            <a:avLst/>
          </a:prstGeom>
          <a:noFill/>
          <a:ln w="9525">
            <a:noFill/>
            <a:miter lim="800000"/>
            <a:headEnd/>
            <a:tailEnd/>
          </a:ln>
        </p:spPr>
        <p:txBody>
          <a:bodyPr>
            <a:spAutoFit/>
          </a:bodyPr>
          <a:lstStyle/>
          <a:p>
            <a:r>
              <a:rPr lang="en-US" sz="1200"/>
              <a:t>6. Execute and evaluate the test results.  This tests layer is finished if minimum 95% of all test cases are passed and deviation are addressed</a:t>
            </a:r>
          </a:p>
        </p:txBody>
      </p:sp>
      <p:grpSp>
        <p:nvGrpSpPr>
          <p:cNvPr id="50200" name="Gruppieren 30"/>
          <p:cNvGrpSpPr>
            <a:grpSpLocks noChangeAspect="1"/>
          </p:cNvGrpSpPr>
          <p:nvPr/>
        </p:nvGrpSpPr>
        <p:grpSpPr bwMode="auto">
          <a:xfrm>
            <a:off x="6480175" y="144463"/>
            <a:ext cx="1897063" cy="981075"/>
            <a:chOff x="114472" y="1213892"/>
            <a:chExt cx="8353665" cy="4320432"/>
          </a:xfrm>
        </p:grpSpPr>
        <p:sp>
          <p:nvSpPr>
            <p:cNvPr id="50202" name="Line 37"/>
            <p:cNvSpPr>
              <a:spLocks noChangeShapeType="1"/>
            </p:cNvSpPr>
            <p:nvPr>
              <p:custDataLst>
                <p:tags r:id="rId24"/>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50203" name="Line 37_"/>
            <p:cNvSpPr>
              <a:spLocks noChangeShapeType="1"/>
            </p:cNvSpPr>
            <p:nvPr>
              <p:custDataLst>
                <p:tags r:id="rId25"/>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50204" name="Flussdiagramm: Vordefinierter Prozess 33"/>
            <p:cNvSpPr>
              <a:spLocks noChangeArrowheads="1"/>
            </p:cNvSpPr>
            <p:nvPr>
              <p:custDataLst>
                <p:tags r:id="rId26"/>
              </p:custDataLst>
            </p:nvPr>
          </p:nvSpPr>
          <p:spPr bwMode="auto">
            <a:xfrm>
              <a:off x="4584556"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50205" name="Flussdiagramm: Vordefinierter Prozess 34"/>
            <p:cNvSpPr>
              <a:spLocks noChangeArrowheads="1"/>
            </p:cNvSpPr>
            <p:nvPr>
              <p:custDataLst>
                <p:tags r:id="rId27"/>
              </p:custDataLst>
            </p:nvPr>
          </p:nvSpPr>
          <p:spPr bwMode="auto">
            <a:xfrm>
              <a:off x="4872588"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50206" name="Flussdiagramm: Vordefinierter Prozess 35"/>
            <p:cNvSpPr>
              <a:spLocks noChangeArrowheads="1"/>
            </p:cNvSpPr>
            <p:nvPr>
              <p:custDataLst>
                <p:tags r:id="rId28"/>
              </p:custDataLst>
            </p:nvPr>
          </p:nvSpPr>
          <p:spPr bwMode="auto">
            <a:xfrm>
              <a:off x="516062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50207" name="Flussdiagramm: Vordefinierter Prozess 36"/>
            <p:cNvSpPr>
              <a:spLocks noChangeArrowheads="1"/>
            </p:cNvSpPr>
            <p:nvPr>
              <p:custDataLst>
                <p:tags r:id="rId29"/>
              </p:custDataLst>
            </p:nvPr>
          </p:nvSpPr>
          <p:spPr bwMode="auto">
            <a:xfrm>
              <a:off x="5448852" y="3564310"/>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50208" name="Flussdiagramm: Vordefinierter Prozess 37"/>
            <p:cNvSpPr>
              <a:spLocks noChangeArrowheads="1"/>
            </p:cNvSpPr>
            <p:nvPr>
              <p:custDataLst>
                <p:tags r:id="rId30"/>
              </p:custDataLst>
            </p:nvPr>
          </p:nvSpPr>
          <p:spPr bwMode="auto">
            <a:xfrm>
              <a:off x="6049188" y="2726060"/>
              <a:ext cx="1512000" cy="432000"/>
            </a:xfrm>
            <a:prstGeom prst="flowChartPredefinedProcess">
              <a:avLst/>
            </a:prstGeom>
            <a:solidFill>
              <a:srgbClr val="92A0B9"/>
            </a:solidFill>
            <a:ln w="9525">
              <a:solidFill>
                <a:srgbClr val="92A0B9"/>
              </a:solidFill>
              <a:round/>
              <a:headEnd/>
              <a:tailEnd/>
            </a:ln>
          </p:spPr>
          <p:txBody>
            <a:bodyPr anchor="ctr"/>
            <a:lstStyle/>
            <a:p>
              <a:pPr algn="ctr" eaLnBrk="0" hangingPunct="0"/>
              <a:endParaRPr lang="en-US" sz="1200"/>
            </a:p>
          </p:txBody>
        </p:sp>
        <p:sp>
          <p:nvSpPr>
            <p:cNvPr id="50209" name="Flussdiagramm: Vordefinierter Prozess 38"/>
            <p:cNvSpPr>
              <a:spLocks noChangeArrowheads="1"/>
            </p:cNvSpPr>
            <p:nvPr>
              <p:custDataLst>
                <p:tags r:id="rId31"/>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50210" name="Flussdiagramm: Vordefinierter Prozess 39"/>
            <p:cNvSpPr>
              <a:spLocks noChangeArrowheads="1"/>
            </p:cNvSpPr>
            <p:nvPr>
              <p:custDataLst>
                <p:tags r:id="rId32"/>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50211" name="Flussdiagramm: Vordefinierter Prozess 40"/>
            <p:cNvSpPr>
              <a:spLocks noChangeArrowheads="1"/>
            </p:cNvSpPr>
            <p:nvPr>
              <p:custDataLst>
                <p:tags r:id="rId33"/>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50212" name="Flussdiagramm: Vordefinierter Prozess 41"/>
            <p:cNvSpPr>
              <a:spLocks noChangeArrowheads="1"/>
            </p:cNvSpPr>
            <p:nvPr>
              <p:custDataLst>
                <p:tags r:id="rId34"/>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50213" name="Flussdiagramm: Vordefinierter Prozess 42"/>
            <p:cNvSpPr>
              <a:spLocks noChangeArrowheads="1"/>
            </p:cNvSpPr>
            <p:nvPr>
              <p:custDataLst>
                <p:tags r:id="rId35"/>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50214" name="Flussdiagramm: Vordefinierter Prozess 43"/>
            <p:cNvSpPr>
              <a:spLocks noChangeArrowheads="1"/>
            </p:cNvSpPr>
            <p:nvPr>
              <p:custDataLst>
                <p:tags r:id="rId36"/>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50215" name="Flussdiagramm: Vordefinierter Prozess 44"/>
            <p:cNvSpPr>
              <a:spLocks noChangeArrowheads="1"/>
            </p:cNvSpPr>
            <p:nvPr>
              <p:custDataLst>
                <p:tags r:id="rId37"/>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50216" name="Flussdiagramm: Vordefinierter Prozess 45"/>
            <p:cNvSpPr>
              <a:spLocks noChangeArrowheads="1"/>
            </p:cNvSpPr>
            <p:nvPr>
              <p:custDataLst>
                <p:tags r:id="rId38"/>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50217" name="Flussdiagramm: Vordefinierter Prozess 46"/>
            <p:cNvSpPr>
              <a:spLocks noChangeArrowheads="1"/>
            </p:cNvSpPr>
            <p:nvPr>
              <p:custDataLst>
                <p:tags r:id="rId39"/>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50218" name="Flussdiagramm: Vordefinierter Prozess 47"/>
            <p:cNvSpPr>
              <a:spLocks noChangeArrowheads="1"/>
            </p:cNvSpPr>
            <p:nvPr>
              <p:custDataLst>
                <p:tags r:id="rId40"/>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
        <p:nvSpPr>
          <p:cNvPr id="50201" name="Foliennummernplatzhalter 42"/>
          <p:cNvSpPr>
            <a:spLocks noGrp="1"/>
          </p:cNvSpPr>
          <p:nvPr>
            <p:ph type="sldNum" sz="quarter" idx="10"/>
          </p:nvPr>
        </p:nvSpPr>
        <p:spPr>
          <a:noFill/>
        </p:spPr>
        <p:txBody>
          <a:bodyPr/>
          <a:lstStyle/>
          <a:p>
            <a:fld id="{41841384-115B-4EF5-B57A-127CE154452B}" type="slidenum">
              <a:rPr lang="de-DE"/>
              <a:pPr/>
              <a:t>47</a:t>
            </a:fld>
            <a:endParaRPr lang="de-DE"/>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hteck 41"/>
          <p:cNvSpPr/>
          <p:nvPr>
            <p:custDataLst>
              <p:tags r:id="rId2"/>
            </p:custDataLst>
          </p:nvPr>
        </p:nvSpPr>
        <p:spPr>
          <a:xfrm>
            <a:off x="1819275" y="2654300"/>
            <a:ext cx="3960813" cy="1008063"/>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22" name="Rechteck 121"/>
          <p:cNvSpPr/>
          <p:nvPr>
            <p:custDataLst>
              <p:tags r:id="rId3"/>
            </p:custDataLst>
          </p:nvPr>
        </p:nvSpPr>
        <p:spPr>
          <a:xfrm>
            <a:off x="1819275" y="3662363"/>
            <a:ext cx="3960813" cy="1368425"/>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03" name="Rechteck 102"/>
          <p:cNvSpPr/>
          <p:nvPr>
            <p:custDataLst>
              <p:tags r:id="rId4"/>
            </p:custDataLst>
          </p:nvPr>
        </p:nvSpPr>
        <p:spPr>
          <a:xfrm>
            <a:off x="595313" y="2293938"/>
            <a:ext cx="6408737" cy="3168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1" name="Rechteck 10"/>
          <p:cNvSpPr/>
          <p:nvPr>
            <p:custDataLst>
              <p:tags r:id="rId5"/>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51206" name="Textfeld 9"/>
          <p:cNvSpPr txBox="1">
            <a:spLocks noChangeArrowheads="1"/>
          </p:cNvSpPr>
          <p:nvPr>
            <p:custDataLst>
              <p:tags r:id="rId6"/>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51207" name="Grafik 8" descr="BEQIK_FR.png" hidden="1"/>
          <p:cNvPicPr>
            <a:picLocks/>
          </p:cNvPicPr>
          <p:nvPr>
            <p:custDataLst>
              <p:tags r:id="rId7"/>
            </p:custDataLst>
          </p:nvPr>
        </p:nvPicPr>
        <p:blipFill>
          <a:blip r:embed="rId93"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8"/>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9"/>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10"/>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51211" name="Textfeld 4" hidden="1"/>
          <p:cNvSpPr txBox="1">
            <a:spLocks noChangeArrowheads="1"/>
          </p:cNvSpPr>
          <p:nvPr>
            <p:custDataLst>
              <p:tags r:id="rId11"/>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51212" name="Titel 1"/>
          <p:cNvSpPr>
            <a:spLocks noGrp="1"/>
          </p:cNvSpPr>
          <p:nvPr>
            <p:ph type="title"/>
            <p:custDataLst>
              <p:tags r:id="rId12"/>
            </p:custDataLst>
          </p:nvPr>
        </p:nvSpPr>
        <p:spPr/>
        <p:txBody>
          <a:bodyPr/>
          <a:lstStyle/>
          <a:p>
            <a:r>
              <a:rPr lang="en-US" smtClean="0">
                <a:latin typeface="Bosch Office Sans" pitchFamily="34" charset="0"/>
              </a:rPr>
              <a:t>Software Test (5/7)</a:t>
            </a:r>
          </a:p>
        </p:txBody>
      </p:sp>
      <p:sp>
        <p:nvSpPr>
          <p:cNvPr id="51213" name="Textplatzhalter 2"/>
          <p:cNvSpPr>
            <a:spLocks noGrp="1"/>
          </p:cNvSpPr>
          <p:nvPr>
            <p:ph type="body" sz="half" idx="1"/>
            <p:custDataLst>
              <p:tags r:id="rId13"/>
            </p:custDataLst>
          </p:nvPr>
        </p:nvSpPr>
        <p:spPr>
          <a:xfrm>
            <a:off x="234950" y="1069975"/>
            <a:ext cx="8064500" cy="1223963"/>
          </a:xfrm>
        </p:spPr>
        <p:txBody>
          <a:bodyPr/>
          <a:lstStyle/>
          <a:p>
            <a:r>
              <a:rPr lang="en-US" sz="1800" smtClean="0">
                <a:latin typeface="Bosch Office Sans" pitchFamily="34" charset="0"/>
              </a:rPr>
              <a:t>Test stimulation content</a:t>
            </a:r>
          </a:p>
          <a:p>
            <a:pPr lvl="1"/>
            <a:r>
              <a:rPr lang="en-US" sz="1400" smtClean="0">
                <a:latin typeface="Bosch Office Sans" pitchFamily="34" charset="0"/>
              </a:rPr>
              <a:t>Maneuver stimulation and evaluation on the inputs and outputs of the CSW component</a:t>
            </a:r>
          </a:p>
          <a:p>
            <a:pPr lvl="1"/>
            <a:r>
              <a:rPr lang="en-US" sz="1400" smtClean="0">
                <a:latin typeface="Bosch Office Sans" pitchFamily="34" charset="0"/>
              </a:rPr>
              <a:t>Component is evaluated based on the functional content of the RS document</a:t>
            </a:r>
            <a:endParaRPr lang="en-US" sz="400" smtClean="0">
              <a:latin typeface="Bosch Office Sans" pitchFamily="34" charset="0"/>
            </a:endParaRPr>
          </a:p>
          <a:p>
            <a:pPr lvl="1"/>
            <a:r>
              <a:rPr lang="en-US" sz="1400" smtClean="0">
                <a:latin typeface="Bosch Office Sans" pitchFamily="34" charset="0"/>
              </a:rPr>
              <a:t>Component internal measurement is allowed for the verification of functional aspects</a:t>
            </a:r>
          </a:p>
        </p:txBody>
      </p:sp>
      <p:sp>
        <p:nvSpPr>
          <p:cNvPr id="43" name="Abgerundetes Rechteck 42"/>
          <p:cNvSpPr/>
          <p:nvPr>
            <p:custDataLst>
              <p:tags r:id="rId14"/>
            </p:custDataLst>
          </p:nvPr>
        </p:nvSpPr>
        <p:spPr>
          <a:xfrm>
            <a:off x="4699000" y="2870200"/>
            <a:ext cx="720725" cy="576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HAL</a:t>
            </a:r>
          </a:p>
        </p:txBody>
      </p:sp>
      <p:sp>
        <p:nvSpPr>
          <p:cNvPr id="44" name="Abgerundetes Rechteck 43"/>
          <p:cNvSpPr/>
          <p:nvPr>
            <p:custDataLst>
              <p:tags r:id="rId15"/>
            </p:custDataLst>
          </p:nvPr>
        </p:nvSpPr>
        <p:spPr>
          <a:xfrm>
            <a:off x="3403600" y="2870200"/>
            <a:ext cx="792163" cy="576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VDC</a:t>
            </a:r>
          </a:p>
        </p:txBody>
      </p:sp>
      <p:cxnSp>
        <p:nvCxnSpPr>
          <p:cNvPr id="87" name="Gerade Verbindung mit Pfeil 86"/>
          <p:cNvCxnSpPr>
            <a:stCxn id="47" idx="3"/>
            <a:endCxn id="44" idx="1"/>
          </p:cNvCxnSpPr>
          <p:nvPr>
            <p:custDataLst>
              <p:tags r:id="rId16"/>
            </p:custDataLst>
          </p:nvPr>
        </p:nvCxnSpPr>
        <p:spPr>
          <a:xfrm>
            <a:off x="3043238" y="3157538"/>
            <a:ext cx="36036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Gerade Verbindung mit Pfeil 88"/>
          <p:cNvCxnSpPr>
            <a:stCxn id="44" idx="3"/>
          </p:cNvCxnSpPr>
          <p:nvPr>
            <p:custDataLst>
              <p:tags r:id="rId17"/>
            </p:custDataLst>
          </p:nvPr>
        </p:nvCxnSpPr>
        <p:spPr>
          <a:xfrm>
            <a:off x="4195763" y="3157538"/>
            <a:ext cx="50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218" name="Textfeld 103"/>
          <p:cNvSpPr txBox="1">
            <a:spLocks noChangeArrowheads="1"/>
          </p:cNvSpPr>
          <p:nvPr>
            <p:custDataLst>
              <p:tags r:id="rId18"/>
            </p:custDataLst>
          </p:nvPr>
        </p:nvSpPr>
        <p:spPr bwMode="auto">
          <a:xfrm>
            <a:off x="1746250" y="2581275"/>
            <a:ext cx="720725" cy="369888"/>
          </a:xfrm>
          <a:prstGeom prst="rect">
            <a:avLst/>
          </a:prstGeom>
          <a:noFill/>
          <a:ln w="9525">
            <a:noFill/>
            <a:miter lim="800000"/>
            <a:headEnd/>
            <a:tailEnd/>
          </a:ln>
        </p:spPr>
        <p:txBody>
          <a:bodyPr>
            <a:spAutoFit/>
          </a:bodyPr>
          <a:lstStyle/>
          <a:p>
            <a:r>
              <a:rPr lang="en-US"/>
              <a:t>ASW</a:t>
            </a:r>
          </a:p>
        </p:txBody>
      </p:sp>
      <p:sp>
        <p:nvSpPr>
          <p:cNvPr id="51219" name="Textfeld 105"/>
          <p:cNvSpPr txBox="1">
            <a:spLocks noChangeArrowheads="1"/>
          </p:cNvSpPr>
          <p:nvPr>
            <p:custDataLst>
              <p:tags r:id="rId19"/>
            </p:custDataLst>
          </p:nvPr>
        </p:nvSpPr>
        <p:spPr bwMode="auto">
          <a:xfrm>
            <a:off x="595313" y="2284413"/>
            <a:ext cx="935037" cy="369887"/>
          </a:xfrm>
          <a:prstGeom prst="rect">
            <a:avLst/>
          </a:prstGeom>
          <a:noFill/>
          <a:ln w="9525">
            <a:noFill/>
            <a:miter lim="800000"/>
            <a:headEnd/>
            <a:tailEnd/>
          </a:ln>
        </p:spPr>
        <p:txBody>
          <a:bodyPr>
            <a:spAutoFit/>
          </a:bodyPr>
          <a:lstStyle/>
          <a:p>
            <a:r>
              <a:rPr lang="en-US"/>
              <a:t>Labcar</a:t>
            </a:r>
          </a:p>
        </p:txBody>
      </p:sp>
      <p:cxnSp>
        <p:nvCxnSpPr>
          <p:cNvPr id="128" name="Gerade Verbindung mit Pfeil 127"/>
          <p:cNvCxnSpPr/>
          <p:nvPr>
            <p:custDataLst>
              <p:tags r:id="rId20"/>
            </p:custDataLst>
          </p:nvPr>
        </p:nvCxnSpPr>
        <p:spPr>
          <a:xfrm>
            <a:off x="1819275" y="4381500"/>
            <a:ext cx="3603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Gerade Verbindung mit Pfeil 128"/>
          <p:cNvCxnSpPr/>
          <p:nvPr>
            <p:custDataLst>
              <p:tags r:id="rId21"/>
            </p:custDataLst>
          </p:nvPr>
        </p:nvCxnSpPr>
        <p:spPr>
          <a:xfrm>
            <a:off x="5562600" y="4381500"/>
            <a:ext cx="2174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3" name="Rechteck 132"/>
          <p:cNvSpPr/>
          <p:nvPr>
            <p:custDataLst>
              <p:tags r:id="rId22"/>
            </p:custDataLst>
          </p:nvPr>
        </p:nvSpPr>
        <p:spPr>
          <a:xfrm>
            <a:off x="1963738" y="2870200"/>
            <a:ext cx="1223962" cy="647700"/>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cxnSp>
        <p:nvCxnSpPr>
          <p:cNvPr id="136" name="Gerade Verbindung mit Pfeil 135"/>
          <p:cNvCxnSpPr/>
          <p:nvPr>
            <p:custDataLst>
              <p:tags r:id="rId23"/>
            </p:custDataLst>
          </p:nvPr>
        </p:nvCxnSpPr>
        <p:spPr>
          <a:xfrm>
            <a:off x="3114675" y="2581275"/>
            <a:ext cx="0" cy="5762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1224" name="Picture 8__" descr="Vollbild anzeigen"/>
          <p:cNvPicPr>
            <a:picLocks noChangeAspect="1" noChangeArrowheads="1"/>
          </p:cNvPicPr>
          <p:nvPr>
            <p:custDataLst>
              <p:tags r:id="rId24"/>
            </p:custDataLst>
          </p:nvPr>
        </p:nvPicPr>
        <p:blipFill>
          <a:blip r:embed="rId94" cstate="print"/>
          <a:srcRect/>
          <a:stretch>
            <a:fillRect/>
          </a:stretch>
        </p:blipFill>
        <p:spPr bwMode="auto">
          <a:xfrm>
            <a:off x="3043238" y="2365375"/>
            <a:ext cx="215900" cy="215900"/>
          </a:xfrm>
          <a:prstGeom prst="rect">
            <a:avLst/>
          </a:prstGeom>
          <a:noFill/>
          <a:ln w="9525">
            <a:noFill/>
            <a:miter lim="800000"/>
            <a:headEnd/>
            <a:tailEnd/>
          </a:ln>
        </p:spPr>
      </p:pic>
      <p:sp>
        <p:nvSpPr>
          <p:cNvPr id="144" name="Rechteck 143"/>
          <p:cNvSpPr/>
          <p:nvPr>
            <p:custDataLst>
              <p:tags r:id="rId25"/>
            </p:custDataLst>
          </p:nvPr>
        </p:nvSpPr>
        <p:spPr>
          <a:xfrm>
            <a:off x="4483100" y="2725738"/>
            <a:ext cx="1079500" cy="865187"/>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47" name="Abgerundetes Rechteck 46"/>
          <p:cNvSpPr/>
          <p:nvPr>
            <p:custDataLst>
              <p:tags r:id="rId26"/>
            </p:custDataLst>
          </p:nvPr>
        </p:nvSpPr>
        <p:spPr>
          <a:xfrm>
            <a:off x="2251075" y="2941638"/>
            <a:ext cx="792163" cy="43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YRS</a:t>
            </a:r>
          </a:p>
        </p:txBody>
      </p:sp>
      <p:sp>
        <p:nvSpPr>
          <p:cNvPr id="46" name="Abgerundetes Rechteck 45"/>
          <p:cNvSpPr/>
          <p:nvPr>
            <p:custDataLst>
              <p:tags r:id="rId27"/>
            </p:custDataLst>
          </p:nvPr>
        </p:nvSpPr>
        <p:spPr>
          <a:xfrm>
            <a:off x="2179638" y="4165600"/>
            <a:ext cx="1008062" cy="433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NET-In</a:t>
            </a:r>
          </a:p>
        </p:txBody>
      </p:sp>
      <p:cxnSp>
        <p:nvCxnSpPr>
          <p:cNvPr id="149" name="Gerade Verbindung mit Pfeil 148"/>
          <p:cNvCxnSpPr/>
          <p:nvPr>
            <p:custDataLst>
              <p:tags r:id="rId28"/>
            </p:custDataLst>
          </p:nvPr>
        </p:nvCxnSpPr>
        <p:spPr>
          <a:xfrm>
            <a:off x="5059363" y="2581275"/>
            <a:ext cx="0" cy="288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1229" name="Picture 8___" descr="Vollbild anzeigen"/>
          <p:cNvPicPr>
            <a:picLocks noChangeAspect="1" noChangeArrowheads="1"/>
          </p:cNvPicPr>
          <p:nvPr>
            <p:custDataLst>
              <p:tags r:id="rId29"/>
            </p:custDataLst>
          </p:nvPr>
        </p:nvPicPr>
        <p:blipFill>
          <a:blip r:embed="rId94" cstate="print"/>
          <a:srcRect/>
          <a:stretch>
            <a:fillRect/>
          </a:stretch>
        </p:blipFill>
        <p:spPr bwMode="auto">
          <a:xfrm>
            <a:off x="5419725" y="2365375"/>
            <a:ext cx="215900" cy="215900"/>
          </a:xfrm>
          <a:prstGeom prst="rect">
            <a:avLst/>
          </a:prstGeom>
          <a:noFill/>
          <a:ln w="9525">
            <a:noFill/>
            <a:miter lim="800000"/>
            <a:headEnd/>
            <a:tailEnd/>
          </a:ln>
        </p:spPr>
      </p:pic>
      <p:sp>
        <p:nvSpPr>
          <p:cNvPr id="160" name="Rechteck 159"/>
          <p:cNvSpPr/>
          <p:nvPr>
            <p:custDataLst>
              <p:tags r:id="rId30"/>
            </p:custDataLst>
          </p:nvPr>
        </p:nvSpPr>
        <p:spPr>
          <a:xfrm>
            <a:off x="1963738" y="4022725"/>
            <a:ext cx="1366837" cy="647700"/>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cxnSp>
        <p:nvCxnSpPr>
          <p:cNvPr id="163" name="Gerade Verbindung mit Pfeil 162"/>
          <p:cNvCxnSpPr/>
          <p:nvPr>
            <p:custDataLst>
              <p:tags r:id="rId31"/>
            </p:custDataLst>
          </p:nvPr>
        </p:nvCxnSpPr>
        <p:spPr>
          <a:xfrm flipV="1">
            <a:off x="2035175" y="4381500"/>
            <a:ext cx="0" cy="720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1232" name="Picture 6__"/>
          <p:cNvPicPr>
            <a:picLocks noChangeAspect="1" noChangeArrowheads="1"/>
          </p:cNvPicPr>
          <p:nvPr>
            <p:custDataLst>
              <p:tags r:id="rId32"/>
            </p:custDataLst>
          </p:nvPr>
        </p:nvPicPr>
        <p:blipFill>
          <a:blip r:embed="rId95" cstate="print"/>
          <a:srcRect/>
          <a:stretch>
            <a:fillRect/>
          </a:stretch>
        </p:blipFill>
        <p:spPr bwMode="auto">
          <a:xfrm>
            <a:off x="1963738" y="5102225"/>
            <a:ext cx="198437" cy="188913"/>
          </a:xfrm>
          <a:prstGeom prst="rect">
            <a:avLst/>
          </a:prstGeom>
          <a:noFill/>
          <a:ln w="9525">
            <a:noFill/>
            <a:miter lim="800000"/>
            <a:headEnd/>
            <a:tailEnd/>
          </a:ln>
        </p:spPr>
      </p:pic>
      <p:cxnSp>
        <p:nvCxnSpPr>
          <p:cNvPr id="167" name="Gerade Verbindung mit Pfeil 166"/>
          <p:cNvCxnSpPr/>
          <p:nvPr>
            <p:custDataLst>
              <p:tags r:id="rId33"/>
            </p:custDataLst>
          </p:nvPr>
        </p:nvCxnSpPr>
        <p:spPr>
          <a:xfrm flipV="1">
            <a:off x="2674938" y="4598988"/>
            <a:ext cx="7937" cy="503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1234" name="Picture 8____" descr="Vollbild anzeigen"/>
          <p:cNvPicPr>
            <a:picLocks noChangeAspect="1" noChangeArrowheads="1"/>
          </p:cNvPicPr>
          <p:nvPr>
            <p:custDataLst>
              <p:tags r:id="rId34"/>
            </p:custDataLst>
          </p:nvPr>
        </p:nvPicPr>
        <p:blipFill>
          <a:blip r:embed="rId94" cstate="print"/>
          <a:srcRect/>
          <a:stretch>
            <a:fillRect/>
          </a:stretch>
        </p:blipFill>
        <p:spPr bwMode="auto">
          <a:xfrm>
            <a:off x="2971800" y="5102225"/>
            <a:ext cx="215900" cy="215900"/>
          </a:xfrm>
          <a:prstGeom prst="rect">
            <a:avLst/>
          </a:prstGeom>
          <a:noFill/>
          <a:ln w="9525">
            <a:noFill/>
            <a:miter lim="800000"/>
            <a:headEnd/>
            <a:tailEnd/>
          </a:ln>
        </p:spPr>
      </p:pic>
      <p:sp>
        <p:nvSpPr>
          <p:cNvPr id="177" name="Rechteck 176"/>
          <p:cNvSpPr/>
          <p:nvPr>
            <p:custDataLst>
              <p:tags r:id="rId35"/>
            </p:custDataLst>
          </p:nvPr>
        </p:nvSpPr>
        <p:spPr>
          <a:xfrm>
            <a:off x="738808" y="2654052"/>
            <a:ext cx="864096" cy="237626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r>
              <a:rPr lang="en-US" dirty="0">
                <a:solidFill>
                  <a:schemeClr val="tx1"/>
                </a:solidFill>
              </a:rPr>
              <a:t>Stimulation</a:t>
            </a:r>
          </a:p>
        </p:txBody>
      </p:sp>
      <p:cxnSp>
        <p:nvCxnSpPr>
          <p:cNvPr id="179" name="Gerade Verbindung mit Pfeil 178"/>
          <p:cNvCxnSpPr/>
          <p:nvPr>
            <p:custDataLst>
              <p:tags r:id="rId36"/>
            </p:custDataLst>
          </p:nvPr>
        </p:nvCxnSpPr>
        <p:spPr>
          <a:xfrm>
            <a:off x="1603375" y="4381500"/>
            <a:ext cx="2159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0" name="Rechteck 179"/>
          <p:cNvSpPr/>
          <p:nvPr>
            <p:custDataLst>
              <p:tags r:id="rId37"/>
            </p:custDataLst>
          </p:nvPr>
        </p:nvSpPr>
        <p:spPr>
          <a:xfrm>
            <a:off x="5995392" y="2654052"/>
            <a:ext cx="864096" cy="237626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r>
              <a:rPr lang="en-US" dirty="0">
                <a:solidFill>
                  <a:schemeClr val="tx1"/>
                </a:solidFill>
              </a:rPr>
              <a:t>Stimulation</a:t>
            </a:r>
          </a:p>
        </p:txBody>
      </p:sp>
      <p:cxnSp>
        <p:nvCxnSpPr>
          <p:cNvPr id="181" name="Gerade Verbindung mit Pfeil 180"/>
          <p:cNvCxnSpPr/>
          <p:nvPr>
            <p:custDataLst>
              <p:tags r:id="rId38"/>
            </p:custDataLst>
          </p:nvPr>
        </p:nvCxnSpPr>
        <p:spPr>
          <a:xfrm>
            <a:off x="5780088" y="4381500"/>
            <a:ext cx="2159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Gewinkelte Verbindung 183"/>
          <p:cNvCxnSpPr>
            <a:stCxn id="180" idx="2"/>
            <a:endCxn id="177" idx="2"/>
          </p:cNvCxnSpPr>
          <p:nvPr>
            <p:custDataLst>
              <p:tags r:id="rId39"/>
            </p:custDataLst>
          </p:nvPr>
        </p:nvCxnSpPr>
        <p:spPr>
          <a:xfrm rot="5400000">
            <a:off x="3799682" y="2402681"/>
            <a:ext cx="12700" cy="5256213"/>
          </a:xfrm>
          <a:prstGeom prst="bentConnector3">
            <a:avLst>
              <a:gd name="adj1" fmla="val 270000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7" name="Rechteck 186"/>
          <p:cNvSpPr/>
          <p:nvPr>
            <p:custDataLst>
              <p:tags r:id="rId40"/>
            </p:custDataLst>
          </p:nvPr>
        </p:nvSpPr>
        <p:spPr>
          <a:xfrm>
            <a:off x="7146925" y="2654300"/>
            <a:ext cx="1152525" cy="287338"/>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pic>
        <p:nvPicPr>
          <p:cNvPr id="51241" name="Picture 6___"/>
          <p:cNvPicPr>
            <a:picLocks noChangeAspect="1" noChangeArrowheads="1"/>
          </p:cNvPicPr>
          <p:nvPr>
            <p:custDataLst>
              <p:tags r:id="rId41"/>
            </p:custDataLst>
          </p:nvPr>
        </p:nvPicPr>
        <p:blipFill>
          <a:blip r:embed="rId95" cstate="print"/>
          <a:srcRect/>
          <a:stretch>
            <a:fillRect/>
          </a:stretch>
        </p:blipFill>
        <p:spPr bwMode="auto">
          <a:xfrm>
            <a:off x="7651750" y="3546475"/>
            <a:ext cx="200025" cy="187325"/>
          </a:xfrm>
          <a:prstGeom prst="rect">
            <a:avLst/>
          </a:prstGeom>
          <a:noFill/>
          <a:ln w="9525">
            <a:noFill/>
            <a:miter lim="800000"/>
            <a:headEnd/>
            <a:tailEnd/>
          </a:ln>
        </p:spPr>
      </p:pic>
      <p:pic>
        <p:nvPicPr>
          <p:cNvPr id="51242" name="Picture 5___" descr="http://toda.ippos.net/project-docu/mindshare/docu4focus/styles/images/rotesX.png"/>
          <p:cNvPicPr>
            <a:picLocks noChangeAspect="1" noChangeArrowheads="1"/>
          </p:cNvPicPr>
          <p:nvPr>
            <p:custDataLst>
              <p:tags r:id="rId42"/>
            </p:custDataLst>
          </p:nvPr>
        </p:nvPicPr>
        <p:blipFill>
          <a:blip r:embed="rId96" cstate="print"/>
          <a:srcRect/>
          <a:stretch>
            <a:fillRect/>
          </a:stretch>
        </p:blipFill>
        <p:spPr bwMode="auto">
          <a:xfrm>
            <a:off x="7653338" y="4238625"/>
            <a:ext cx="214312" cy="215900"/>
          </a:xfrm>
          <a:prstGeom prst="rect">
            <a:avLst/>
          </a:prstGeom>
          <a:noFill/>
          <a:ln w="9525">
            <a:noFill/>
            <a:miter lim="800000"/>
            <a:headEnd/>
            <a:tailEnd/>
          </a:ln>
        </p:spPr>
      </p:pic>
      <p:pic>
        <p:nvPicPr>
          <p:cNvPr id="51243" name="Picture 8_____" descr="Vollbild anzeigen"/>
          <p:cNvPicPr>
            <a:picLocks noChangeAspect="1" noChangeArrowheads="1"/>
          </p:cNvPicPr>
          <p:nvPr>
            <p:custDataLst>
              <p:tags r:id="rId43"/>
            </p:custDataLst>
          </p:nvPr>
        </p:nvPicPr>
        <p:blipFill>
          <a:blip r:embed="rId94" cstate="print"/>
          <a:srcRect/>
          <a:stretch>
            <a:fillRect/>
          </a:stretch>
        </p:blipFill>
        <p:spPr bwMode="auto">
          <a:xfrm>
            <a:off x="7651750" y="5030788"/>
            <a:ext cx="215900" cy="215900"/>
          </a:xfrm>
          <a:prstGeom prst="rect">
            <a:avLst/>
          </a:prstGeom>
          <a:noFill/>
          <a:ln w="9525">
            <a:noFill/>
            <a:miter lim="800000"/>
            <a:headEnd/>
            <a:tailEnd/>
          </a:ln>
        </p:spPr>
      </p:pic>
      <p:sp>
        <p:nvSpPr>
          <p:cNvPr id="51244" name="Textfeld 94"/>
          <p:cNvSpPr txBox="1">
            <a:spLocks noChangeArrowheads="1"/>
          </p:cNvSpPr>
          <p:nvPr>
            <p:custDataLst>
              <p:tags r:id="rId44"/>
            </p:custDataLst>
          </p:nvPr>
        </p:nvSpPr>
        <p:spPr bwMode="auto">
          <a:xfrm>
            <a:off x="7148513" y="2365375"/>
            <a:ext cx="1295400" cy="287338"/>
          </a:xfrm>
          <a:prstGeom prst="rect">
            <a:avLst/>
          </a:prstGeom>
          <a:noFill/>
          <a:ln w="9525">
            <a:noFill/>
            <a:miter lim="800000"/>
            <a:headEnd/>
            <a:tailEnd/>
          </a:ln>
        </p:spPr>
        <p:txBody>
          <a:bodyPr>
            <a:spAutoFit/>
          </a:bodyPr>
          <a:lstStyle/>
          <a:p>
            <a:r>
              <a:rPr lang="en-US" sz="1200"/>
              <a:t>Observer Mode</a:t>
            </a:r>
          </a:p>
        </p:txBody>
      </p:sp>
      <p:sp>
        <p:nvSpPr>
          <p:cNvPr id="51245" name="Textfeld 94_"/>
          <p:cNvSpPr txBox="1">
            <a:spLocks noChangeArrowheads="1"/>
          </p:cNvSpPr>
          <p:nvPr>
            <p:custDataLst>
              <p:tags r:id="rId45"/>
            </p:custDataLst>
          </p:nvPr>
        </p:nvSpPr>
        <p:spPr bwMode="auto">
          <a:xfrm>
            <a:off x="7148513" y="3159125"/>
            <a:ext cx="1295400" cy="461963"/>
          </a:xfrm>
          <a:prstGeom prst="rect">
            <a:avLst/>
          </a:prstGeom>
          <a:noFill/>
          <a:ln w="9525">
            <a:noFill/>
            <a:miter lim="800000"/>
            <a:headEnd/>
            <a:tailEnd/>
          </a:ln>
        </p:spPr>
        <p:txBody>
          <a:bodyPr>
            <a:spAutoFit/>
          </a:bodyPr>
          <a:lstStyle/>
          <a:p>
            <a:pPr algn="ctr"/>
            <a:r>
              <a:rPr lang="en-US" sz="1200"/>
              <a:t>Required input  behavior</a:t>
            </a:r>
          </a:p>
        </p:txBody>
      </p:sp>
      <p:sp>
        <p:nvSpPr>
          <p:cNvPr id="51246" name="Textfeld 94__"/>
          <p:cNvSpPr txBox="1">
            <a:spLocks noChangeArrowheads="1"/>
          </p:cNvSpPr>
          <p:nvPr>
            <p:custDataLst>
              <p:tags r:id="rId46"/>
            </p:custDataLst>
          </p:nvPr>
        </p:nvSpPr>
        <p:spPr bwMode="auto">
          <a:xfrm>
            <a:off x="7146925" y="3806825"/>
            <a:ext cx="1295400" cy="461963"/>
          </a:xfrm>
          <a:prstGeom prst="rect">
            <a:avLst/>
          </a:prstGeom>
          <a:noFill/>
          <a:ln w="9525">
            <a:noFill/>
            <a:miter lim="800000"/>
            <a:headEnd/>
            <a:tailEnd/>
          </a:ln>
        </p:spPr>
        <p:txBody>
          <a:bodyPr>
            <a:spAutoFit/>
          </a:bodyPr>
          <a:lstStyle/>
          <a:p>
            <a:pPr algn="ctr"/>
            <a:r>
              <a:rPr lang="en-US" sz="1200"/>
              <a:t>Measurement not allowed</a:t>
            </a:r>
          </a:p>
        </p:txBody>
      </p:sp>
      <p:sp>
        <p:nvSpPr>
          <p:cNvPr id="51247" name="Textfeld 94___"/>
          <p:cNvSpPr txBox="1">
            <a:spLocks noChangeArrowheads="1"/>
          </p:cNvSpPr>
          <p:nvPr>
            <p:custDataLst>
              <p:tags r:id="rId47"/>
            </p:custDataLst>
          </p:nvPr>
        </p:nvSpPr>
        <p:spPr bwMode="auto">
          <a:xfrm>
            <a:off x="7146925" y="4568825"/>
            <a:ext cx="1295400" cy="461963"/>
          </a:xfrm>
          <a:prstGeom prst="rect">
            <a:avLst/>
          </a:prstGeom>
          <a:noFill/>
          <a:ln w="9525">
            <a:noFill/>
            <a:miter lim="800000"/>
            <a:headEnd/>
            <a:tailEnd/>
          </a:ln>
        </p:spPr>
        <p:txBody>
          <a:bodyPr>
            <a:spAutoFit/>
          </a:bodyPr>
          <a:lstStyle/>
          <a:p>
            <a:pPr algn="ctr"/>
            <a:r>
              <a:rPr lang="en-US" sz="1200"/>
              <a:t>Measurement</a:t>
            </a:r>
          </a:p>
          <a:p>
            <a:pPr algn="ctr"/>
            <a:r>
              <a:rPr lang="en-US" sz="1200"/>
              <a:t>allowed</a:t>
            </a:r>
          </a:p>
        </p:txBody>
      </p:sp>
      <p:sp>
        <p:nvSpPr>
          <p:cNvPr id="120" name="Abgerundetes Rechteck 119"/>
          <p:cNvSpPr/>
          <p:nvPr>
            <p:custDataLst>
              <p:tags r:id="rId48"/>
            </p:custDataLst>
          </p:nvPr>
        </p:nvSpPr>
        <p:spPr>
          <a:xfrm>
            <a:off x="4411663" y="4165600"/>
            <a:ext cx="1150937" cy="433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NET-Out</a:t>
            </a:r>
          </a:p>
        </p:txBody>
      </p:sp>
      <p:cxnSp>
        <p:nvCxnSpPr>
          <p:cNvPr id="155" name="Gerade Verbindung mit Pfeil 154"/>
          <p:cNvCxnSpPr/>
          <p:nvPr>
            <p:custDataLst>
              <p:tags r:id="rId49"/>
            </p:custDataLst>
          </p:nvPr>
        </p:nvCxnSpPr>
        <p:spPr>
          <a:xfrm>
            <a:off x="2682875" y="2581275"/>
            <a:ext cx="0" cy="360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2" name="Gerade Verbindung mit Pfeil 171"/>
          <p:cNvCxnSpPr/>
          <p:nvPr>
            <p:custDataLst>
              <p:tags r:id="rId50"/>
            </p:custDataLst>
          </p:nvPr>
        </p:nvCxnSpPr>
        <p:spPr>
          <a:xfrm flipV="1">
            <a:off x="2466975" y="3373438"/>
            <a:ext cx="0" cy="7921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Gerade Verbindung mit Pfeil 182"/>
          <p:cNvCxnSpPr/>
          <p:nvPr>
            <p:custDataLst>
              <p:tags r:id="rId51"/>
            </p:custDataLst>
          </p:nvPr>
        </p:nvCxnSpPr>
        <p:spPr>
          <a:xfrm flipV="1">
            <a:off x="2827338" y="3373438"/>
            <a:ext cx="0" cy="7921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Gerade Verbindung mit Pfeil 185"/>
          <p:cNvCxnSpPr/>
          <p:nvPr>
            <p:custDataLst>
              <p:tags r:id="rId52"/>
            </p:custDataLst>
          </p:nvPr>
        </p:nvCxnSpPr>
        <p:spPr>
          <a:xfrm>
            <a:off x="4914900" y="3446463"/>
            <a:ext cx="0" cy="7191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Gerade Verbindung mit Pfeil 196"/>
          <p:cNvCxnSpPr/>
          <p:nvPr>
            <p:custDataLst>
              <p:tags r:id="rId53"/>
            </p:custDataLst>
          </p:nvPr>
        </p:nvCxnSpPr>
        <p:spPr>
          <a:xfrm>
            <a:off x="5203825" y="3446463"/>
            <a:ext cx="0" cy="7191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254" name="Textfeld 197"/>
          <p:cNvSpPr txBox="1">
            <a:spLocks noChangeArrowheads="1"/>
          </p:cNvSpPr>
          <p:nvPr>
            <p:custDataLst>
              <p:tags r:id="rId54"/>
            </p:custDataLst>
          </p:nvPr>
        </p:nvSpPr>
        <p:spPr bwMode="auto">
          <a:xfrm>
            <a:off x="1746250" y="3581400"/>
            <a:ext cx="720725" cy="368300"/>
          </a:xfrm>
          <a:prstGeom prst="rect">
            <a:avLst/>
          </a:prstGeom>
          <a:noFill/>
          <a:ln w="9525">
            <a:noFill/>
            <a:miter lim="800000"/>
            <a:headEnd/>
            <a:tailEnd/>
          </a:ln>
        </p:spPr>
        <p:txBody>
          <a:bodyPr>
            <a:spAutoFit/>
          </a:bodyPr>
          <a:lstStyle/>
          <a:p>
            <a:r>
              <a:rPr lang="en-US"/>
              <a:t>DNC</a:t>
            </a:r>
          </a:p>
        </p:txBody>
      </p:sp>
      <p:cxnSp>
        <p:nvCxnSpPr>
          <p:cNvPr id="203" name="Form 202"/>
          <p:cNvCxnSpPr/>
          <p:nvPr>
            <p:custDataLst>
              <p:tags r:id="rId55"/>
            </p:custDataLst>
          </p:nvPr>
        </p:nvCxnSpPr>
        <p:spPr>
          <a:xfrm rot="10800000" flipH="1" flipV="1">
            <a:off x="2106613" y="2487613"/>
            <a:ext cx="360362" cy="985837"/>
          </a:xfrm>
          <a:prstGeom prst="bentConnector4">
            <a:avLst>
              <a:gd name="adj1" fmla="val -109349"/>
              <a:gd name="adj2" fmla="val 9984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1" name="Form 210"/>
          <p:cNvCxnSpPr>
            <a:stCxn id="150" idx="3"/>
          </p:cNvCxnSpPr>
          <p:nvPr>
            <p:custDataLst>
              <p:tags r:id="rId56"/>
            </p:custDataLst>
          </p:nvPr>
        </p:nvCxnSpPr>
        <p:spPr>
          <a:xfrm flipH="1">
            <a:off x="5203825" y="2473325"/>
            <a:ext cx="431800" cy="1044575"/>
          </a:xfrm>
          <a:prstGeom prst="bentConnector4">
            <a:avLst>
              <a:gd name="adj1" fmla="val -52926"/>
              <a:gd name="adj2" fmla="val 9994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3" name="Gewinkelte Verbindung 222"/>
          <p:cNvCxnSpPr>
            <a:stCxn id="174" idx="3"/>
          </p:cNvCxnSpPr>
          <p:nvPr>
            <p:custDataLst>
              <p:tags r:id="rId57"/>
            </p:custDataLst>
          </p:nvPr>
        </p:nvCxnSpPr>
        <p:spPr>
          <a:xfrm flipH="1" flipV="1">
            <a:off x="2827338" y="4094163"/>
            <a:ext cx="360362" cy="1116012"/>
          </a:xfrm>
          <a:prstGeom prst="bentConnector4">
            <a:avLst>
              <a:gd name="adj1" fmla="val -63515"/>
              <a:gd name="adj2" fmla="val 99926"/>
            </a:avLst>
          </a:prstGeom>
          <a:ln>
            <a:tailEnd type="arrow"/>
          </a:ln>
        </p:spPr>
        <p:style>
          <a:lnRef idx="1">
            <a:schemeClr val="accent1"/>
          </a:lnRef>
          <a:fillRef idx="0">
            <a:schemeClr val="accent1"/>
          </a:fillRef>
          <a:effectRef idx="0">
            <a:schemeClr val="accent1"/>
          </a:effectRef>
          <a:fontRef idx="minor">
            <a:schemeClr val="tx1"/>
          </a:fontRef>
        </p:style>
      </p:cxnSp>
      <p:pic>
        <p:nvPicPr>
          <p:cNvPr id="51258" name="Picture 8______" descr="Vollbild anzeigen"/>
          <p:cNvPicPr>
            <a:picLocks noChangeAspect="1" noChangeArrowheads="1"/>
          </p:cNvPicPr>
          <p:nvPr>
            <p:custDataLst>
              <p:tags r:id="rId58"/>
            </p:custDataLst>
          </p:nvPr>
        </p:nvPicPr>
        <p:blipFill>
          <a:blip r:embed="rId94" cstate="print"/>
          <a:srcRect/>
          <a:stretch>
            <a:fillRect/>
          </a:stretch>
        </p:blipFill>
        <p:spPr bwMode="auto">
          <a:xfrm>
            <a:off x="5635625" y="5102225"/>
            <a:ext cx="215900" cy="215900"/>
          </a:xfrm>
          <a:prstGeom prst="rect">
            <a:avLst/>
          </a:prstGeom>
          <a:noFill/>
          <a:ln w="9525">
            <a:noFill/>
            <a:miter lim="800000"/>
            <a:headEnd/>
            <a:tailEnd/>
          </a:ln>
        </p:spPr>
      </p:pic>
      <p:cxnSp>
        <p:nvCxnSpPr>
          <p:cNvPr id="232" name="Gerade Verbindung mit Pfeil 231"/>
          <p:cNvCxnSpPr/>
          <p:nvPr>
            <p:custDataLst>
              <p:tags r:id="rId59"/>
            </p:custDataLst>
          </p:nvPr>
        </p:nvCxnSpPr>
        <p:spPr>
          <a:xfrm flipV="1">
            <a:off x="5635625" y="4381500"/>
            <a:ext cx="0" cy="720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3" name="Gerade Verbindung mit Pfeil 232"/>
          <p:cNvCxnSpPr/>
          <p:nvPr>
            <p:custDataLst>
              <p:tags r:id="rId60"/>
            </p:custDataLst>
          </p:nvPr>
        </p:nvCxnSpPr>
        <p:spPr>
          <a:xfrm flipV="1">
            <a:off x="5130800" y="4598988"/>
            <a:ext cx="9525" cy="503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5" name="Form 234"/>
          <p:cNvCxnSpPr/>
          <p:nvPr>
            <p:custDataLst>
              <p:tags r:id="rId61"/>
            </p:custDataLst>
          </p:nvPr>
        </p:nvCxnSpPr>
        <p:spPr>
          <a:xfrm rot="10800000" flipH="1">
            <a:off x="4483100" y="4094163"/>
            <a:ext cx="431800" cy="1101725"/>
          </a:xfrm>
          <a:prstGeom prst="bentConnector4">
            <a:avLst>
              <a:gd name="adj1" fmla="val -52926"/>
              <a:gd name="adj2" fmla="val 100069"/>
            </a:avLst>
          </a:prstGeom>
          <a:ln>
            <a:tailEnd type="arrow"/>
          </a:ln>
        </p:spPr>
        <p:style>
          <a:lnRef idx="1">
            <a:schemeClr val="accent1"/>
          </a:lnRef>
          <a:fillRef idx="0">
            <a:schemeClr val="accent1"/>
          </a:fillRef>
          <a:effectRef idx="0">
            <a:schemeClr val="accent1"/>
          </a:effectRef>
          <a:fontRef idx="minor">
            <a:schemeClr val="tx1"/>
          </a:fontRef>
        </p:style>
      </p:cxnSp>
      <p:sp>
        <p:nvSpPr>
          <p:cNvPr id="241" name="Rechteck 240"/>
          <p:cNvSpPr/>
          <p:nvPr>
            <p:custDataLst>
              <p:tags r:id="rId62"/>
            </p:custDataLst>
          </p:nvPr>
        </p:nvSpPr>
        <p:spPr>
          <a:xfrm>
            <a:off x="4338638" y="4022725"/>
            <a:ext cx="1368425" cy="647700"/>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51263" name="Foliennummernplatzhalter 89"/>
          <p:cNvSpPr>
            <a:spLocks noGrp="1"/>
          </p:cNvSpPr>
          <p:nvPr>
            <p:ph type="sldNum" sz="quarter" idx="10"/>
          </p:nvPr>
        </p:nvSpPr>
        <p:spPr>
          <a:noFill/>
        </p:spPr>
        <p:txBody>
          <a:bodyPr/>
          <a:lstStyle/>
          <a:p>
            <a:fld id="{90E076D5-7C26-4FBD-8818-FB56D3DE9924}" type="slidenum">
              <a:rPr lang="de-DE"/>
              <a:pPr/>
              <a:t>48</a:t>
            </a:fld>
            <a:endParaRPr lang="de-DE"/>
          </a:p>
        </p:txBody>
      </p:sp>
      <p:grpSp>
        <p:nvGrpSpPr>
          <p:cNvPr id="51264" name="Gruppieren 30"/>
          <p:cNvGrpSpPr>
            <a:grpSpLocks noChangeAspect="1"/>
          </p:cNvGrpSpPr>
          <p:nvPr/>
        </p:nvGrpSpPr>
        <p:grpSpPr bwMode="auto">
          <a:xfrm>
            <a:off x="6480175" y="144463"/>
            <a:ext cx="1897063" cy="981075"/>
            <a:chOff x="114472" y="1213892"/>
            <a:chExt cx="8353665" cy="4320432"/>
          </a:xfrm>
        </p:grpSpPr>
        <p:sp>
          <p:nvSpPr>
            <p:cNvPr id="51276" name="Line 37"/>
            <p:cNvSpPr>
              <a:spLocks noChangeShapeType="1"/>
            </p:cNvSpPr>
            <p:nvPr>
              <p:custDataLst>
                <p:tags r:id="rId74"/>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51277" name="Line 37_"/>
            <p:cNvSpPr>
              <a:spLocks noChangeShapeType="1"/>
            </p:cNvSpPr>
            <p:nvPr>
              <p:custDataLst>
                <p:tags r:id="rId75"/>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51278" name="Flussdiagramm: Vordefinierter Prozess 33"/>
            <p:cNvSpPr>
              <a:spLocks noChangeArrowheads="1"/>
            </p:cNvSpPr>
            <p:nvPr>
              <p:custDataLst>
                <p:tags r:id="rId76"/>
              </p:custDataLst>
            </p:nvPr>
          </p:nvSpPr>
          <p:spPr bwMode="auto">
            <a:xfrm>
              <a:off x="4584556"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51279" name="Flussdiagramm: Vordefinierter Prozess 34"/>
            <p:cNvSpPr>
              <a:spLocks noChangeArrowheads="1"/>
            </p:cNvSpPr>
            <p:nvPr>
              <p:custDataLst>
                <p:tags r:id="rId77"/>
              </p:custDataLst>
            </p:nvPr>
          </p:nvSpPr>
          <p:spPr bwMode="auto">
            <a:xfrm>
              <a:off x="4872588"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51280" name="Flussdiagramm: Vordefinierter Prozess 35"/>
            <p:cNvSpPr>
              <a:spLocks noChangeArrowheads="1"/>
            </p:cNvSpPr>
            <p:nvPr>
              <p:custDataLst>
                <p:tags r:id="rId78"/>
              </p:custDataLst>
            </p:nvPr>
          </p:nvSpPr>
          <p:spPr bwMode="auto">
            <a:xfrm>
              <a:off x="516062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51281" name="Flussdiagramm: Vordefinierter Prozess 36"/>
            <p:cNvSpPr>
              <a:spLocks noChangeArrowheads="1"/>
            </p:cNvSpPr>
            <p:nvPr>
              <p:custDataLst>
                <p:tags r:id="rId79"/>
              </p:custDataLst>
            </p:nvPr>
          </p:nvSpPr>
          <p:spPr bwMode="auto">
            <a:xfrm>
              <a:off x="5448852" y="3564310"/>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51282" name="Flussdiagramm: Vordefinierter Prozess 37"/>
            <p:cNvSpPr>
              <a:spLocks noChangeArrowheads="1"/>
            </p:cNvSpPr>
            <p:nvPr>
              <p:custDataLst>
                <p:tags r:id="rId80"/>
              </p:custDataLst>
            </p:nvPr>
          </p:nvSpPr>
          <p:spPr bwMode="auto">
            <a:xfrm>
              <a:off x="6049188" y="2726060"/>
              <a:ext cx="1512000" cy="432000"/>
            </a:xfrm>
            <a:prstGeom prst="flowChartPredefinedProcess">
              <a:avLst/>
            </a:prstGeom>
            <a:solidFill>
              <a:srgbClr val="92A0B9"/>
            </a:solidFill>
            <a:ln w="9525">
              <a:solidFill>
                <a:srgbClr val="92A0B9"/>
              </a:solidFill>
              <a:round/>
              <a:headEnd/>
              <a:tailEnd/>
            </a:ln>
          </p:spPr>
          <p:txBody>
            <a:bodyPr anchor="ctr"/>
            <a:lstStyle/>
            <a:p>
              <a:pPr algn="ctr" eaLnBrk="0" hangingPunct="0"/>
              <a:endParaRPr lang="en-US" sz="1200"/>
            </a:p>
          </p:txBody>
        </p:sp>
        <p:sp>
          <p:nvSpPr>
            <p:cNvPr id="51283" name="Flussdiagramm: Vordefinierter Prozess 38"/>
            <p:cNvSpPr>
              <a:spLocks noChangeArrowheads="1"/>
            </p:cNvSpPr>
            <p:nvPr>
              <p:custDataLst>
                <p:tags r:id="rId81"/>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51284" name="Flussdiagramm: Vordefinierter Prozess 39"/>
            <p:cNvSpPr>
              <a:spLocks noChangeArrowheads="1"/>
            </p:cNvSpPr>
            <p:nvPr>
              <p:custDataLst>
                <p:tags r:id="rId82"/>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51285" name="Flussdiagramm: Vordefinierter Prozess 40"/>
            <p:cNvSpPr>
              <a:spLocks noChangeArrowheads="1"/>
            </p:cNvSpPr>
            <p:nvPr>
              <p:custDataLst>
                <p:tags r:id="rId83"/>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51286" name="Flussdiagramm: Vordefinierter Prozess 41"/>
            <p:cNvSpPr>
              <a:spLocks noChangeArrowheads="1"/>
            </p:cNvSpPr>
            <p:nvPr>
              <p:custDataLst>
                <p:tags r:id="rId84"/>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51287" name="Flussdiagramm: Vordefinierter Prozess 42"/>
            <p:cNvSpPr>
              <a:spLocks noChangeArrowheads="1"/>
            </p:cNvSpPr>
            <p:nvPr>
              <p:custDataLst>
                <p:tags r:id="rId85"/>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51288" name="Flussdiagramm: Vordefinierter Prozess 43"/>
            <p:cNvSpPr>
              <a:spLocks noChangeArrowheads="1"/>
            </p:cNvSpPr>
            <p:nvPr>
              <p:custDataLst>
                <p:tags r:id="rId86"/>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51289" name="Flussdiagramm: Vordefinierter Prozess 44"/>
            <p:cNvSpPr>
              <a:spLocks noChangeArrowheads="1"/>
            </p:cNvSpPr>
            <p:nvPr>
              <p:custDataLst>
                <p:tags r:id="rId87"/>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51290" name="Flussdiagramm: Vordefinierter Prozess 45"/>
            <p:cNvSpPr>
              <a:spLocks noChangeArrowheads="1"/>
            </p:cNvSpPr>
            <p:nvPr>
              <p:custDataLst>
                <p:tags r:id="rId88"/>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51291" name="Flussdiagramm: Vordefinierter Prozess 46"/>
            <p:cNvSpPr>
              <a:spLocks noChangeArrowheads="1"/>
            </p:cNvSpPr>
            <p:nvPr>
              <p:custDataLst>
                <p:tags r:id="rId89"/>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51292" name="Flussdiagramm: Vordefinierter Prozess 47"/>
            <p:cNvSpPr>
              <a:spLocks noChangeArrowheads="1"/>
            </p:cNvSpPr>
            <p:nvPr>
              <p:custDataLst>
                <p:tags r:id="rId90"/>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pic>
        <p:nvPicPr>
          <p:cNvPr id="51265" name="Picture 8_______" descr="Vollbild anzeigen"/>
          <p:cNvPicPr>
            <a:picLocks noChangeAspect="1" noChangeArrowheads="1"/>
          </p:cNvPicPr>
          <p:nvPr>
            <p:custDataLst>
              <p:tags r:id="rId63"/>
            </p:custDataLst>
          </p:nvPr>
        </p:nvPicPr>
        <p:blipFill>
          <a:blip r:embed="rId94" cstate="print"/>
          <a:srcRect/>
          <a:stretch>
            <a:fillRect/>
          </a:stretch>
        </p:blipFill>
        <p:spPr bwMode="auto">
          <a:xfrm>
            <a:off x="2611438" y="2365375"/>
            <a:ext cx="215900" cy="215900"/>
          </a:xfrm>
          <a:prstGeom prst="rect">
            <a:avLst/>
          </a:prstGeom>
          <a:noFill/>
          <a:ln w="9525">
            <a:noFill/>
            <a:miter lim="800000"/>
            <a:headEnd/>
            <a:tailEnd/>
          </a:ln>
        </p:spPr>
      </p:pic>
      <p:pic>
        <p:nvPicPr>
          <p:cNvPr id="51266" name="Picture 8________" descr="Vollbild anzeigen"/>
          <p:cNvPicPr>
            <a:picLocks noChangeAspect="1" noChangeArrowheads="1"/>
          </p:cNvPicPr>
          <p:nvPr>
            <p:custDataLst>
              <p:tags r:id="rId64"/>
            </p:custDataLst>
          </p:nvPr>
        </p:nvPicPr>
        <p:blipFill>
          <a:blip r:embed="rId94" cstate="print"/>
          <a:srcRect/>
          <a:stretch>
            <a:fillRect/>
          </a:stretch>
        </p:blipFill>
        <p:spPr bwMode="auto">
          <a:xfrm>
            <a:off x="4987925" y="2365375"/>
            <a:ext cx="215900" cy="215900"/>
          </a:xfrm>
          <a:prstGeom prst="rect">
            <a:avLst/>
          </a:prstGeom>
          <a:noFill/>
          <a:ln w="9525">
            <a:noFill/>
            <a:miter lim="800000"/>
            <a:headEnd/>
            <a:tailEnd/>
          </a:ln>
        </p:spPr>
      </p:pic>
      <p:pic>
        <p:nvPicPr>
          <p:cNvPr id="51267" name="Picture 8_________" descr="Vollbild anzeigen"/>
          <p:cNvPicPr>
            <a:picLocks noChangeAspect="1" noChangeArrowheads="1"/>
          </p:cNvPicPr>
          <p:nvPr>
            <p:custDataLst>
              <p:tags r:id="rId65"/>
            </p:custDataLst>
          </p:nvPr>
        </p:nvPicPr>
        <p:blipFill>
          <a:blip r:embed="rId94" cstate="print"/>
          <a:srcRect/>
          <a:stretch>
            <a:fillRect/>
          </a:stretch>
        </p:blipFill>
        <p:spPr bwMode="auto">
          <a:xfrm>
            <a:off x="5059363" y="5102225"/>
            <a:ext cx="215900" cy="215900"/>
          </a:xfrm>
          <a:prstGeom prst="rect">
            <a:avLst/>
          </a:prstGeom>
          <a:noFill/>
          <a:ln w="9525">
            <a:noFill/>
            <a:miter lim="800000"/>
            <a:headEnd/>
            <a:tailEnd/>
          </a:ln>
        </p:spPr>
      </p:pic>
      <p:pic>
        <p:nvPicPr>
          <p:cNvPr id="51268" name="Picture 8__________" descr="Vollbild anzeigen"/>
          <p:cNvPicPr>
            <a:picLocks noChangeAspect="1" noChangeArrowheads="1"/>
          </p:cNvPicPr>
          <p:nvPr>
            <p:custDataLst>
              <p:tags r:id="rId66"/>
            </p:custDataLst>
          </p:nvPr>
        </p:nvPicPr>
        <p:blipFill>
          <a:blip r:embed="rId94" cstate="print"/>
          <a:srcRect/>
          <a:stretch>
            <a:fillRect/>
          </a:stretch>
        </p:blipFill>
        <p:spPr bwMode="auto">
          <a:xfrm>
            <a:off x="4483100" y="5102225"/>
            <a:ext cx="215900" cy="215900"/>
          </a:xfrm>
          <a:prstGeom prst="rect">
            <a:avLst/>
          </a:prstGeom>
          <a:noFill/>
          <a:ln w="9525">
            <a:noFill/>
            <a:miter lim="800000"/>
            <a:headEnd/>
            <a:tailEnd/>
          </a:ln>
        </p:spPr>
      </p:pic>
      <p:pic>
        <p:nvPicPr>
          <p:cNvPr id="51269" name="Picture 8___________" descr="Vollbild anzeigen"/>
          <p:cNvPicPr>
            <a:picLocks noChangeAspect="1" noChangeArrowheads="1"/>
          </p:cNvPicPr>
          <p:nvPr>
            <p:custDataLst>
              <p:tags r:id="rId67"/>
            </p:custDataLst>
          </p:nvPr>
        </p:nvPicPr>
        <p:blipFill>
          <a:blip r:embed="rId94" cstate="print"/>
          <a:srcRect/>
          <a:stretch>
            <a:fillRect/>
          </a:stretch>
        </p:blipFill>
        <p:spPr bwMode="auto">
          <a:xfrm>
            <a:off x="2611438" y="5102225"/>
            <a:ext cx="215900" cy="215900"/>
          </a:xfrm>
          <a:prstGeom prst="rect">
            <a:avLst/>
          </a:prstGeom>
          <a:noFill/>
          <a:ln w="9525">
            <a:noFill/>
            <a:miter lim="800000"/>
            <a:headEnd/>
            <a:tailEnd/>
          </a:ln>
        </p:spPr>
      </p:pic>
      <p:pic>
        <p:nvPicPr>
          <p:cNvPr id="51270" name="Picture 8____________" descr="Vollbild anzeigen"/>
          <p:cNvPicPr>
            <a:picLocks noChangeAspect="1" noChangeArrowheads="1"/>
          </p:cNvPicPr>
          <p:nvPr>
            <p:custDataLst>
              <p:tags r:id="rId68"/>
            </p:custDataLst>
          </p:nvPr>
        </p:nvPicPr>
        <p:blipFill>
          <a:blip r:embed="rId94" cstate="print"/>
          <a:srcRect/>
          <a:stretch>
            <a:fillRect/>
          </a:stretch>
        </p:blipFill>
        <p:spPr bwMode="auto">
          <a:xfrm>
            <a:off x="2106613" y="2365375"/>
            <a:ext cx="215900" cy="215900"/>
          </a:xfrm>
          <a:prstGeom prst="rect">
            <a:avLst/>
          </a:prstGeom>
          <a:noFill/>
          <a:ln w="9525">
            <a:noFill/>
            <a:miter lim="800000"/>
            <a:headEnd/>
            <a:tailEnd/>
          </a:ln>
        </p:spPr>
      </p:pic>
      <p:sp>
        <p:nvSpPr>
          <p:cNvPr id="116" name="Rechteck 115"/>
          <p:cNvSpPr/>
          <p:nvPr>
            <p:custDataLst>
              <p:tags r:id="rId69"/>
            </p:custDataLst>
          </p:nvPr>
        </p:nvSpPr>
        <p:spPr>
          <a:xfrm>
            <a:off x="3259138" y="2725738"/>
            <a:ext cx="1079500" cy="865187"/>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cxnSp>
        <p:nvCxnSpPr>
          <p:cNvPr id="121" name="Gerade Verbindung mit Pfeil 120"/>
          <p:cNvCxnSpPr/>
          <p:nvPr>
            <p:custDataLst>
              <p:tags r:id="rId70"/>
            </p:custDataLst>
          </p:nvPr>
        </p:nvCxnSpPr>
        <p:spPr>
          <a:xfrm>
            <a:off x="3835400" y="2581275"/>
            <a:ext cx="0" cy="288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Gerade Verbindung mit Pfeil 122"/>
          <p:cNvCxnSpPr/>
          <p:nvPr>
            <p:custDataLst>
              <p:tags r:id="rId71"/>
            </p:custDataLst>
          </p:nvPr>
        </p:nvCxnSpPr>
        <p:spPr>
          <a:xfrm>
            <a:off x="4267200" y="2581275"/>
            <a:ext cx="0" cy="5762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1274" name="Picture 8_____________" descr="Vollbild anzeigen"/>
          <p:cNvPicPr>
            <a:picLocks noChangeAspect="1" noChangeArrowheads="1"/>
          </p:cNvPicPr>
          <p:nvPr>
            <p:custDataLst>
              <p:tags r:id="rId72"/>
            </p:custDataLst>
          </p:nvPr>
        </p:nvPicPr>
        <p:blipFill>
          <a:blip r:embed="rId94" cstate="print"/>
          <a:srcRect/>
          <a:stretch>
            <a:fillRect/>
          </a:stretch>
        </p:blipFill>
        <p:spPr bwMode="auto">
          <a:xfrm>
            <a:off x="3763963" y="2365375"/>
            <a:ext cx="215900" cy="215900"/>
          </a:xfrm>
          <a:prstGeom prst="rect">
            <a:avLst/>
          </a:prstGeom>
          <a:noFill/>
          <a:ln w="9525">
            <a:noFill/>
            <a:miter lim="800000"/>
            <a:headEnd/>
            <a:tailEnd/>
          </a:ln>
        </p:spPr>
      </p:pic>
      <p:pic>
        <p:nvPicPr>
          <p:cNvPr id="51275" name="Picture 8______________" descr="Vollbild anzeigen"/>
          <p:cNvPicPr>
            <a:picLocks noChangeAspect="1" noChangeArrowheads="1"/>
          </p:cNvPicPr>
          <p:nvPr>
            <p:custDataLst>
              <p:tags r:id="rId73"/>
            </p:custDataLst>
          </p:nvPr>
        </p:nvPicPr>
        <p:blipFill>
          <a:blip r:embed="rId94" cstate="print"/>
          <a:srcRect/>
          <a:stretch>
            <a:fillRect/>
          </a:stretch>
        </p:blipFill>
        <p:spPr bwMode="auto">
          <a:xfrm>
            <a:off x="4195763" y="2365375"/>
            <a:ext cx="215900" cy="215900"/>
          </a:xfrm>
          <a:prstGeom prst="rect">
            <a:avLst/>
          </a:prstGeom>
          <a:noFill/>
          <a:ln w="9525">
            <a:noFill/>
            <a:miter lim="800000"/>
            <a:headEnd/>
            <a:tailEnd/>
          </a:ln>
        </p:spPr>
      </p:pic>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52227"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52228" name="Grafik 8" descr="BEQIK_FR.png" hidden="1"/>
          <p:cNvPicPr>
            <a:picLocks/>
          </p:cNvPicPr>
          <p:nvPr>
            <p:custDataLst>
              <p:tags r:id="rId4"/>
            </p:custDataLst>
          </p:nvPr>
        </p:nvPicPr>
        <p:blipFill>
          <a:blip r:embed="rId30"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52232"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52233" name="Titel 1"/>
          <p:cNvSpPr>
            <a:spLocks noGrp="1"/>
          </p:cNvSpPr>
          <p:nvPr>
            <p:ph type="title"/>
            <p:custDataLst>
              <p:tags r:id="rId9"/>
            </p:custDataLst>
          </p:nvPr>
        </p:nvSpPr>
        <p:spPr/>
        <p:txBody>
          <a:bodyPr/>
          <a:lstStyle/>
          <a:p>
            <a:r>
              <a:rPr lang="en-US" smtClean="0">
                <a:latin typeface="Bosch Office Sans" pitchFamily="34" charset="0"/>
              </a:rPr>
              <a:t>Software Test (7/7)</a:t>
            </a:r>
          </a:p>
        </p:txBody>
      </p:sp>
      <p:sp>
        <p:nvSpPr>
          <p:cNvPr id="52234" name="Textplatzhalter 2"/>
          <p:cNvSpPr>
            <a:spLocks noGrp="1"/>
          </p:cNvSpPr>
          <p:nvPr>
            <p:ph type="body" sz="half" idx="1"/>
            <p:custDataLst>
              <p:tags r:id="rId10"/>
            </p:custDataLst>
          </p:nvPr>
        </p:nvSpPr>
        <p:spPr>
          <a:xfrm>
            <a:off x="533400" y="1066800"/>
            <a:ext cx="7766050" cy="4540250"/>
          </a:xfrm>
        </p:spPr>
        <p:txBody>
          <a:bodyPr/>
          <a:lstStyle/>
          <a:p>
            <a:r>
              <a:rPr lang="en-US" sz="1800" smtClean="0">
                <a:latin typeface="Bosch Office Sans" pitchFamily="34" charset="0"/>
              </a:rPr>
              <a:t>Regression test strategy</a:t>
            </a:r>
          </a:p>
          <a:p>
            <a:pPr lvl="1"/>
            <a:r>
              <a:rPr lang="en-US" sz="1400" smtClean="0">
                <a:latin typeface="Bosch Office Sans" pitchFamily="34" charset="0"/>
              </a:rPr>
              <a:t>Regression test entry criteria:</a:t>
            </a:r>
          </a:p>
          <a:p>
            <a:pPr lvl="2"/>
            <a:r>
              <a:rPr lang="en-GB" sz="1400" smtClean="0">
                <a:latin typeface="Bosch Office Sans" pitchFamily="34" charset="0"/>
              </a:rPr>
              <a:t>Requirements changes of the RS lead to a adaption of the SW unit content </a:t>
            </a:r>
          </a:p>
          <a:p>
            <a:pPr lvl="2"/>
            <a:r>
              <a:rPr lang="en-GB" sz="1400" smtClean="0">
                <a:latin typeface="Bosch Office Sans" pitchFamily="34" charset="0"/>
              </a:rPr>
              <a:t>Design changes of the SD or architecture model lead to a adaption of the SW unit content </a:t>
            </a:r>
          </a:p>
          <a:p>
            <a:pPr lvl="2"/>
            <a:r>
              <a:rPr lang="en-GB" sz="1400" smtClean="0">
                <a:latin typeface="Bosch Office Sans" pitchFamily="34" charset="0"/>
              </a:rPr>
              <a:t>Rework of SW content due to defect or review finding input</a:t>
            </a:r>
            <a:endParaRPr lang="de-DE" sz="1400" smtClean="0">
              <a:latin typeface="Bosch Office Sans" pitchFamily="34" charset="0"/>
            </a:endParaRPr>
          </a:p>
          <a:p>
            <a:pPr lvl="2"/>
            <a:endParaRPr lang="en-US" sz="1400" smtClean="0">
              <a:latin typeface="Bosch Office Sans" pitchFamily="34" charset="0"/>
            </a:endParaRPr>
          </a:p>
          <a:p>
            <a:pPr lvl="1"/>
            <a:r>
              <a:rPr lang="en-US" sz="1400" smtClean="0">
                <a:latin typeface="Bosch Office Sans" pitchFamily="34" charset="0"/>
              </a:rPr>
              <a:t>Regression test end criteria:</a:t>
            </a:r>
          </a:p>
          <a:p>
            <a:pPr lvl="2"/>
            <a:r>
              <a:rPr lang="en-GB" sz="1400" smtClean="0">
                <a:latin typeface="Bosch Office Sans" pitchFamily="34" charset="0"/>
              </a:rPr>
              <a:t>All RS elements must be tested which are affected by the SW unit implementation</a:t>
            </a:r>
            <a:endParaRPr lang="de-DE" sz="1400" smtClean="0">
              <a:latin typeface="Bosch Office Sans" pitchFamily="34" charset="0"/>
            </a:endParaRPr>
          </a:p>
          <a:p>
            <a:pPr lvl="2"/>
            <a:r>
              <a:rPr lang="en-GB" sz="1400" smtClean="0">
                <a:latin typeface="Bosch Office Sans" pitchFamily="34" charset="0"/>
              </a:rPr>
              <a:t>All RS elements which are not directly affected by the SW unit implementation are tested based on a subset of basic tests. Those subset could be selected by the MBTC test case selection method.</a:t>
            </a:r>
          </a:p>
          <a:p>
            <a:pPr lvl="2"/>
            <a:endParaRPr lang="en-GB" sz="1400" smtClean="0">
              <a:latin typeface="Bosch Office Sans" pitchFamily="34" charset="0"/>
            </a:endParaRPr>
          </a:p>
          <a:p>
            <a:pPr lvl="1"/>
            <a:r>
              <a:rPr lang="en-GB" sz="1400" smtClean="0">
                <a:latin typeface="Bosch Office Sans" pitchFamily="34" charset="0"/>
              </a:rPr>
              <a:t>Regression Test specification:</a:t>
            </a:r>
          </a:p>
          <a:p>
            <a:pPr lvl="2"/>
            <a:r>
              <a:rPr lang="en-GB" sz="1400" smtClean="0">
                <a:latin typeface="Bosch Office Sans" pitchFamily="34" charset="0"/>
              </a:rPr>
              <a:t>During the generic development of test cases already some test cases are categorized as regression tests by the MBTC test case selection method.</a:t>
            </a:r>
            <a:endParaRPr lang="de-DE" sz="1400" smtClean="0">
              <a:latin typeface="Bosch Office Sans" pitchFamily="34" charset="0"/>
            </a:endParaRPr>
          </a:p>
          <a:p>
            <a:pPr lvl="2"/>
            <a:endParaRPr lang="en-GB" sz="1400" smtClean="0">
              <a:latin typeface="Bosch Office Sans" pitchFamily="34" charset="0"/>
            </a:endParaRPr>
          </a:p>
        </p:txBody>
      </p:sp>
      <p:grpSp>
        <p:nvGrpSpPr>
          <p:cNvPr id="52235" name="Gruppieren 30"/>
          <p:cNvGrpSpPr>
            <a:grpSpLocks noChangeAspect="1"/>
          </p:cNvGrpSpPr>
          <p:nvPr/>
        </p:nvGrpSpPr>
        <p:grpSpPr bwMode="auto">
          <a:xfrm>
            <a:off x="6480175" y="144463"/>
            <a:ext cx="1897063" cy="981075"/>
            <a:chOff x="114472" y="1213892"/>
            <a:chExt cx="8353665" cy="4320432"/>
          </a:xfrm>
        </p:grpSpPr>
        <p:sp>
          <p:nvSpPr>
            <p:cNvPr id="52237" name="Line 37"/>
            <p:cNvSpPr>
              <a:spLocks noChangeShapeType="1"/>
            </p:cNvSpPr>
            <p:nvPr>
              <p:custDataLst>
                <p:tags r:id="rId11"/>
              </p:custDataLst>
            </p:nvPr>
          </p:nvSpPr>
          <p:spPr bwMode="auto">
            <a:xfrm>
              <a:off x="187217" y="3518148"/>
              <a:ext cx="8280920" cy="0"/>
            </a:xfrm>
            <a:prstGeom prst="line">
              <a:avLst/>
            </a:prstGeom>
            <a:noFill/>
            <a:ln w="28575">
              <a:solidFill>
                <a:srgbClr val="92A0B9"/>
              </a:solidFill>
              <a:prstDash val="sysDot"/>
              <a:round/>
              <a:headEnd/>
              <a:tailEnd/>
            </a:ln>
          </p:spPr>
          <p:txBody>
            <a:bodyPr wrap="none" anchor="ctr"/>
            <a:lstStyle/>
            <a:p>
              <a:endParaRPr lang="en-GB"/>
            </a:p>
          </p:txBody>
        </p:sp>
        <p:sp>
          <p:nvSpPr>
            <p:cNvPr id="52238" name="Line 37_"/>
            <p:cNvSpPr>
              <a:spLocks noChangeShapeType="1"/>
            </p:cNvSpPr>
            <p:nvPr>
              <p:custDataLst>
                <p:tags r:id="rId12"/>
              </p:custDataLst>
            </p:nvPr>
          </p:nvSpPr>
          <p:spPr bwMode="auto">
            <a:xfrm>
              <a:off x="187216" y="2222004"/>
              <a:ext cx="8238411" cy="0"/>
            </a:xfrm>
            <a:prstGeom prst="line">
              <a:avLst/>
            </a:prstGeom>
            <a:noFill/>
            <a:ln w="28575">
              <a:solidFill>
                <a:srgbClr val="92A0B9"/>
              </a:solidFill>
              <a:prstDash val="sysDot"/>
              <a:round/>
              <a:headEnd/>
              <a:tailEnd/>
            </a:ln>
          </p:spPr>
          <p:txBody>
            <a:bodyPr wrap="none" anchor="ctr"/>
            <a:lstStyle/>
            <a:p>
              <a:endParaRPr lang="en-GB"/>
            </a:p>
          </p:txBody>
        </p:sp>
        <p:sp>
          <p:nvSpPr>
            <p:cNvPr id="52239" name="Flussdiagramm: Vordefinierter Prozess 33"/>
            <p:cNvSpPr>
              <a:spLocks noChangeArrowheads="1"/>
            </p:cNvSpPr>
            <p:nvPr>
              <p:custDataLst>
                <p:tags r:id="rId13"/>
              </p:custDataLst>
            </p:nvPr>
          </p:nvSpPr>
          <p:spPr bwMode="auto">
            <a:xfrm>
              <a:off x="4584556"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52240" name="Flussdiagramm: Vordefinierter Prozess 34"/>
            <p:cNvSpPr>
              <a:spLocks noChangeArrowheads="1"/>
            </p:cNvSpPr>
            <p:nvPr>
              <p:custDataLst>
                <p:tags r:id="rId14"/>
              </p:custDataLst>
            </p:nvPr>
          </p:nvSpPr>
          <p:spPr bwMode="auto">
            <a:xfrm>
              <a:off x="4872588"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US" sz="1200"/>
            </a:p>
          </p:txBody>
        </p:sp>
        <p:sp>
          <p:nvSpPr>
            <p:cNvPr id="52241" name="Flussdiagramm: Vordefinierter Prozess 35"/>
            <p:cNvSpPr>
              <a:spLocks noChangeArrowheads="1"/>
            </p:cNvSpPr>
            <p:nvPr>
              <p:custDataLst>
                <p:tags r:id="rId15"/>
              </p:custDataLst>
            </p:nvPr>
          </p:nvSpPr>
          <p:spPr bwMode="auto">
            <a:xfrm>
              <a:off x="516062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52242" name="Flussdiagramm: Vordefinierter Prozess 36"/>
            <p:cNvSpPr>
              <a:spLocks noChangeArrowheads="1"/>
            </p:cNvSpPr>
            <p:nvPr>
              <p:custDataLst>
                <p:tags r:id="rId16"/>
              </p:custDataLst>
            </p:nvPr>
          </p:nvSpPr>
          <p:spPr bwMode="auto">
            <a:xfrm>
              <a:off x="5448852" y="3564310"/>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US" sz="1200"/>
            </a:p>
          </p:txBody>
        </p:sp>
        <p:sp>
          <p:nvSpPr>
            <p:cNvPr id="52243" name="Flussdiagramm: Vordefinierter Prozess 37"/>
            <p:cNvSpPr>
              <a:spLocks noChangeArrowheads="1"/>
            </p:cNvSpPr>
            <p:nvPr>
              <p:custDataLst>
                <p:tags r:id="rId17"/>
              </p:custDataLst>
            </p:nvPr>
          </p:nvSpPr>
          <p:spPr bwMode="auto">
            <a:xfrm>
              <a:off x="6049188" y="2726060"/>
              <a:ext cx="1512000" cy="432000"/>
            </a:xfrm>
            <a:prstGeom prst="flowChartPredefinedProcess">
              <a:avLst/>
            </a:prstGeom>
            <a:solidFill>
              <a:srgbClr val="92A0B9"/>
            </a:solidFill>
            <a:ln w="9525">
              <a:solidFill>
                <a:srgbClr val="92A0B9"/>
              </a:solidFill>
              <a:round/>
              <a:headEnd/>
              <a:tailEnd/>
            </a:ln>
          </p:spPr>
          <p:txBody>
            <a:bodyPr anchor="ctr"/>
            <a:lstStyle/>
            <a:p>
              <a:pPr algn="ctr" eaLnBrk="0" hangingPunct="0"/>
              <a:endParaRPr lang="en-US" sz="1200"/>
            </a:p>
          </p:txBody>
        </p:sp>
        <p:sp>
          <p:nvSpPr>
            <p:cNvPr id="52244" name="Flussdiagramm: Vordefinierter Prozess 38"/>
            <p:cNvSpPr>
              <a:spLocks noChangeArrowheads="1"/>
            </p:cNvSpPr>
            <p:nvPr>
              <p:custDataLst>
                <p:tags r:id="rId18"/>
              </p:custDataLst>
            </p:nvPr>
          </p:nvSpPr>
          <p:spPr bwMode="auto">
            <a:xfrm>
              <a:off x="6625252" y="1717948"/>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52245" name="Flussdiagramm: Vordefinierter Prozess 39"/>
            <p:cNvSpPr>
              <a:spLocks noChangeArrowheads="1"/>
            </p:cNvSpPr>
            <p:nvPr>
              <p:custDataLst>
                <p:tags r:id="rId19"/>
              </p:custDataLst>
            </p:nvPr>
          </p:nvSpPr>
          <p:spPr bwMode="auto">
            <a:xfrm>
              <a:off x="6913284"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US" sz="1200"/>
            </a:p>
          </p:txBody>
        </p:sp>
        <p:sp>
          <p:nvSpPr>
            <p:cNvPr id="52246" name="Flussdiagramm: Vordefinierter Prozess 40"/>
            <p:cNvSpPr>
              <a:spLocks noChangeArrowheads="1"/>
            </p:cNvSpPr>
            <p:nvPr>
              <p:custDataLst>
                <p:tags r:id="rId20"/>
              </p:custDataLst>
            </p:nvPr>
          </p:nvSpPr>
          <p:spPr bwMode="auto">
            <a:xfrm>
              <a:off x="2178000" y="5102324"/>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52247" name="Flussdiagramm: Vordefinierter Prozess 41"/>
            <p:cNvSpPr>
              <a:spLocks noChangeArrowheads="1"/>
            </p:cNvSpPr>
            <p:nvPr>
              <p:custDataLst>
                <p:tags r:id="rId21"/>
              </p:custDataLst>
            </p:nvPr>
          </p:nvSpPr>
          <p:spPr bwMode="auto">
            <a:xfrm>
              <a:off x="1890000" y="4598268"/>
              <a:ext cx="1800000" cy="432000"/>
            </a:xfrm>
            <a:prstGeom prst="flowChartPredefinedProcess">
              <a:avLst/>
            </a:prstGeom>
            <a:solidFill>
              <a:srgbClr val="FFCC00">
                <a:alpha val="0"/>
              </a:srgbClr>
            </a:solidFill>
            <a:ln w="9525">
              <a:solidFill>
                <a:srgbClr val="FFCC00"/>
              </a:solidFill>
              <a:round/>
              <a:headEnd/>
              <a:tailEnd/>
            </a:ln>
          </p:spPr>
          <p:txBody>
            <a:bodyPr wrap="none" anchor="ctr"/>
            <a:lstStyle/>
            <a:p>
              <a:pPr algn="ctr" eaLnBrk="0" hangingPunct="0"/>
              <a:endParaRPr lang="en-GB" sz="1200"/>
            </a:p>
          </p:txBody>
        </p:sp>
        <p:sp>
          <p:nvSpPr>
            <p:cNvPr id="52248" name="Flussdiagramm: Vordefinierter Prozess 42"/>
            <p:cNvSpPr>
              <a:spLocks noChangeArrowheads="1"/>
            </p:cNvSpPr>
            <p:nvPr>
              <p:custDataLst>
                <p:tags r:id="rId22"/>
              </p:custDataLst>
            </p:nvPr>
          </p:nvSpPr>
          <p:spPr bwMode="auto">
            <a:xfrm>
              <a:off x="1598400" y="4094212"/>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52249" name="Flussdiagramm: Vordefinierter Prozess 43"/>
            <p:cNvSpPr>
              <a:spLocks noChangeArrowheads="1"/>
            </p:cNvSpPr>
            <p:nvPr>
              <p:custDataLst>
                <p:tags r:id="rId23"/>
              </p:custDataLst>
            </p:nvPr>
          </p:nvSpPr>
          <p:spPr bwMode="auto">
            <a:xfrm>
              <a:off x="1310400" y="3564008"/>
              <a:ext cx="1800000" cy="432000"/>
            </a:xfrm>
            <a:prstGeom prst="flowChartPredefinedProcess">
              <a:avLst/>
            </a:prstGeom>
            <a:solidFill>
              <a:srgbClr val="EECC44">
                <a:alpha val="0"/>
              </a:srgbClr>
            </a:solidFill>
            <a:ln w="9525">
              <a:solidFill>
                <a:srgbClr val="EECC44"/>
              </a:solidFill>
              <a:round/>
              <a:headEnd/>
              <a:tailEnd/>
            </a:ln>
          </p:spPr>
          <p:txBody>
            <a:bodyPr anchor="ctr"/>
            <a:lstStyle/>
            <a:p>
              <a:pPr algn="ctr" eaLnBrk="0" hangingPunct="0"/>
              <a:endParaRPr lang="en-GB" sz="1200"/>
            </a:p>
          </p:txBody>
        </p:sp>
        <p:sp>
          <p:nvSpPr>
            <p:cNvPr id="52250" name="Flussdiagramm: Vordefinierter Prozess 44"/>
            <p:cNvSpPr>
              <a:spLocks noChangeArrowheads="1"/>
            </p:cNvSpPr>
            <p:nvPr>
              <p:custDataLst>
                <p:tags r:id="rId24"/>
              </p:custDataLst>
            </p:nvPr>
          </p:nvSpPr>
          <p:spPr bwMode="auto">
            <a:xfrm>
              <a:off x="1223272" y="2988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52251" name="Flussdiagramm: Vordefinierter Prozess 45"/>
            <p:cNvSpPr>
              <a:spLocks noChangeArrowheads="1"/>
            </p:cNvSpPr>
            <p:nvPr>
              <p:custDataLst>
                <p:tags r:id="rId25"/>
              </p:custDataLst>
            </p:nvPr>
          </p:nvSpPr>
          <p:spPr bwMode="auto">
            <a:xfrm>
              <a:off x="978472" y="2484032"/>
              <a:ext cx="1512000" cy="432000"/>
            </a:xfrm>
            <a:prstGeom prst="flowChartPredefinedProcess">
              <a:avLst/>
            </a:prstGeom>
            <a:solidFill>
              <a:srgbClr val="92A0B9">
                <a:alpha val="0"/>
              </a:srgbClr>
            </a:solidFill>
            <a:ln w="9525">
              <a:solidFill>
                <a:srgbClr val="92A0B9"/>
              </a:solidFill>
              <a:round/>
              <a:headEnd/>
              <a:tailEnd/>
            </a:ln>
          </p:spPr>
          <p:txBody>
            <a:bodyPr anchor="ctr"/>
            <a:lstStyle/>
            <a:p>
              <a:pPr algn="ctr" eaLnBrk="0" hangingPunct="0"/>
              <a:endParaRPr lang="en-GB" sz="1200"/>
            </a:p>
          </p:txBody>
        </p:sp>
        <p:sp>
          <p:nvSpPr>
            <p:cNvPr id="52252" name="Flussdiagramm: Vordefinierter Prozess 46"/>
            <p:cNvSpPr>
              <a:spLocks noChangeArrowheads="1"/>
            </p:cNvSpPr>
            <p:nvPr>
              <p:custDataLst>
                <p:tags r:id="rId26"/>
              </p:custDataLst>
            </p:nvPr>
          </p:nvSpPr>
          <p:spPr bwMode="auto">
            <a:xfrm>
              <a:off x="474472" y="172083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sp>
          <p:nvSpPr>
            <p:cNvPr id="52253" name="Flussdiagramm: Vordefinierter Prozess 47"/>
            <p:cNvSpPr>
              <a:spLocks noChangeArrowheads="1"/>
            </p:cNvSpPr>
            <p:nvPr>
              <p:custDataLst>
                <p:tags r:id="rId27"/>
              </p:custDataLst>
            </p:nvPr>
          </p:nvSpPr>
          <p:spPr bwMode="auto">
            <a:xfrm>
              <a:off x="114472" y="1213892"/>
              <a:ext cx="1512000" cy="432000"/>
            </a:xfrm>
            <a:prstGeom prst="flowChartPredefinedProcess">
              <a:avLst/>
            </a:prstGeom>
            <a:solidFill>
              <a:srgbClr val="5D7298">
                <a:alpha val="0"/>
              </a:srgbClr>
            </a:solidFill>
            <a:ln w="9525">
              <a:solidFill>
                <a:srgbClr val="5D7298"/>
              </a:solidFill>
              <a:round/>
              <a:headEnd/>
              <a:tailEnd/>
            </a:ln>
          </p:spPr>
          <p:txBody>
            <a:bodyPr anchor="ctr"/>
            <a:lstStyle/>
            <a:p>
              <a:pPr algn="ctr" eaLnBrk="0" hangingPunct="0"/>
              <a:endParaRPr lang="en-GB" sz="1200"/>
            </a:p>
          </p:txBody>
        </p:sp>
      </p:grpSp>
      <p:sp>
        <p:nvSpPr>
          <p:cNvPr id="52236" name="Foliennummernplatzhalter 29"/>
          <p:cNvSpPr>
            <a:spLocks noGrp="1"/>
          </p:cNvSpPr>
          <p:nvPr>
            <p:ph type="sldNum" sz="quarter" idx="10"/>
          </p:nvPr>
        </p:nvSpPr>
        <p:spPr>
          <a:noFill/>
        </p:spPr>
        <p:txBody>
          <a:bodyPr/>
          <a:lstStyle/>
          <a:p>
            <a:fld id="{025EAE63-7881-431E-A432-AB4047863CD1}" type="slidenum">
              <a:rPr lang="de-DE"/>
              <a:pPr/>
              <a:t>49</a:t>
            </a:fld>
            <a:endParaRPr lang="de-DE"/>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14"/>
          <p:cNvSpPr>
            <a:spLocks noChangeShapeType="1"/>
          </p:cNvSpPr>
          <p:nvPr>
            <p:custDataLst>
              <p:tags r:id="rId2"/>
            </p:custDataLst>
          </p:nvPr>
        </p:nvSpPr>
        <p:spPr bwMode="auto">
          <a:xfrm>
            <a:off x="2754313" y="3302000"/>
            <a:ext cx="744537" cy="1216025"/>
          </a:xfrm>
          <a:prstGeom prst="line">
            <a:avLst/>
          </a:prstGeom>
          <a:noFill/>
          <a:ln w="57150">
            <a:solidFill>
              <a:srgbClr val="EECC44">
                <a:alpha val="50195"/>
              </a:srgbClr>
            </a:solidFill>
            <a:round/>
            <a:headEnd/>
            <a:tailEnd type="triangle" w="med" len="med"/>
          </a:ln>
        </p:spPr>
        <p:txBody>
          <a:bodyPr wrap="none" anchor="ctr"/>
          <a:lstStyle/>
          <a:p>
            <a:endParaRPr lang="en-GB"/>
          </a:p>
        </p:txBody>
      </p:sp>
      <p:sp>
        <p:nvSpPr>
          <p:cNvPr id="7171" name="Rectangle 6"/>
          <p:cNvSpPr txBox="1">
            <a:spLocks noGrp="1" noChangeArrowheads="1"/>
          </p:cNvSpPr>
          <p:nvPr>
            <p:custDataLst>
              <p:tags r:id="rId3"/>
            </p:custDataLst>
          </p:nvPr>
        </p:nvSpPr>
        <p:spPr bwMode="auto">
          <a:xfrm>
            <a:off x="76200" y="5851525"/>
            <a:ext cx="381000" cy="190500"/>
          </a:xfrm>
          <a:prstGeom prst="rect">
            <a:avLst/>
          </a:prstGeom>
          <a:noFill/>
          <a:ln w="0">
            <a:noFill/>
            <a:miter lim="800000"/>
            <a:headEnd/>
            <a:tailEnd/>
          </a:ln>
        </p:spPr>
        <p:txBody>
          <a:bodyPr lIns="0" tIns="0" rIns="0" bIns="0" anchor="t"/>
          <a:lstStyle/>
          <a:p>
            <a:pPr>
              <a:lnSpc>
                <a:spcPct val="111000"/>
              </a:lnSpc>
            </a:pPr>
            <a:fld id="{D81AA8FB-24A3-42E4-B1D7-16B43E407EED}" type="slidenum">
              <a:rPr lang="de-DE" sz="1500">
                <a:solidFill>
                  <a:srgbClr val="707070"/>
                </a:solidFill>
              </a:rPr>
              <a:pPr>
                <a:lnSpc>
                  <a:spcPct val="111000"/>
                </a:lnSpc>
              </a:pPr>
              <a:t>5</a:t>
            </a:fld>
            <a:endParaRPr lang="de-DE" sz="1500">
              <a:solidFill>
                <a:srgbClr val="707070"/>
              </a:solidFill>
            </a:endParaRPr>
          </a:p>
        </p:txBody>
      </p:sp>
      <p:sp>
        <p:nvSpPr>
          <p:cNvPr id="7172" name="Rectangle 10"/>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p:spPr>
        <p:txBody>
          <a:bodyPr lIns="0" tIns="0" rIns="0" bIns="0" anchor="b"/>
          <a:lstStyle/>
          <a:p>
            <a:pPr>
              <a:lnSpc>
                <a:spcPct val="107000"/>
              </a:lnSpc>
            </a:pPr>
            <a:r>
              <a:rPr lang="en-US" sz="700">
                <a:solidFill>
                  <a:srgbClr val="707070"/>
                </a:solidFill>
              </a:rPr>
              <a:t>Internal  | CC-AS/ESV-Huber | 16.05.2013 | © Robert Bosch GmbH 2012. All rights reserved, also regarding any disposal, exploitation, reproduction, editing, distribution, as well as in the event of applications for industrial property rights.</a:t>
            </a:r>
            <a:endParaRPr lang="de-DE" sz="700">
              <a:solidFill>
                <a:srgbClr val="707070"/>
              </a:solidFill>
            </a:endParaRPr>
          </a:p>
        </p:txBody>
      </p:sp>
      <p:sp>
        <p:nvSpPr>
          <p:cNvPr id="7173" name="Text Box 9"/>
          <p:cNvSpPr txBox="1">
            <a:spLocks noChangeArrowheads="1"/>
          </p:cNvSpPr>
          <p:nvPr>
            <p:custDataLst>
              <p:tags r:id="rId5"/>
            </p:custDataLst>
          </p:nvPr>
        </p:nvSpPr>
        <p:spPr bwMode="auto">
          <a:xfrm>
            <a:off x="533400" y="90488"/>
            <a:ext cx="5715000" cy="339725"/>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7174" name="Picture 8" descr="BEQIK_FR" hidden="1"/>
          <p:cNvPicPr>
            <a:picLocks noChangeArrowheads="1"/>
          </p:cNvPicPr>
          <p:nvPr>
            <p:custDataLst>
              <p:tags r:id="rId6"/>
            </p:custDataLst>
          </p:nvPr>
        </p:nvPicPr>
        <p:blipFill>
          <a:blip r:embed="rId79" cstate="print"/>
          <a:srcRect/>
          <a:stretch>
            <a:fillRect/>
          </a:stretch>
        </p:blipFill>
        <p:spPr bwMode="auto">
          <a:xfrm>
            <a:off x="76200" y="5653088"/>
            <a:ext cx="381000" cy="174625"/>
          </a:xfrm>
          <a:prstGeom prst="rect">
            <a:avLst/>
          </a:prstGeom>
          <a:noFill/>
          <a:ln w="0">
            <a:noFill/>
            <a:miter lim="800000"/>
            <a:headEnd/>
            <a:tailEnd/>
          </a:ln>
        </p:spPr>
      </p:pic>
      <p:sp>
        <p:nvSpPr>
          <p:cNvPr id="7175" name="Rectangle 7"/>
          <p:cNvSpPr>
            <a:spLocks noChangeArrowheads="1"/>
          </p:cNvSpPr>
          <p:nvPr>
            <p:custDataLst>
              <p:tags r:id="rId7"/>
            </p:custDataLst>
          </p:nvPr>
        </p:nvSpPr>
        <p:spPr bwMode="auto">
          <a:xfrm>
            <a:off x="6477000" y="190500"/>
            <a:ext cx="1828800" cy="152400"/>
          </a:xfrm>
          <a:prstGeom prst="rect">
            <a:avLst/>
          </a:prstGeom>
          <a:noFill/>
          <a:ln w="0">
            <a:noFill/>
            <a:miter lim="800000"/>
            <a:headEnd/>
            <a:tailEnd/>
          </a:ln>
        </p:spPr>
        <p:txBody>
          <a:bodyPr lIns="0" tIns="0" rIns="0" bIns="0" anchor="ctr"/>
          <a:lstStyle/>
          <a:p>
            <a:endParaRPr lang="en-US" sz="800">
              <a:solidFill>
                <a:srgbClr val="FFFFFF"/>
              </a:solidFill>
            </a:endParaRPr>
          </a:p>
        </p:txBody>
      </p:sp>
      <p:sp>
        <p:nvSpPr>
          <p:cNvPr id="7176" name="Rectangle 6_"/>
          <p:cNvSpPr>
            <a:spLocks noChangeArrowheads="1"/>
          </p:cNvSpPr>
          <p:nvPr>
            <p:custDataLst>
              <p:tags r:id="rId8"/>
            </p:custDataLst>
          </p:nvPr>
        </p:nvSpPr>
        <p:spPr bwMode="auto">
          <a:xfrm>
            <a:off x="533400" y="5638800"/>
            <a:ext cx="5715000" cy="190500"/>
          </a:xfrm>
          <a:prstGeom prst="rect">
            <a:avLst/>
          </a:prstGeom>
          <a:noFill/>
          <a:ln w="0">
            <a:noFill/>
            <a:miter lim="800000"/>
            <a:headEnd/>
            <a:tailEnd/>
          </a:ln>
        </p:spPr>
        <p:txBody>
          <a:bodyPr wrap="none" lIns="0" tIns="0" rIns="0" bIns="0" anchor="b"/>
          <a:lstStyle/>
          <a:p>
            <a:r>
              <a:rPr lang="de-DE" sz="1200">
                <a:solidFill>
                  <a:srgbClr val="000000"/>
                </a:solidFill>
              </a:rPr>
              <a:t>Chassis Systems Control</a:t>
            </a:r>
          </a:p>
        </p:txBody>
      </p:sp>
      <p:sp>
        <p:nvSpPr>
          <p:cNvPr id="7177" name="Rectangle 5"/>
          <p:cNvSpPr>
            <a:spLocks noChangeArrowheads="1"/>
          </p:cNvSpPr>
          <p:nvPr>
            <p:custDataLst>
              <p:tags r:id="rId9"/>
            </p:custDataLst>
          </p:nvPr>
        </p:nvSpPr>
        <p:spPr bwMode="auto">
          <a:xfrm>
            <a:off x="8509000" y="6019800"/>
            <a:ext cx="25400" cy="152400"/>
          </a:xfrm>
          <a:prstGeom prst="rect">
            <a:avLst/>
          </a:prstGeom>
          <a:noFill/>
          <a:ln w="0">
            <a:noFill/>
            <a:miter lim="800000"/>
            <a:headEnd/>
            <a:tailEnd/>
          </a:ln>
        </p:spPr>
        <p:txBody>
          <a:bodyPr lIns="0" tIns="0" rIns="0" bIns="0"/>
          <a:lstStyle/>
          <a:p>
            <a:pPr algn="r">
              <a:lnSpc>
                <a:spcPct val="107000"/>
              </a:lnSpc>
            </a:pPr>
            <a:endParaRPr lang="en-US" sz="700"/>
          </a:p>
        </p:txBody>
      </p:sp>
      <p:sp>
        <p:nvSpPr>
          <p:cNvPr id="7178" name="Text Box 4" hidden="1"/>
          <p:cNvSpPr txBox="1">
            <a:spLocks noChangeArrowheads="1"/>
          </p:cNvSpPr>
          <p:nvPr>
            <p:custDataLst>
              <p:tags r:id="rId10"/>
            </p:custDataLst>
          </p:nvPr>
        </p:nvSpPr>
        <p:spPr bwMode="auto">
          <a:xfrm>
            <a:off x="0" y="0"/>
            <a:ext cx="0" cy="0"/>
          </a:xfrm>
          <a:prstGeom prst="rect">
            <a:avLst/>
          </a:prstGeom>
          <a:noFill/>
          <a:ln w="0">
            <a:noFill/>
            <a:miter lim="800000"/>
            <a:headEnd/>
            <a:tailEnd/>
          </a:ln>
        </p:spPr>
        <p:txBody>
          <a:bodyPr lIns="0" tIns="0" rIns="0" bIns="0">
            <a:spAutoFit/>
          </a:bodyPr>
          <a:lstStyle/>
          <a:p>
            <a:endParaRPr lang="en-US" sz="1300"/>
          </a:p>
        </p:txBody>
      </p:sp>
      <p:sp>
        <p:nvSpPr>
          <p:cNvPr id="7179" name="Rectangle 3" hidden="1"/>
          <p:cNvSpPr>
            <a:spLocks noGrp="1" noChangeArrowheads="1"/>
          </p:cNvSpPr>
          <p:nvPr>
            <p:ph type="subTitle" idx="4294967295"/>
            <p:custDataLst>
              <p:tags r:id="rId11"/>
            </p:custDataLst>
          </p:nvPr>
        </p:nvSpPr>
        <p:spPr>
          <a:xfrm>
            <a:off x="533400" y="3200400"/>
            <a:ext cx="7772400" cy="1676400"/>
          </a:xfrm>
        </p:spPr>
        <p:txBody>
          <a:bodyPr/>
          <a:lstStyle/>
          <a:p>
            <a:pPr marL="0" indent="0" eaLnBrk="1" hangingPunct="1"/>
            <a:endParaRPr lang="en-US" smtClean="0">
              <a:latin typeface="Bosch Office Sans" pitchFamily="34" charset="0"/>
            </a:endParaRPr>
          </a:p>
        </p:txBody>
      </p:sp>
      <p:sp>
        <p:nvSpPr>
          <p:cNvPr id="7180" name="Line 12"/>
          <p:cNvSpPr>
            <a:spLocks noChangeShapeType="1"/>
          </p:cNvSpPr>
          <p:nvPr>
            <p:custDataLst>
              <p:tags r:id="rId12"/>
            </p:custDataLst>
          </p:nvPr>
        </p:nvSpPr>
        <p:spPr bwMode="auto">
          <a:xfrm>
            <a:off x="1512888" y="1214438"/>
            <a:ext cx="450850" cy="792162"/>
          </a:xfrm>
          <a:prstGeom prst="line">
            <a:avLst/>
          </a:prstGeom>
          <a:noFill/>
          <a:ln w="57150">
            <a:solidFill>
              <a:srgbClr val="5D7298">
                <a:alpha val="50195"/>
              </a:srgbClr>
            </a:solidFill>
            <a:round/>
            <a:headEnd/>
            <a:tailEnd type="triangle" w="med" len="med"/>
          </a:ln>
        </p:spPr>
        <p:txBody>
          <a:bodyPr wrap="none" anchor="ctr"/>
          <a:lstStyle/>
          <a:p>
            <a:endParaRPr lang="en-GB"/>
          </a:p>
        </p:txBody>
      </p:sp>
      <p:sp>
        <p:nvSpPr>
          <p:cNvPr id="7181" name="Line 15"/>
          <p:cNvSpPr>
            <a:spLocks noChangeShapeType="1"/>
          </p:cNvSpPr>
          <p:nvPr>
            <p:custDataLst>
              <p:tags r:id="rId13"/>
            </p:custDataLst>
          </p:nvPr>
        </p:nvSpPr>
        <p:spPr bwMode="auto">
          <a:xfrm>
            <a:off x="3663950" y="4772025"/>
            <a:ext cx="457200" cy="762000"/>
          </a:xfrm>
          <a:prstGeom prst="line">
            <a:avLst/>
          </a:prstGeom>
          <a:noFill/>
          <a:ln w="57150">
            <a:solidFill>
              <a:srgbClr val="FFCC00">
                <a:alpha val="50195"/>
              </a:srgbClr>
            </a:solidFill>
            <a:round/>
            <a:headEnd/>
            <a:tailEnd type="triangle" w="med" len="med"/>
          </a:ln>
        </p:spPr>
        <p:txBody>
          <a:bodyPr wrap="none" anchor="ctr"/>
          <a:lstStyle/>
          <a:p>
            <a:endParaRPr lang="en-GB"/>
          </a:p>
        </p:txBody>
      </p:sp>
      <p:sp>
        <p:nvSpPr>
          <p:cNvPr id="7182" name="Text Box 22"/>
          <p:cNvSpPr txBox="1">
            <a:spLocks noChangeArrowheads="1"/>
          </p:cNvSpPr>
          <p:nvPr>
            <p:custDataLst>
              <p:tags r:id="rId14"/>
            </p:custDataLst>
          </p:nvPr>
        </p:nvSpPr>
        <p:spPr bwMode="auto">
          <a:xfrm>
            <a:off x="3787775" y="3203575"/>
            <a:ext cx="984250" cy="307975"/>
          </a:xfrm>
          <a:prstGeom prst="rect">
            <a:avLst/>
          </a:prstGeom>
          <a:noFill/>
          <a:ln w="9525">
            <a:noFill/>
            <a:miter lim="800000"/>
            <a:headEnd/>
            <a:tailEnd/>
          </a:ln>
        </p:spPr>
        <p:txBody>
          <a:bodyPr wrap="none">
            <a:spAutoFit/>
          </a:bodyPr>
          <a:lstStyle/>
          <a:p>
            <a:pPr algn="ctr" eaLnBrk="0" hangingPunct="0"/>
            <a:r>
              <a:rPr lang="en-US" sz="1400" b="1" i="1">
                <a:solidFill>
                  <a:srgbClr val="EECC44"/>
                </a:solidFill>
                <a:latin typeface="Arial" charset="0"/>
              </a:rPr>
              <a:t>SW-Level</a:t>
            </a:r>
            <a:endParaRPr lang="en-US" b="1" i="1">
              <a:solidFill>
                <a:srgbClr val="EECC44"/>
              </a:solidFill>
              <a:latin typeface="Arial" charset="0"/>
            </a:endParaRPr>
          </a:p>
        </p:txBody>
      </p:sp>
      <p:sp>
        <p:nvSpPr>
          <p:cNvPr id="7183" name="Line 31"/>
          <p:cNvSpPr>
            <a:spLocks noChangeShapeType="1"/>
          </p:cNvSpPr>
          <p:nvPr>
            <p:custDataLst>
              <p:tags r:id="rId15"/>
            </p:custDataLst>
          </p:nvPr>
        </p:nvSpPr>
        <p:spPr bwMode="auto">
          <a:xfrm flipH="1">
            <a:off x="6570663" y="1141413"/>
            <a:ext cx="515937" cy="865187"/>
          </a:xfrm>
          <a:prstGeom prst="line">
            <a:avLst/>
          </a:prstGeom>
          <a:noFill/>
          <a:ln w="57150">
            <a:solidFill>
              <a:srgbClr val="5D7298">
                <a:alpha val="50195"/>
              </a:srgbClr>
            </a:solidFill>
            <a:round/>
            <a:headEnd type="triangle" w="med" len="med"/>
            <a:tailEnd/>
          </a:ln>
        </p:spPr>
        <p:txBody>
          <a:bodyPr wrap="none" anchor="ctr"/>
          <a:lstStyle/>
          <a:p>
            <a:endParaRPr lang="en-GB"/>
          </a:p>
        </p:txBody>
      </p:sp>
      <p:sp>
        <p:nvSpPr>
          <p:cNvPr id="7184" name="Line 33"/>
          <p:cNvSpPr>
            <a:spLocks noChangeShapeType="1"/>
          </p:cNvSpPr>
          <p:nvPr>
            <p:custDataLst>
              <p:tags r:id="rId16"/>
            </p:custDataLst>
          </p:nvPr>
        </p:nvSpPr>
        <p:spPr bwMode="auto">
          <a:xfrm flipH="1">
            <a:off x="5203825" y="3302000"/>
            <a:ext cx="647700" cy="1008063"/>
          </a:xfrm>
          <a:prstGeom prst="line">
            <a:avLst/>
          </a:prstGeom>
          <a:noFill/>
          <a:ln w="57150">
            <a:solidFill>
              <a:srgbClr val="EECC44">
                <a:alpha val="50195"/>
              </a:srgbClr>
            </a:solidFill>
            <a:round/>
            <a:headEnd type="triangle" w="med" len="med"/>
            <a:tailEnd/>
          </a:ln>
        </p:spPr>
        <p:txBody>
          <a:bodyPr wrap="none" anchor="ctr"/>
          <a:lstStyle/>
          <a:p>
            <a:endParaRPr lang="en-GB"/>
          </a:p>
        </p:txBody>
      </p:sp>
      <p:sp>
        <p:nvSpPr>
          <p:cNvPr id="7185" name="Line 40"/>
          <p:cNvSpPr>
            <a:spLocks noChangeShapeType="1"/>
          </p:cNvSpPr>
          <p:nvPr>
            <p:custDataLst>
              <p:tags r:id="rId17"/>
            </p:custDataLst>
          </p:nvPr>
        </p:nvSpPr>
        <p:spPr bwMode="auto">
          <a:xfrm flipH="1">
            <a:off x="4414838" y="4454525"/>
            <a:ext cx="715962" cy="1079500"/>
          </a:xfrm>
          <a:prstGeom prst="line">
            <a:avLst/>
          </a:prstGeom>
          <a:noFill/>
          <a:ln w="57150">
            <a:solidFill>
              <a:srgbClr val="FFCC00">
                <a:alpha val="50195"/>
              </a:srgbClr>
            </a:solidFill>
            <a:round/>
            <a:headEnd type="triangle" w="med" len="med"/>
            <a:tailEnd/>
          </a:ln>
        </p:spPr>
        <p:txBody>
          <a:bodyPr wrap="none" anchor="ctr"/>
          <a:lstStyle/>
          <a:p>
            <a:endParaRPr lang="en-GB"/>
          </a:p>
        </p:txBody>
      </p:sp>
      <p:sp>
        <p:nvSpPr>
          <p:cNvPr id="7186" name="Text Box 22_"/>
          <p:cNvSpPr txBox="1">
            <a:spLocks noChangeArrowheads="1"/>
          </p:cNvSpPr>
          <p:nvPr>
            <p:custDataLst>
              <p:tags r:id="rId18"/>
            </p:custDataLst>
          </p:nvPr>
        </p:nvSpPr>
        <p:spPr bwMode="auto">
          <a:xfrm>
            <a:off x="3475038" y="2130425"/>
            <a:ext cx="1603375" cy="307975"/>
          </a:xfrm>
          <a:prstGeom prst="rect">
            <a:avLst/>
          </a:prstGeom>
          <a:noFill/>
          <a:ln w="9525">
            <a:noFill/>
            <a:miter lim="800000"/>
            <a:headEnd/>
            <a:tailEnd/>
          </a:ln>
        </p:spPr>
        <p:txBody>
          <a:bodyPr wrap="none">
            <a:spAutoFit/>
          </a:bodyPr>
          <a:lstStyle/>
          <a:p>
            <a:pPr algn="ctr" eaLnBrk="0" hangingPunct="0"/>
            <a:r>
              <a:rPr lang="en-US" sz="1400" b="1" i="1">
                <a:solidFill>
                  <a:srgbClr val="A8BAD2"/>
                </a:solidFill>
                <a:latin typeface="Arial" charset="0"/>
              </a:rPr>
              <a:t>Functional-Level</a:t>
            </a:r>
            <a:endParaRPr lang="en-US" b="1" i="1">
              <a:solidFill>
                <a:srgbClr val="A8BAD2"/>
              </a:solidFill>
              <a:latin typeface="Arial" charset="0"/>
            </a:endParaRPr>
          </a:p>
        </p:txBody>
      </p:sp>
      <p:sp>
        <p:nvSpPr>
          <p:cNvPr id="7187" name="Line 37"/>
          <p:cNvSpPr>
            <a:spLocks noChangeShapeType="1"/>
          </p:cNvSpPr>
          <p:nvPr>
            <p:custDataLst>
              <p:tags r:id="rId19"/>
            </p:custDataLst>
          </p:nvPr>
        </p:nvSpPr>
        <p:spPr bwMode="auto">
          <a:xfrm>
            <a:off x="187325" y="3203575"/>
            <a:ext cx="8280400" cy="0"/>
          </a:xfrm>
          <a:prstGeom prst="line">
            <a:avLst/>
          </a:prstGeom>
          <a:noFill/>
          <a:ln w="28575">
            <a:solidFill>
              <a:srgbClr val="92A0B9"/>
            </a:solidFill>
            <a:prstDash val="sysDot"/>
            <a:round/>
            <a:headEnd/>
            <a:tailEnd/>
          </a:ln>
        </p:spPr>
        <p:txBody>
          <a:bodyPr wrap="none" anchor="ctr"/>
          <a:lstStyle/>
          <a:p>
            <a:endParaRPr lang="en-GB"/>
          </a:p>
        </p:txBody>
      </p:sp>
      <p:sp>
        <p:nvSpPr>
          <p:cNvPr id="7188" name="Foliennummernplatzhalter 50"/>
          <p:cNvSpPr txBox="1">
            <a:spLocks noGrp="1"/>
          </p:cNvSpPr>
          <p:nvPr>
            <p:custDataLst>
              <p:tags r:id="rId20"/>
            </p:custDataLst>
          </p:nvPr>
        </p:nvSpPr>
        <p:spPr bwMode="auto">
          <a:xfrm>
            <a:off x="76200" y="5851525"/>
            <a:ext cx="381000" cy="190500"/>
          </a:xfrm>
          <a:prstGeom prst="rect">
            <a:avLst/>
          </a:prstGeom>
          <a:noFill/>
          <a:ln w="0">
            <a:noFill/>
            <a:miter lim="800000"/>
            <a:headEnd/>
            <a:tailEnd/>
          </a:ln>
        </p:spPr>
        <p:txBody>
          <a:bodyPr lIns="0" tIns="0" rIns="0" bIns="0"/>
          <a:lstStyle/>
          <a:p>
            <a:pPr>
              <a:lnSpc>
                <a:spcPct val="111000"/>
              </a:lnSpc>
            </a:pPr>
            <a:fld id="{7B6509A0-D5F4-4077-9112-FA881DF8F4F2}" type="slidenum">
              <a:rPr lang="de-DE" sz="1500">
                <a:solidFill>
                  <a:srgbClr val="808285"/>
                </a:solidFill>
              </a:rPr>
              <a:pPr>
                <a:lnSpc>
                  <a:spcPct val="111000"/>
                </a:lnSpc>
              </a:pPr>
              <a:t>5</a:t>
            </a:fld>
            <a:endParaRPr lang="de-DE" sz="1500">
              <a:solidFill>
                <a:srgbClr val="808285"/>
              </a:solidFill>
            </a:endParaRPr>
          </a:p>
        </p:txBody>
      </p:sp>
      <p:sp>
        <p:nvSpPr>
          <p:cNvPr id="7189" name="Text Box 22__"/>
          <p:cNvSpPr txBox="1">
            <a:spLocks noChangeArrowheads="1"/>
          </p:cNvSpPr>
          <p:nvPr>
            <p:custDataLst>
              <p:tags r:id="rId21"/>
            </p:custDataLst>
          </p:nvPr>
        </p:nvSpPr>
        <p:spPr bwMode="auto">
          <a:xfrm>
            <a:off x="3619500" y="1049338"/>
            <a:ext cx="1338263" cy="307975"/>
          </a:xfrm>
          <a:prstGeom prst="rect">
            <a:avLst/>
          </a:prstGeom>
          <a:noFill/>
          <a:ln w="9525">
            <a:noFill/>
            <a:miter lim="800000"/>
            <a:headEnd/>
            <a:tailEnd/>
          </a:ln>
        </p:spPr>
        <p:txBody>
          <a:bodyPr wrap="none">
            <a:spAutoFit/>
          </a:bodyPr>
          <a:lstStyle/>
          <a:p>
            <a:pPr algn="ctr" eaLnBrk="0" hangingPunct="0"/>
            <a:r>
              <a:rPr lang="en-US" sz="1400" b="1" i="1">
                <a:solidFill>
                  <a:srgbClr val="6E8CB2"/>
                </a:solidFill>
                <a:latin typeface="Arial" charset="0"/>
              </a:rPr>
              <a:t>System-Level</a:t>
            </a:r>
            <a:endParaRPr lang="en-US" b="1" i="1">
              <a:solidFill>
                <a:srgbClr val="6E8CB2"/>
              </a:solidFill>
              <a:latin typeface="Arial" charset="0"/>
            </a:endParaRPr>
          </a:p>
        </p:txBody>
      </p:sp>
      <p:sp>
        <p:nvSpPr>
          <p:cNvPr id="7190" name="Line 37_"/>
          <p:cNvSpPr>
            <a:spLocks noChangeShapeType="1"/>
          </p:cNvSpPr>
          <p:nvPr>
            <p:custDataLst>
              <p:tags r:id="rId22"/>
            </p:custDataLst>
          </p:nvPr>
        </p:nvSpPr>
        <p:spPr bwMode="auto">
          <a:xfrm>
            <a:off x="163513" y="2149475"/>
            <a:ext cx="8237537" cy="0"/>
          </a:xfrm>
          <a:prstGeom prst="line">
            <a:avLst/>
          </a:prstGeom>
          <a:noFill/>
          <a:ln w="28575">
            <a:solidFill>
              <a:srgbClr val="92A0B9"/>
            </a:solidFill>
            <a:prstDash val="sysDot"/>
            <a:round/>
            <a:headEnd/>
            <a:tailEnd/>
          </a:ln>
        </p:spPr>
        <p:txBody>
          <a:bodyPr wrap="none" anchor="ctr"/>
          <a:lstStyle/>
          <a:p>
            <a:endParaRPr lang="en-GB"/>
          </a:p>
        </p:txBody>
      </p:sp>
      <p:sp>
        <p:nvSpPr>
          <p:cNvPr id="7191" name="Line 14_"/>
          <p:cNvSpPr>
            <a:spLocks noChangeShapeType="1"/>
          </p:cNvSpPr>
          <p:nvPr>
            <p:custDataLst>
              <p:tags r:id="rId23"/>
            </p:custDataLst>
          </p:nvPr>
        </p:nvSpPr>
        <p:spPr bwMode="auto">
          <a:xfrm>
            <a:off x="2203450" y="2290763"/>
            <a:ext cx="479425" cy="792162"/>
          </a:xfrm>
          <a:prstGeom prst="line">
            <a:avLst/>
          </a:prstGeom>
          <a:noFill/>
          <a:ln w="57150">
            <a:solidFill>
              <a:srgbClr val="92A0B9">
                <a:alpha val="50195"/>
              </a:srgbClr>
            </a:solidFill>
            <a:round/>
            <a:headEnd/>
            <a:tailEnd type="triangle" w="med" len="med"/>
          </a:ln>
        </p:spPr>
        <p:txBody>
          <a:bodyPr wrap="none" anchor="ctr"/>
          <a:lstStyle/>
          <a:p>
            <a:endParaRPr lang="en-GB"/>
          </a:p>
        </p:txBody>
      </p:sp>
      <p:sp>
        <p:nvSpPr>
          <p:cNvPr id="7192" name="Line 33_"/>
          <p:cNvSpPr>
            <a:spLocks noChangeShapeType="1"/>
          </p:cNvSpPr>
          <p:nvPr>
            <p:custDataLst>
              <p:tags r:id="rId24"/>
            </p:custDataLst>
          </p:nvPr>
        </p:nvSpPr>
        <p:spPr bwMode="auto">
          <a:xfrm flipH="1">
            <a:off x="5922963" y="2149475"/>
            <a:ext cx="576262" cy="1008063"/>
          </a:xfrm>
          <a:prstGeom prst="line">
            <a:avLst/>
          </a:prstGeom>
          <a:noFill/>
          <a:ln w="57150">
            <a:solidFill>
              <a:srgbClr val="92A0B9">
                <a:alpha val="50195"/>
              </a:srgbClr>
            </a:solidFill>
            <a:round/>
            <a:headEnd type="triangle" w="med" len="med"/>
            <a:tailEnd/>
          </a:ln>
        </p:spPr>
        <p:txBody>
          <a:bodyPr wrap="none" anchor="ctr"/>
          <a:lstStyle/>
          <a:p>
            <a:endParaRPr lang="en-GB"/>
          </a:p>
        </p:txBody>
      </p:sp>
      <p:sp>
        <p:nvSpPr>
          <p:cNvPr id="7193" name="Flussdiagramm: Vordefinierter Prozess 66"/>
          <p:cNvSpPr>
            <a:spLocks noChangeArrowheads="1"/>
          </p:cNvSpPr>
          <p:nvPr>
            <p:custDataLst>
              <p:tags r:id="rId25"/>
            </p:custDataLst>
          </p:nvPr>
        </p:nvSpPr>
        <p:spPr bwMode="auto">
          <a:xfrm>
            <a:off x="6624638" y="1601788"/>
            <a:ext cx="1512887" cy="431800"/>
          </a:xfrm>
          <a:prstGeom prst="flowChartPredefinedProcess">
            <a:avLst/>
          </a:prstGeom>
          <a:solidFill>
            <a:srgbClr val="5D7298">
              <a:alpha val="49803"/>
            </a:srgbClr>
          </a:solidFill>
          <a:ln w="9525">
            <a:solidFill>
              <a:srgbClr val="5D7298"/>
            </a:solidFill>
            <a:round/>
            <a:headEnd/>
            <a:tailEnd/>
          </a:ln>
        </p:spPr>
        <p:txBody>
          <a:bodyPr anchor="ctr"/>
          <a:lstStyle/>
          <a:p>
            <a:pPr algn="ctr" eaLnBrk="0" hangingPunct="0"/>
            <a:r>
              <a:rPr lang="en-US" sz="1200"/>
              <a:t>HW-SW Test</a:t>
            </a:r>
          </a:p>
        </p:txBody>
      </p:sp>
      <p:sp>
        <p:nvSpPr>
          <p:cNvPr id="7194" name="Flussdiagramm: Vordefinierter Prozess 67"/>
          <p:cNvSpPr>
            <a:spLocks noChangeArrowheads="1"/>
          </p:cNvSpPr>
          <p:nvPr>
            <p:custDataLst>
              <p:tags r:id="rId26"/>
            </p:custDataLst>
          </p:nvPr>
        </p:nvSpPr>
        <p:spPr bwMode="auto">
          <a:xfrm>
            <a:off x="6913563" y="1141413"/>
            <a:ext cx="1511300" cy="431800"/>
          </a:xfrm>
          <a:prstGeom prst="flowChartPredefinedProcess">
            <a:avLst/>
          </a:prstGeom>
          <a:solidFill>
            <a:srgbClr val="5D7298">
              <a:alpha val="49803"/>
            </a:srgbClr>
          </a:solidFill>
          <a:ln w="9525">
            <a:solidFill>
              <a:srgbClr val="5D7298"/>
            </a:solidFill>
            <a:round/>
            <a:headEnd/>
            <a:tailEnd/>
          </a:ln>
        </p:spPr>
        <p:txBody>
          <a:bodyPr anchor="ctr"/>
          <a:lstStyle/>
          <a:p>
            <a:pPr algn="ctr" eaLnBrk="0" hangingPunct="0"/>
            <a:r>
              <a:rPr lang="en-US" sz="1200"/>
              <a:t>System Test</a:t>
            </a:r>
          </a:p>
        </p:txBody>
      </p:sp>
      <p:cxnSp>
        <p:nvCxnSpPr>
          <p:cNvPr id="42" name="Gerade Verbindung mit Pfeil 41"/>
          <p:cNvCxnSpPr/>
          <p:nvPr>
            <p:custDataLst>
              <p:tags r:id="rId27"/>
            </p:custDataLst>
          </p:nvPr>
        </p:nvCxnSpPr>
        <p:spPr>
          <a:xfrm flipV="1">
            <a:off x="3979863" y="5318125"/>
            <a:ext cx="604837"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p:cNvCxnSpPr>
            <a:stCxn id="7245" idx="3"/>
            <a:endCxn id="7253" idx="1"/>
          </p:cNvCxnSpPr>
          <p:nvPr>
            <p:custDataLst>
              <p:tags r:id="rId28"/>
            </p:custDataLst>
          </p:nvPr>
        </p:nvCxnSpPr>
        <p:spPr>
          <a:xfrm>
            <a:off x="3114675" y="3941763"/>
            <a:ext cx="2160588" cy="22383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Gerade Verbindung mit Pfeil 48"/>
          <p:cNvCxnSpPr>
            <a:stCxn id="7239" idx="3"/>
            <a:endCxn id="7249" idx="1"/>
          </p:cNvCxnSpPr>
          <p:nvPr>
            <p:custDataLst>
              <p:tags r:id="rId29"/>
            </p:custDataLst>
          </p:nvPr>
        </p:nvCxnSpPr>
        <p:spPr>
          <a:xfrm>
            <a:off x="2268538" y="2438400"/>
            <a:ext cx="3943350" cy="21590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p:cNvCxnSpPr>
            <a:endCxn id="7253" idx="1"/>
          </p:cNvCxnSpPr>
          <p:nvPr>
            <p:custDataLst>
              <p:tags r:id="rId30"/>
            </p:custDataLst>
          </p:nvPr>
        </p:nvCxnSpPr>
        <p:spPr>
          <a:xfrm flipV="1">
            <a:off x="3805238" y="4165600"/>
            <a:ext cx="1470025" cy="504825"/>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Gerade Verbindung mit Pfeil 76"/>
          <p:cNvCxnSpPr>
            <a:stCxn id="7237" idx="3"/>
            <a:endCxn id="7193" idx="1"/>
          </p:cNvCxnSpPr>
          <p:nvPr>
            <p:custDataLst>
              <p:tags r:id="rId31"/>
            </p:custDataLst>
          </p:nvPr>
        </p:nvCxnSpPr>
        <p:spPr>
          <a:xfrm flipV="1">
            <a:off x="1908175" y="1817688"/>
            <a:ext cx="4716463" cy="1587"/>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Gerade Verbindung mit Pfeil 88"/>
          <p:cNvCxnSpPr>
            <a:endCxn id="7255" idx="1"/>
          </p:cNvCxnSpPr>
          <p:nvPr>
            <p:custDataLst>
              <p:tags r:id="rId32"/>
            </p:custDataLst>
          </p:nvPr>
        </p:nvCxnSpPr>
        <p:spPr>
          <a:xfrm flipV="1">
            <a:off x="3733800" y="4741863"/>
            <a:ext cx="1181100" cy="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2" name="Gerade Verbindung mit Pfeil 91"/>
          <p:cNvCxnSpPr>
            <a:stCxn id="7233" idx="3"/>
            <a:endCxn id="7255" idx="1"/>
          </p:cNvCxnSpPr>
          <p:nvPr>
            <p:custDataLst>
              <p:tags r:id="rId33"/>
            </p:custDataLst>
          </p:nvPr>
        </p:nvCxnSpPr>
        <p:spPr>
          <a:xfrm>
            <a:off x="3403600" y="4392613"/>
            <a:ext cx="1511300" cy="34925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Gerade Verbindung mit Pfeil 97"/>
          <p:cNvCxnSpPr>
            <a:endCxn id="7251" idx="1"/>
          </p:cNvCxnSpPr>
          <p:nvPr>
            <p:custDataLst>
              <p:tags r:id="rId34"/>
            </p:custDataLst>
          </p:nvPr>
        </p:nvCxnSpPr>
        <p:spPr>
          <a:xfrm flipV="1">
            <a:off x="4886325" y="3589338"/>
            <a:ext cx="749300" cy="674687"/>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7" name="Gerade Verbindung mit Pfeil 106"/>
          <p:cNvCxnSpPr>
            <a:stCxn id="7235" idx="3"/>
            <a:endCxn id="7194" idx="1"/>
          </p:cNvCxnSpPr>
          <p:nvPr>
            <p:custDataLst>
              <p:tags r:id="rId35"/>
            </p:custDataLst>
          </p:nvPr>
        </p:nvCxnSpPr>
        <p:spPr>
          <a:xfrm flipV="1">
            <a:off x="1627188" y="1357313"/>
            <a:ext cx="5286375"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Gerade Verbindung mit Pfeil 111"/>
          <p:cNvCxnSpPr>
            <a:stCxn id="7241" idx="3"/>
            <a:endCxn id="7249" idx="1"/>
          </p:cNvCxnSpPr>
          <p:nvPr>
            <p:custDataLst>
              <p:tags r:id="rId36"/>
            </p:custDataLst>
          </p:nvPr>
        </p:nvCxnSpPr>
        <p:spPr>
          <a:xfrm flipV="1">
            <a:off x="2586038" y="2654300"/>
            <a:ext cx="3625850" cy="24130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205" name="Gruppieren 105"/>
          <p:cNvGrpSpPr>
            <a:grpSpLocks/>
          </p:cNvGrpSpPr>
          <p:nvPr/>
        </p:nvGrpSpPr>
        <p:grpSpPr bwMode="auto">
          <a:xfrm>
            <a:off x="4584700" y="5102225"/>
            <a:ext cx="1800225" cy="431800"/>
            <a:chOff x="4584700" y="5102225"/>
            <a:chExt cx="1800225" cy="431800"/>
          </a:xfrm>
        </p:grpSpPr>
        <p:sp>
          <p:nvSpPr>
            <p:cNvPr id="7257" name="Flussdiagramm: Vordefinierter Prozess 53"/>
            <p:cNvSpPr>
              <a:spLocks noChangeArrowheads="1"/>
            </p:cNvSpPr>
            <p:nvPr>
              <p:custDataLst>
                <p:tags r:id="rId75"/>
              </p:custDataLst>
            </p:nvPr>
          </p:nvSpPr>
          <p:spPr bwMode="auto">
            <a:xfrm>
              <a:off x="4584700" y="5102225"/>
              <a:ext cx="1800225" cy="431800"/>
            </a:xfrm>
            <a:prstGeom prst="flowChartPredefinedProcess">
              <a:avLst/>
            </a:prstGeom>
            <a:solidFill>
              <a:srgbClr val="FFCC00">
                <a:alpha val="50195"/>
              </a:srgbClr>
            </a:solidFill>
            <a:ln w="9525">
              <a:solidFill>
                <a:srgbClr val="FFCC00"/>
              </a:solidFill>
              <a:round/>
              <a:headEnd/>
              <a:tailEnd/>
            </a:ln>
          </p:spPr>
          <p:txBody>
            <a:bodyPr wrap="none" anchor="ctr"/>
            <a:lstStyle/>
            <a:p>
              <a:pPr algn="ctr" eaLnBrk="0" hangingPunct="0"/>
              <a:r>
                <a:rPr lang="en-US" sz="1200"/>
                <a:t>Unit Test</a:t>
              </a:r>
            </a:p>
          </p:txBody>
        </p:sp>
        <p:sp>
          <p:nvSpPr>
            <p:cNvPr id="7258" name="Textfeld 117"/>
            <p:cNvSpPr txBox="1">
              <a:spLocks noChangeArrowheads="1"/>
            </p:cNvSpPr>
            <p:nvPr>
              <p:custDataLst>
                <p:tags r:id="rId76"/>
              </p:custDataLst>
            </p:nvPr>
          </p:nvSpPr>
          <p:spPr bwMode="auto">
            <a:xfrm>
              <a:off x="6138863" y="5173663"/>
              <a:ext cx="215900" cy="277812"/>
            </a:xfrm>
            <a:prstGeom prst="rect">
              <a:avLst/>
            </a:prstGeom>
            <a:noFill/>
            <a:ln w="9525">
              <a:noFill/>
              <a:miter lim="800000"/>
              <a:headEnd/>
              <a:tailEnd/>
            </a:ln>
          </p:spPr>
          <p:txBody>
            <a:bodyPr>
              <a:spAutoFit/>
            </a:bodyPr>
            <a:lstStyle/>
            <a:p>
              <a:r>
                <a:rPr lang="en-US" sz="1200"/>
                <a:t>6</a:t>
              </a:r>
            </a:p>
          </p:txBody>
        </p:sp>
      </p:grpSp>
      <p:grpSp>
        <p:nvGrpSpPr>
          <p:cNvPr id="7206" name="Gruppieren 104"/>
          <p:cNvGrpSpPr>
            <a:grpSpLocks/>
          </p:cNvGrpSpPr>
          <p:nvPr/>
        </p:nvGrpSpPr>
        <p:grpSpPr bwMode="auto">
          <a:xfrm>
            <a:off x="4914900" y="4525963"/>
            <a:ext cx="1800225" cy="431800"/>
            <a:chOff x="4872038" y="4598988"/>
            <a:chExt cx="1800225" cy="431800"/>
          </a:xfrm>
        </p:grpSpPr>
        <p:sp>
          <p:nvSpPr>
            <p:cNvPr id="7255" name="Flussdiagramm: Vordefinierter Prozess 57"/>
            <p:cNvSpPr>
              <a:spLocks noChangeArrowheads="1"/>
            </p:cNvSpPr>
            <p:nvPr>
              <p:custDataLst>
                <p:tags r:id="rId73"/>
              </p:custDataLst>
            </p:nvPr>
          </p:nvSpPr>
          <p:spPr bwMode="auto">
            <a:xfrm>
              <a:off x="4872038" y="4598988"/>
              <a:ext cx="1800225" cy="431800"/>
            </a:xfrm>
            <a:prstGeom prst="flowChartPredefinedProcess">
              <a:avLst/>
            </a:prstGeom>
            <a:solidFill>
              <a:srgbClr val="FFCC00">
                <a:alpha val="50195"/>
              </a:srgbClr>
            </a:solidFill>
            <a:ln w="9525">
              <a:solidFill>
                <a:srgbClr val="FFCC00"/>
              </a:solidFill>
              <a:round/>
              <a:headEnd/>
              <a:tailEnd/>
            </a:ln>
          </p:spPr>
          <p:txBody>
            <a:bodyPr wrap="none" anchor="ctr"/>
            <a:lstStyle/>
            <a:p>
              <a:pPr algn="ctr" eaLnBrk="0" hangingPunct="0"/>
              <a:r>
                <a:rPr lang="en-US" sz="1200"/>
                <a:t>Component </a:t>
              </a:r>
            </a:p>
            <a:p>
              <a:pPr algn="ctr" eaLnBrk="0" hangingPunct="0"/>
              <a:r>
                <a:rPr lang="en-US" sz="1200"/>
                <a:t>Test</a:t>
              </a:r>
            </a:p>
          </p:txBody>
        </p:sp>
        <p:sp>
          <p:nvSpPr>
            <p:cNvPr id="7256" name="Textfeld 120"/>
            <p:cNvSpPr txBox="1">
              <a:spLocks noChangeArrowheads="1"/>
            </p:cNvSpPr>
            <p:nvPr>
              <p:custDataLst>
                <p:tags r:id="rId74"/>
              </p:custDataLst>
            </p:nvPr>
          </p:nvSpPr>
          <p:spPr bwMode="auto">
            <a:xfrm>
              <a:off x="6427788" y="4681538"/>
              <a:ext cx="215900" cy="276225"/>
            </a:xfrm>
            <a:prstGeom prst="rect">
              <a:avLst/>
            </a:prstGeom>
            <a:noFill/>
            <a:ln w="9525">
              <a:noFill/>
              <a:miter lim="800000"/>
              <a:headEnd/>
              <a:tailEnd/>
            </a:ln>
          </p:spPr>
          <p:txBody>
            <a:bodyPr>
              <a:spAutoFit/>
            </a:bodyPr>
            <a:lstStyle/>
            <a:p>
              <a:r>
                <a:rPr lang="en-US" sz="1200"/>
                <a:t>8</a:t>
              </a:r>
            </a:p>
          </p:txBody>
        </p:sp>
      </p:grpSp>
      <p:grpSp>
        <p:nvGrpSpPr>
          <p:cNvPr id="7207" name="Gruppieren 103"/>
          <p:cNvGrpSpPr>
            <a:grpSpLocks/>
          </p:cNvGrpSpPr>
          <p:nvPr/>
        </p:nvGrpSpPr>
        <p:grpSpPr bwMode="auto">
          <a:xfrm>
            <a:off x="5275263" y="3949700"/>
            <a:ext cx="1800225" cy="431800"/>
            <a:chOff x="5160963" y="4094163"/>
            <a:chExt cx="1800225" cy="431800"/>
          </a:xfrm>
        </p:grpSpPr>
        <p:sp>
          <p:nvSpPr>
            <p:cNvPr id="7253" name="Flussdiagramm: Vordefinierter Prozess 58"/>
            <p:cNvSpPr>
              <a:spLocks noChangeArrowheads="1"/>
            </p:cNvSpPr>
            <p:nvPr>
              <p:custDataLst>
                <p:tags r:id="rId71"/>
              </p:custDataLst>
            </p:nvPr>
          </p:nvSpPr>
          <p:spPr bwMode="auto">
            <a:xfrm>
              <a:off x="5160963" y="4094163"/>
              <a:ext cx="1800225" cy="431800"/>
            </a:xfrm>
            <a:prstGeom prst="flowChartPredefinedProcess">
              <a:avLst/>
            </a:prstGeom>
            <a:solidFill>
              <a:srgbClr val="EECC44">
                <a:alpha val="50195"/>
              </a:srgbClr>
            </a:solidFill>
            <a:ln w="9525">
              <a:solidFill>
                <a:srgbClr val="EECC44"/>
              </a:solidFill>
              <a:round/>
              <a:headEnd/>
              <a:tailEnd/>
            </a:ln>
          </p:spPr>
          <p:txBody>
            <a:bodyPr anchor="ctr"/>
            <a:lstStyle/>
            <a:p>
              <a:pPr algn="ctr" eaLnBrk="0" hangingPunct="0"/>
              <a:r>
                <a:rPr lang="en-US" sz="1200"/>
                <a:t>xSW Integration </a:t>
              </a:r>
            </a:p>
            <a:p>
              <a:pPr algn="ctr" eaLnBrk="0" hangingPunct="0"/>
              <a:r>
                <a:rPr lang="en-US" sz="1200"/>
                <a:t>Test</a:t>
              </a:r>
            </a:p>
          </p:txBody>
        </p:sp>
        <p:sp>
          <p:nvSpPr>
            <p:cNvPr id="7254" name="Textfeld 121"/>
            <p:cNvSpPr txBox="1">
              <a:spLocks noChangeArrowheads="1"/>
            </p:cNvSpPr>
            <p:nvPr>
              <p:custDataLst>
                <p:tags r:id="rId72"/>
              </p:custDataLst>
            </p:nvPr>
          </p:nvSpPr>
          <p:spPr bwMode="auto">
            <a:xfrm>
              <a:off x="6715125" y="4165600"/>
              <a:ext cx="215900" cy="277813"/>
            </a:xfrm>
            <a:prstGeom prst="rect">
              <a:avLst/>
            </a:prstGeom>
            <a:noFill/>
            <a:ln w="9525">
              <a:noFill/>
              <a:miter lim="800000"/>
              <a:headEnd/>
              <a:tailEnd/>
            </a:ln>
          </p:spPr>
          <p:txBody>
            <a:bodyPr>
              <a:spAutoFit/>
            </a:bodyPr>
            <a:lstStyle/>
            <a:p>
              <a:r>
                <a:rPr lang="en-US" sz="1200"/>
                <a:t>7</a:t>
              </a:r>
            </a:p>
          </p:txBody>
        </p:sp>
      </p:grpSp>
      <p:grpSp>
        <p:nvGrpSpPr>
          <p:cNvPr id="7208" name="Gruppieren 102"/>
          <p:cNvGrpSpPr>
            <a:grpSpLocks/>
          </p:cNvGrpSpPr>
          <p:nvPr/>
        </p:nvGrpSpPr>
        <p:grpSpPr bwMode="auto">
          <a:xfrm>
            <a:off x="5635625" y="3373438"/>
            <a:ext cx="1800225" cy="431800"/>
            <a:chOff x="5448300" y="3563938"/>
            <a:chExt cx="1800225" cy="431800"/>
          </a:xfrm>
        </p:grpSpPr>
        <p:sp>
          <p:nvSpPr>
            <p:cNvPr id="7251" name="Flussdiagramm: Vordefinierter Prozess 59"/>
            <p:cNvSpPr>
              <a:spLocks noChangeArrowheads="1"/>
            </p:cNvSpPr>
            <p:nvPr>
              <p:custDataLst>
                <p:tags r:id="rId69"/>
              </p:custDataLst>
            </p:nvPr>
          </p:nvSpPr>
          <p:spPr bwMode="auto">
            <a:xfrm>
              <a:off x="5448300" y="3563938"/>
              <a:ext cx="1800225" cy="431800"/>
            </a:xfrm>
            <a:prstGeom prst="flowChartPredefinedProcess">
              <a:avLst/>
            </a:prstGeom>
            <a:solidFill>
              <a:srgbClr val="EECC44">
                <a:alpha val="50195"/>
              </a:srgbClr>
            </a:solidFill>
            <a:ln w="9525">
              <a:solidFill>
                <a:srgbClr val="EECC44"/>
              </a:solidFill>
              <a:round/>
              <a:headEnd/>
              <a:tailEnd/>
            </a:ln>
          </p:spPr>
          <p:txBody>
            <a:bodyPr anchor="ctr"/>
            <a:lstStyle/>
            <a:p>
              <a:pPr algn="ctr" eaLnBrk="0" hangingPunct="0"/>
              <a:r>
                <a:rPr lang="en-US" sz="1200"/>
                <a:t>CSW Integration </a:t>
              </a:r>
            </a:p>
            <a:p>
              <a:pPr algn="ctr" eaLnBrk="0" hangingPunct="0"/>
              <a:r>
                <a:rPr lang="en-US" sz="1200"/>
                <a:t>Test</a:t>
              </a:r>
            </a:p>
          </p:txBody>
        </p:sp>
        <p:sp>
          <p:nvSpPr>
            <p:cNvPr id="7252" name="Textfeld 122"/>
            <p:cNvSpPr txBox="1">
              <a:spLocks noChangeArrowheads="1"/>
            </p:cNvSpPr>
            <p:nvPr>
              <p:custDataLst>
                <p:tags r:id="rId70"/>
              </p:custDataLst>
            </p:nvPr>
          </p:nvSpPr>
          <p:spPr bwMode="auto">
            <a:xfrm>
              <a:off x="7002463" y="3635375"/>
              <a:ext cx="215900" cy="277813"/>
            </a:xfrm>
            <a:prstGeom prst="rect">
              <a:avLst/>
            </a:prstGeom>
            <a:noFill/>
            <a:ln w="9525">
              <a:noFill/>
              <a:miter lim="800000"/>
              <a:headEnd/>
              <a:tailEnd/>
            </a:ln>
          </p:spPr>
          <p:txBody>
            <a:bodyPr>
              <a:spAutoFit/>
            </a:bodyPr>
            <a:lstStyle/>
            <a:p>
              <a:r>
                <a:rPr lang="en-US" sz="1200"/>
                <a:t>7</a:t>
              </a:r>
            </a:p>
          </p:txBody>
        </p:sp>
      </p:grpSp>
      <p:grpSp>
        <p:nvGrpSpPr>
          <p:cNvPr id="7209" name="Gruppieren 117"/>
          <p:cNvGrpSpPr>
            <a:grpSpLocks/>
          </p:cNvGrpSpPr>
          <p:nvPr/>
        </p:nvGrpSpPr>
        <p:grpSpPr bwMode="auto">
          <a:xfrm>
            <a:off x="6211888" y="2438400"/>
            <a:ext cx="1511300" cy="431800"/>
            <a:chOff x="6140276" y="2582292"/>
            <a:chExt cx="1511300" cy="431800"/>
          </a:xfrm>
        </p:grpSpPr>
        <p:sp>
          <p:nvSpPr>
            <p:cNvPr id="7249" name="Flussdiagramm: Vordefinierter Prozess 65"/>
            <p:cNvSpPr>
              <a:spLocks noChangeArrowheads="1"/>
            </p:cNvSpPr>
            <p:nvPr>
              <p:custDataLst>
                <p:tags r:id="rId67"/>
              </p:custDataLst>
            </p:nvPr>
          </p:nvSpPr>
          <p:spPr bwMode="auto">
            <a:xfrm>
              <a:off x="6140276" y="2582292"/>
              <a:ext cx="1511300" cy="431800"/>
            </a:xfrm>
            <a:prstGeom prst="flowChartPredefinedProcess">
              <a:avLst/>
            </a:prstGeom>
            <a:solidFill>
              <a:srgbClr val="92A0B9">
                <a:alpha val="49803"/>
              </a:srgbClr>
            </a:solidFill>
            <a:ln w="9525">
              <a:solidFill>
                <a:srgbClr val="92A0B9"/>
              </a:solidFill>
              <a:round/>
              <a:headEnd/>
              <a:tailEnd/>
            </a:ln>
          </p:spPr>
          <p:txBody>
            <a:bodyPr anchor="ctr"/>
            <a:lstStyle/>
            <a:p>
              <a:pPr algn="ctr" eaLnBrk="0" hangingPunct="0"/>
              <a:r>
                <a:rPr lang="en-US" sz="1200"/>
                <a:t>Software</a:t>
              </a:r>
            </a:p>
            <a:p>
              <a:pPr algn="ctr" eaLnBrk="0" hangingPunct="0"/>
              <a:r>
                <a:rPr lang="en-US" sz="1200"/>
                <a:t>Test</a:t>
              </a:r>
            </a:p>
          </p:txBody>
        </p:sp>
        <p:sp>
          <p:nvSpPr>
            <p:cNvPr id="7250" name="Textfeld 123"/>
            <p:cNvSpPr txBox="1">
              <a:spLocks noChangeArrowheads="1"/>
            </p:cNvSpPr>
            <p:nvPr>
              <p:custDataLst>
                <p:tags r:id="rId68"/>
              </p:custDataLst>
            </p:nvPr>
          </p:nvSpPr>
          <p:spPr bwMode="auto">
            <a:xfrm>
              <a:off x="7435676" y="2654052"/>
              <a:ext cx="215900" cy="276225"/>
            </a:xfrm>
            <a:prstGeom prst="rect">
              <a:avLst/>
            </a:prstGeom>
            <a:noFill/>
            <a:ln w="9525">
              <a:noFill/>
              <a:miter lim="800000"/>
              <a:headEnd/>
              <a:tailEnd/>
            </a:ln>
          </p:spPr>
          <p:txBody>
            <a:bodyPr>
              <a:spAutoFit/>
            </a:bodyPr>
            <a:lstStyle/>
            <a:p>
              <a:r>
                <a:rPr lang="en-US" sz="1200"/>
                <a:t>8</a:t>
              </a:r>
            </a:p>
          </p:txBody>
        </p:sp>
      </p:grpSp>
      <p:sp>
        <p:nvSpPr>
          <p:cNvPr id="7210" name="Textfeld 124"/>
          <p:cNvSpPr txBox="1">
            <a:spLocks noChangeArrowheads="1"/>
          </p:cNvSpPr>
          <p:nvPr>
            <p:custDataLst>
              <p:tags r:id="rId37"/>
            </p:custDataLst>
          </p:nvPr>
        </p:nvSpPr>
        <p:spPr bwMode="auto">
          <a:xfrm>
            <a:off x="7920038" y="1692275"/>
            <a:ext cx="215900" cy="276225"/>
          </a:xfrm>
          <a:prstGeom prst="rect">
            <a:avLst/>
          </a:prstGeom>
          <a:noFill/>
          <a:ln w="9525">
            <a:noFill/>
            <a:miter lim="800000"/>
            <a:headEnd/>
            <a:tailEnd/>
          </a:ln>
        </p:spPr>
        <p:txBody>
          <a:bodyPr>
            <a:spAutoFit/>
          </a:bodyPr>
          <a:lstStyle/>
          <a:p>
            <a:r>
              <a:rPr lang="en-US" sz="1200"/>
              <a:t>9</a:t>
            </a:r>
          </a:p>
        </p:txBody>
      </p:sp>
      <p:sp>
        <p:nvSpPr>
          <p:cNvPr id="7211" name="Textfeld 125"/>
          <p:cNvSpPr txBox="1">
            <a:spLocks noChangeArrowheads="1"/>
          </p:cNvSpPr>
          <p:nvPr>
            <p:custDataLst>
              <p:tags r:id="rId38"/>
            </p:custDataLst>
          </p:nvPr>
        </p:nvSpPr>
        <p:spPr bwMode="auto">
          <a:xfrm>
            <a:off x="8153400" y="1223963"/>
            <a:ext cx="361950" cy="277812"/>
          </a:xfrm>
          <a:prstGeom prst="rect">
            <a:avLst/>
          </a:prstGeom>
          <a:noFill/>
          <a:ln w="9525">
            <a:noFill/>
            <a:miter lim="800000"/>
            <a:headEnd/>
            <a:tailEnd/>
          </a:ln>
        </p:spPr>
        <p:txBody>
          <a:bodyPr>
            <a:spAutoFit/>
          </a:bodyPr>
          <a:lstStyle/>
          <a:p>
            <a:r>
              <a:rPr lang="en-US" sz="1200"/>
              <a:t>10</a:t>
            </a:r>
          </a:p>
        </p:txBody>
      </p:sp>
      <p:sp>
        <p:nvSpPr>
          <p:cNvPr id="7212" name="Flussdiagramm: Vordefinierter Prozess 60"/>
          <p:cNvSpPr>
            <a:spLocks noChangeArrowheads="1"/>
          </p:cNvSpPr>
          <p:nvPr>
            <p:custDataLst>
              <p:tags r:id="rId39"/>
            </p:custDataLst>
          </p:nvPr>
        </p:nvSpPr>
        <p:spPr bwMode="auto">
          <a:xfrm>
            <a:off x="2178050" y="5102225"/>
            <a:ext cx="1800225" cy="431800"/>
          </a:xfrm>
          <a:prstGeom prst="flowChartPredefinedProcess">
            <a:avLst/>
          </a:prstGeom>
          <a:solidFill>
            <a:srgbClr val="FFCC00">
              <a:alpha val="50195"/>
            </a:srgbClr>
          </a:solidFill>
          <a:ln w="9525">
            <a:solidFill>
              <a:srgbClr val="FFCC00"/>
            </a:solidFill>
            <a:round/>
            <a:headEnd/>
            <a:tailEnd/>
          </a:ln>
        </p:spPr>
        <p:txBody>
          <a:bodyPr wrap="none" anchor="ctr"/>
          <a:lstStyle/>
          <a:p>
            <a:pPr algn="ctr" eaLnBrk="0" hangingPunct="0"/>
            <a:r>
              <a:rPr lang="en-GB" sz="1200"/>
              <a:t>Detail Software </a:t>
            </a:r>
          </a:p>
          <a:p>
            <a:pPr algn="ctr" eaLnBrk="0" hangingPunct="0"/>
            <a:r>
              <a:rPr lang="en-GB" sz="1200"/>
              <a:t>Design</a:t>
            </a:r>
          </a:p>
        </p:txBody>
      </p:sp>
      <p:sp>
        <p:nvSpPr>
          <p:cNvPr id="7213" name="Textfeld 62"/>
          <p:cNvSpPr txBox="1">
            <a:spLocks noChangeArrowheads="1"/>
          </p:cNvSpPr>
          <p:nvPr>
            <p:custDataLst>
              <p:tags r:id="rId40"/>
            </p:custDataLst>
          </p:nvPr>
        </p:nvSpPr>
        <p:spPr bwMode="auto">
          <a:xfrm>
            <a:off x="2160588" y="5173663"/>
            <a:ext cx="215900" cy="276225"/>
          </a:xfrm>
          <a:prstGeom prst="rect">
            <a:avLst/>
          </a:prstGeom>
          <a:noFill/>
          <a:ln w="9525">
            <a:noFill/>
            <a:miter lim="800000"/>
            <a:headEnd/>
            <a:tailEnd/>
          </a:ln>
        </p:spPr>
        <p:txBody>
          <a:bodyPr>
            <a:spAutoFit/>
          </a:bodyPr>
          <a:lstStyle/>
          <a:p>
            <a:r>
              <a:rPr lang="en-US" sz="1200"/>
              <a:t>5</a:t>
            </a:r>
          </a:p>
        </p:txBody>
      </p:sp>
      <p:grpSp>
        <p:nvGrpSpPr>
          <p:cNvPr id="7214" name="Gruppieren 74"/>
          <p:cNvGrpSpPr>
            <a:grpSpLocks/>
          </p:cNvGrpSpPr>
          <p:nvPr/>
        </p:nvGrpSpPr>
        <p:grpSpPr bwMode="auto">
          <a:xfrm>
            <a:off x="1908175" y="4643438"/>
            <a:ext cx="1798638" cy="431800"/>
            <a:chOff x="1890713" y="4598988"/>
            <a:chExt cx="1798637" cy="431800"/>
          </a:xfrm>
        </p:grpSpPr>
        <p:sp>
          <p:nvSpPr>
            <p:cNvPr id="7247" name="Flussdiagramm: Vordefinierter Prozess 63"/>
            <p:cNvSpPr>
              <a:spLocks noChangeArrowheads="1"/>
            </p:cNvSpPr>
            <p:nvPr>
              <p:custDataLst>
                <p:tags r:id="rId65"/>
              </p:custDataLst>
            </p:nvPr>
          </p:nvSpPr>
          <p:spPr bwMode="auto">
            <a:xfrm>
              <a:off x="1890713" y="4598988"/>
              <a:ext cx="1798637" cy="431800"/>
            </a:xfrm>
            <a:prstGeom prst="flowChartPredefinedProcess">
              <a:avLst/>
            </a:prstGeom>
            <a:solidFill>
              <a:srgbClr val="FFCC00">
                <a:alpha val="50195"/>
              </a:srgbClr>
            </a:solidFill>
            <a:ln w="9525">
              <a:solidFill>
                <a:srgbClr val="FFCC00"/>
              </a:solidFill>
              <a:round/>
              <a:headEnd/>
              <a:tailEnd/>
            </a:ln>
          </p:spPr>
          <p:txBody>
            <a:bodyPr wrap="none" anchor="ctr"/>
            <a:lstStyle/>
            <a:p>
              <a:pPr algn="ctr" eaLnBrk="0" hangingPunct="0"/>
              <a:r>
                <a:rPr lang="en-GB" sz="1200"/>
                <a:t>Software </a:t>
              </a:r>
            </a:p>
            <a:p>
              <a:pPr algn="ctr" eaLnBrk="0" hangingPunct="0"/>
              <a:r>
                <a:rPr lang="en-GB" sz="1200"/>
                <a:t>Design</a:t>
              </a:r>
            </a:p>
          </p:txBody>
        </p:sp>
        <p:sp>
          <p:nvSpPr>
            <p:cNvPr id="7248" name="Textfeld 69"/>
            <p:cNvSpPr txBox="1">
              <a:spLocks noChangeArrowheads="1"/>
            </p:cNvSpPr>
            <p:nvPr>
              <p:custDataLst>
                <p:tags r:id="rId66"/>
              </p:custDataLst>
            </p:nvPr>
          </p:nvSpPr>
          <p:spPr bwMode="auto">
            <a:xfrm>
              <a:off x="1890713" y="4670425"/>
              <a:ext cx="215900" cy="276225"/>
            </a:xfrm>
            <a:prstGeom prst="rect">
              <a:avLst/>
            </a:prstGeom>
            <a:noFill/>
            <a:ln w="9525">
              <a:noFill/>
              <a:miter lim="800000"/>
              <a:headEnd/>
              <a:tailEnd/>
            </a:ln>
          </p:spPr>
          <p:txBody>
            <a:bodyPr>
              <a:spAutoFit/>
            </a:bodyPr>
            <a:lstStyle/>
            <a:p>
              <a:r>
                <a:rPr lang="en-US" sz="1200"/>
                <a:t>5</a:t>
              </a:r>
            </a:p>
          </p:txBody>
        </p:sp>
      </p:grpSp>
      <p:grpSp>
        <p:nvGrpSpPr>
          <p:cNvPr id="7215" name="Gruppieren 75"/>
          <p:cNvGrpSpPr>
            <a:grpSpLocks/>
          </p:cNvGrpSpPr>
          <p:nvPr/>
        </p:nvGrpSpPr>
        <p:grpSpPr bwMode="auto">
          <a:xfrm>
            <a:off x="1314450" y="3725863"/>
            <a:ext cx="1800225" cy="431800"/>
            <a:chOff x="1598613" y="4114495"/>
            <a:chExt cx="1800225" cy="431800"/>
          </a:xfrm>
        </p:grpSpPr>
        <p:sp>
          <p:nvSpPr>
            <p:cNvPr id="7245" name="Flussdiagramm: Vordefinierter Prozess 71"/>
            <p:cNvSpPr>
              <a:spLocks noChangeArrowheads="1"/>
            </p:cNvSpPr>
            <p:nvPr>
              <p:custDataLst>
                <p:tags r:id="rId63"/>
              </p:custDataLst>
            </p:nvPr>
          </p:nvSpPr>
          <p:spPr bwMode="auto">
            <a:xfrm>
              <a:off x="1598613" y="4114495"/>
              <a:ext cx="1800225" cy="431800"/>
            </a:xfrm>
            <a:prstGeom prst="flowChartPredefinedProcess">
              <a:avLst/>
            </a:prstGeom>
            <a:solidFill>
              <a:srgbClr val="EECC44">
                <a:alpha val="50195"/>
              </a:srgbClr>
            </a:solidFill>
            <a:ln w="9525">
              <a:solidFill>
                <a:srgbClr val="EECC44"/>
              </a:solidFill>
              <a:round/>
              <a:headEnd/>
              <a:tailEnd/>
            </a:ln>
          </p:spPr>
          <p:txBody>
            <a:bodyPr anchor="ctr"/>
            <a:lstStyle/>
            <a:p>
              <a:pPr algn="ctr" eaLnBrk="0" hangingPunct="0"/>
              <a:r>
                <a:rPr lang="en-GB" sz="1200"/>
                <a:t>SWArchitecture</a:t>
              </a:r>
            </a:p>
            <a:p>
              <a:pPr algn="ctr" eaLnBrk="0" hangingPunct="0"/>
              <a:r>
                <a:rPr lang="en-GB" sz="1200"/>
                <a:t>model</a:t>
              </a:r>
            </a:p>
          </p:txBody>
        </p:sp>
        <p:sp>
          <p:nvSpPr>
            <p:cNvPr id="7246" name="Textfeld 73"/>
            <p:cNvSpPr txBox="1">
              <a:spLocks noChangeArrowheads="1"/>
            </p:cNvSpPr>
            <p:nvPr>
              <p:custDataLst>
                <p:tags r:id="rId64"/>
              </p:custDataLst>
            </p:nvPr>
          </p:nvSpPr>
          <p:spPr bwMode="auto">
            <a:xfrm>
              <a:off x="1603375" y="4165600"/>
              <a:ext cx="215900" cy="277813"/>
            </a:xfrm>
            <a:prstGeom prst="rect">
              <a:avLst/>
            </a:prstGeom>
            <a:noFill/>
            <a:ln w="9525">
              <a:noFill/>
              <a:miter lim="800000"/>
              <a:headEnd/>
              <a:tailEnd/>
            </a:ln>
          </p:spPr>
          <p:txBody>
            <a:bodyPr>
              <a:spAutoFit/>
            </a:bodyPr>
            <a:lstStyle/>
            <a:p>
              <a:r>
                <a:rPr lang="en-US" sz="1200"/>
                <a:t>5</a:t>
              </a:r>
            </a:p>
          </p:txBody>
        </p:sp>
      </p:grpSp>
      <p:grpSp>
        <p:nvGrpSpPr>
          <p:cNvPr id="7216" name="Gruppieren 77"/>
          <p:cNvGrpSpPr>
            <a:grpSpLocks/>
          </p:cNvGrpSpPr>
          <p:nvPr/>
        </p:nvGrpSpPr>
        <p:grpSpPr bwMode="auto">
          <a:xfrm>
            <a:off x="1025525" y="3265488"/>
            <a:ext cx="1800225" cy="431800"/>
            <a:chOff x="1309688" y="3563938"/>
            <a:chExt cx="1800225" cy="431800"/>
          </a:xfrm>
        </p:grpSpPr>
        <p:sp>
          <p:nvSpPr>
            <p:cNvPr id="7243" name="Flussdiagramm: Vordefinierter Prozess 74"/>
            <p:cNvSpPr>
              <a:spLocks noChangeArrowheads="1"/>
            </p:cNvSpPr>
            <p:nvPr>
              <p:custDataLst>
                <p:tags r:id="rId61"/>
              </p:custDataLst>
            </p:nvPr>
          </p:nvSpPr>
          <p:spPr bwMode="auto">
            <a:xfrm>
              <a:off x="1309688" y="3563938"/>
              <a:ext cx="1800225" cy="431800"/>
            </a:xfrm>
            <a:prstGeom prst="flowChartPredefinedProcess">
              <a:avLst/>
            </a:prstGeom>
            <a:solidFill>
              <a:srgbClr val="EECC44">
                <a:alpha val="50195"/>
              </a:srgbClr>
            </a:solidFill>
            <a:ln w="9525">
              <a:solidFill>
                <a:srgbClr val="EECC44"/>
              </a:solidFill>
              <a:round/>
              <a:headEnd/>
              <a:tailEnd/>
            </a:ln>
          </p:spPr>
          <p:txBody>
            <a:bodyPr anchor="ctr"/>
            <a:lstStyle/>
            <a:p>
              <a:pPr algn="ctr" eaLnBrk="0" hangingPunct="0"/>
              <a:r>
                <a:rPr lang="en-GB" sz="1200"/>
                <a:t>SW Requirement</a:t>
              </a:r>
            </a:p>
            <a:p>
              <a:pPr algn="ctr" eaLnBrk="0" hangingPunct="0"/>
              <a:r>
                <a:rPr lang="en-GB" sz="1200"/>
                <a:t>Spec </a:t>
              </a:r>
            </a:p>
          </p:txBody>
        </p:sp>
        <p:sp>
          <p:nvSpPr>
            <p:cNvPr id="7244" name="Textfeld 75"/>
            <p:cNvSpPr txBox="1">
              <a:spLocks noChangeArrowheads="1"/>
            </p:cNvSpPr>
            <p:nvPr>
              <p:custDataLst>
                <p:tags r:id="rId62"/>
              </p:custDataLst>
            </p:nvPr>
          </p:nvSpPr>
          <p:spPr bwMode="auto">
            <a:xfrm>
              <a:off x="1314450" y="3662363"/>
              <a:ext cx="215900" cy="276225"/>
            </a:xfrm>
            <a:prstGeom prst="rect">
              <a:avLst/>
            </a:prstGeom>
            <a:noFill/>
            <a:ln w="9525">
              <a:noFill/>
              <a:miter lim="800000"/>
              <a:headEnd/>
              <a:tailEnd/>
            </a:ln>
          </p:spPr>
          <p:txBody>
            <a:bodyPr>
              <a:spAutoFit/>
            </a:bodyPr>
            <a:lstStyle/>
            <a:p>
              <a:r>
                <a:rPr lang="en-US" sz="1200"/>
                <a:t>4</a:t>
              </a:r>
            </a:p>
          </p:txBody>
        </p:sp>
      </p:grpSp>
      <p:grpSp>
        <p:nvGrpSpPr>
          <p:cNvPr id="7217" name="Gruppieren 80"/>
          <p:cNvGrpSpPr>
            <a:grpSpLocks/>
          </p:cNvGrpSpPr>
          <p:nvPr/>
        </p:nvGrpSpPr>
        <p:grpSpPr bwMode="auto">
          <a:xfrm>
            <a:off x="1046163" y="2679700"/>
            <a:ext cx="1539875" cy="431800"/>
            <a:chOff x="1267396" y="3014340"/>
            <a:chExt cx="1539875" cy="431800"/>
          </a:xfrm>
        </p:grpSpPr>
        <p:sp>
          <p:nvSpPr>
            <p:cNvPr id="7241" name="Flussdiagramm: Vordefinierter Prozess 77"/>
            <p:cNvSpPr>
              <a:spLocks noChangeArrowheads="1"/>
            </p:cNvSpPr>
            <p:nvPr>
              <p:custDataLst>
                <p:tags r:id="rId59"/>
              </p:custDataLst>
            </p:nvPr>
          </p:nvSpPr>
          <p:spPr bwMode="auto">
            <a:xfrm>
              <a:off x="1295971" y="3014340"/>
              <a:ext cx="1511300" cy="431800"/>
            </a:xfrm>
            <a:prstGeom prst="flowChartPredefinedProcess">
              <a:avLst/>
            </a:prstGeom>
            <a:solidFill>
              <a:srgbClr val="92A0B9">
                <a:alpha val="49803"/>
              </a:srgbClr>
            </a:solidFill>
            <a:ln w="9525">
              <a:solidFill>
                <a:srgbClr val="92A0B9"/>
              </a:solidFill>
              <a:round/>
              <a:headEnd/>
              <a:tailEnd/>
            </a:ln>
          </p:spPr>
          <p:txBody>
            <a:bodyPr anchor="ctr"/>
            <a:lstStyle/>
            <a:p>
              <a:pPr algn="ctr" eaLnBrk="0" hangingPunct="0"/>
              <a:r>
                <a:rPr lang="en-GB" sz="1200"/>
                <a:t>Function Design</a:t>
              </a:r>
            </a:p>
          </p:txBody>
        </p:sp>
        <p:sp>
          <p:nvSpPr>
            <p:cNvPr id="7242" name="Textfeld 78"/>
            <p:cNvSpPr txBox="1">
              <a:spLocks noChangeArrowheads="1"/>
            </p:cNvSpPr>
            <p:nvPr>
              <p:custDataLst>
                <p:tags r:id="rId60"/>
              </p:custDataLst>
            </p:nvPr>
          </p:nvSpPr>
          <p:spPr bwMode="auto">
            <a:xfrm>
              <a:off x="1267396" y="3112517"/>
              <a:ext cx="215900" cy="276225"/>
            </a:xfrm>
            <a:prstGeom prst="rect">
              <a:avLst/>
            </a:prstGeom>
            <a:noFill/>
            <a:ln w="9525">
              <a:noFill/>
              <a:miter lim="800000"/>
              <a:headEnd/>
              <a:tailEnd/>
            </a:ln>
          </p:spPr>
          <p:txBody>
            <a:bodyPr>
              <a:spAutoFit/>
            </a:bodyPr>
            <a:lstStyle/>
            <a:p>
              <a:r>
                <a:rPr lang="en-US" sz="1200"/>
                <a:t>3</a:t>
              </a:r>
            </a:p>
          </p:txBody>
        </p:sp>
      </p:grpSp>
      <p:grpSp>
        <p:nvGrpSpPr>
          <p:cNvPr id="7218" name="Gruppieren 81"/>
          <p:cNvGrpSpPr>
            <a:grpSpLocks/>
          </p:cNvGrpSpPr>
          <p:nvPr/>
        </p:nvGrpSpPr>
        <p:grpSpPr bwMode="auto">
          <a:xfrm>
            <a:off x="720725" y="2222500"/>
            <a:ext cx="1547813" cy="431800"/>
            <a:chOff x="942250" y="2484438"/>
            <a:chExt cx="1548538" cy="431800"/>
          </a:xfrm>
        </p:grpSpPr>
        <p:sp>
          <p:nvSpPr>
            <p:cNvPr id="7239" name="Flussdiagramm: Vordefinierter Prozess 79"/>
            <p:cNvSpPr>
              <a:spLocks noChangeArrowheads="1"/>
            </p:cNvSpPr>
            <p:nvPr>
              <p:custDataLst>
                <p:tags r:id="rId57"/>
              </p:custDataLst>
            </p:nvPr>
          </p:nvSpPr>
          <p:spPr bwMode="auto">
            <a:xfrm>
              <a:off x="977900" y="2484438"/>
              <a:ext cx="1512888" cy="431800"/>
            </a:xfrm>
            <a:prstGeom prst="flowChartPredefinedProcess">
              <a:avLst/>
            </a:prstGeom>
            <a:solidFill>
              <a:srgbClr val="92A0B9">
                <a:alpha val="49803"/>
              </a:srgbClr>
            </a:solidFill>
            <a:ln w="9525">
              <a:solidFill>
                <a:srgbClr val="92A0B9"/>
              </a:solidFill>
              <a:round/>
              <a:headEnd/>
              <a:tailEnd/>
            </a:ln>
          </p:spPr>
          <p:txBody>
            <a:bodyPr anchor="ctr"/>
            <a:lstStyle/>
            <a:p>
              <a:pPr algn="ctr" eaLnBrk="0" hangingPunct="0"/>
              <a:r>
                <a:rPr lang="en-GB" sz="1200"/>
                <a:t>Requirements </a:t>
              </a:r>
            </a:p>
            <a:p>
              <a:pPr algn="ctr" eaLnBrk="0" hangingPunct="0"/>
              <a:r>
                <a:rPr lang="en-GB" sz="1200"/>
                <a:t>Spec</a:t>
              </a:r>
            </a:p>
          </p:txBody>
        </p:sp>
        <p:sp>
          <p:nvSpPr>
            <p:cNvPr id="7240" name="Textfeld 80"/>
            <p:cNvSpPr txBox="1">
              <a:spLocks noChangeArrowheads="1"/>
            </p:cNvSpPr>
            <p:nvPr>
              <p:custDataLst>
                <p:tags r:id="rId58"/>
              </p:custDataLst>
            </p:nvPr>
          </p:nvSpPr>
          <p:spPr bwMode="auto">
            <a:xfrm>
              <a:off x="942250" y="2581275"/>
              <a:ext cx="215900" cy="277813"/>
            </a:xfrm>
            <a:prstGeom prst="rect">
              <a:avLst/>
            </a:prstGeom>
            <a:noFill/>
            <a:ln w="9525">
              <a:noFill/>
              <a:miter lim="800000"/>
              <a:headEnd/>
              <a:tailEnd/>
            </a:ln>
          </p:spPr>
          <p:txBody>
            <a:bodyPr>
              <a:spAutoFit/>
            </a:bodyPr>
            <a:lstStyle/>
            <a:p>
              <a:r>
                <a:rPr lang="en-US" sz="1200"/>
                <a:t>2</a:t>
              </a:r>
            </a:p>
          </p:txBody>
        </p:sp>
      </p:grpSp>
      <p:grpSp>
        <p:nvGrpSpPr>
          <p:cNvPr id="7219" name="Gruppieren 96"/>
          <p:cNvGrpSpPr>
            <a:grpSpLocks/>
          </p:cNvGrpSpPr>
          <p:nvPr/>
        </p:nvGrpSpPr>
        <p:grpSpPr bwMode="auto">
          <a:xfrm>
            <a:off x="379413" y="1603375"/>
            <a:ext cx="1528762" cy="431800"/>
            <a:chOff x="457200" y="1720850"/>
            <a:chExt cx="1528763" cy="431800"/>
          </a:xfrm>
        </p:grpSpPr>
        <p:sp>
          <p:nvSpPr>
            <p:cNvPr id="7237" name="Flussdiagramm: Vordefinierter Prozess 81"/>
            <p:cNvSpPr>
              <a:spLocks noChangeArrowheads="1"/>
            </p:cNvSpPr>
            <p:nvPr>
              <p:custDataLst>
                <p:tags r:id="rId55"/>
              </p:custDataLst>
            </p:nvPr>
          </p:nvSpPr>
          <p:spPr bwMode="auto">
            <a:xfrm>
              <a:off x="474663" y="1720850"/>
              <a:ext cx="1511300" cy="431800"/>
            </a:xfrm>
            <a:prstGeom prst="flowChartPredefinedProcess">
              <a:avLst/>
            </a:prstGeom>
            <a:solidFill>
              <a:srgbClr val="5D7298">
                <a:alpha val="49803"/>
              </a:srgbClr>
            </a:solidFill>
            <a:ln w="9525">
              <a:solidFill>
                <a:srgbClr val="5D7298"/>
              </a:solidFill>
              <a:round/>
              <a:headEnd/>
              <a:tailEnd/>
            </a:ln>
          </p:spPr>
          <p:txBody>
            <a:bodyPr anchor="ctr"/>
            <a:lstStyle/>
            <a:p>
              <a:pPr algn="ctr" eaLnBrk="0" hangingPunct="0"/>
              <a:r>
                <a:rPr lang="en-GB" sz="1200"/>
                <a:t>System, Func Architecture</a:t>
              </a:r>
            </a:p>
          </p:txBody>
        </p:sp>
        <p:sp>
          <p:nvSpPr>
            <p:cNvPr id="7238" name="Textfeld 85"/>
            <p:cNvSpPr txBox="1">
              <a:spLocks noChangeArrowheads="1"/>
            </p:cNvSpPr>
            <p:nvPr>
              <p:custDataLst>
                <p:tags r:id="rId56"/>
              </p:custDataLst>
            </p:nvPr>
          </p:nvSpPr>
          <p:spPr bwMode="auto">
            <a:xfrm>
              <a:off x="457200" y="1790700"/>
              <a:ext cx="215900" cy="276225"/>
            </a:xfrm>
            <a:prstGeom prst="rect">
              <a:avLst/>
            </a:prstGeom>
            <a:noFill/>
            <a:ln w="9525">
              <a:noFill/>
              <a:miter lim="800000"/>
              <a:headEnd/>
              <a:tailEnd/>
            </a:ln>
          </p:spPr>
          <p:txBody>
            <a:bodyPr>
              <a:spAutoFit/>
            </a:bodyPr>
            <a:lstStyle/>
            <a:p>
              <a:r>
                <a:rPr lang="en-US" sz="1200"/>
                <a:t>3</a:t>
              </a:r>
            </a:p>
          </p:txBody>
        </p:sp>
      </p:grpSp>
      <p:grpSp>
        <p:nvGrpSpPr>
          <p:cNvPr id="7220" name="Gruppieren 94"/>
          <p:cNvGrpSpPr>
            <a:grpSpLocks/>
          </p:cNvGrpSpPr>
          <p:nvPr/>
        </p:nvGrpSpPr>
        <p:grpSpPr bwMode="auto">
          <a:xfrm>
            <a:off x="90488" y="1141413"/>
            <a:ext cx="1536700" cy="433387"/>
            <a:chOff x="90000" y="1213892"/>
            <a:chExt cx="1537188" cy="432346"/>
          </a:xfrm>
        </p:grpSpPr>
        <p:sp>
          <p:nvSpPr>
            <p:cNvPr id="7235" name="Flussdiagramm: Vordefinierter Prozess 86"/>
            <p:cNvSpPr>
              <a:spLocks noChangeArrowheads="1"/>
            </p:cNvSpPr>
            <p:nvPr>
              <p:custDataLst>
                <p:tags r:id="rId53"/>
              </p:custDataLst>
            </p:nvPr>
          </p:nvSpPr>
          <p:spPr bwMode="auto">
            <a:xfrm>
              <a:off x="114300" y="1213892"/>
              <a:ext cx="1512888" cy="432346"/>
            </a:xfrm>
            <a:prstGeom prst="flowChartPredefinedProcess">
              <a:avLst/>
            </a:prstGeom>
            <a:solidFill>
              <a:srgbClr val="5D7298">
                <a:alpha val="49803"/>
              </a:srgbClr>
            </a:solidFill>
            <a:ln w="9525">
              <a:solidFill>
                <a:srgbClr val="5D7298"/>
              </a:solidFill>
              <a:round/>
              <a:headEnd/>
              <a:tailEnd/>
            </a:ln>
          </p:spPr>
          <p:txBody>
            <a:bodyPr anchor="ctr"/>
            <a:lstStyle/>
            <a:p>
              <a:pPr algn="ctr" eaLnBrk="0" hangingPunct="0"/>
              <a:r>
                <a:rPr lang="en-GB" sz="1200"/>
                <a:t>Top Require </a:t>
              </a:r>
            </a:p>
            <a:p>
              <a:pPr algn="ctr" eaLnBrk="0" hangingPunct="0"/>
              <a:r>
                <a:rPr lang="en-GB" sz="1200"/>
                <a:t>Spec</a:t>
              </a:r>
            </a:p>
          </p:txBody>
        </p:sp>
        <p:sp>
          <p:nvSpPr>
            <p:cNvPr id="7236" name="Textfeld 87"/>
            <p:cNvSpPr txBox="1">
              <a:spLocks noChangeArrowheads="1"/>
            </p:cNvSpPr>
            <p:nvPr>
              <p:custDataLst>
                <p:tags r:id="rId54"/>
              </p:custDataLst>
            </p:nvPr>
          </p:nvSpPr>
          <p:spPr bwMode="auto">
            <a:xfrm>
              <a:off x="90000" y="1285525"/>
              <a:ext cx="215900" cy="278164"/>
            </a:xfrm>
            <a:prstGeom prst="rect">
              <a:avLst/>
            </a:prstGeom>
            <a:noFill/>
            <a:ln w="9525">
              <a:noFill/>
              <a:miter lim="800000"/>
              <a:headEnd/>
              <a:tailEnd/>
            </a:ln>
          </p:spPr>
          <p:txBody>
            <a:bodyPr>
              <a:spAutoFit/>
            </a:bodyPr>
            <a:lstStyle/>
            <a:p>
              <a:r>
                <a:rPr lang="en-US" sz="1200"/>
                <a:t>2</a:t>
              </a:r>
            </a:p>
          </p:txBody>
        </p:sp>
      </p:grpSp>
      <p:sp>
        <p:nvSpPr>
          <p:cNvPr id="7221" name="Titel 49"/>
          <p:cNvSpPr txBox="1">
            <a:spLocks/>
          </p:cNvSpPr>
          <p:nvPr>
            <p:custDataLst>
              <p:tags r:id="rId41"/>
            </p:custDataLst>
          </p:nvPr>
        </p:nvSpPr>
        <p:spPr bwMode="auto">
          <a:xfrm>
            <a:off x="533400" y="533400"/>
            <a:ext cx="7772400" cy="533400"/>
          </a:xfrm>
          <a:prstGeom prst="rect">
            <a:avLst/>
          </a:prstGeom>
          <a:noFill/>
          <a:ln w="0">
            <a:noFill/>
            <a:miter lim="800000"/>
            <a:headEnd/>
            <a:tailEnd/>
          </a:ln>
        </p:spPr>
        <p:txBody>
          <a:bodyPr lIns="0" tIns="12700" rIns="0" bIns="0"/>
          <a:lstStyle/>
          <a:p>
            <a:pPr>
              <a:lnSpc>
                <a:spcPct val="111000"/>
              </a:lnSpc>
            </a:pPr>
            <a:r>
              <a:rPr lang="en-US" sz="2800"/>
              <a:t>V-Model Structure</a:t>
            </a:r>
          </a:p>
        </p:txBody>
      </p:sp>
      <p:cxnSp>
        <p:nvCxnSpPr>
          <p:cNvPr id="91" name="Gerade Verbindung mit Pfeil 90"/>
          <p:cNvCxnSpPr/>
          <p:nvPr>
            <p:custDataLst>
              <p:tags r:id="rId42"/>
            </p:custDataLst>
          </p:nvPr>
        </p:nvCxnSpPr>
        <p:spPr>
          <a:xfrm>
            <a:off x="7507288" y="4381500"/>
            <a:ext cx="936625"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223" name="Textfeld 94"/>
          <p:cNvSpPr txBox="1">
            <a:spLocks noChangeArrowheads="1"/>
          </p:cNvSpPr>
          <p:nvPr>
            <p:custDataLst>
              <p:tags r:id="rId43"/>
            </p:custDataLst>
          </p:nvPr>
        </p:nvSpPr>
        <p:spPr bwMode="auto">
          <a:xfrm>
            <a:off x="7454900" y="4094163"/>
            <a:ext cx="1295400" cy="287337"/>
          </a:xfrm>
          <a:prstGeom prst="rect">
            <a:avLst/>
          </a:prstGeom>
          <a:noFill/>
          <a:ln w="9525">
            <a:noFill/>
            <a:miter lim="800000"/>
            <a:headEnd/>
            <a:tailEnd/>
          </a:ln>
        </p:spPr>
        <p:txBody>
          <a:bodyPr>
            <a:spAutoFit/>
          </a:bodyPr>
          <a:lstStyle/>
          <a:p>
            <a:r>
              <a:rPr lang="en-US" sz="1200"/>
              <a:t>Bilateral link</a:t>
            </a:r>
          </a:p>
        </p:txBody>
      </p:sp>
      <p:sp>
        <p:nvSpPr>
          <p:cNvPr id="7224" name="Textfeld 98"/>
          <p:cNvSpPr txBox="1">
            <a:spLocks noChangeArrowheads="1"/>
          </p:cNvSpPr>
          <p:nvPr>
            <p:custDataLst>
              <p:tags r:id="rId44"/>
            </p:custDataLst>
          </p:nvPr>
        </p:nvSpPr>
        <p:spPr bwMode="auto">
          <a:xfrm>
            <a:off x="7435850" y="4525963"/>
            <a:ext cx="1295400" cy="288925"/>
          </a:xfrm>
          <a:prstGeom prst="rect">
            <a:avLst/>
          </a:prstGeom>
          <a:noFill/>
          <a:ln w="9525">
            <a:noFill/>
            <a:miter lim="800000"/>
            <a:headEnd/>
            <a:tailEnd/>
          </a:ln>
        </p:spPr>
        <p:txBody>
          <a:bodyPr>
            <a:spAutoFit/>
          </a:bodyPr>
          <a:lstStyle/>
          <a:p>
            <a:r>
              <a:rPr lang="en-US" sz="1200"/>
              <a:t>Support link</a:t>
            </a:r>
          </a:p>
        </p:txBody>
      </p:sp>
      <p:cxnSp>
        <p:nvCxnSpPr>
          <p:cNvPr id="100" name="Gerade Verbindung mit Pfeil 99"/>
          <p:cNvCxnSpPr/>
          <p:nvPr>
            <p:custDataLst>
              <p:tags r:id="rId45"/>
            </p:custDataLst>
          </p:nvPr>
        </p:nvCxnSpPr>
        <p:spPr>
          <a:xfrm flipV="1">
            <a:off x="7507288" y="4814888"/>
            <a:ext cx="936625" cy="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226" name="Flussdiagramm: Vordefinierter Prozess 100"/>
          <p:cNvSpPr>
            <a:spLocks noChangeAspect="1"/>
          </p:cNvSpPr>
          <p:nvPr>
            <p:custDataLst>
              <p:tags r:id="rId46"/>
            </p:custDataLst>
          </p:nvPr>
        </p:nvSpPr>
        <p:spPr bwMode="auto">
          <a:xfrm>
            <a:off x="7507288" y="5246688"/>
            <a:ext cx="936625" cy="223837"/>
          </a:xfrm>
          <a:prstGeom prst="flowChartPredefinedProcess">
            <a:avLst/>
          </a:prstGeom>
          <a:solidFill>
            <a:schemeClr val="bg1">
              <a:alpha val="50195"/>
            </a:schemeClr>
          </a:solidFill>
          <a:ln w="9525">
            <a:solidFill>
              <a:schemeClr val="tx1"/>
            </a:solidFill>
            <a:round/>
            <a:headEnd/>
            <a:tailEnd/>
          </a:ln>
        </p:spPr>
        <p:txBody>
          <a:bodyPr wrap="none" anchor="ctr"/>
          <a:lstStyle/>
          <a:p>
            <a:pPr algn="ctr" eaLnBrk="0" hangingPunct="0"/>
            <a:endParaRPr lang="en-US" sz="1200"/>
          </a:p>
        </p:txBody>
      </p:sp>
      <p:sp>
        <p:nvSpPr>
          <p:cNvPr id="7227" name="Textfeld 101"/>
          <p:cNvSpPr txBox="1">
            <a:spLocks noChangeArrowheads="1"/>
          </p:cNvSpPr>
          <p:nvPr>
            <p:custDataLst>
              <p:tags r:id="rId47"/>
            </p:custDataLst>
          </p:nvPr>
        </p:nvSpPr>
        <p:spPr bwMode="auto">
          <a:xfrm>
            <a:off x="7435850" y="4957763"/>
            <a:ext cx="1295400" cy="288925"/>
          </a:xfrm>
          <a:prstGeom prst="rect">
            <a:avLst/>
          </a:prstGeom>
          <a:noFill/>
          <a:ln w="9525">
            <a:noFill/>
            <a:miter lim="800000"/>
            <a:headEnd/>
            <a:tailEnd/>
          </a:ln>
        </p:spPr>
        <p:txBody>
          <a:bodyPr>
            <a:spAutoFit/>
          </a:bodyPr>
          <a:lstStyle/>
          <a:p>
            <a:r>
              <a:rPr lang="en-US" sz="1200"/>
              <a:t>ENG.X Phase</a:t>
            </a:r>
          </a:p>
        </p:txBody>
      </p:sp>
      <p:sp>
        <p:nvSpPr>
          <p:cNvPr id="7228" name="Textfeld 102"/>
          <p:cNvSpPr txBox="1">
            <a:spLocks noChangeArrowheads="1"/>
          </p:cNvSpPr>
          <p:nvPr>
            <p:custDataLst>
              <p:tags r:id="rId48"/>
            </p:custDataLst>
          </p:nvPr>
        </p:nvSpPr>
        <p:spPr bwMode="auto">
          <a:xfrm>
            <a:off x="8280400" y="5256213"/>
            <a:ext cx="215900" cy="215900"/>
          </a:xfrm>
          <a:prstGeom prst="rect">
            <a:avLst/>
          </a:prstGeom>
          <a:noFill/>
          <a:ln w="9525">
            <a:noFill/>
            <a:miter lim="800000"/>
            <a:headEnd/>
            <a:tailEnd/>
          </a:ln>
        </p:spPr>
        <p:txBody>
          <a:bodyPr>
            <a:spAutoFit/>
          </a:bodyPr>
          <a:lstStyle/>
          <a:p>
            <a:r>
              <a:rPr lang="en-US" sz="800"/>
              <a:t>x</a:t>
            </a:r>
          </a:p>
        </p:txBody>
      </p:sp>
      <p:grpSp>
        <p:nvGrpSpPr>
          <p:cNvPr id="7229" name="Gruppieren 77_"/>
          <p:cNvGrpSpPr>
            <a:grpSpLocks/>
          </p:cNvGrpSpPr>
          <p:nvPr/>
        </p:nvGrpSpPr>
        <p:grpSpPr bwMode="auto">
          <a:xfrm>
            <a:off x="1603375" y="4176713"/>
            <a:ext cx="1800225" cy="431800"/>
            <a:chOff x="1309688" y="3563938"/>
            <a:chExt cx="1800225" cy="431800"/>
          </a:xfrm>
        </p:grpSpPr>
        <p:sp>
          <p:nvSpPr>
            <p:cNvPr id="7233" name="Flussdiagramm: Vordefinierter Prozess 740"/>
            <p:cNvSpPr>
              <a:spLocks noChangeArrowheads="1"/>
            </p:cNvSpPr>
            <p:nvPr>
              <p:custDataLst>
                <p:tags r:id="rId51"/>
              </p:custDataLst>
            </p:nvPr>
          </p:nvSpPr>
          <p:spPr bwMode="auto">
            <a:xfrm>
              <a:off x="1309688" y="3563938"/>
              <a:ext cx="1800225" cy="431800"/>
            </a:xfrm>
            <a:prstGeom prst="flowChartPredefinedProcess">
              <a:avLst/>
            </a:prstGeom>
            <a:solidFill>
              <a:srgbClr val="EECC44">
                <a:alpha val="50195"/>
              </a:srgbClr>
            </a:solidFill>
            <a:ln w="9525">
              <a:solidFill>
                <a:srgbClr val="EECC44"/>
              </a:solidFill>
              <a:round/>
              <a:headEnd/>
              <a:tailEnd/>
            </a:ln>
          </p:spPr>
          <p:txBody>
            <a:bodyPr anchor="ctr"/>
            <a:lstStyle/>
            <a:p>
              <a:pPr algn="ctr" eaLnBrk="0" hangingPunct="0"/>
              <a:r>
                <a:rPr lang="en-GB" sz="1200"/>
                <a:t>SW Requirement</a:t>
              </a:r>
            </a:p>
            <a:p>
              <a:pPr algn="ctr" eaLnBrk="0" hangingPunct="0"/>
              <a:r>
                <a:rPr lang="en-GB" sz="1200"/>
                <a:t>Spec</a:t>
              </a:r>
            </a:p>
          </p:txBody>
        </p:sp>
        <p:sp>
          <p:nvSpPr>
            <p:cNvPr id="7234" name="Textfeld 750"/>
            <p:cNvSpPr txBox="1">
              <a:spLocks noChangeArrowheads="1"/>
            </p:cNvSpPr>
            <p:nvPr>
              <p:custDataLst>
                <p:tags r:id="rId52"/>
              </p:custDataLst>
            </p:nvPr>
          </p:nvSpPr>
          <p:spPr bwMode="auto">
            <a:xfrm>
              <a:off x="1314450" y="3662363"/>
              <a:ext cx="215900" cy="276225"/>
            </a:xfrm>
            <a:prstGeom prst="rect">
              <a:avLst/>
            </a:prstGeom>
            <a:noFill/>
            <a:ln w="9525">
              <a:noFill/>
              <a:miter lim="800000"/>
              <a:headEnd/>
              <a:tailEnd/>
            </a:ln>
          </p:spPr>
          <p:txBody>
            <a:bodyPr>
              <a:spAutoFit/>
            </a:bodyPr>
            <a:lstStyle/>
            <a:p>
              <a:r>
                <a:rPr lang="en-US" sz="1200"/>
                <a:t>4</a:t>
              </a:r>
            </a:p>
          </p:txBody>
        </p:sp>
      </p:grpSp>
      <p:cxnSp>
        <p:nvCxnSpPr>
          <p:cNvPr id="90" name="Gerade Verbindung mit Pfeil 89"/>
          <p:cNvCxnSpPr>
            <a:stCxn id="7243" idx="3"/>
            <a:endCxn id="7251" idx="1"/>
          </p:cNvCxnSpPr>
          <p:nvPr>
            <p:custDataLst>
              <p:tags r:id="rId49"/>
            </p:custDataLst>
          </p:nvPr>
        </p:nvCxnSpPr>
        <p:spPr>
          <a:xfrm>
            <a:off x="2825750" y="3481388"/>
            <a:ext cx="2809875" cy="10795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231" name="Foliennummernplatzhalter 107"/>
          <p:cNvSpPr>
            <a:spLocks noGrp="1"/>
          </p:cNvSpPr>
          <p:nvPr>
            <p:ph type="sldNum" sz="quarter" idx="10"/>
          </p:nvPr>
        </p:nvSpPr>
        <p:spPr>
          <a:noFill/>
        </p:spPr>
        <p:txBody>
          <a:bodyPr/>
          <a:lstStyle/>
          <a:p>
            <a:fld id="{D45D98AD-9DF1-4F14-99C3-BF0683622D93}" type="slidenum">
              <a:rPr lang="de-DE"/>
              <a:pPr/>
              <a:t>5</a:t>
            </a:fld>
            <a:endParaRPr lang="de-DE"/>
          </a:p>
        </p:txBody>
      </p:sp>
      <p:cxnSp>
        <p:nvCxnSpPr>
          <p:cNvPr id="111" name="Gerade Verbindung mit Pfeil 110"/>
          <p:cNvCxnSpPr>
            <a:stCxn id="7245" idx="3"/>
            <a:endCxn id="7251" idx="1"/>
          </p:cNvCxnSpPr>
          <p:nvPr>
            <p:custDataLst>
              <p:tags r:id="rId50"/>
            </p:custDataLst>
          </p:nvPr>
        </p:nvCxnSpPr>
        <p:spPr>
          <a:xfrm flipV="1">
            <a:off x="3114675" y="3589338"/>
            <a:ext cx="2520950" cy="352425"/>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14"/>
          <p:cNvSpPr>
            <a:spLocks noChangeShapeType="1"/>
          </p:cNvSpPr>
          <p:nvPr>
            <p:custDataLst>
              <p:tags r:id="rId2"/>
            </p:custDataLst>
          </p:nvPr>
        </p:nvSpPr>
        <p:spPr bwMode="auto">
          <a:xfrm>
            <a:off x="2754313" y="3302000"/>
            <a:ext cx="744537" cy="1216025"/>
          </a:xfrm>
          <a:prstGeom prst="line">
            <a:avLst/>
          </a:prstGeom>
          <a:noFill/>
          <a:ln w="57150">
            <a:solidFill>
              <a:srgbClr val="EECC44">
                <a:alpha val="50195"/>
              </a:srgbClr>
            </a:solidFill>
            <a:round/>
            <a:headEnd/>
            <a:tailEnd type="triangle" w="med" len="med"/>
          </a:ln>
        </p:spPr>
        <p:txBody>
          <a:bodyPr wrap="none" anchor="ctr"/>
          <a:lstStyle/>
          <a:p>
            <a:endParaRPr lang="en-GB"/>
          </a:p>
        </p:txBody>
      </p:sp>
      <p:sp>
        <p:nvSpPr>
          <p:cNvPr id="8195" name="Rectangle 6"/>
          <p:cNvSpPr txBox="1">
            <a:spLocks noGrp="1" noChangeArrowheads="1"/>
          </p:cNvSpPr>
          <p:nvPr>
            <p:custDataLst>
              <p:tags r:id="rId3"/>
            </p:custDataLst>
          </p:nvPr>
        </p:nvSpPr>
        <p:spPr bwMode="auto">
          <a:xfrm>
            <a:off x="76200" y="5851525"/>
            <a:ext cx="381000" cy="190500"/>
          </a:xfrm>
          <a:prstGeom prst="rect">
            <a:avLst/>
          </a:prstGeom>
          <a:noFill/>
          <a:ln w="0">
            <a:noFill/>
            <a:miter lim="800000"/>
            <a:headEnd/>
            <a:tailEnd/>
          </a:ln>
        </p:spPr>
        <p:txBody>
          <a:bodyPr lIns="0" tIns="0" rIns="0" bIns="0" anchor="t"/>
          <a:lstStyle/>
          <a:p>
            <a:pPr>
              <a:lnSpc>
                <a:spcPct val="111000"/>
              </a:lnSpc>
            </a:pPr>
            <a:fld id="{83950F9B-B5C3-4D09-8963-BFCADAE7B1CB}" type="slidenum">
              <a:rPr lang="de-DE" sz="1500">
                <a:solidFill>
                  <a:srgbClr val="707070"/>
                </a:solidFill>
              </a:rPr>
              <a:pPr>
                <a:lnSpc>
                  <a:spcPct val="111000"/>
                </a:lnSpc>
              </a:pPr>
              <a:t>6</a:t>
            </a:fld>
            <a:endParaRPr lang="de-DE" sz="1500">
              <a:solidFill>
                <a:srgbClr val="707070"/>
              </a:solidFill>
            </a:endParaRPr>
          </a:p>
        </p:txBody>
      </p:sp>
      <p:sp>
        <p:nvSpPr>
          <p:cNvPr id="8196" name="Rectangle 10"/>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p:spPr>
        <p:txBody>
          <a:bodyPr lIns="0" tIns="0" rIns="0" bIns="0" anchor="b"/>
          <a:lstStyle/>
          <a:p>
            <a:pPr>
              <a:lnSpc>
                <a:spcPct val="107000"/>
              </a:lnSpc>
            </a:pPr>
            <a:r>
              <a:rPr lang="en-US" sz="700">
                <a:solidFill>
                  <a:srgbClr val="707070"/>
                </a:solidFill>
              </a:rPr>
              <a:t>Internal  | CC-AS/ESV-Huber | 16.05.2013 | © Robert Bosch GmbH 2012. All rights reserved, also regarding any disposal, exploitation, reproduction, editing, distribution, as well as in the event of applications for industrial property rights.</a:t>
            </a:r>
            <a:endParaRPr lang="de-DE" sz="700">
              <a:solidFill>
                <a:srgbClr val="707070"/>
              </a:solidFill>
            </a:endParaRPr>
          </a:p>
        </p:txBody>
      </p:sp>
      <p:sp>
        <p:nvSpPr>
          <p:cNvPr id="8197" name="Text Box 9"/>
          <p:cNvSpPr txBox="1">
            <a:spLocks noChangeArrowheads="1"/>
          </p:cNvSpPr>
          <p:nvPr>
            <p:custDataLst>
              <p:tags r:id="rId5"/>
            </p:custDataLst>
          </p:nvPr>
        </p:nvSpPr>
        <p:spPr bwMode="auto">
          <a:xfrm>
            <a:off x="533400" y="90488"/>
            <a:ext cx="5715000" cy="339725"/>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8198" name="Picture 8" descr="BEQIK_FR" hidden="1"/>
          <p:cNvPicPr>
            <a:picLocks noChangeArrowheads="1"/>
          </p:cNvPicPr>
          <p:nvPr>
            <p:custDataLst>
              <p:tags r:id="rId6"/>
            </p:custDataLst>
          </p:nvPr>
        </p:nvPicPr>
        <p:blipFill>
          <a:blip r:embed="rId77" cstate="print"/>
          <a:srcRect/>
          <a:stretch>
            <a:fillRect/>
          </a:stretch>
        </p:blipFill>
        <p:spPr bwMode="auto">
          <a:xfrm>
            <a:off x="76200" y="5653088"/>
            <a:ext cx="381000" cy="174625"/>
          </a:xfrm>
          <a:prstGeom prst="rect">
            <a:avLst/>
          </a:prstGeom>
          <a:noFill/>
          <a:ln w="0">
            <a:noFill/>
            <a:miter lim="800000"/>
            <a:headEnd/>
            <a:tailEnd/>
          </a:ln>
        </p:spPr>
      </p:pic>
      <p:sp>
        <p:nvSpPr>
          <p:cNvPr id="8199" name="Rectangle 7"/>
          <p:cNvSpPr>
            <a:spLocks noChangeArrowheads="1"/>
          </p:cNvSpPr>
          <p:nvPr>
            <p:custDataLst>
              <p:tags r:id="rId7"/>
            </p:custDataLst>
          </p:nvPr>
        </p:nvSpPr>
        <p:spPr bwMode="auto">
          <a:xfrm>
            <a:off x="6477000" y="190500"/>
            <a:ext cx="1828800" cy="152400"/>
          </a:xfrm>
          <a:prstGeom prst="rect">
            <a:avLst/>
          </a:prstGeom>
          <a:noFill/>
          <a:ln w="0">
            <a:noFill/>
            <a:miter lim="800000"/>
            <a:headEnd/>
            <a:tailEnd/>
          </a:ln>
        </p:spPr>
        <p:txBody>
          <a:bodyPr lIns="0" tIns="0" rIns="0" bIns="0" anchor="ctr"/>
          <a:lstStyle/>
          <a:p>
            <a:endParaRPr lang="en-US" sz="800">
              <a:solidFill>
                <a:srgbClr val="FFFFFF"/>
              </a:solidFill>
            </a:endParaRPr>
          </a:p>
        </p:txBody>
      </p:sp>
      <p:sp>
        <p:nvSpPr>
          <p:cNvPr id="8200" name="Rectangle 6_"/>
          <p:cNvSpPr>
            <a:spLocks noChangeArrowheads="1"/>
          </p:cNvSpPr>
          <p:nvPr>
            <p:custDataLst>
              <p:tags r:id="rId8"/>
            </p:custDataLst>
          </p:nvPr>
        </p:nvSpPr>
        <p:spPr bwMode="auto">
          <a:xfrm>
            <a:off x="533400" y="5638800"/>
            <a:ext cx="5715000" cy="190500"/>
          </a:xfrm>
          <a:prstGeom prst="rect">
            <a:avLst/>
          </a:prstGeom>
          <a:noFill/>
          <a:ln w="0">
            <a:noFill/>
            <a:miter lim="800000"/>
            <a:headEnd/>
            <a:tailEnd/>
          </a:ln>
        </p:spPr>
        <p:txBody>
          <a:bodyPr wrap="none" lIns="0" tIns="0" rIns="0" bIns="0" anchor="b"/>
          <a:lstStyle/>
          <a:p>
            <a:r>
              <a:rPr lang="de-DE" sz="1200">
                <a:solidFill>
                  <a:srgbClr val="000000"/>
                </a:solidFill>
              </a:rPr>
              <a:t>Chassis Systems Control</a:t>
            </a:r>
          </a:p>
        </p:txBody>
      </p:sp>
      <p:sp>
        <p:nvSpPr>
          <p:cNvPr id="8201" name="Rectangle 5"/>
          <p:cNvSpPr>
            <a:spLocks noChangeArrowheads="1"/>
          </p:cNvSpPr>
          <p:nvPr>
            <p:custDataLst>
              <p:tags r:id="rId9"/>
            </p:custDataLst>
          </p:nvPr>
        </p:nvSpPr>
        <p:spPr bwMode="auto">
          <a:xfrm>
            <a:off x="8509000" y="6019800"/>
            <a:ext cx="25400" cy="152400"/>
          </a:xfrm>
          <a:prstGeom prst="rect">
            <a:avLst/>
          </a:prstGeom>
          <a:noFill/>
          <a:ln w="0">
            <a:noFill/>
            <a:miter lim="800000"/>
            <a:headEnd/>
            <a:tailEnd/>
          </a:ln>
        </p:spPr>
        <p:txBody>
          <a:bodyPr lIns="0" tIns="0" rIns="0" bIns="0"/>
          <a:lstStyle/>
          <a:p>
            <a:pPr algn="r">
              <a:lnSpc>
                <a:spcPct val="107000"/>
              </a:lnSpc>
            </a:pPr>
            <a:endParaRPr lang="en-US" sz="700"/>
          </a:p>
        </p:txBody>
      </p:sp>
      <p:sp>
        <p:nvSpPr>
          <p:cNvPr id="8202" name="Text Box 4" hidden="1"/>
          <p:cNvSpPr txBox="1">
            <a:spLocks noChangeArrowheads="1"/>
          </p:cNvSpPr>
          <p:nvPr>
            <p:custDataLst>
              <p:tags r:id="rId10"/>
            </p:custDataLst>
          </p:nvPr>
        </p:nvSpPr>
        <p:spPr bwMode="auto">
          <a:xfrm>
            <a:off x="0" y="0"/>
            <a:ext cx="0" cy="0"/>
          </a:xfrm>
          <a:prstGeom prst="rect">
            <a:avLst/>
          </a:prstGeom>
          <a:noFill/>
          <a:ln w="0">
            <a:noFill/>
            <a:miter lim="800000"/>
            <a:headEnd/>
            <a:tailEnd/>
          </a:ln>
        </p:spPr>
        <p:txBody>
          <a:bodyPr lIns="0" tIns="0" rIns="0" bIns="0">
            <a:spAutoFit/>
          </a:bodyPr>
          <a:lstStyle/>
          <a:p>
            <a:endParaRPr lang="en-US" sz="1300"/>
          </a:p>
        </p:txBody>
      </p:sp>
      <p:sp>
        <p:nvSpPr>
          <p:cNvPr id="8203" name="Rectangle 3" hidden="1"/>
          <p:cNvSpPr>
            <a:spLocks noGrp="1" noChangeArrowheads="1"/>
          </p:cNvSpPr>
          <p:nvPr>
            <p:ph type="subTitle" idx="4294967295"/>
            <p:custDataLst>
              <p:tags r:id="rId11"/>
            </p:custDataLst>
          </p:nvPr>
        </p:nvSpPr>
        <p:spPr>
          <a:xfrm>
            <a:off x="533400" y="3200400"/>
            <a:ext cx="7772400" cy="1676400"/>
          </a:xfrm>
        </p:spPr>
        <p:txBody>
          <a:bodyPr/>
          <a:lstStyle/>
          <a:p>
            <a:pPr marL="0" indent="0" eaLnBrk="1" hangingPunct="1"/>
            <a:endParaRPr lang="en-US" smtClean="0">
              <a:latin typeface="Bosch Office Sans" pitchFamily="34" charset="0"/>
            </a:endParaRPr>
          </a:p>
        </p:txBody>
      </p:sp>
      <p:sp>
        <p:nvSpPr>
          <p:cNvPr id="8204" name="Line 12"/>
          <p:cNvSpPr>
            <a:spLocks noChangeShapeType="1"/>
          </p:cNvSpPr>
          <p:nvPr>
            <p:custDataLst>
              <p:tags r:id="rId12"/>
            </p:custDataLst>
          </p:nvPr>
        </p:nvSpPr>
        <p:spPr bwMode="auto">
          <a:xfrm>
            <a:off x="1512888" y="1214438"/>
            <a:ext cx="450850" cy="792162"/>
          </a:xfrm>
          <a:prstGeom prst="line">
            <a:avLst/>
          </a:prstGeom>
          <a:noFill/>
          <a:ln w="57150">
            <a:solidFill>
              <a:srgbClr val="5D7298">
                <a:alpha val="50195"/>
              </a:srgbClr>
            </a:solidFill>
            <a:round/>
            <a:headEnd/>
            <a:tailEnd type="triangle" w="med" len="med"/>
          </a:ln>
        </p:spPr>
        <p:txBody>
          <a:bodyPr wrap="none" anchor="ctr"/>
          <a:lstStyle/>
          <a:p>
            <a:endParaRPr lang="en-GB"/>
          </a:p>
        </p:txBody>
      </p:sp>
      <p:sp>
        <p:nvSpPr>
          <p:cNvPr id="8205" name="Line 15"/>
          <p:cNvSpPr>
            <a:spLocks noChangeShapeType="1"/>
          </p:cNvSpPr>
          <p:nvPr>
            <p:custDataLst>
              <p:tags r:id="rId13"/>
            </p:custDataLst>
          </p:nvPr>
        </p:nvSpPr>
        <p:spPr bwMode="auto">
          <a:xfrm>
            <a:off x="3663950" y="4772025"/>
            <a:ext cx="457200" cy="762000"/>
          </a:xfrm>
          <a:prstGeom prst="line">
            <a:avLst/>
          </a:prstGeom>
          <a:noFill/>
          <a:ln w="57150">
            <a:solidFill>
              <a:srgbClr val="FFCC00">
                <a:alpha val="50195"/>
              </a:srgbClr>
            </a:solidFill>
            <a:round/>
            <a:headEnd/>
            <a:tailEnd type="triangle" w="med" len="med"/>
          </a:ln>
        </p:spPr>
        <p:txBody>
          <a:bodyPr wrap="none" anchor="ctr"/>
          <a:lstStyle/>
          <a:p>
            <a:endParaRPr lang="en-GB"/>
          </a:p>
        </p:txBody>
      </p:sp>
      <p:sp>
        <p:nvSpPr>
          <p:cNvPr id="8206" name="Text Box 22"/>
          <p:cNvSpPr txBox="1">
            <a:spLocks noChangeArrowheads="1"/>
          </p:cNvSpPr>
          <p:nvPr>
            <p:custDataLst>
              <p:tags r:id="rId14"/>
            </p:custDataLst>
          </p:nvPr>
        </p:nvSpPr>
        <p:spPr bwMode="auto">
          <a:xfrm>
            <a:off x="3787775" y="3203575"/>
            <a:ext cx="984250" cy="307975"/>
          </a:xfrm>
          <a:prstGeom prst="rect">
            <a:avLst/>
          </a:prstGeom>
          <a:noFill/>
          <a:ln w="9525">
            <a:noFill/>
            <a:miter lim="800000"/>
            <a:headEnd/>
            <a:tailEnd/>
          </a:ln>
        </p:spPr>
        <p:txBody>
          <a:bodyPr wrap="none">
            <a:spAutoFit/>
          </a:bodyPr>
          <a:lstStyle/>
          <a:p>
            <a:pPr algn="ctr" eaLnBrk="0" hangingPunct="0"/>
            <a:r>
              <a:rPr lang="en-US" sz="1400" b="1" i="1">
                <a:solidFill>
                  <a:srgbClr val="EECC44"/>
                </a:solidFill>
                <a:latin typeface="Arial" charset="0"/>
              </a:rPr>
              <a:t>SW-Level</a:t>
            </a:r>
            <a:endParaRPr lang="en-US" b="1" i="1">
              <a:solidFill>
                <a:srgbClr val="EECC44"/>
              </a:solidFill>
              <a:latin typeface="Arial" charset="0"/>
            </a:endParaRPr>
          </a:p>
        </p:txBody>
      </p:sp>
      <p:sp>
        <p:nvSpPr>
          <p:cNvPr id="8207" name="Line 31"/>
          <p:cNvSpPr>
            <a:spLocks noChangeShapeType="1"/>
          </p:cNvSpPr>
          <p:nvPr>
            <p:custDataLst>
              <p:tags r:id="rId15"/>
            </p:custDataLst>
          </p:nvPr>
        </p:nvSpPr>
        <p:spPr bwMode="auto">
          <a:xfrm flipH="1">
            <a:off x="6570663" y="1141413"/>
            <a:ext cx="515937" cy="865187"/>
          </a:xfrm>
          <a:prstGeom prst="line">
            <a:avLst/>
          </a:prstGeom>
          <a:noFill/>
          <a:ln w="57150">
            <a:solidFill>
              <a:srgbClr val="5D7298">
                <a:alpha val="50195"/>
              </a:srgbClr>
            </a:solidFill>
            <a:round/>
            <a:headEnd type="triangle" w="med" len="med"/>
            <a:tailEnd/>
          </a:ln>
        </p:spPr>
        <p:txBody>
          <a:bodyPr wrap="none" anchor="ctr"/>
          <a:lstStyle/>
          <a:p>
            <a:endParaRPr lang="en-GB"/>
          </a:p>
        </p:txBody>
      </p:sp>
      <p:sp>
        <p:nvSpPr>
          <p:cNvPr id="8208" name="Line 33"/>
          <p:cNvSpPr>
            <a:spLocks noChangeShapeType="1"/>
          </p:cNvSpPr>
          <p:nvPr>
            <p:custDataLst>
              <p:tags r:id="rId16"/>
            </p:custDataLst>
          </p:nvPr>
        </p:nvSpPr>
        <p:spPr bwMode="auto">
          <a:xfrm flipH="1">
            <a:off x="5203825" y="3302000"/>
            <a:ext cx="647700" cy="1008063"/>
          </a:xfrm>
          <a:prstGeom prst="line">
            <a:avLst/>
          </a:prstGeom>
          <a:noFill/>
          <a:ln w="57150">
            <a:solidFill>
              <a:srgbClr val="EECC44">
                <a:alpha val="50195"/>
              </a:srgbClr>
            </a:solidFill>
            <a:round/>
            <a:headEnd type="triangle" w="med" len="med"/>
            <a:tailEnd/>
          </a:ln>
        </p:spPr>
        <p:txBody>
          <a:bodyPr wrap="none" anchor="ctr"/>
          <a:lstStyle/>
          <a:p>
            <a:endParaRPr lang="en-GB"/>
          </a:p>
        </p:txBody>
      </p:sp>
      <p:sp>
        <p:nvSpPr>
          <p:cNvPr id="8209" name="Line 40"/>
          <p:cNvSpPr>
            <a:spLocks noChangeShapeType="1"/>
          </p:cNvSpPr>
          <p:nvPr>
            <p:custDataLst>
              <p:tags r:id="rId17"/>
            </p:custDataLst>
          </p:nvPr>
        </p:nvSpPr>
        <p:spPr bwMode="auto">
          <a:xfrm flipH="1">
            <a:off x="4414838" y="4454525"/>
            <a:ext cx="715962" cy="1079500"/>
          </a:xfrm>
          <a:prstGeom prst="line">
            <a:avLst/>
          </a:prstGeom>
          <a:noFill/>
          <a:ln w="57150">
            <a:solidFill>
              <a:srgbClr val="FFCC00">
                <a:alpha val="50195"/>
              </a:srgbClr>
            </a:solidFill>
            <a:round/>
            <a:headEnd type="triangle" w="med" len="med"/>
            <a:tailEnd/>
          </a:ln>
        </p:spPr>
        <p:txBody>
          <a:bodyPr wrap="none" anchor="ctr"/>
          <a:lstStyle/>
          <a:p>
            <a:endParaRPr lang="en-GB"/>
          </a:p>
        </p:txBody>
      </p:sp>
      <p:sp>
        <p:nvSpPr>
          <p:cNvPr id="8210" name="Text Box 22_"/>
          <p:cNvSpPr txBox="1">
            <a:spLocks noChangeArrowheads="1"/>
          </p:cNvSpPr>
          <p:nvPr>
            <p:custDataLst>
              <p:tags r:id="rId18"/>
            </p:custDataLst>
          </p:nvPr>
        </p:nvSpPr>
        <p:spPr bwMode="auto">
          <a:xfrm>
            <a:off x="3475038" y="2130425"/>
            <a:ext cx="1603375" cy="307975"/>
          </a:xfrm>
          <a:prstGeom prst="rect">
            <a:avLst/>
          </a:prstGeom>
          <a:noFill/>
          <a:ln w="9525">
            <a:noFill/>
            <a:miter lim="800000"/>
            <a:headEnd/>
            <a:tailEnd/>
          </a:ln>
        </p:spPr>
        <p:txBody>
          <a:bodyPr wrap="none">
            <a:spAutoFit/>
          </a:bodyPr>
          <a:lstStyle/>
          <a:p>
            <a:pPr algn="ctr" eaLnBrk="0" hangingPunct="0"/>
            <a:r>
              <a:rPr lang="en-US" sz="1400" b="1" i="1">
                <a:solidFill>
                  <a:srgbClr val="A8BAD2"/>
                </a:solidFill>
                <a:latin typeface="Arial" charset="0"/>
              </a:rPr>
              <a:t>Functional-Level</a:t>
            </a:r>
            <a:endParaRPr lang="en-US" b="1" i="1">
              <a:solidFill>
                <a:srgbClr val="A8BAD2"/>
              </a:solidFill>
              <a:latin typeface="Arial" charset="0"/>
            </a:endParaRPr>
          </a:p>
        </p:txBody>
      </p:sp>
      <p:sp>
        <p:nvSpPr>
          <p:cNvPr id="8211" name="Line 37"/>
          <p:cNvSpPr>
            <a:spLocks noChangeShapeType="1"/>
          </p:cNvSpPr>
          <p:nvPr>
            <p:custDataLst>
              <p:tags r:id="rId19"/>
            </p:custDataLst>
          </p:nvPr>
        </p:nvSpPr>
        <p:spPr bwMode="auto">
          <a:xfrm>
            <a:off x="187325" y="3203575"/>
            <a:ext cx="8280400" cy="0"/>
          </a:xfrm>
          <a:prstGeom prst="line">
            <a:avLst/>
          </a:prstGeom>
          <a:noFill/>
          <a:ln w="28575">
            <a:solidFill>
              <a:srgbClr val="92A0B9"/>
            </a:solidFill>
            <a:prstDash val="sysDot"/>
            <a:round/>
            <a:headEnd/>
            <a:tailEnd/>
          </a:ln>
        </p:spPr>
        <p:txBody>
          <a:bodyPr wrap="none" anchor="ctr"/>
          <a:lstStyle/>
          <a:p>
            <a:endParaRPr lang="en-GB"/>
          </a:p>
        </p:txBody>
      </p:sp>
      <p:sp>
        <p:nvSpPr>
          <p:cNvPr id="8212" name="Foliennummernplatzhalter 50"/>
          <p:cNvSpPr txBox="1">
            <a:spLocks noGrp="1"/>
          </p:cNvSpPr>
          <p:nvPr>
            <p:custDataLst>
              <p:tags r:id="rId20"/>
            </p:custDataLst>
          </p:nvPr>
        </p:nvSpPr>
        <p:spPr bwMode="auto">
          <a:xfrm>
            <a:off x="76200" y="5851525"/>
            <a:ext cx="381000" cy="190500"/>
          </a:xfrm>
          <a:prstGeom prst="rect">
            <a:avLst/>
          </a:prstGeom>
          <a:noFill/>
          <a:ln w="0">
            <a:noFill/>
            <a:miter lim="800000"/>
            <a:headEnd/>
            <a:tailEnd/>
          </a:ln>
        </p:spPr>
        <p:txBody>
          <a:bodyPr lIns="0" tIns="0" rIns="0" bIns="0"/>
          <a:lstStyle/>
          <a:p>
            <a:pPr>
              <a:lnSpc>
                <a:spcPct val="111000"/>
              </a:lnSpc>
            </a:pPr>
            <a:fld id="{599C53E6-FA1E-4634-99C1-79D79009728E}" type="slidenum">
              <a:rPr lang="de-DE" sz="1500">
                <a:solidFill>
                  <a:srgbClr val="808285"/>
                </a:solidFill>
              </a:rPr>
              <a:pPr>
                <a:lnSpc>
                  <a:spcPct val="111000"/>
                </a:lnSpc>
              </a:pPr>
              <a:t>6</a:t>
            </a:fld>
            <a:endParaRPr lang="de-DE" sz="1500">
              <a:solidFill>
                <a:srgbClr val="808285"/>
              </a:solidFill>
            </a:endParaRPr>
          </a:p>
        </p:txBody>
      </p:sp>
      <p:sp>
        <p:nvSpPr>
          <p:cNvPr id="8213" name="Text Box 22__"/>
          <p:cNvSpPr txBox="1">
            <a:spLocks noChangeArrowheads="1"/>
          </p:cNvSpPr>
          <p:nvPr>
            <p:custDataLst>
              <p:tags r:id="rId21"/>
            </p:custDataLst>
          </p:nvPr>
        </p:nvSpPr>
        <p:spPr bwMode="auto">
          <a:xfrm>
            <a:off x="3619500" y="1049338"/>
            <a:ext cx="1338263" cy="307975"/>
          </a:xfrm>
          <a:prstGeom prst="rect">
            <a:avLst/>
          </a:prstGeom>
          <a:noFill/>
          <a:ln w="9525">
            <a:noFill/>
            <a:miter lim="800000"/>
            <a:headEnd/>
            <a:tailEnd/>
          </a:ln>
        </p:spPr>
        <p:txBody>
          <a:bodyPr wrap="none">
            <a:spAutoFit/>
          </a:bodyPr>
          <a:lstStyle/>
          <a:p>
            <a:pPr algn="ctr" eaLnBrk="0" hangingPunct="0"/>
            <a:r>
              <a:rPr lang="en-US" sz="1400" b="1" i="1">
                <a:solidFill>
                  <a:srgbClr val="6E8CB2"/>
                </a:solidFill>
                <a:latin typeface="Arial" charset="0"/>
              </a:rPr>
              <a:t>System-Level</a:t>
            </a:r>
            <a:endParaRPr lang="en-US" b="1" i="1">
              <a:solidFill>
                <a:srgbClr val="6E8CB2"/>
              </a:solidFill>
              <a:latin typeface="Arial" charset="0"/>
            </a:endParaRPr>
          </a:p>
        </p:txBody>
      </p:sp>
      <p:sp>
        <p:nvSpPr>
          <p:cNvPr id="8214" name="Line 37_"/>
          <p:cNvSpPr>
            <a:spLocks noChangeShapeType="1"/>
          </p:cNvSpPr>
          <p:nvPr>
            <p:custDataLst>
              <p:tags r:id="rId22"/>
            </p:custDataLst>
          </p:nvPr>
        </p:nvSpPr>
        <p:spPr bwMode="auto">
          <a:xfrm>
            <a:off x="163513" y="2149475"/>
            <a:ext cx="8237537" cy="0"/>
          </a:xfrm>
          <a:prstGeom prst="line">
            <a:avLst/>
          </a:prstGeom>
          <a:noFill/>
          <a:ln w="28575">
            <a:solidFill>
              <a:srgbClr val="92A0B9"/>
            </a:solidFill>
            <a:prstDash val="sysDot"/>
            <a:round/>
            <a:headEnd/>
            <a:tailEnd/>
          </a:ln>
        </p:spPr>
        <p:txBody>
          <a:bodyPr wrap="none" anchor="ctr"/>
          <a:lstStyle/>
          <a:p>
            <a:endParaRPr lang="en-GB"/>
          </a:p>
        </p:txBody>
      </p:sp>
      <p:sp>
        <p:nvSpPr>
          <p:cNvPr id="8215" name="Line 14_"/>
          <p:cNvSpPr>
            <a:spLocks noChangeShapeType="1"/>
          </p:cNvSpPr>
          <p:nvPr>
            <p:custDataLst>
              <p:tags r:id="rId23"/>
            </p:custDataLst>
          </p:nvPr>
        </p:nvSpPr>
        <p:spPr bwMode="auto">
          <a:xfrm>
            <a:off x="2203450" y="2290763"/>
            <a:ext cx="479425" cy="792162"/>
          </a:xfrm>
          <a:prstGeom prst="line">
            <a:avLst/>
          </a:prstGeom>
          <a:noFill/>
          <a:ln w="57150">
            <a:solidFill>
              <a:srgbClr val="92A0B9">
                <a:alpha val="50195"/>
              </a:srgbClr>
            </a:solidFill>
            <a:round/>
            <a:headEnd/>
            <a:tailEnd type="triangle" w="med" len="med"/>
          </a:ln>
        </p:spPr>
        <p:txBody>
          <a:bodyPr wrap="none" anchor="ctr"/>
          <a:lstStyle/>
          <a:p>
            <a:endParaRPr lang="en-GB"/>
          </a:p>
        </p:txBody>
      </p:sp>
      <p:sp>
        <p:nvSpPr>
          <p:cNvPr id="8216" name="Line 33_"/>
          <p:cNvSpPr>
            <a:spLocks noChangeShapeType="1"/>
          </p:cNvSpPr>
          <p:nvPr>
            <p:custDataLst>
              <p:tags r:id="rId24"/>
            </p:custDataLst>
          </p:nvPr>
        </p:nvSpPr>
        <p:spPr bwMode="auto">
          <a:xfrm flipH="1">
            <a:off x="5922963" y="2149475"/>
            <a:ext cx="576262" cy="1008063"/>
          </a:xfrm>
          <a:prstGeom prst="line">
            <a:avLst/>
          </a:prstGeom>
          <a:noFill/>
          <a:ln w="57150">
            <a:solidFill>
              <a:srgbClr val="92A0B9">
                <a:alpha val="50195"/>
              </a:srgbClr>
            </a:solidFill>
            <a:round/>
            <a:headEnd type="triangle" w="med" len="med"/>
            <a:tailEnd/>
          </a:ln>
        </p:spPr>
        <p:txBody>
          <a:bodyPr wrap="none" anchor="ctr"/>
          <a:lstStyle/>
          <a:p>
            <a:endParaRPr lang="en-GB"/>
          </a:p>
        </p:txBody>
      </p:sp>
      <p:sp>
        <p:nvSpPr>
          <p:cNvPr id="8217" name="Flussdiagramm: Vordefinierter Prozess 66"/>
          <p:cNvSpPr>
            <a:spLocks noChangeArrowheads="1"/>
          </p:cNvSpPr>
          <p:nvPr>
            <p:custDataLst>
              <p:tags r:id="rId25"/>
            </p:custDataLst>
          </p:nvPr>
        </p:nvSpPr>
        <p:spPr bwMode="auto">
          <a:xfrm>
            <a:off x="6624638" y="1601788"/>
            <a:ext cx="1512887" cy="431800"/>
          </a:xfrm>
          <a:prstGeom prst="flowChartPredefinedProcess">
            <a:avLst/>
          </a:prstGeom>
          <a:solidFill>
            <a:srgbClr val="5D7298">
              <a:alpha val="49803"/>
            </a:srgbClr>
          </a:solidFill>
          <a:ln w="9525">
            <a:solidFill>
              <a:srgbClr val="5D7298"/>
            </a:solidFill>
            <a:round/>
            <a:headEnd/>
            <a:tailEnd/>
          </a:ln>
        </p:spPr>
        <p:txBody>
          <a:bodyPr anchor="ctr"/>
          <a:lstStyle/>
          <a:p>
            <a:pPr algn="ctr" eaLnBrk="0" hangingPunct="0"/>
            <a:r>
              <a:rPr lang="en-US" sz="1200"/>
              <a:t>HW-SW Test</a:t>
            </a:r>
          </a:p>
        </p:txBody>
      </p:sp>
      <p:sp>
        <p:nvSpPr>
          <p:cNvPr id="8218" name="Flussdiagramm: Vordefinierter Prozess 67"/>
          <p:cNvSpPr>
            <a:spLocks noChangeArrowheads="1"/>
          </p:cNvSpPr>
          <p:nvPr>
            <p:custDataLst>
              <p:tags r:id="rId26"/>
            </p:custDataLst>
          </p:nvPr>
        </p:nvSpPr>
        <p:spPr bwMode="auto">
          <a:xfrm>
            <a:off x="6913563" y="1141413"/>
            <a:ext cx="1511300" cy="431800"/>
          </a:xfrm>
          <a:prstGeom prst="flowChartPredefinedProcess">
            <a:avLst/>
          </a:prstGeom>
          <a:solidFill>
            <a:srgbClr val="5D7298">
              <a:alpha val="49803"/>
            </a:srgbClr>
          </a:solidFill>
          <a:ln w="9525">
            <a:solidFill>
              <a:srgbClr val="5D7298"/>
            </a:solidFill>
            <a:round/>
            <a:headEnd/>
            <a:tailEnd/>
          </a:ln>
        </p:spPr>
        <p:txBody>
          <a:bodyPr anchor="ctr"/>
          <a:lstStyle/>
          <a:p>
            <a:pPr algn="ctr" eaLnBrk="0" hangingPunct="0"/>
            <a:r>
              <a:rPr lang="en-US" sz="1200"/>
              <a:t>System Test</a:t>
            </a:r>
          </a:p>
        </p:txBody>
      </p:sp>
      <p:grpSp>
        <p:nvGrpSpPr>
          <p:cNvPr id="8219" name="Gruppieren 105"/>
          <p:cNvGrpSpPr>
            <a:grpSpLocks/>
          </p:cNvGrpSpPr>
          <p:nvPr/>
        </p:nvGrpSpPr>
        <p:grpSpPr bwMode="auto">
          <a:xfrm>
            <a:off x="4584700" y="5102225"/>
            <a:ext cx="1800225" cy="431800"/>
            <a:chOff x="4584700" y="5102225"/>
            <a:chExt cx="1800225" cy="431800"/>
          </a:xfrm>
        </p:grpSpPr>
        <p:sp>
          <p:nvSpPr>
            <p:cNvPr id="8279" name="Flussdiagramm: Vordefinierter Prozess 53"/>
            <p:cNvSpPr>
              <a:spLocks noChangeArrowheads="1"/>
            </p:cNvSpPr>
            <p:nvPr>
              <p:custDataLst>
                <p:tags r:id="rId73"/>
              </p:custDataLst>
            </p:nvPr>
          </p:nvSpPr>
          <p:spPr bwMode="auto">
            <a:xfrm>
              <a:off x="4584700" y="5102225"/>
              <a:ext cx="1800225" cy="431800"/>
            </a:xfrm>
            <a:prstGeom prst="flowChartPredefinedProcess">
              <a:avLst/>
            </a:prstGeom>
            <a:solidFill>
              <a:srgbClr val="FFCC00">
                <a:alpha val="50195"/>
              </a:srgbClr>
            </a:solidFill>
            <a:ln w="9525">
              <a:solidFill>
                <a:srgbClr val="FFCC00"/>
              </a:solidFill>
              <a:round/>
              <a:headEnd/>
              <a:tailEnd/>
            </a:ln>
          </p:spPr>
          <p:txBody>
            <a:bodyPr wrap="none" anchor="ctr"/>
            <a:lstStyle/>
            <a:p>
              <a:pPr algn="ctr" eaLnBrk="0" hangingPunct="0"/>
              <a:r>
                <a:rPr lang="en-US" sz="1200"/>
                <a:t>Unit Test</a:t>
              </a:r>
            </a:p>
          </p:txBody>
        </p:sp>
        <p:sp>
          <p:nvSpPr>
            <p:cNvPr id="8280" name="Textfeld 117"/>
            <p:cNvSpPr txBox="1">
              <a:spLocks noChangeArrowheads="1"/>
            </p:cNvSpPr>
            <p:nvPr>
              <p:custDataLst>
                <p:tags r:id="rId74"/>
              </p:custDataLst>
            </p:nvPr>
          </p:nvSpPr>
          <p:spPr bwMode="auto">
            <a:xfrm>
              <a:off x="6138863" y="5173663"/>
              <a:ext cx="215900" cy="277812"/>
            </a:xfrm>
            <a:prstGeom prst="rect">
              <a:avLst/>
            </a:prstGeom>
            <a:noFill/>
            <a:ln w="9525">
              <a:noFill/>
              <a:miter lim="800000"/>
              <a:headEnd/>
              <a:tailEnd/>
            </a:ln>
          </p:spPr>
          <p:txBody>
            <a:bodyPr>
              <a:spAutoFit/>
            </a:bodyPr>
            <a:lstStyle/>
            <a:p>
              <a:r>
                <a:rPr lang="en-US" sz="1200"/>
                <a:t>6</a:t>
              </a:r>
            </a:p>
          </p:txBody>
        </p:sp>
      </p:grpSp>
      <p:grpSp>
        <p:nvGrpSpPr>
          <p:cNvPr id="8220" name="Gruppieren 104"/>
          <p:cNvGrpSpPr>
            <a:grpSpLocks/>
          </p:cNvGrpSpPr>
          <p:nvPr/>
        </p:nvGrpSpPr>
        <p:grpSpPr bwMode="auto">
          <a:xfrm>
            <a:off x="4914900" y="4525963"/>
            <a:ext cx="1800225" cy="431800"/>
            <a:chOff x="4872038" y="4598988"/>
            <a:chExt cx="1800225" cy="431800"/>
          </a:xfrm>
        </p:grpSpPr>
        <p:sp>
          <p:nvSpPr>
            <p:cNvPr id="8277" name="Flussdiagramm: Vordefinierter Prozess 57"/>
            <p:cNvSpPr>
              <a:spLocks noChangeArrowheads="1"/>
            </p:cNvSpPr>
            <p:nvPr>
              <p:custDataLst>
                <p:tags r:id="rId71"/>
              </p:custDataLst>
            </p:nvPr>
          </p:nvSpPr>
          <p:spPr bwMode="auto">
            <a:xfrm>
              <a:off x="4872038" y="4598988"/>
              <a:ext cx="1800225" cy="431800"/>
            </a:xfrm>
            <a:prstGeom prst="flowChartPredefinedProcess">
              <a:avLst/>
            </a:prstGeom>
            <a:solidFill>
              <a:srgbClr val="FFCC00">
                <a:alpha val="50195"/>
              </a:srgbClr>
            </a:solidFill>
            <a:ln w="9525">
              <a:solidFill>
                <a:srgbClr val="FFCC00"/>
              </a:solidFill>
              <a:round/>
              <a:headEnd/>
              <a:tailEnd/>
            </a:ln>
          </p:spPr>
          <p:txBody>
            <a:bodyPr wrap="none" anchor="ctr"/>
            <a:lstStyle/>
            <a:p>
              <a:pPr algn="ctr" eaLnBrk="0" hangingPunct="0"/>
              <a:r>
                <a:rPr lang="en-US" sz="1200"/>
                <a:t>Component </a:t>
              </a:r>
            </a:p>
            <a:p>
              <a:pPr algn="ctr" eaLnBrk="0" hangingPunct="0"/>
              <a:r>
                <a:rPr lang="en-US" sz="1200"/>
                <a:t>Test</a:t>
              </a:r>
            </a:p>
          </p:txBody>
        </p:sp>
        <p:sp>
          <p:nvSpPr>
            <p:cNvPr id="8278" name="Textfeld 120"/>
            <p:cNvSpPr txBox="1">
              <a:spLocks noChangeArrowheads="1"/>
            </p:cNvSpPr>
            <p:nvPr>
              <p:custDataLst>
                <p:tags r:id="rId72"/>
              </p:custDataLst>
            </p:nvPr>
          </p:nvSpPr>
          <p:spPr bwMode="auto">
            <a:xfrm>
              <a:off x="6427788" y="4681538"/>
              <a:ext cx="215900" cy="276225"/>
            </a:xfrm>
            <a:prstGeom prst="rect">
              <a:avLst/>
            </a:prstGeom>
            <a:noFill/>
            <a:ln w="9525">
              <a:noFill/>
              <a:miter lim="800000"/>
              <a:headEnd/>
              <a:tailEnd/>
            </a:ln>
          </p:spPr>
          <p:txBody>
            <a:bodyPr>
              <a:spAutoFit/>
            </a:bodyPr>
            <a:lstStyle/>
            <a:p>
              <a:r>
                <a:rPr lang="en-US" sz="1200"/>
                <a:t>8</a:t>
              </a:r>
            </a:p>
          </p:txBody>
        </p:sp>
      </p:grpSp>
      <p:grpSp>
        <p:nvGrpSpPr>
          <p:cNvPr id="8221" name="Gruppieren 103"/>
          <p:cNvGrpSpPr>
            <a:grpSpLocks/>
          </p:cNvGrpSpPr>
          <p:nvPr/>
        </p:nvGrpSpPr>
        <p:grpSpPr bwMode="auto">
          <a:xfrm>
            <a:off x="5275263" y="3949700"/>
            <a:ext cx="1800225" cy="431800"/>
            <a:chOff x="5160963" y="4094163"/>
            <a:chExt cx="1800225" cy="431800"/>
          </a:xfrm>
        </p:grpSpPr>
        <p:sp>
          <p:nvSpPr>
            <p:cNvPr id="8275" name="Flussdiagramm: Vordefinierter Prozess 58"/>
            <p:cNvSpPr>
              <a:spLocks noChangeArrowheads="1"/>
            </p:cNvSpPr>
            <p:nvPr>
              <p:custDataLst>
                <p:tags r:id="rId69"/>
              </p:custDataLst>
            </p:nvPr>
          </p:nvSpPr>
          <p:spPr bwMode="auto">
            <a:xfrm>
              <a:off x="5160963" y="4094163"/>
              <a:ext cx="1800225" cy="431800"/>
            </a:xfrm>
            <a:prstGeom prst="flowChartPredefinedProcess">
              <a:avLst/>
            </a:prstGeom>
            <a:solidFill>
              <a:srgbClr val="EECC44">
                <a:alpha val="50195"/>
              </a:srgbClr>
            </a:solidFill>
            <a:ln w="9525">
              <a:solidFill>
                <a:srgbClr val="EECC44"/>
              </a:solidFill>
              <a:round/>
              <a:headEnd/>
              <a:tailEnd/>
            </a:ln>
          </p:spPr>
          <p:txBody>
            <a:bodyPr anchor="ctr"/>
            <a:lstStyle/>
            <a:p>
              <a:pPr algn="ctr" eaLnBrk="0" hangingPunct="0"/>
              <a:r>
                <a:rPr lang="en-US" sz="1200"/>
                <a:t>xSW Integration </a:t>
              </a:r>
            </a:p>
            <a:p>
              <a:pPr algn="ctr" eaLnBrk="0" hangingPunct="0"/>
              <a:r>
                <a:rPr lang="en-US" sz="1200"/>
                <a:t>Test</a:t>
              </a:r>
            </a:p>
          </p:txBody>
        </p:sp>
        <p:sp>
          <p:nvSpPr>
            <p:cNvPr id="8276" name="Textfeld 121"/>
            <p:cNvSpPr txBox="1">
              <a:spLocks noChangeArrowheads="1"/>
            </p:cNvSpPr>
            <p:nvPr>
              <p:custDataLst>
                <p:tags r:id="rId70"/>
              </p:custDataLst>
            </p:nvPr>
          </p:nvSpPr>
          <p:spPr bwMode="auto">
            <a:xfrm>
              <a:off x="6715125" y="4165600"/>
              <a:ext cx="215900" cy="277813"/>
            </a:xfrm>
            <a:prstGeom prst="rect">
              <a:avLst/>
            </a:prstGeom>
            <a:noFill/>
            <a:ln w="9525">
              <a:noFill/>
              <a:miter lim="800000"/>
              <a:headEnd/>
              <a:tailEnd/>
            </a:ln>
          </p:spPr>
          <p:txBody>
            <a:bodyPr>
              <a:spAutoFit/>
            </a:bodyPr>
            <a:lstStyle/>
            <a:p>
              <a:r>
                <a:rPr lang="en-US" sz="1200"/>
                <a:t>7</a:t>
              </a:r>
            </a:p>
          </p:txBody>
        </p:sp>
      </p:grpSp>
      <p:grpSp>
        <p:nvGrpSpPr>
          <p:cNvPr id="8222" name="Gruppieren 102"/>
          <p:cNvGrpSpPr>
            <a:grpSpLocks/>
          </p:cNvGrpSpPr>
          <p:nvPr/>
        </p:nvGrpSpPr>
        <p:grpSpPr bwMode="auto">
          <a:xfrm>
            <a:off x="5635625" y="3373438"/>
            <a:ext cx="1800225" cy="431800"/>
            <a:chOff x="5448300" y="3563938"/>
            <a:chExt cx="1800225" cy="431800"/>
          </a:xfrm>
        </p:grpSpPr>
        <p:sp>
          <p:nvSpPr>
            <p:cNvPr id="8273" name="Flussdiagramm: Vordefinierter Prozess 59"/>
            <p:cNvSpPr>
              <a:spLocks noChangeArrowheads="1"/>
            </p:cNvSpPr>
            <p:nvPr>
              <p:custDataLst>
                <p:tags r:id="rId67"/>
              </p:custDataLst>
            </p:nvPr>
          </p:nvSpPr>
          <p:spPr bwMode="auto">
            <a:xfrm>
              <a:off x="5448300" y="3563938"/>
              <a:ext cx="1800225" cy="431800"/>
            </a:xfrm>
            <a:prstGeom prst="flowChartPredefinedProcess">
              <a:avLst/>
            </a:prstGeom>
            <a:solidFill>
              <a:srgbClr val="EECC44">
                <a:alpha val="50195"/>
              </a:srgbClr>
            </a:solidFill>
            <a:ln w="9525">
              <a:solidFill>
                <a:srgbClr val="EECC44"/>
              </a:solidFill>
              <a:round/>
              <a:headEnd/>
              <a:tailEnd/>
            </a:ln>
          </p:spPr>
          <p:txBody>
            <a:bodyPr anchor="ctr"/>
            <a:lstStyle/>
            <a:p>
              <a:pPr algn="ctr" eaLnBrk="0" hangingPunct="0"/>
              <a:r>
                <a:rPr lang="en-US" sz="1200"/>
                <a:t>CSW Integration </a:t>
              </a:r>
            </a:p>
            <a:p>
              <a:pPr algn="ctr" eaLnBrk="0" hangingPunct="0"/>
              <a:r>
                <a:rPr lang="en-US" sz="1200"/>
                <a:t>Test</a:t>
              </a:r>
            </a:p>
          </p:txBody>
        </p:sp>
        <p:sp>
          <p:nvSpPr>
            <p:cNvPr id="8274" name="Textfeld 122"/>
            <p:cNvSpPr txBox="1">
              <a:spLocks noChangeArrowheads="1"/>
            </p:cNvSpPr>
            <p:nvPr>
              <p:custDataLst>
                <p:tags r:id="rId68"/>
              </p:custDataLst>
            </p:nvPr>
          </p:nvSpPr>
          <p:spPr bwMode="auto">
            <a:xfrm>
              <a:off x="7002463" y="3635375"/>
              <a:ext cx="215900" cy="277813"/>
            </a:xfrm>
            <a:prstGeom prst="rect">
              <a:avLst/>
            </a:prstGeom>
            <a:noFill/>
            <a:ln w="9525">
              <a:noFill/>
              <a:miter lim="800000"/>
              <a:headEnd/>
              <a:tailEnd/>
            </a:ln>
          </p:spPr>
          <p:txBody>
            <a:bodyPr>
              <a:spAutoFit/>
            </a:bodyPr>
            <a:lstStyle/>
            <a:p>
              <a:r>
                <a:rPr lang="en-US" sz="1200"/>
                <a:t>7</a:t>
              </a:r>
            </a:p>
          </p:txBody>
        </p:sp>
      </p:grpSp>
      <p:grpSp>
        <p:nvGrpSpPr>
          <p:cNvPr id="8223" name="Gruppieren 117"/>
          <p:cNvGrpSpPr>
            <a:grpSpLocks/>
          </p:cNvGrpSpPr>
          <p:nvPr/>
        </p:nvGrpSpPr>
        <p:grpSpPr bwMode="auto">
          <a:xfrm>
            <a:off x="6211888" y="2438400"/>
            <a:ext cx="1511300" cy="431800"/>
            <a:chOff x="6140276" y="2582292"/>
            <a:chExt cx="1511300" cy="431800"/>
          </a:xfrm>
        </p:grpSpPr>
        <p:sp>
          <p:nvSpPr>
            <p:cNvPr id="8271" name="Flussdiagramm: Vordefinierter Prozess 65"/>
            <p:cNvSpPr>
              <a:spLocks noChangeArrowheads="1"/>
            </p:cNvSpPr>
            <p:nvPr>
              <p:custDataLst>
                <p:tags r:id="rId65"/>
              </p:custDataLst>
            </p:nvPr>
          </p:nvSpPr>
          <p:spPr bwMode="auto">
            <a:xfrm>
              <a:off x="6140276" y="2582292"/>
              <a:ext cx="1511300" cy="431800"/>
            </a:xfrm>
            <a:prstGeom prst="flowChartPredefinedProcess">
              <a:avLst/>
            </a:prstGeom>
            <a:solidFill>
              <a:srgbClr val="92A0B9">
                <a:alpha val="49803"/>
              </a:srgbClr>
            </a:solidFill>
            <a:ln w="9525">
              <a:solidFill>
                <a:srgbClr val="92A0B9"/>
              </a:solidFill>
              <a:round/>
              <a:headEnd/>
              <a:tailEnd/>
            </a:ln>
          </p:spPr>
          <p:txBody>
            <a:bodyPr anchor="ctr"/>
            <a:lstStyle/>
            <a:p>
              <a:pPr algn="ctr" eaLnBrk="0" hangingPunct="0"/>
              <a:r>
                <a:rPr lang="en-US" sz="1200"/>
                <a:t>Software</a:t>
              </a:r>
            </a:p>
            <a:p>
              <a:pPr algn="ctr" eaLnBrk="0" hangingPunct="0"/>
              <a:r>
                <a:rPr lang="en-US" sz="1200"/>
                <a:t>Test</a:t>
              </a:r>
            </a:p>
          </p:txBody>
        </p:sp>
        <p:sp>
          <p:nvSpPr>
            <p:cNvPr id="8272" name="Textfeld 123"/>
            <p:cNvSpPr txBox="1">
              <a:spLocks noChangeArrowheads="1"/>
            </p:cNvSpPr>
            <p:nvPr>
              <p:custDataLst>
                <p:tags r:id="rId66"/>
              </p:custDataLst>
            </p:nvPr>
          </p:nvSpPr>
          <p:spPr bwMode="auto">
            <a:xfrm>
              <a:off x="7435676" y="2654052"/>
              <a:ext cx="215900" cy="276225"/>
            </a:xfrm>
            <a:prstGeom prst="rect">
              <a:avLst/>
            </a:prstGeom>
            <a:noFill/>
            <a:ln w="9525">
              <a:noFill/>
              <a:miter lim="800000"/>
              <a:headEnd/>
              <a:tailEnd/>
            </a:ln>
          </p:spPr>
          <p:txBody>
            <a:bodyPr>
              <a:spAutoFit/>
            </a:bodyPr>
            <a:lstStyle/>
            <a:p>
              <a:r>
                <a:rPr lang="en-US" sz="1200"/>
                <a:t>8</a:t>
              </a:r>
            </a:p>
          </p:txBody>
        </p:sp>
      </p:grpSp>
      <p:sp>
        <p:nvSpPr>
          <p:cNvPr id="8224" name="Textfeld 124"/>
          <p:cNvSpPr txBox="1">
            <a:spLocks noChangeArrowheads="1"/>
          </p:cNvSpPr>
          <p:nvPr>
            <p:custDataLst>
              <p:tags r:id="rId27"/>
            </p:custDataLst>
          </p:nvPr>
        </p:nvSpPr>
        <p:spPr bwMode="auto">
          <a:xfrm>
            <a:off x="7920038" y="1692275"/>
            <a:ext cx="215900" cy="276225"/>
          </a:xfrm>
          <a:prstGeom prst="rect">
            <a:avLst/>
          </a:prstGeom>
          <a:noFill/>
          <a:ln w="9525">
            <a:noFill/>
            <a:miter lim="800000"/>
            <a:headEnd/>
            <a:tailEnd/>
          </a:ln>
        </p:spPr>
        <p:txBody>
          <a:bodyPr>
            <a:spAutoFit/>
          </a:bodyPr>
          <a:lstStyle/>
          <a:p>
            <a:r>
              <a:rPr lang="en-US" sz="1200"/>
              <a:t>9</a:t>
            </a:r>
          </a:p>
        </p:txBody>
      </p:sp>
      <p:sp>
        <p:nvSpPr>
          <p:cNvPr id="8225" name="Textfeld 125"/>
          <p:cNvSpPr txBox="1">
            <a:spLocks noChangeArrowheads="1"/>
          </p:cNvSpPr>
          <p:nvPr>
            <p:custDataLst>
              <p:tags r:id="rId28"/>
            </p:custDataLst>
          </p:nvPr>
        </p:nvSpPr>
        <p:spPr bwMode="auto">
          <a:xfrm>
            <a:off x="8153400" y="1223963"/>
            <a:ext cx="361950" cy="277812"/>
          </a:xfrm>
          <a:prstGeom prst="rect">
            <a:avLst/>
          </a:prstGeom>
          <a:noFill/>
          <a:ln w="9525">
            <a:noFill/>
            <a:miter lim="800000"/>
            <a:headEnd/>
            <a:tailEnd/>
          </a:ln>
        </p:spPr>
        <p:txBody>
          <a:bodyPr>
            <a:spAutoFit/>
          </a:bodyPr>
          <a:lstStyle/>
          <a:p>
            <a:r>
              <a:rPr lang="en-US" sz="1200"/>
              <a:t>10</a:t>
            </a:r>
          </a:p>
        </p:txBody>
      </p:sp>
      <p:sp>
        <p:nvSpPr>
          <p:cNvPr id="8226" name="Flussdiagramm: Vordefinierter Prozess 60"/>
          <p:cNvSpPr>
            <a:spLocks noChangeArrowheads="1"/>
          </p:cNvSpPr>
          <p:nvPr>
            <p:custDataLst>
              <p:tags r:id="rId29"/>
            </p:custDataLst>
          </p:nvPr>
        </p:nvSpPr>
        <p:spPr bwMode="auto">
          <a:xfrm>
            <a:off x="2178050" y="5102225"/>
            <a:ext cx="1800225" cy="431800"/>
          </a:xfrm>
          <a:prstGeom prst="flowChartPredefinedProcess">
            <a:avLst/>
          </a:prstGeom>
          <a:solidFill>
            <a:srgbClr val="FFCC00">
              <a:alpha val="50195"/>
            </a:srgbClr>
          </a:solidFill>
          <a:ln w="9525">
            <a:solidFill>
              <a:srgbClr val="FFCC00"/>
            </a:solidFill>
            <a:round/>
            <a:headEnd/>
            <a:tailEnd/>
          </a:ln>
        </p:spPr>
        <p:txBody>
          <a:bodyPr wrap="none" anchor="ctr"/>
          <a:lstStyle/>
          <a:p>
            <a:pPr algn="ctr" eaLnBrk="0" hangingPunct="0"/>
            <a:r>
              <a:rPr lang="en-GB" sz="1200"/>
              <a:t>Detail Software </a:t>
            </a:r>
          </a:p>
          <a:p>
            <a:pPr algn="ctr" eaLnBrk="0" hangingPunct="0"/>
            <a:r>
              <a:rPr lang="en-GB" sz="1200"/>
              <a:t>Design</a:t>
            </a:r>
          </a:p>
        </p:txBody>
      </p:sp>
      <p:sp>
        <p:nvSpPr>
          <p:cNvPr id="8227" name="Textfeld 62"/>
          <p:cNvSpPr txBox="1">
            <a:spLocks noChangeArrowheads="1"/>
          </p:cNvSpPr>
          <p:nvPr>
            <p:custDataLst>
              <p:tags r:id="rId30"/>
            </p:custDataLst>
          </p:nvPr>
        </p:nvSpPr>
        <p:spPr bwMode="auto">
          <a:xfrm>
            <a:off x="2160588" y="5173663"/>
            <a:ext cx="215900" cy="276225"/>
          </a:xfrm>
          <a:prstGeom prst="rect">
            <a:avLst/>
          </a:prstGeom>
          <a:noFill/>
          <a:ln w="9525">
            <a:noFill/>
            <a:miter lim="800000"/>
            <a:headEnd/>
            <a:tailEnd/>
          </a:ln>
        </p:spPr>
        <p:txBody>
          <a:bodyPr>
            <a:spAutoFit/>
          </a:bodyPr>
          <a:lstStyle/>
          <a:p>
            <a:r>
              <a:rPr lang="en-US" sz="1200"/>
              <a:t>5</a:t>
            </a:r>
          </a:p>
        </p:txBody>
      </p:sp>
      <p:grpSp>
        <p:nvGrpSpPr>
          <p:cNvPr id="8228" name="Gruppieren 74"/>
          <p:cNvGrpSpPr>
            <a:grpSpLocks/>
          </p:cNvGrpSpPr>
          <p:nvPr/>
        </p:nvGrpSpPr>
        <p:grpSpPr bwMode="auto">
          <a:xfrm>
            <a:off x="1908175" y="4643438"/>
            <a:ext cx="1798638" cy="431800"/>
            <a:chOff x="1890713" y="4598988"/>
            <a:chExt cx="1798637" cy="431800"/>
          </a:xfrm>
        </p:grpSpPr>
        <p:sp>
          <p:nvSpPr>
            <p:cNvPr id="8269" name="Flussdiagramm: Vordefinierter Prozess 63"/>
            <p:cNvSpPr>
              <a:spLocks noChangeArrowheads="1"/>
            </p:cNvSpPr>
            <p:nvPr>
              <p:custDataLst>
                <p:tags r:id="rId63"/>
              </p:custDataLst>
            </p:nvPr>
          </p:nvSpPr>
          <p:spPr bwMode="auto">
            <a:xfrm>
              <a:off x="1890713" y="4598988"/>
              <a:ext cx="1798637" cy="431800"/>
            </a:xfrm>
            <a:prstGeom prst="flowChartPredefinedProcess">
              <a:avLst/>
            </a:prstGeom>
            <a:solidFill>
              <a:srgbClr val="FFCC00">
                <a:alpha val="50195"/>
              </a:srgbClr>
            </a:solidFill>
            <a:ln w="9525">
              <a:solidFill>
                <a:srgbClr val="FFCC00"/>
              </a:solidFill>
              <a:round/>
              <a:headEnd/>
              <a:tailEnd/>
            </a:ln>
          </p:spPr>
          <p:txBody>
            <a:bodyPr wrap="none" anchor="ctr"/>
            <a:lstStyle/>
            <a:p>
              <a:pPr algn="ctr" eaLnBrk="0" hangingPunct="0"/>
              <a:r>
                <a:rPr lang="en-GB" sz="1200"/>
                <a:t>Software </a:t>
              </a:r>
            </a:p>
            <a:p>
              <a:pPr algn="ctr" eaLnBrk="0" hangingPunct="0"/>
              <a:r>
                <a:rPr lang="en-GB" sz="1200"/>
                <a:t>Design</a:t>
              </a:r>
            </a:p>
          </p:txBody>
        </p:sp>
        <p:sp>
          <p:nvSpPr>
            <p:cNvPr id="8270" name="Textfeld 69"/>
            <p:cNvSpPr txBox="1">
              <a:spLocks noChangeArrowheads="1"/>
            </p:cNvSpPr>
            <p:nvPr>
              <p:custDataLst>
                <p:tags r:id="rId64"/>
              </p:custDataLst>
            </p:nvPr>
          </p:nvSpPr>
          <p:spPr bwMode="auto">
            <a:xfrm>
              <a:off x="1890713" y="4670425"/>
              <a:ext cx="215900" cy="276225"/>
            </a:xfrm>
            <a:prstGeom prst="rect">
              <a:avLst/>
            </a:prstGeom>
            <a:noFill/>
            <a:ln w="9525">
              <a:noFill/>
              <a:miter lim="800000"/>
              <a:headEnd/>
              <a:tailEnd/>
            </a:ln>
          </p:spPr>
          <p:txBody>
            <a:bodyPr>
              <a:spAutoFit/>
            </a:bodyPr>
            <a:lstStyle/>
            <a:p>
              <a:r>
                <a:rPr lang="en-US" sz="1200"/>
                <a:t>5</a:t>
              </a:r>
            </a:p>
          </p:txBody>
        </p:sp>
      </p:grpSp>
      <p:grpSp>
        <p:nvGrpSpPr>
          <p:cNvPr id="8229" name="Gruppieren 75"/>
          <p:cNvGrpSpPr>
            <a:grpSpLocks/>
          </p:cNvGrpSpPr>
          <p:nvPr/>
        </p:nvGrpSpPr>
        <p:grpSpPr bwMode="auto">
          <a:xfrm>
            <a:off x="1314450" y="3725863"/>
            <a:ext cx="1800225" cy="431800"/>
            <a:chOff x="1598613" y="4114495"/>
            <a:chExt cx="1800225" cy="431800"/>
          </a:xfrm>
        </p:grpSpPr>
        <p:sp>
          <p:nvSpPr>
            <p:cNvPr id="8267" name="Flussdiagramm: Vordefinierter Prozess 71"/>
            <p:cNvSpPr>
              <a:spLocks noChangeArrowheads="1"/>
            </p:cNvSpPr>
            <p:nvPr>
              <p:custDataLst>
                <p:tags r:id="rId61"/>
              </p:custDataLst>
            </p:nvPr>
          </p:nvSpPr>
          <p:spPr bwMode="auto">
            <a:xfrm>
              <a:off x="1598613" y="4114495"/>
              <a:ext cx="1800225" cy="431800"/>
            </a:xfrm>
            <a:prstGeom prst="flowChartPredefinedProcess">
              <a:avLst/>
            </a:prstGeom>
            <a:solidFill>
              <a:srgbClr val="EECC44">
                <a:alpha val="50195"/>
              </a:srgbClr>
            </a:solidFill>
            <a:ln w="9525">
              <a:solidFill>
                <a:srgbClr val="EECC44"/>
              </a:solidFill>
              <a:round/>
              <a:headEnd/>
              <a:tailEnd/>
            </a:ln>
          </p:spPr>
          <p:txBody>
            <a:bodyPr anchor="ctr"/>
            <a:lstStyle/>
            <a:p>
              <a:pPr algn="ctr" eaLnBrk="0" hangingPunct="0"/>
              <a:r>
                <a:rPr lang="en-GB" sz="1200"/>
                <a:t>SWArchitecture</a:t>
              </a:r>
            </a:p>
            <a:p>
              <a:pPr algn="ctr" eaLnBrk="0" hangingPunct="0"/>
              <a:r>
                <a:rPr lang="en-GB" sz="1200"/>
                <a:t>model</a:t>
              </a:r>
            </a:p>
          </p:txBody>
        </p:sp>
        <p:sp>
          <p:nvSpPr>
            <p:cNvPr id="8268" name="Textfeld 73"/>
            <p:cNvSpPr txBox="1">
              <a:spLocks noChangeArrowheads="1"/>
            </p:cNvSpPr>
            <p:nvPr>
              <p:custDataLst>
                <p:tags r:id="rId62"/>
              </p:custDataLst>
            </p:nvPr>
          </p:nvSpPr>
          <p:spPr bwMode="auto">
            <a:xfrm>
              <a:off x="1603375" y="4165600"/>
              <a:ext cx="215900" cy="277813"/>
            </a:xfrm>
            <a:prstGeom prst="rect">
              <a:avLst/>
            </a:prstGeom>
            <a:noFill/>
            <a:ln w="9525">
              <a:noFill/>
              <a:miter lim="800000"/>
              <a:headEnd/>
              <a:tailEnd/>
            </a:ln>
          </p:spPr>
          <p:txBody>
            <a:bodyPr>
              <a:spAutoFit/>
            </a:bodyPr>
            <a:lstStyle/>
            <a:p>
              <a:r>
                <a:rPr lang="en-US" sz="1200"/>
                <a:t>5</a:t>
              </a:r>
            </a:p>
          </p:txBody>
        </p:sp>
      </p:grpSp>
      <p:grpSp>
        <p:nvGrpSpPr>
          <p:cNvPr id="8230" name="Gruppieren 77"/>
          <p:cNvGrpSpPr>
            <a:grpSpLocks/>
          </p:cNvGrpSpPr>
          <p:nvPr/>
        </p:nvGrpSpPr>
        <p:grpSpPr bwMode="auto">
          <a:xfrm>
            <a:off x="1025525" y="3265488"/>
            <a:ext cx="1800225" cy="431800"/>
            <a:chOff x="1309688" y="3563938"/>
            <a:chExt cx="1800225" cy="431800"/>
          </a:xfrm>
        </p:grpSpPr>
        <p:sp>
          <p:nvSpPr>
            <p:cNvPr id="8265" name="Flussdiagramm: Vordefinierter Prozess 74"/>
            <p:cNvSpPr>
              <a:spLocks noChangeArrowheads="1"/>
            </p:cNvSpPr>
            <p:nvPr>
              <p:custDataLst>
                <p:tags r:id="rId59"/>
              </p:custDataLst>
            </p:nvPr>
          </p:nvSpPr>
          <p:spPr bwMode="auto">
            <a:xfrm>
              <a:off x="1309688" y="3563938"/>
              <a:ext cx="1800225" cy="431800"/>
            </a:xfrm>
            <a:prstGeom prst="flowChartPredefinedProcess">
              <a:avLst/>
            </a:prstGeom>
            <a:solidFill>
              <a:srgbClr val="EECC44">
                <a:alpha val="50195"/>
              </a:srgbClr>
            </a:solidFill>
            <a:ln w="9525">
              <a:solidFill>
                <a:srgbClr val="EECC44"/>
              </a:solidFill>
              <a:round/>
              <a:headEnd/>
              <a:tailEnd/>
            </a:ln>
          </p:spPr>
          <p:txBody>
            <a:bodyPr anchor="ctr"/>
            <a:lstStyle/>
            <a:p>
              <a:pPr algn="ctr" eaLnBrk="0" hangingPunct="0"/>
              <a:r>
                <a:rPr lang="en-GB" sz="1200"/>
                <a:t>SW Requirement</a:t>
              </a:r>
            </a:p>
            <a:p>
              <a:pPr algn="ctr" eaLnBrk="0" hangingPunct="0"/>
              <a:r>
                <a:rPr lang="en-GB" sz="1200"/>
                <a:t>Spec </a:t>
              </a:r>
            </a:p>
          </p:txBody>
        </p:sp>
        <p:sp>
          <p:nvSpPr>
            <p:cNvPr id="8266" name="Textfeld 75"/>
            <p:cNvSpPr txBox="1">
              <a:spLocks noChangeArrowheads="1"/>
            </p:cNvSpPr>
            <p:nvPr>
              <p:custDataLst>
                <p:tags r:id="rId60"/>
              </p:custDataLst>
            </p:nvPr>
          </p:nvSpPr>
          <p:spPr bwMode="auto">
            <a:xfrm>
              <a:off x="1314450" y="3662363"/>
              <a:ext cx="215900" cy="276225"/>
            </a:xfrm>
            <a:prstGeom prst="rect">
              <a:avLst/>
            </a:prstGeom>
            <a:noFill/>
            <a:ln w="9525">
              <a:noFill/>
              <a:miter lim="800000"/>
              <a:headEnd/>
              <a:tailEnd/>
            </a:ln>
          </p:spPr>
          <p:txBody>
            <a:bodyPr>
              <a:spAutoFit/>
            </a:bodyPr>
            <a:lstStyle/>
            <a:p>
              <a:r>
                <a:rPr lang="en-US" sz="1200"/>
                <a:t>4</a:t>
              </a:r>
            </a:p>
          </p:txBody>
        </p:sp>
      </p:grpSp>
      <p:grpSp>
        <p:nvGrpSpPr>
          <p:cNvPr id="8231" name="Gruppieren 80"/>
          <p:cNvGrpSpPr>
            <a:grpSpLocks/>
          </p:cNvGrpSpPr>
          <p:nvPr/>
        </p:nvGrpSpPr>
        <p:grpSpPr bwMode="auto">
          <a:xfrm>
            <a:off x="1046163" y="2679700"/>
            <a:ext cx="1539875" cy="431800"/>
            <a:chOff x="1267396" y="3014340"/>
            <a:chExt cx="1539875" cy="431800"/>
          </a:xfrm>
        </p:grpSpPr>
        <p:sp>
          <p:nvSpPr>
            <p:cNvPr id="8263" name="Flussdiagramm: Vordefinierter Prozess 77"/>
            <p:cNvSpPr>
              <a:spLocks noChangeArrowheads="1"/>
            </p:cNvSpPr>
            <p:nvPr>
              <p:custDataLst>
                <p:tags r:id="rId57"/>
              </p:custDataLst>
            </p:nvPr>
          </p:nvSpPr>
          <p:spPr bwMode="auto">
            <a:xfrm>
              <a:off x="1295971" y="3014340"/>
              <a:ext cx="1511300" cy="431800"/>
            </a:xfrm>
            <a:prstGeom prst="flowChartPredefinedProcess">
              <a:avLst/>
            </a:prstGeom>
            <a:solidFill>
              <a:srgbClr val="92A0B9">
                <a:alpha val="49803"/>
              </a:srgbClr>
            </a:solidFill>
            <a:ln w="9525">
              <a:solidFill>
                <a:srgbClr val="92A0B9"/>
              </a:solidFill>
              <a:round/>
              <a:headEnd/>
              <a:tailEnd/>
            </a:ln>
          </p:spPr>
          <p:txBody>
            <a:bodyPr anchor="ctr"/>
            <a:lstStyle/>
            <a:p>
              <a:pPr algn="ctr" eaLnBrk="0" hangingPunct="0"/>
              <a:r>
                <a:rPr lang="en-GB" sz="1200"/>
                <a:t>Function Design</a:t>
              </a:r>
            </a:p>
          </p:txBody>
        </p:sp>
        <p:sp>
          <p:nvSpPr>
            <p:cNvPr id="8264" name="Textfeld 78"/>
            <p:cNvSpPr txBox="1">
              <a:spLocks noChangeArrowheads="1"/>
            </p:cNvSpPr>
            <p:nvPr>
              <p:custDataLst>
                <p:tags r:id="rId58"/>
              </p:custDataLst>
            </p:nvPr>
          </p:nvSpPr>
          <p:spPr bwMode="auto">
            <a:xfrm>
              <a:off x="1267396" y="3112517"/>
              <a:ext cx="215900" cy="276225"/>
            </a:xfrm>
            <a:prstGeom prst="rect">
              <a:avLst/>
            </a:prstGeom>
            <a:noFill/>
            <a:ln w="9525">
              <a:noFill/>
              <a:miter lim="800000"/>
              <a:headEnd/>
              <a:tailEnd/>
            </a:ln>
          </p:spPr>
          <p:txBody>
            <a:bodyPr>
              <a:spAutoFit/>
            </a:bodyPr>
            <a:lstStyle/>
            <a:p>
              <a:r>
                <a:rPr lang="en-US" sz="1200"/>
                <a:t>3</a:t>
              </a:r>
            </a:p>
          </p:txBody>
        </p:sp>
      </p:grpSp>
      <p:grpSp>
        <p:nvGrpSpPr>
          <p:cNvPr id="8232" name="Gruppieren 81"/>
          <p:cNvGrpSpPr>
            <a:grpSpLocks/>
          </p:cNvGrpSpPr>
          <p:nvPr/>
        </p:nvGrpSpPr>
        <p:grpSpPr bwMode="auto">
          <a:xfrm>
            <a:off x="720725" y="2222500"/>
            <a:ext cx="1547813" cy="431800"/>
            <a:chOff x="942250" y="2484438"/>
            <a:chExt cx="1548538" cy="431800"/>
          </a:xfrm>
        </p:grpSpPr>
        <p:sp>
          <p:nvSpPr>
            <p:cNvPr id="8261" name="Flussdiagramm: Vordefinierter Prozess 79"/>
            <p:cNvSpPr>
              <a:spLocks noChangeArrowheads="1"/>
            </p:cNvSpPr>
            <p:nvPr>
              <p:custDataLst>
                <p:tags r:id="rId55"/>
              </p:custDataLst>
            </p:nvPr>
          </p:nvSpPr>
          <p:spPr bwMode="auto">
            <a:xfrm>
              <a:off x="977900" y="2484438"/>
              <a:ext cx="1512888" cy="431800"/>
            </a:xfrm>
            <a:prstGeom prst="flowChartPredefinedProcess">
              <a:avLst/>
            </a:prstGeom>
            <a:solidFill>
              <a:srgbClr val="92A0B9">
                <a:alpha val="49803"/>
              </a:srgbClr>
            </a:solidFill>
            <a:ln w="9525">
              <a:solidFill>
                <a:srgbClr val="92A0B9"/>
              </a:solidFill>
              <a:round/>
              <a:headEnd/>
              <a:tailEnd/>
            </a:ln>
          </p:spPr>
          <p:txBody>
            <a:bodyPr anchor="ctr"/>
            <a:lstStyle/>
            <a:p>
              <a:pPr algn="ctr" eaLnBrk="0" hangingPunct="0"/>
              <a:r>
                <a:rPr lang="en-GB" sz="1200"/>
                <a:t>Requirements </a:t>
              </a:r>
            </a:p>
            <a:p>
              <a:pPr algn="ctr" eaLnBrk="0" hangingPunct="0"/>
              <a:r>
                <a:rPr lang="en-GB" sz="1200"/>
                <a:t>Spec</a:t>
              </a:r>
            </a:p>
          </p:txBody>
        </p:sp>
        <p:sp>
          <p:nvSpPr>
            <p:cNvPr id="8262" name="Textfeld 80"/>
            <p:cNvSpPr txBox="1">
              <a:spLocks noChangeArrowheads="1"/>
            </p:cNvSpPr>
            <p:nvPr>
              <p:custDataLst>
                <p:tags r:id="rId56"/>
              </p:custDataLst>
            </p:nvPr>
          </p:nvSpPr>
          <p:spPr bwMode="auto">
            <a:xfrm>
              <a:off x="942250" y="2581275"/>
              <a:ext cx="215900" cy="277813"/>
            </a:xfrm>
            <a:prstGeom prst="rect">
              <a:avLst/>
            </a:prstGeom>
            <a:noFill/>
            <a:ln w="9525">
              <a:noFill/>
              <a:miter lim="800000"/>
              <a:headEnd/>
              <a:tailEnd/>
            </a:ln>
          </p:spPr>
          <p:txBody>
            <a:bodyPr>
              <a:spAutoFit/>
            </a:bodyPr>
            <a:lstStyle/>
            <a:p>
              <a:r>
                <a:rPr lang="en-US" sz="1200"/>
                <a:t>2</a:t>
              </a:r>
            </a:p>
          </p:txBody>
        </p:sp>
      </p:grpSp>
      <p:grpSp>
        <p:nvGrpSpPr>
          <p:cNvPr id="8233" name="Gruppieren 96"/>
          <p:cNvGrpSpPr>
            <a:grpSpLocks/>
          </p:cNvGrpSpPr>
          <p:nvPr/>
        </p:nvGrpSpPr>
        <p:grpSpPr bwMode="auto">
          <a:xfrm>
            <a:off x="379413" y="1603375"/>
            <a:ext cx="1528762" cy="431800"/>
            <a:chOff x="457200" y="1720850"/>
            <a:chExt cx="1528763" cy="431800"/>
          </a:xfrm>
        </p:grpSpPr>
        <p:sp>
          <p:nvSpPr>
            <p:cNvPr id="8259" name="Flussdiagramm: Vordefinierter Prozess 81"/>
            <p:cNvSpPr>
              <a:spLocks noChangeArrowheads="1"/>
            </p:cNvSpPr>
            <p:nvPr>
              <p:custDataLst>
                <p:tags r:id="rId53"/>
              </p:custDataLst>
            </p:nvPr>
          </p:nvSpPr>
          <p:spPr bwMode="auto">
            <a:xfrm>
              <a:off x="474663" y="1720850"/>
              <a:ext cx="1511300" cy="431800"/>
            </a:xfrm>
            <a:prstGeom prst="flowChartPredefinedProcess">
              <a:avLst/>
            </a:prstGeom>
            <a:solidFill>
              <a:srgbClr val="5D7298">
                <a:alpha val="49803"/>
              </a:srgbClr>
            </a:solidFill>
            <a:ln w="9525">
              <a:solidFill>
                <a:srgbClr val="5D7298"/>
              </a:solidFill>
              <a:round/>
              <a:headEnd/>
              <a:tailEnd/>
            </a:ln>
          </p:spPr>
          <p:txBody>
            <a:bodyPr anchor="ctr"/>
            <a:lstStyle/>
            <a:p>
              <a:pPr algn="ctr" eaLnBrk="0" hangingPunct="0"/>
              <a:r>
                <a:rPr lang="en-GB" sz="1200"/>
                <a:t>System, Func Architecture</a:t>
              </a:r>
            </a:p>
          </p:txBody>
        </p:sp>
        <p:sp>
          <p:nvSpPr>
            <p:cNvPr id="8260" name="Textfeld 85"/>
            <p:cNvSpPr txBox="1">
              <a:spLocks noChangeArrowheads="1"/>
            </p:cNvSpPr>
            <p:nvPr>
              <p:custDataLst>
                <p:tags r:id="rId54"/>
              </p:custDataLst>
            </p:nvPr>
          </p:nvSpPr>
          <p:spPr bwMode="auto">
            <a:xfrm>
              <a:off x="457200" y="1790700"/>
              <a:ext cx="215900" cy="276225"/>
            </a:xfrm>
            <a:prstGeom prst="rect">
              <a:avLst/>
            </a:prstGeom>
            <a:noFill/>
            <a:ln w="9525">
              <a:noFill/>
              <a:miter lim="800000"/>
              <a:headEnd/>
              <a:tailEnd/>
            </a:ln>
          </p:spPr>
          <p:txBody>
            <a:bodyPr>
              <a:spAutoFit/>
            </a:bodyPr>
            <a:lstStyle/>
            <a:p>
              <a:r>
                <a:rPr lang="en-US" sz="1200"/>
                <a:t>3</a:t>
              </a:r>
            </a:p>
          </p:txBody>
        </p:sp>
      </p:grpSp>
      <p:grpSp>
        <p:nvGrpSpPr>
          <p:cNvPr id="8234" name="Gruppieren 94"/>
          <p:cNvGrpSpPr>
            <a:grpSpLocks/>
          </p:cNvGrpSpPr>
          <p:nvPr/>
        </p:nvGrpSpPr>
        <p:grpSpPr bwMode="auto">
          <a:xfrm>
            <a:off x="90488" y="1141413"/>
            <a:ext cx="1536700" cy="433387"/>
            <a:chOff x="90000" y="1213892"/>
            <a:chExt cx="1537188" cy="432346"/>
          </a:xfrm>
        </p:grpSpPr>
        <p:sp>
          <p:nvSpPr>
            <p:cNvPr id="8257" name="Flussdiagramm: Vordefinierter Prozess 86"/>
            <p:cNvSpPr>
              <a:spLocks noChangeArrowheads="1"/>
            </p:cNvSpPr>
            <p:nvPr>
              <p:custDataLst>
                <p:tags r:id="rId51"/>
              </p:custDataLst>
            </p:nvPr>
          </p:nvSpPr>
          <p:spPr bwMode="auto">
            <a:xfrm>
              <a:off x="114300" y="1213892"/>
              <a:ext cx="1512888" cy="432346"/>
            </a:xfrm>
            <a:prstGeom prst="flowChartPredefinedProcess">
              <a:avLst/>
            </a:prstGeom>
            <a:solidFill>
              <a:srgbClr val="5D7298">
                <a:alpha val="49803"/>
              </a:srgbClr>
            </a:solidFill>
            <a:ln w="9525">
              <a:solidFill>
                <a:srgbClr val="5D7298"/>
              </a:solidFill>
              <a:round/>
              <a:headEnd/>
              <a:tailEnd/>
            </a:ln>
          </p:spPr>
          <p:txBody>
            <a:bodyPr anchor="ctr"/>
            <a:lstStyle/>
            <a:p>
              <a:pPr algn="ctr" eaLnBrk="0" hangingPunct="0"/>
              <a:r>
                <a:rPr lang="en-GB" sz="1200"/>
                <a:t>Top Require </a:t>
              </a:r>
            </a:p>
            <a:p>
              <a:pPr algn="ctr" eaLnBrk="0" hangingPunct="0"/>
              <a:r>
                <a:rPr lang="en-GB" sz="1200"/>
                <a:t>Spec</a:t>
              </a:r>
            </a:p>
          </p:txBody>
        </p:sp>
        <p:sp>
          <p:nvSpPr>
            <p:cNvPr id="8258" name="Textfeld 87"/>
            <p:cNvSpPr txBox="1">
              <a:spLocks noChangeArrowheads="1"/>
            </p:cNvSpPr>
            <p:nvPr>
              <p:custDataLst>
                <p:tags r:id="rId52"/>
              </p:custDataLst>
            </p:nvPr>
          </p:nvSpPr>
          <p:spPr bwMode="auto">
            <a:xfrm>
              <a:off x="90000" y="1285525"/>
              <a:ext cx="215900" cy="278164"/>
            </a:xfrm>
            <a:prstGeom prst="rect">
              <a:avLst/>
            </a:prstGeom>
            <a:noFill/>
            <a:ln w="9525">
              <a:noFill/>
              <a:miter lim="800000"/>
              <a:headEnd/>
              <a:tailEnd/>
            </a:ln>
          </p:spPr>
          <p:txBody>
            <a:bodyPr>
              <a:spAutoFit/>
            </a:bodyPr>
            <a:lstStyle/>
            <a:p>
              <a:r>
                <a:rPr lang="en-US" sz="1200"/>
                <a:t>2</a:t>
              </a:r>
            </a:p>
          </p:txBody>
        </p:sp>
      </p:grpSp>
      <p:sp>
        <p:nvSpPr>
          <p:cNvPr id="8235" name="Titel 49"/>
          <p:cNvSpPr txBox="1">
            <a:spLocks/>
          </p:cNvSpPr>
          <p:nvPr>
            <p:custDataLst>
              <p:tags r:id="rId31"/>
            </p:custDataLst>
          </p:nvPr>
        </p:nvSpPr>
        <p:spPr bwMode="auto">
          <a:xfrm>
            <a:off x="533400" y="533400"/>
            <a:ext cx="7772400" cy="533400"/>
          </a:xfrm>
          <a:prstGeom prst="rect">
            <a:avLst/>
          </a:prstGeom>
          <a:noFill/>
          <a:ln w="0">
            <a:noFill/>
            <a:miter lim="800000"/>
            <a:headEnd/>
            <a:tailEnd/>
          </a:ln>
        </p:spPr>
        <p:txBody>
          <a:bodyPr lIns="0" tIns="12700" rIns="0" bIns="0"/>
          <a:lstStyle/>
          <a:p>
            <a:pPr>
              <a:lnSpc>
                <a:spcPct val="111000"/>
              </a:lnSpc>
            </a:pPr>
            <a:r>
              <a:rPr lang="en-US" sz="2800"/>
              <a:t>V-Model Structure</a:t>
            </a:r>
          </a:p>
        </p:txBody>
      </p:sp>
      <p:sp>
        <p:nvSpPr>
          <p:cNvPr id="8236" name="Textfeld 102"/>
          <p:cNvSpPr txBox="1">
            <a:spLocks noChangeArrowheads="1"/>
          </p:cNvSpPr>
          <p:nvPr>
            <p:custDataLst>
              <p:tags r:id="rId32"/>
            </p:custDataLst>
          </p:nvPr>
        </p:nvSpPr>
        <p:spPr bwMode="auto">
          <a:xfrm>
            <a:off x="8280400" y="5256213"/>
            <a:ext cx="215900" cy="215900"/>
          </a:xfrm>
          <a:prstGeom prst="rect">
            <a:avLst/>
          </a:prstGeom>
          <a:noFill/>
          <a:ln w="9525">
            <a:noFill/>
            <a:miter lim="800000"/>
            <a:headEnd/>
            <a:tailEnd/>
          </a:ln>
        </p:spPr>
        <p:txBody>
          <a:bodyPr>
            <a:spAutoFit/>
          </a:bodyPr>
          <a:lstStyle/>
          <a:p>
            <a:r>
              <a:rPr lang="en-US" sz="800"/>
              <a:t>x</a:t>
            </a:r>
          </a:p>
        </p:txBody>
      </p:sp>
      <p:grpSp>
        <p:nvGrpSpPr>
          <p:cNvPr id="8237" name="Gruppieren 77_"/>
          <p:cNvGrpSpPr>
            <a:grpSpLocks/>
          </p:cNvGrpSpPr>
          <p:nvPr/>
        </p:nvGrpSpPr>
        <p:grpSpPr bwMode="auto">
          <a:xfrm>
            <a:off x="1603375" y="4176713"/>
            <a:ext cx="1800225" cy="431800"/>
            <a:chOff x="1309688" y="3563938"/>
            <a:chExt cx="1800225" cy="431800"/>
          </a:xfrm>
        </p:grpSpPr>
        <p:sp>
          <p:nvSpPr>
            <p:cNvPr id="8255" name="Flussdiagramm: Vordefinierter Prozess 740"/>
            <p:cNvSpPr>
              <a:spLocks noChangeArrowheads="1"/>
            </p:cNvSpPr>
            <p:nvPr>
              <p:custDataLst>
                <p:tags r:id="rId49"/>
              </p:custDataLst>
            </p:nvPr>
          </p:nvSpPr>
          <p:spPr bwMode="auto">
            <a:xfrm>
              <a:off x="1309688" y="3563938"/>
              <a:ext cx="1800225" cy="431800"/>
            </a:xfrm>
            <a:prstGeom prst="flowChartPredefinedProcess">
              <a:avLst/>
            </a:prstGeom>
            <a:solidFill>
              <a:srgbClr val="EECC44">
                <a:alpha val="50195"/>
              </a:srgbClr>
            </a:solidFill>
            <a:ln w="9525">
              <a:solidFill>
                <a:srgbClr val="EECC44"/>
              </a:solidFill>
              <a:round/>
              <a:headEnd/>
              <a:tailEnd/>
            </a:ln>
          </p:spPr>
          <p:txBody>
            <a:bodyPr anchor="ctr"/>
            <a:lstStyle/>
            <a:p>
              <a:pPr algn="ctr" eaLnBrk="0" hangingPunct="0"/>
              <a:r>
                <a:rPr lang="en-GB" sz="1200"/>
                <a:t>SW Requirement</a:t>
              </a:r>
            </a:p>
            <a:p>
              <a:pPr algn="ctr" eaLnBrk="0" hangingPunct="0"/>
              <a:r>
                <a:rPr lang="en-GB" sz="1200"/>
                <a:t>Spec</a:t>
              </a:r>
            </a:p>
          </p:txBody>
        </p:sp>
        <p:sp>
          <p:nvSpPr>
            <p:cNvPr id="8256" name="Textfeld 750"/>
            <p:cNvSpPr txBox="1">
              <a:spLocks noChangeArrowheads="1"/>
            </p:cNvSpPr>
            <p:nvPr>
              <p:custDataLst>
                <p:tags r:id="rId50"/>
              </p:custDataLst>
            </p:nvPr>
          </p:nvSpPr>
          <p:spPr bwMode="auto">
            <a:xfrm>
              <a:off x="1314450" y="3662363"/>
              <a:ext cx="215900" cy="276225"/>
            </a:xfrm>
            <a:prstGeom prst="rect">
              <a:avLst/>
            </a:prstGeom>
            <a:noFill/>
            <a:ln w="9525">
              <a:noFill/>
              <a:miter lim="800000"/>
              <a:headEnd/>
              <a:tailEnd/>
            </a:ln>
          </p:spPr>
          <p:txBody>
            <a:bodyPr>
              <a:spAutoFit/>
            </a:bodyPr>
            <a:lstStyle/>
            <a:p>
              <a:r>
                <a:rPr lang="en-US" sz="1200"/>
                <a:t>4</a:t>
              </a:r>
            </a:p>
          </p:txBody>
        </p:sp>
      </p:grpSp>
      <p:sp>
        <p:nvSpPr>
          <p:cNvPr id="8238" name="Foliennummernplatzhalter 107"/>
          <p:cNvSpPr>
            <a:spLocks noGrp="1"/>
          </p:cNvSpPr>
          <p:nvPr>
            <p:ph type="sldNum" sz="quarter" idx="10"/>
          </p:nvPr>
        </p:nvSpPr>
        <p:spPr>
          <a:noFill/>
        </p:spPr>
        <p:txBody>
          <a:bodyPr/>
          <a:lstStyle/>
          <a:p>
            <a:fld id="{D41DF34A-F818-49AD-A2DA-B78078F2B990}" type="slidenum">
              <a:rPr lang="de-DE"/>
              <a:pPr/>
              <a:t>6</a:t>
            </a:fld>
            <a:endParaRPr lang="de-DE"/>
          </a:p>
        </p:txBody>
      </p:sp>
      <p:sp>
        <p:nvSpPr>
          <p:cNvPr id="8239" name="AutoShape 52___"/>
          <p:cNvSpPr>
            <a:spLocks/>
          </p:cNvSpPr>
          <p:nvPr>
            <p:custDataLst>
              <p:tags r:id="rId33"/>
            </p:custDataLst>
          </p:nvPr>
        </p:nvSpPr>
        <p:spPr bwMode="auto">
          <a:xfrm>
            <a:off x="3619500" y="3949700"/>
            <a:ext cx="936625" cy="431800"/>
          </a:xfrm>
          <a:prstGeom prst="accentCallout1">
            <a:avLst>
              <a:gd name="adj1" fmla="val 34616"/>
              <a:gd name="adj2" fmla="val -5588"/>
              <a:gd name="adj3" fmla="val 12824"/>
              <a:gd name="adj4" fmla="val -52417"/>
            </a:avLst>
          </a:prstGeom>
          <a:solidFill>
            <a:srgbClr val="DDDDDD"/>
          </a:solidFill>
          <a:ln w="9525">
            <a:solidFill>
              <a:srgbClr val="DF0024"/>
            </a:solidFill>
            <a:miter lim="800000"/>
            <a:headEnd/>
            <a:tailEnd/>
          </a:ln>
        </p:spPr>
        <p:txBody>
          <a:bodyPr/>
          <a:lstStyle/>
          <a:p>
            <a:pPr eaLnBrk="0" hangingPunct="0"/>
            <a:r>
              <a:rPr lang="en-US" sz="1200"/>
              <a:t>Enterprise</a:t>
            </a:r>
          </a:p>
          <a:p>
            <a:pPr eaLnBrk="0" hangingPunct="0"/>
            <a:r>
              <a:rPr lang="en-US" sz="1200"/>
              <a:t>Architect</a:t>
            </a:r>
          </a:p>
        </p:txBody>
      </p:sp>
      <p:sp>
        <p:nvSpPr>
          <p:cNvPr id="8240" name="AutoShape 52_____"/>
          <p:cNvSpPr>
            <a:spLocks/>
          </p:cNvSpPr>
          <p:nvPr>
            <p:custDataLst>
              <p:tags r:id="rId34"/>
            </p:custDataLst>
          </p:nvPr>
        </p:nvSpPr>
        <p:spPr bwMode="auto">
          <a:xfrm>
            <a:off x="738188" y="5173663"/>
            <a:ext cx="936625" cy="330200"/>
          </a:xfrm>
          <a:prstGeom prst="accentCallout1">
            <a:avLst>
              <a:gd name="adj1" fmla="val 50000"/>
              <a:gd name="adj2" fmla="val 105662"/>
              <a:gd name="adj3" fmla="val 41347"/>
              <a:gd name="adj4" fmla="val 152690"/>
            </a:avLst>
          </a:prstGeom>
          <a:solidFill>
            <a:srgbClr val="DDDDDD"/>
          </a:solidFill>
          <a:ln w="9525">
            <a:solidFill>
              <a:srgbClr val="DF0024"/>
            </a:solidFill>
            <a:miter lim="800000"/>
            <a:headEnd/>
            <a:tailEnd/>
          </a:ln>
        </p:spPr>
        <p:txBody>
          <a:bodyPr/>
          <a:lstStyle/>
          <a:p>
            <a:pPr eaLnBrk="0" hangingPunct="0"/>
            <a:r>
              <a:rPr lang="en-US" sz="1400"/>
              <a:t>XMetaL</a:t>
            </a:r>
          </a:p>
        </p:txBody>
      </p:sp>
      <p:sp>
        <p:nvSpPr>
          <p:cNvPr id="8241" name="AutoShape 52______"/>
          <p:cNvSpPr>
            <a:spLocks/>
          </p:cNvSpPr>
          <p:nvPr>
            <p:custDataLst>
              <p:tags r:id="rId35"/>
            </p:custDataLst>
          </p:nvPr>
        </p:nvSpPr>
        <p:spPr bwMode="auto">
          <a:xfrm>
            <a:off x="6715125" y="5173663"/>
            <a:ext cx="936625" cy="330200"/>
          </a:xfrm>
          <a:prstGeom prst="accentCallout1">
            <a:avLst>
              <a:gd name="adj1" fmla="val 34616"/>
              <a:gd name="adj2" fmla="val -5588"/>
              <a:gd name="adj3" fmla="val 49037"/>
              <a:gd name="adj4" fmla="val -33176"/>
            </a:avLst>
          </a:prstGeom>
          <a:solidFill>
            <a:srgbClr val="DDDDDD"/>
          </a:solidFill>
          <a:ln w="9525">
            <a:solidFill>
              <a:srgbClr val="DF0024"/>
            </a:solidFill>
            <a:miter lim="800000"/>
            <a:headEnd/>
            <a:tailEnd/>
          </a:ln>
        </p:spPr>
        <p:txBody>
          <a:bodyPr/>
          <a:lstStyle/>
          <a:p>
            <a:pPr eaLnBrk="0" hangingPunct="0"/>
            <a:r>
              <a:rPr lang="en-US" sz="1400"/>
              <a:t>ATT</a:t>
            </a:r>
          </a:p>
        </p:txBody>
      </p:sp>
      <p:sp>
        <p:nvSpPr>
          <p:cNvPr id="8242" name="AutoShape 52_______"/>
          <p:cNvSpPr>
            <a:spLocks/>
          </p:cNvSpPr>
          <p:nvPr>
            <p:custDataLst>
              <p:tags r:id="rId36"/>
            </p:custDataLst>
          </p:nvPr>
        </p:nvSpPr>
        <p:spPr bwMode="auto">
          <a:xfrm>
            <a:off x="7075488" y="4598988"/>
            <a:ext cx="1079500" cy="330200"/>
          </a:xfrm>
          <a:prstGeom prst="accentCallout1">
            <a:avLst>
              <a:gd name="adj1" fmla="val 34616"/>
              <a:gd name="adj2" fmla="val -5588"/>
              <a:gd name="adj3" fmla="val 49037"/>
              <a:gd name="adj4" fmla="val -33176"/>
            </a:avLst>
          </a:prstGeom>
          <a:solidFill>
            <a:srgbClr val="DDDDDD"/>
          </a:solidFill>
          <a:ln w="9525">
            <a:solidFill>
              <a:srgbClr val="DF0024"/>
            </a:solidFill>
            <a:miter lim="800000"/>
            <a:headEnd/>
            <a:tailEnd/>
          </a:ln>
        </p:spPr>
        <p:txBody>
          <a:bodyPr/>
          <a:lstStyle/>
          <a:p>
            <a:pPr eaLnBrk="0" hangingPunct="0"/>
            <a:r>
              <a:rPr lang="en-US" sz="1400"/>
              <a:t>ATT, OOL</a:t>
            </a:r>
          </a:p>
        </p:txBody>
      </p:sp>
      <p:sp>
        <p:nvSpPr>
          <p:cNvPr id="8243" name="AutoShape 52________"/>
          <p:cNvSpPr>
            <a:spLocks/>
          </p:cNvSpPr>
          <p:nvPr>
            <p:custDataLst>
              <p:tags r:id="rId37"/>
            </p:custDataLst>
          </p:nvPr>
        </p:nvSpPr>
        <p:spPr bwMode="auto">
          <a:xfrm>
            <a:off x="7362825" y="3949700"/>
            <a:ext cx="936625" cy="431800"/>
          </a:xfrm>
          <a:prstGeom prst="accentCallout1">
            <a:avLst>
              <a:gd name="adj1" fmla="val 34616"/>
              <a:gd name="adj2" fmla="val -5588"/>
              <a:gd name="adj3" fmla="val 46102"/>
              <a:gd name="adj4" fmla="val -25917"/>
            </a:avLst>
          </a:prstGeom>
          <a:solidFill>
            <a:srgbClr val="DDDDDD"/>
          </a:solidFill>
          <a:ln w="9525">
            <a:solidFill>
              <a:srgbClr val="DF0024"/>
            </a:solidFill>
            <a:miter lim="800000"/>
            <a:headEnd/>
            <a:tailEnd/>
          </a:ln>
        </p:spPr>
        <p:txBody>
          <a:bodyPr/>
          <a:lstStyle/>
          <a:p>
            <a:pPr eaLnBrk="0" hangingPunct="0"/>
            <a:r>
              <a:rPr lang="en-US" sz="1200"/>
              <a:t>CSSIM, DNCSIM</a:t>
            </a:r>
          </a:p>
        </p:txBody>
      </p:sp>
      <p:sp>
        <p:nvSpPr>
          <p:cNvPr id="8244" name="AutoShape 52_________________"/>
          <p:cNvSpPr>
            <a:spLocks/>
          </p:cNvSpPr>
          <p:nvPr>
            <p:custDataLst>
              <p:tags r:id="rId38"/>
            </p:custDataLst>
          </p:nvPr>
        </p:nvSpPr>
        <p:spPr bwMode="auto">
          <a:xfrm>
            <a:off x="3259138" y="3446463"/>
            <a:ext cx="1223962" cy="431800"/>
          </a:xfrm>
          <a:prstGeom prst="accentCallout1">
            <a:avLst>
              <a:gd name="adj1" fmla="val 34616"/>
              <a:gd name="adj2" fmla="val -5588"/>
              <a:gd name="adj3" fmla="val 12824"/>
              <a:gd name="adj4" fmla="val -32319"/>
            </a:avLst>
          </a:prstGeom>
          <a:solidFill>
            <a:srgbClr val="DDDDDD"/>
          </a:solidFill>
          <a:ln w="9525">
            <a:solidFill>
              <a:srgbClr val="DF0024"/>
            </a:solidFill>
            <a:miter lim="800000"/>
            <a:headEnd/>
            <a:tailEnd/>
          </a:ln>
        </p:spPr>
        <p:txBody>
          <a:bodyPr/>
          <a:lstStyle/>
          <a:p>
            <a:pPr eaLnBrk="0" hangingPunct="0"/>
            <a:r>
              <a:rPr lang="en-US" sz="1200"/>
              <a:t>DOORS</a:t>
            </a:r>
          </a:p>
          <a:p>
            <a:pPr eaLnBrk="0" hangingPunct="0"/>
            <a:endParaRPr lang="en-US" sz="1200"/>
          </a:p>
        </p:txBody>
      </p:sp>
      <p:sp>
        <p:nvSpPr>
          <p:cNvPr id="8245" name="AutoShape 52___________________"/>
          <p:cNvSpPr>
            <a:spLocks/>
          </p:cNvSpPr>
          <p:nvPr>
            <p:custDataLst>
              <p:tags r:id="rId39"/>
            </p:custDataLst>
          </p:nvPr>
        </p:nvSpPr>
        <p:spPr bwMode="auto">
          <a:xfrm>
            <a:off x="522288" y="4670425"/>
            <a:ext cx="936625" cy="431800"/>
          </a:xfrm>
          <a:prstGeom prst="accentCallout1">
            <a:avLst>
              <a:gd name="adj1" fmla="val 49315"/>
              <a:gd name="adj2" fmla="val 105662"/>
              <a:gd name="adj3" fmla="val 49037"/>
              <a:gd name="adj4" fmla="val 140958"/>
            </a:avLst>
          </a:prstGeom>
          <a:solidFill>
            <a:srgbClr val="DDDDDD"/>
          </a:solidFill>
          <a:ln w="9525">
            <a:solidFill>
              <a:srgbClr val="DF0024"/>
            </a:solidFill>
            <a:miter lim="800000"/>
            <a:headEnd/>
            <a:tailEnd/>
          </a:ln>
        </p:spPr>
        <p:txBody>
          <a:bodyPr/>
          <a:lstStyle/>
          <a:p>
            <a:pPr eaLnBrk="0" hangingPunct="0"/>
            <a:r>
              <a:rPr lang="en-US" sz="1200"/>
              <a:t>DOORS</a:t>
            </a:r>
          </a:p>
        </p:txBody>
      </p:sp>
      <p:sp>
        <p:nvSpPr>
          <p:cNvPr id="8246" name="AutoShape 52_________"/>
          <p:cNvSpPr>
            <a:spLocks/>
          </p:cNvSpPr>
          <p:nvPr>
            <p:custDataLst>
              <p:tags r:id="rId40"/>
            </p:custDataLst>
          </p:nvPr>
        </p:nvSpPr>
        <p:spPr bwMode="auto">
          <a:xfrm>
            <a:off x="4554538" y="3517900"/>
            <a:ext cx="936625" cy="330200"/>
          </a:xfrm>
          <a:prstGeom prst="accentCallout1">
            <a:avLst>
              <a:gd name="adj1" fmla="val 50000"/>
              <a:gd name="adj2" fmla="val 105662"/>
              <a:gd name="adj3" fmla="val 9699"/>
              <a:gd name="adj4" fmla="val 115032"/>
            </a:avLst>
          </a:prstGeom>
          <a:solidFill>
            <a:srgbClr val="DDDDDD"/>
          </a:solidFill>
          <a:ln w="9525">
            <a:solidFill>
              <a:srgbClr val="DF0024"/>
            </a:solidFill>
            <a:miter lim="800000"/>
            <a:headEnd/>
            <a:tailEnd/>
          </a:ln>
        </p:spPr>
        <p:txBody>
          <a:bodyPr/>
          <a:lstStyle/>
          <a:p>
            <a:pPr eaLnBrk="0" hangingPunct="0"/>
            <a:r>
              <a:rPr lang="en-US" sz="1400"/>
              <a:t>Labcar</a:t>
            </a:r>
          </a:p>
        </p:txBody>
      </p:sp>
      <p:sp>
        <p:nvSpPr>
          <p:cNvPr id="8247" name="AutoShape 52____________________"/>
          <p:cNvSpPr>
            <a:spLocks/>
          </p:cNvSpPr>
          <p:nvPr>
            <p:custDataLst>
              <p:tags r:id="rId41"/>
            </p:custDataLst>
          </p:nvPr>
        </p:nvSpPr>
        <p:spPr bwMode="auto">
          <a:xfrm>
            <a:off x="306388" y="4165600"/>
            <a:ext cx="936625" cy="431800"/>
          </a:xfrm>
          <a:prstGeom prst="accentCallout1">
            <a:avLst>
              <a:gd name="adj1" fmla="val 49315"/>
              <a:gd name="adj2" fmla="val 105662"/>
              <a:gd name="adj3" fmla="val 49037"/>
              <a:gd name="adj4" fmla="val 135380"/>
            </a:avLst>
          </a:prstGeom>
          <a:solidFill>
            <a:srgbClr val="DDDDDD"/>
          </a:solidFill>
          <a:ln w="9525">
            <a:solidFill>
              <a:srgbClr val="DF0024"/>
            </a:solidFill>
            <a:miter lim="800000"/>
            <a:headEnd/>
            <a:tailEnd/>
          </a:ln>
        </p:spPr>
        <p:txBody>
          <a:bodyPr/>
          <a:lstStyle/>
          <a:p>
            <a:pPr eaLnBrk="0" hangingPunct="0"/>
            <a:r>
              <a:rPr lang="en-US" sz="1200"/>
              <a:t>DOORS</a:t>
            </a:r>
          </a:p>
        </p:txBody>
      </p:sp>
      <p:sp>
        <p:nvSpPr>
          <p:cNvPr id="8248" name="AutoShape 52_______________"/>
          <p:cNvSpPr>
            <a:spLocks/>
          </p:cNvSpPr>
          <p:nvPr>
            <p:custDataLst>
              <p:tags r:id="rId42"/>
            </p:custDataLst>
          </p:nvPr>
        </p:nvSpPr>
        <p:spPr bwMode="auto">
          <a:xfrm>
            <a:off x="2538413" y="2222500"/>
            <a:ext cx="936625" cy="431800"/>
          </a:xfrm>
          <a:prstGeom prst="accentCallout1">
            <a:avLst>
              <a:gd name="adj1" fmla="val 34616"/>
              <a:gd name="adj2" fmla="val -5588"/>
              <a:gd name="adj3" fmla="val 46102"/>
              <a:gd name="adj4" fmla="val -25917"/>
            </a:avLst>
          </a:prstGeom>
          <a:solidFill>
            <a:srgbClr val="DDDDDD"/>
          </a:solidFill>
          <a:ln w="9525">
            <a:solidFill>
              <a:srgbClr val="DF0024"/>
            </a:solidFill>
            <a:miter lim="800000"/>
            <a:headEnd/>
            <a:tailEnd/>
          </a:ln>
        </p:spPr>
        <p:txBody>
          <a:bodyPr/>
          <a:lstStyle/>
          <a:p>
            <a:pPr eaLnBrk="0" hangingPunct="0"/>
            <a:r>
              <a:rPr lang="en-US" sz="1200"/>
              <a:t>DOORS</a:t>
            </a:r>
          </a:p>
        </p:txBody>
      </p:sp>
      <p:sp>
        <p:nvSpPr>
          <p:cNvPr id="8249" name="AutoShape 52________________"/>
          <p:cNvSpPr>
            <a:spLocks/>
          </p:cNvSpPr>
          <p:nvPr>
            <p:custDataLst>
              <p:tags r:id="rId43"/>
            </p:custDataLst>
          </p:nvPr>
        </p:nvSpPr>
        <p:spPr bwMode="auto">
          <a:xfrm>
            <a:off x="2827338" y="2725738"/>
            <a:ext cx="936625" cy="431800"/>
          </a:xfrm>
          <a:prstGeom prst="accentCallout1">
            <a:avLst>
              <a:gd name="adj1" fmla="val 34616"/>
              <a:gd name="adj2" fmla="val -5588"/>
              <a:gd name="adj3" fmla="val 43079"/>
              <a:gd name="adj4" fmla="val -21731"/>
            </a:avLst>
          </a:prstGeom>
          <a:solidFill>
            <a:srgbClr val="DDDDDD"/>
          </a:solidFill>
          <a:ln w="9525">
            <a:solidFill>
              <a:srgbClr val="DF0024"/>
            </a:solidFill>
            <a:miter lim="800000"/>
            <a:headEnd/>
            <a:tailEnd/>
          </a:ln>
        </p:spPr>
        <p:txBody>
          <a:bodyPr/>
          <a:lstStyle/>
          <a:p>
            <a:pPr eaLnBrk="0" hangingPunct="0"/>
            <a:r>
              <a:rPr lang="en-US" sz="1200"/>
              <a:t>DOORS</a:t>
            </a:r>
          </a:p>
        </p:txBody>
      </p:sp>
      <p:sp>
        <p:nvSpPr>
          <p:cNvPr id="8250" name="AutoShape 52____________"/>
          <p:cNvSpPr>
            <a:spLocks/>
          </p:cNvSpPr>
          <p:nvPr>
            <p:custDataLst>
              <p:tags r:id="rId44"/>
            </p:custDataLst>
          </p:nvPr>
        </p:nvSpPr>
        <p:spPr bwMode="auto">
          <a:xfrm>
            <a:off x="2251075" y="1573213"/>
            <a:ext cx="936625" cy="431800"/>
          </a:xfrm>
          <a:prstGeom prst="accentCallout1">
            <a:avLst>
              <a:gd name="adj1" fmla="val 34616"/>
              <a:gd name="adj2" fmla="val -5588"/>
              <a:gd name="adj3" fmla="val 49125"/>
              <a:gd name="adj4" fmla="val -32889"/>
            </a:avLst>
          </a:prstGeom>
          <a:solidFill>
            <a:srgbClr val="DDDDDD"/>
          </a:solidFill>
          <a:ln w="9525">
            <a:solidFill>
              <a:srgbClr val="DF0024"/>
            </a:solidFill>
            <a:miter lim="800000"/>
            <a:headEnd/>
            <a:tailEnd/>
          </a:ln>
        </p:spPr>
        <p:txBody>
          <a:bodyPr/>
          <a:lstStyle/>
          <a:p>
            <a:pPr eaLnBrk="0" hangingPunct="0"/>
            <a:r>
              <a:rPr lang="en-US" sz="1200"/>
              <a:t>Enterprise</a:t>
            </a:r>
          </a:p>
          <a:p>
            <a:pPr eaLnBrk="0" hangingPunct="0"/>
            <a:r>
              <a:rPr lang="en-US" sz="1200"/>
              <a:t>Architect</a:t>
            </a:r>
          </a:p>
        </p:txBody>
      </p:sp>
      <p:sp>
        <p:nvSpPr>
          <p:cNvPr id="8251" name="AutoShape 52_____________"/>
          <p:cNvSpPr>
            <a:spLocks/>
          </p:cNvSpPr>
          <p:nvPr>
            <p:custDataLst>
              <p:tags r:id="rId45"/>
            </p:custDataLst>
          </p:nvPr>
        </p:nvSpPr>
        <p:spPr bwMode="auto">
          <a:xfrm>
            <a:off x="5275263" y="1573213"/>
            <a:ext cx="936625" cy="431800"/>
          </a:xfrm>
          <a:prstGeom prst="accentCallout1">
            <a:avLst>
              <a:gd name="adj1" fmla="val 49315"/>
              <a:gd name="adj2" fmla="val 105662"/>
              <a:gd name="adj3" fmla="val 49037"/>
              <a:gd name="adj4" fmla="val 140958"/>
            </a:avLst>
          </a:prstGeom>
          <a:solidFill>
            <a:srgbClr val="DDDDDD"/>
          </a:solidFill>
          <a:ln w="9525">
            <a:solidFill>
              <a:srgbClr val="DF0024"/>
            </a:solidFill>
            <a:miter lim="800000"/>
            <a:headEnd/>
            <a:tailEnd/>
          </a:ln>
        </p:spPr>
        <p:txBody>
          <a:bodyPr/>
          <a:lstStyle/>
          <a:p>
            <a:pPr eaLnBrk="0" hangingPunct="0"/>
            <a:r>
              <a:rPr lang="en-US" sz="1200"/>
              <a:t>LabCar,</a:t>
            </a:r>
          </a:p>
          <a:p>
            <a:pPr eaLnBrk="0" hangingPunct="0"/>
            <a:r>
              <a:rPr lang="en-US" sz="1200"/>
              <a:t>Vehicle</a:t>
            </a:r>
          </a:p>
        </p:txBody>
      </p:sp>
      <p:sp>
        <p:nvSpPr>
          <p:cNvPr id="8252" name="AutoShape 52______________"/>
          <p:cNvSpPr>
            <a:spLocks/>
          </p:cNvSpPr>
          <p:nvPr>
            <p:custDataLst>
              <p:tags r:id="rId46"/>
            </p:custDataLst>
          </p:nvPr>
        </p:nvSpPr>
        <p:spPr bwMode="auto">
          <a:xfrm>
            <a:off x="1890713" y="1069975"/>
            <a:ext cx="936625" cy="431800"/>
          </a:xfrm>
          <a:prstGeom prst="accentCallout1">
            <a:avLst>
              <a:gd name="adj1" fmla="val 34616"/>
              <a:gd name="adj2" fmla="val -5588"/>
              <a:gd name="adj3" fmla="val 46102"/>
              <a:gd name="adj4" fmla="val -25917"/>
            </a:avLst>
          </a:prstGeom>
          <a:solidFill>
            <a:srgbClr val="DDDDDD"/>
          </a:solidFill>
          <a:ln w="9525">
            <a:solidFill>
              <a:srgbClr val="DF0024"/>
            </a:solidFill>
            <a:miter lim="800000"/>
            <a:headEnd/>
            <a:tailEnd/>
          </a:ln>
        </p:spPr>
        <p:txBody>
          <a:bodyPr/>
          <a:lstStyle/>
          <a:p>
            <a:pPr eaLnBrk="0" hangingPunct="0"/>
            <a:r>
              <a:rPr lang="en-US" sz="1200"/>
              <a:t>DOORS</a:t>
            </a:r>
          </a:p>
        </p:txBody>
      </p:sp>
      <p:sp>
        <p:nvSpPr>
          <p:cNvPr id="8253" name="AutoShape 52_____________________"/>
          <p:cNvSpPr>
            <a:spLocks/>
          </p:cNvSpPr>
          <p:nvPr>
            <p:custDataLst>
              <p:tags r:id="rId47"/>
            </p:custDataLst>
          </p:nvPr>
        </p:nvSpPr>
        <p:spPr bwMode="auto">
          <a:xfrm>
            <a:off x="5562600" y="1069975"/>
            <a:ext cx="936625" cy="431800"/>
          </a:xfrm>
          <a:prstGeom prst="accentCallout1">
            <a:avLst>
              <a:gd name="adj1" fmla="val 49315"/>
              <a:gd name="adj2" fmla="val 105662"/>
              <a:gd name="adj3" fmla="val 49037"/>
              <a:gd name="adj4" fmla="val 140958"/>
            </a:avLst>
          </a:prstGeom>
          <a:solidFill>
            <a:srgbClr val="DDDDDD"/>
          </a:solidFill>
          <a:ln w="9525">
            <a:solidFill>
              <a:srgbClr val="DF0024"/>
            </a:solidFill>
            <a:miter lim="800000"/>
            <a:headEnd/>
            <a:tailEnd/>
          </a:ln>
        </p:spPr>
        <p:txBody>
          <a:bodyPr/>
          <a:lstStyle/>
          <a:p>
            <a:pPr eaLnBrk="0" hangingPunct="0"/>
            <a:r>
              <a:rPr lang="en-US" sz="1200"/>
              <a:t>Vehicle</a:t>
            </a:r>
          </a:p>
        </p:txBody>
      </p:sp>
      <p:sp>
        <p:nvSpPr>
          <p:cNvPr id="8254" name="AutoShape 52__________"/>
          <p:cNvSpPr>
            <a:spLocks/>
          </p:cNvSpPr>
          <p:nvPr>
            <p:custDataLst>
              <p:tags r:id="rId48"/>
            </p:custDataLst>
          </p:nvPr>
        </p:nvSpPr>
        <p:spPr bwMode="auto">
          <a:xfrm>
            <a:off x="4627563" y="2438400"/>
            <a:ext cx="1152525" cy="431800"/>
          </a:xfrm>
          <a:prstGeom prst="accentCallout1">
            <a:avLst>
              <a:gd name="adj1" fmla="val 49315"/>
              <a:gd name="adj2" fmla="val 105662"/>
              <a:gd name="adj3" fmla="val 42986"/>
              <a:gd name="adj4" fmla="val 136426"/>
            </a:avLst>
          </a:prstGeom>
          <a:solidFill>
            <a:srgbClr val="DDDDDD"/>
          </a:solidFill>
          <a:ln w="9525">
            <a:solidFill>
              <a:srgbClr val="DF0024"/>
            </a:solidFill>
            <a:miter lim="800000"/>
            <a:headEnd/>
            <a:tailEnd/>
          </a:ln>
        </p:spPr>
        <p:txBody>
          <a:bodyPr/>
          <a:lstStyle/>
          <a:p>
            <a:pPr eaLnBrk="0" hangingPunct="0"/>
            <a:r>
              <a:rPr lang="en-US" sz="1200"/>
              <a:t>LabCar ,</a:t>
            </a:r>
          </a:p>
          <a:p>
            <a:pPr eaLnBrk="0" hangingPunct="0"/>
            <a:r>
              <a:rPr lang="en-US" sz="1200"/>
              <a:t>Vehicle</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14"/>
          <p:cNvSpPr>
            <a:spLocks noChangeShapeType="1"/>
          </p:cNvSpPr>
          <p:nvPr>
            <p:custDataLst>
              <p:tags r:id="rId2"/>
            </p:custDataLst>
          </p:nvPr>
        </p:nvSpPr>
        <p:spPr bwMode="auto">
          <a:xfrm>
            <a:off x="2754313" y="3302000"/>
            <a:ext cx="744537" cy="1216025"/>
          </a:xfrm>
          <a:prstGeom prst="line">
            <a:avLst/>
          </a:prstGeom>
          <a:noFill/>
          <a:ln w="57150">
            <a:solidFill>
              <a:srgbClr val="EECC44">
                <a:alpha val="50195"/>
              </a:srgbClr>
            </a:solidFill>
            <a:round/>
            <a:headEnd/>
            <a:tailEnd type="triangle" w="med" len="med"/>
          </a:ln>
        </p:spPr>
        <p:txBody>
          <a:bodyPr wrap="none" anchor="ctr"/>
          <a:lstStyle/>
          <a:p>
            <a:endParaRPr lang="en-GB"/>
          </a:p>
        </p:txBody>
      </p:sp>
      <p:sp>
        <p:nvSpPr>
          <p:cNvPr id="9219" name="Rectangle 6"/>
          <p:cNvSpPr txBox="1">
            <a:spLocks noGrp="1" noChangeArrowheads="1"/>
          </p:cNvSpPr>
          <p:nvPr>
            <p:custDataLst>
              <p:tags r:id="rId3"/>
            </p:custDataLst>
          </p:nvPr>
        </p:nvSpPr>
        <p:spPr bwMode="auto">
          <a:xfrm>
            <a:off x="76200" y="5851525"/>
            <a:ext cx="381000" cy="190500"/>
          </a:xfrm>
          <a:prstGeom prst="rect">
            <a:avLst/>
          </a:prstGeom>
          <a:noFill/>
          <a:ln w="0">
            <a:noFill/>
            <a:miter lim="800000"/>
            <a:headEnd/>
            <a:tailEnd/>
          </a:ln>
        </p:spPr>
        <p:txBody>
          <a:bodyPr lIns="0" tIns="0" rIns="0" bIns="0" anchor="t"/>
          <a:lstStyle/>
          <a:p>
            <a:pPr>
              <a:lnSpc>
                <a:spcPct val="111000"/>
              </a:lnSpc>
            </a:pPr>
            <a:fld id="{C584A04A-5141-4171-922F-54EDE925A85F}" type="slidenum">
              <a:rPr lang="de-DE" sz="1500">
                <a:solidFill>
                  <a:srgbClr val="707070"/>
                </a:solidFill>
              </a:rPr>
              <a:pPr>
                <a:lnSpc>
                  <a:spcPct val="111000"/>
                </a:lnSpc>
              </a:pPr>
              <a:t>7</a:t>
            </a:fld>
            <a:endParaRPr lang="de-DE" sz="1500">
              <a:solidFill>
                <a:srgbClr val="707070"/>
              </a:solidFill>
            </a:endParaRPr>
          </a:p>
        </p:txBody>
      </p:sp>
      <p:sp>
        <p:nvSpPr>
          <p:cNvPr id="9220" name="Rectangle 10"/>
          <p:cNvSpPr>
            <a:spLocks noChangeArrowheads="1"/>
          </p:cNvSpPr>
          <p:nvPr>
            <p:custDataLst>
              <p:tags r:id="rId4"/>
            </p:custDataLst>
          </p:nvPr>
        </p:nvSpPr>
        <p:spPr bwMode="auto">
          <a:xfrm>
            <a:off x="533400" y="5930900"/>
            <a:ext cx="5715000" cy="190500"/>
          </a:xfrm>
          <a:prstGeom prst="rect">
            <a:avLst/>
          </a:prstGeom>
          <a:noFill/>
          <a:ln w="0">
            <a:noFill/>
            <a:miter lim="800000"/>
            <a:headEnd/>
            <a:tailEnd/>
          </a:ln>
        </p:spPr>
        <p:txBody>
          <a:bodyPr lIns="0" tIns="0" rIns="0" bIns="0" anchor="b"/>
          <a:lstStyle/>
          <a:p>
            <a:pPr>
              <a:lnSpc>
                <a:spcPct val="107000"/>
              </a:lnSpc>
            </a:pPr>
            <a:r>
              <a:rPr lang="en-US" sz="700">
                <a:solidFill>
                  <a:srgbClr val="707070"/>
                </a:solidFill>
              </a:rPr>
              <a:t>Internal  | CC-AS/ESV-Huber | 16.05.2013 | © Robert Bosch GmbH 2012. All rights reserved, also regarding any disposal, exploitation, reproduction, editing, distribution, as well as in the event of applications for industrial property rights.</a:t>
            </a:r>
            <a:endParaRPr lang="de-DE" sz="700">
              <a:solidFill>
                <a:srgbClr val="707070"/>
              </a:solidFill>
            </a:endParaRPr>
          </a:p>
        </p:txBody>
      </p:sp>
      <p:sp>
        <p:nvSpPr>
          <p:cNvPr id="9221" name="Text Box 9"/>
          <p:cNvSpPr txBox="1">
            <a:spLocks noChangeArrowheads="1"/>
          </p:cNvSpPr>
          <p:nvPr>
            <p:custDataLst>
              <p:tags r:id="rId5"/>
            </p:custDataLst>
          </p:nvPr>
        </p:nvSpPr>
        <p:spPr bwMode="auto">
          <a:xfrm>
            <a:off x="533400" y="90488"/>
            <a:ext cx="5715000" cy="339725"/>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9222" name="Picture 8" descr="BEQIK_FR" hidden="1"/>
          <p:cNvPicPr>
            <a:picLocks noChangeArrowheads="1"/>
          </p:cNvPicPr>
          <p:nvPr>
            <p:custDataLst>
              <p:tags r:id="rId6"/>
            </p:custDataLst>
          </p:nvPr>
        </p:nvPicPr>
        <p:blipFill>
          <a:blip r:embed="rId77" cstate="print"/>
          <a:srcRect/>
          <a:stretch>
            <a:fillRect/>
          </a:stretch>
        </p:blipFill>
        <p:spPr bwMode="auto">
          <a:xfrm>
            <a:off x="76200" y="5653088"/>
            <a:ext cx="381000" cy="174625"/>
          </a:xfrm>
          <a:prstGeom prst="rect">
            <a:avLst/>
          </a:prstGeom>
          <a:noFill/>
          <a:ln w="0">
            <a:noFill/>
            <a:miter lim="800000"/>
            <a:headEnd/>
            <a:tailEnd/>
          </a:ln>
        </p:spPr>
      </p:pic>
      <p:sp>
        <p:nvSpPr>
          <p:cNvPr id="9223" name="Rectangle 7"/>
          <p:cNvSpPr>
            <a:spLocks noChangeArrowheads="1"/>
          </p:cNvSpPr>
          <p:nvPr>
            <p:custDataLst>
              <p:tags r:id="rId7"/>
            </p:custDataLst>
          </p:nvPr>
        </p:nvSpPr>
        <p:spPr bwMode="auto">
          <a:xfrm>
            <a:off x="6477000" y="190500"/>
            <a:ext cx="1828800" cy="152400"/>
          </a:xfrm>
          <a:prstGeom prst="rect">
            <a:avLst/>
          </a:prstGeom>
          <a:noFill/>
          <a:ln w="0">
            <a:noFill/>
            <a:miter lim="800000"/>
            <a:headEnd/>
            <a:tailEnd/>
          </a:ln>
        </p:spPr>
        <p:txBody>
          <a:bodyPr lIns="0" tIns="0" rIns="0" bIns="0" anchor="ctr"/>
          <a:lstStyle/>
          <a:p>
            <a:endParaRPr lang="en-US" sz="800">
              <a:solidFill>
                <a:srgbClr val="FFFFFF"/>
              </a:solidFill>
            </a:endParaRPr>
          </a:p>
        </p:txBody>
      </p:sp>
      <p:sp>
        <p:nvSpPr>
          <p:cNvPr id="9224" name="Rectangle 6_"/>
          <p:cNvSpPr>
            <a:spLocks noChangeArrowheads="1"/>
          </p:cNvSpPr>
          <p:nvPr>
            <p:custDataLst>
              <p:tags r:id="rId8"/>
            </p:custDataLst>
          </p:nvPr>
        </p:nvSpPr>
        <p:spPr bwMode="auto">
          <a:xfrm>
            <a:off x="533400" y="5638800"/>
            <a:ext cx="5715000" cy="190500"/>
          </a:xfrm>
          <a:prstGeom prst="rect">
            <a:avLst/>
          </a:prstGeom>
          <a:noFill/>
          <a:ln w="0">
            <a:noFill/>
            <a:miter lim="800000"/>
            <a:headEnd/>
            <a:tailEnd/>
          </a:ln>
        </p:spPr>
        <p:txBody>
          <a:bodyPr wrap="none" lIns="0" tIns="0" rIns="0" bIns="0" anchor="b"/>
          <a:lstStyle/>
          <a:p>
            <a:r>
              <a:rPr lang="de-DE" sz="1200">
                <a:solidFill>
                  <a:srgbClr val="000000"/>
                </a:solidFill>
              </a:rPr>
              <a:t>Chassis Systems Control</a:t>
            </a:r>
          </a:p>
        </p:txBody>
      </p:sp>
      <p:sp>
        <p:nvSpPr>
          <p:cNvPr id="9225" name="Rectangle 5"/>
          <p:cNvSpPr>
            <a:spLocks noChangeArrowheads="1"/>
          </p:cNvSpPr>
          <p:nvPr>
            <p:custDataLst>
              <p:tags r:id="rId9"/>
            </p:custDataLst>
          </p:nvPr>
        </p:nvSpPr>
        <p:spPr bwMode="auto">
          <a:xfrm>
            <a:off x="8509000" y="6019800"/>
            <a:ext cx="25400" cy="152400"/>
          </a:xfrm>
          <a:prstGeom prst="rect">
            <a:avLst/>
          </a:prstGeom>
          <a:noFill/>
          <a:ln w="0">
            <a:noFill/>
            <a:miter lim="800000"/>
            <a:headEnd/>
            <a:tailEnd/>
          </a:ln>
        </p:spPr>
        <p:txBody>
          <a:bodyPr lIns="0" tIns="0" rIns="0" bIns="0"/>
          <a:lstStyle/>
          <a:p>
            <a:pPr algn="r">
              <a:lnSpc>
                <a:spcPct val="107000"/>
              </a:lnSpc>
            </a:pPr>
            <a:endParaRPr lang="en-US" sz="700"/>
          </a:p>
        </p:txBody>
      </p:sp>
      <p:sp>
        <p:nvSpPr>
          <p:cNvPr id="9226" name="Text Box 4" hidden="1"/>
          <p:cNvSpPr txBox="1">
            <a:spLocks noChangeArrowheads="1"/>
          </p:cNvSpPr>
          <p:nvPr>
            <p:custDataLst>
              <p:tags r:id="rId10"/>
            </p:custDataLst>
          </p:nvPr>
        </p:nvSpPr>
        <p:spPr bwMode="auto">
          <a:xfrm>
            <a:off x="0" y="0"/>
            <a:ext cx="0" cy="0"/>
          </a:xfrm>
          <a:prstGeom prst="rect">
            <a:avLst/>
          </a:prstGeom>
          <a:noFill/>
          <a:ln w="0">
            <a:noFill/>
            <a:miter lim="800000"/>
            <a:headEnd/>
            <a:tailEnd/>
          </a:ln>
        </p:spPr>
        <p:txBody>
          <a:bodyPr lIns="0" tIns="0" rIns="0" bIns="0">
            <a:spAutoFit/>
          </a:bodyPr>
          <a:lstStyle/>
          <a:p>
            <a:endParaRPr lang="en-US" sz="1300"/>
          </a:p>
        </p:txBody>
      </p:sp>
      <p:sp>
        <p:nvSpPr>
          <p:cNvPr id="9227" name="Rectangle 3" hidden="1"/>
          <p:cNvSpPr>
            <a:spLocks noGrp="1" noChangeArrowheads="1"/>
          </p:cNvSpPr>
          <p:nvPr>
            <p:ph type="subTitle" idx="4294967295"/>
            <p:custDataLst>
              <p:tags r:id="rId11"/>
            </p:custDataLst>
          </p:nvPr>
        </p:nvSpPr>
        <p:spPr>
          <a:xfrm>
            <a:off x="533400" y="3200400"/>
            <a:ext cx="7772400" cy="1676400"/>
          </a:xfrm>
        </p:spPr>
        <p:txBody>
          <a:bodyPr/>
          <a:lstStyle/>
          <a:p>
            <a:pPr marL="0" indent="0" eaLnBrk="1" hangingPunct="1"/>
            <a:endParaRPr lang="en-US" smtClean="0">
              <a:latin typeface="Bosch Office Sans" pitchFamily="34" charset="0"/>
            </a:endParaRPr>
          </a:p>
        </p:txBody>
      </p:sp>
      <p:sp>
        <p:nvSpPr>
          <p:cNvPr id="9228" name="Line 12"/>
          <p:cNvSpPr>
            <a:spLocks noChangeShapeType="1"/>
          </p:cNvSpPr>
          <p:nvPr>
            <p:custDataLst>
              <p:tags r:id="rId12"/>
            </p:custDataLst>
          </p:nvPr>
        </p:nvSpPr>
        <p:spPr bwMode="auto">
          <a:xfrm>
            <a:off x="1512888" y="1214438"/>
            <a:ext cx="450850" cy="792162"/>
          </a:xfrm>
          <a:prstGeom prst="line">
            <a:avLst/>
          </a:prstGeom>
          <a:noFill/>
          <a:ln w="57150">
            <a:solidFill>
              <a:srgbClr val="5D7298">
                <a:alpha val="50195"/>
              </a:srgbClr>
            </a:solidFill>
            <a:round/>
            <a:headEnd/>
            <a:tailEnd type="triangle" w="med" len="med"/>
          </a:ln>
        </p:spPr>
        <p:txBody>
          <a:bodyPr wrap="none" anchor="ctr"/>
          <a:lstStyle/>
          <a:p>
            <a:endParaRPr lang="en-GB"/>
          </a:p>
        </p:txBody>
      </p:sp>
      <p:sp>
        <p:nvSpPr>
          <p:cNvPr id="9229" name="Line 15"/>
          <p:cNvSpPr>
            <a:spLocks noChangeShapeType="1"/>
          </p:cNvSpPr>
          <p:nvPr>
            <p:custDataLst>
              <p:tags r:id="rId13"/>
            </p:custDataLst>
          </p:nvPr>
        </p:nvSpPr>
        <p:spPr bwMode="auto">
          <a:xfrm>
            <a:off x="3663950" y="4772025"/>
            <a:ext cx="457200" cy="762000"/>
          </a:xfrm>
          <a:prstGeom prst="line">
            <a:avLst/>
          </a:prstGeom>
          <a:noFill/>
          <a:ln w="57150">
            <a:solidFill>
              <a:srgbClr val="FFCC00">
                <a:alpha val="50195"/>
              </a:srgbClr>
            </a:solidFill>
            <a:round/>
            <a:headEnd/>
            <a:tailEnd type="triangle" w="med" len="med"/>
          </a:ln>
        </p:spPr>
        <p:txBody>
          <a:bodyPr wrap="none" anchor="ctr"/>
          <a:lstStyle/>
          <a:p>
            <a:endParaRPr lang="en-GB"/>
          </a:p>
        </p:txBody>
      </p:sp>
      <p:sp>
        <p:nvSpPr>
          <p:cNvPr id="9230" name="Text Box 22"/>
          <p:cNvSpPr txBox="1">
            <a:spLocks noChangeArrowheads="1"/>
          </p:cNvSpPr>
          <p:nvPr>
            <p:custDataLst>
              <p:tags r:id="rId14"/>
            </p:custDataLst>
          </p:nvPr>
        </p:nvSpPr>
        <p:spPr bwMode="auto">
          <a:xfrm>
            <a:off x="3787775" y="3203575"/>
            <a:ext cx="984250" cy="307975"/>
          </a:xfrm>
          <a:prstGeom prst="rect">
            <a:avLst/>
          </a:prstGeom>
          <a:noFill/>
          <a:ln w="9525">
            <a:noFill/>
            <a:miter lim="800000"/>
            <a:headEnd/>
            <a:tailEnd/>
          </a:ln>
        </p:spPr>
        <p:txBody>
          <a:bodyPr wrap="none">
            <a:spAutoFit/>
          </a:bodyPr>
          <a:lstStyle/>
          <a:p>
            <a:pPr algn="ctr" eaLnBrk="0" hangingPunct="0"/>
            <a:r>
              <a:rPr lang="en-US" sz="1400" b="1" i="1">
                <a:solidFill>
                  <a:srgbClr val="EECC44"/>
                </a:solidFill>
                <a:latin typeface="Arial" charset="0"/>
              </a:rPr>
              <a:t>SW-Level</a:t>
            </a:r>
            <a:endParaRPr lang="en-US" b="1" i="1">
              <a:solidFill>
                <a:srgbClr val="EECC44"/>
              </a:solidFill>
              <a:latin typeface="Arial" charset="0"/>
            </a:endParaRPr>
          </a:p>
        </p:txBody>
      </p:sp>
      <p:sp>
        <p:nvSpPr>
          <p:cNvPr id="9231" name="Line 31"/>
          <p:cNvSpPr>
            <a:spLocks noChangeShapeType="1"/>
          </p:cNvSpPr>
          <p:nvPr>
            <p:custDataLst>
              <p:tags r:id="rId15"/>
            </p:custDataLst>
          </p:nvPr>
        </p:nvSpPr>
        <p:spPr bwMode="auto">
          <a:xfrm flipH="1">
            <a:off x="6570663" y="1141413"/>
            <a:ext cx="515937" cy="865187"/>
          </a:xfrm>
          <a:prstGeom prst="line">
            <a:avLst/>
          </a:prstGeom>
          <a:noFill/>
          <a:ln w="57150">
            <a:solidFill>
              <a:srgbClr val="5D7298">
                <a:alpha val="50195"/>
              </a:srgbClr>
            </a:solidFill>
            <a:round/>
            <a:headEnd type="triangle" w="med" len="med"/>
            <a:tailEnd/>
          </a:ln>
        </p:spPr>
        <p:txBody>
          <a:bodyPr wrap="none" anchor="ctr"/>
          <a:lstStyle/>
          <a:p>
            <a:endParaRPr lang="en-GB"/>
          </a:p>
        </p:txBody>
      </p:sp>
      <p:sp>
        <p:nvSpPr>
          <p:cNvPr id="9232" name="Line 33"/>
          <p:cNvSpPr>
            <a:spLocks noChangeShapeType="1"/>
          </p:cNvSpPr>
          <p:nvPr>
            <p:custDataLst>
              <p:tags r:id="rId16"/>
            </p:custDataLst>
          </p:nvPr>
        </p:nvSpPr>
        <p:spPr bwMode="auto">
          <a:xfrm flipH="1">
            <a:off x="5203825" y="3302000"/>
            <a:ext cx="647700" cy="1008063"/>
          </a:xfrm>
          <a:prstGeom prst="line">
            <a:avLst/>
          </a:prstGeom>
          <a:noFill/>
          <a:ln w="57150">
            <a:solidFill>
              <a:srgbClr val="EECC44">
                <a:alpha val="50195"/>
              </a:srgbClr>
            </a:solidFill>
            <a:round/>
            <a:headEnd type="triangle" w="med" len="med"/>
            <a:tailEnd/>
          </a:ln>
        </p:spPr>
        <p:txBody>
          <a:bodyPr wrap="none" anchor="ctr"/>
          <a:lstStyle/>
          <a:p>
            <a:endParaRPr lang="en-GB"/>
          </a:p>
        </p:txBody>
      </p:sp>
      <p:sp>
        <p:nvSpPr>
          <p:cNvPr id="9233" name="Line 40"/>
          <p:cNvSpPr>
            <a:spLocks noChangeShapeType="1"/>
          </p:cNvSpPr>
          <p:nvPr>
            <p:custDataLst>
              <p:tags r:id="rId17"/>
            </p:custDataLst>
          </p:nvPr>
        </p:nvSpPr>
        <p:spPr bwMode="auto">
          <a:xfrm flipH="1">
            <a:off x="4414838" y="4454525"/>
            <a:ext cx="715962" cy="1079500"/>
          </a:xfrm>
          <a:prstGeom prst="line">
            <a:avLst/>
          </a:prstGeom>
          <a:noFill/>
          <a:ln w="57150">
            <a:solidFill>
              <a:srgbClr val="FFCC00">
                <a:alpha val="50195"/>
              </a:srgbClr>
            </a:solidFill>
            <a:round/>
            <a:headEnd type="triangle" w="med" len="med"/>
            <a:tailEnd/>
          </a:ln>
        </p:spPr>
        <p:txBody>
          <a:bodyPr wrap="none" anchor="ctr"/>
          <a:lstStyle/>
          <a:p>
            <a:endParaRPr lang="en-GB"/>
          </a:p>
        </p:txBody>
      </p:sp>
      <p:sp>
        <p:nvSpPr>
          <p:cNvPr id="9234" name="Text Box 22_"/>
          <p:cNvSpPr txBox="1">
            <a:spLocks noChangeArrowheads="1"/>
          </p:cNvSpPr>
          <p:nvPr>
            <p:custDataLst>
              <p:tags r:id="rId18"/>
            </p:custDataLst>
          </p:nvPr>
        </p:nvSpPr>
        <p:spPr bwMode="auto">
          <a:xfrm>
            <a:off x="3475038" y="2130425"/>
            <a:ext cx="1603375" cy="307975"/>
          </a:xfrm>
          <a:prstGeom prst="rect">
            <a:avLst/>
          </a:prstGeom>
          <a:noFill/>
          <a:ln w="9525">
            <a:noFill/>
            <a:miter lim="800000"/>
            <a:headEnd/>
            <a:tailEnd/>
          </a:ln>
        </p:spPr>
        <p:txBody>
          <a:bodyPr wrap="none">
            <a:spAutoFit/>
          </a:bodyPr>
          <a:lstStyle/>
          <a:p>
            <a:pPr algn="ctr" eaLnBrk="0" hangingPunct="0"/>
            <a:r>
              <a:rPr lang="en-US" sz="1400" b="1" i="1">
                <a:solidFill>
                  <a:srgbClr val="A8BAD2"/>
                </a:solidFill>
                <a:latin typeface="Arial" charset="0"/>
              </a:rPr>
              <a:t>Functional-Level</a:t>
            </a:r>
            <a:endParaRPr lang="en-US" b="1" i="1">
              <a:solidFill>
                <a:srgbClr val="A8BAD2"/>
              </a:solidFill>
              <a:latin typeface="Arial" charset="0"/>
            </a:endParaRPr>
          </a:p>
        </p:txBody>
      </p:sp>
      <p:sp>
        <p:nvSpPr>
          <p:cNvPr id="9235" name="Line 37"/>
          <p:cNvSpPr>
            <a:spLocks noChangeShapeType="1"/>
          </p:cNvSpPr>
          <p:nvPr>
            <p:custDataLst>
              <p:tags r:id="rId19"/>
            </p:custDataLst>
          </p:nvPr>
        </p:nvSpPr>
        <p:spPr bwMode="auto">
          <a:xfrm>
            <a:off x="187325" y="3203575"/>
            <a:ext cx="8280400" cy="0"/>
          </a:xfrm>
          <a:prstGeom prst="line">
            <a:avLst/>
          </a:prstGeom>
          <a:noFill/>
          <a:ln w="28575">
            <a:solidFill>
              <a:srgbClr val="92A0B9"/>
            </a:solidFill>
            <a:prstDash val="sysDot"/>
            <a:round/>
            <a:headEnd/>
            <a:tailEnd/>
          </a:ln>
        </p:spPr>
        <p:txBody>
          <a:bodyPr wrap="none" anchor="ctr"/>
          <a:lstStyle/>
          <a:p>
            <a:endParaRPr lang="en-GB"/>
          </a:p>
        </p:txBody>
      </p:sp>
      <p:sp>
        <p:nvSpPr>
          <p:cNvPr id="9236" name="Foliennummernplatzhalter 50"/>
          <p:cNvSpPr txBox="1">
            <a:spLocks noGrp="1"/>
          </p:cNvSpPr>
          <p:nvPr>
            <p:custDataLst>
              <p:tags r:id="rId20"/>
            </p:custDataLst>
          </p:nvPr>
        </p:nvSpPr>
        <p:spPr bwMode="auto">
          <a:xfrm>
            <a:off x="76200" y="5851525"/>
            <a:ext cx="381000" cy="190500"/>
          </a:xfrm>
          <a:prstGeom prst="rect">
            <a:avLst/>
          </a:prstGeom>
          <a:noFill/>
          <a:ln w="0">
            <a:noFill/>
            <a:miter lim="800000"/>
            <a:headEnd/>
            <a:tailEnd/>
          </a:ln>
        </p:spPr>
        <p:txBody>
          <a:bodyPr lIns="0" tIns="0" rIns="0" bIns="0"/>
          <a:lstStyle/>
          <a:p>
            <a:pPr>
              <a:lnSpc>
                <a:spcPct val="111000"/>
              </a:lnSpc>
            </a:pPr>
            <a:fld id="{DC3389EB-1003-4052-A233-9333731A0A82}" type="slidenum">
              <a:rPr lang="de-DE" sz="1500">
                <a:solidFill>
                  <a:srgbClr val="808285"/>
                </a:solidFill>
              </a:rPr>
              <a:pPr>
                <a:lnSpc>
                  <a:spcPct val="111000"/>
                </a:lnSpc>
              </a:pPr>
              <a:t>7</a:t>
            </a:fld>
            <a:endParaRPr lang="de-DE" sz="1500">
              <a:solidFill>
                <a:srgbClr val="808285"/>
              </a:solidFill>
            </a:endParaRPr>
          </a:p>
        </p:txBody>
      </p:sp>
      <p:sp>
        <p:nvSpPr>
          <p:cNvPr id="9237" name="Text Box 22__"/>
          <p:cNvSpPr txBox="1">
            <a:spLocks noChangeArrowheads="1"/>
          </p:cNvSpPr>
          <p:nvPr>
            <p:custDataLst>
              <p:tags r:id="rId21"/>
            </p:custDataLst>
          </p:nvPr>
        </p:nvSpPr>
        <p:spPr bwMode="auto">
          <a:xfrm>
            <a:off x="3619500" y="1049338"/>
            <a:ext cx="1338263" cy="307975"/>
          </a:xfrm>
          <a:prstGeom prst="rect">
            <a:avLst/>
          </a:prstGeom>
          <a:noFill/>
          <a:ln w="9525">
            <a:noFill/>
            <a:miter lim="800000"/>
            <a:headEnd/>
            <a:tailEnd/>
          </a:ln>
        </p:spPr>
        <p:txBody>
          <a:bodyPr wrap="none">
            <a:spAutoFit/>
          </a:bodyPr>
          <a:lstStyle/>
          <a:p>
            <a:pPr algn="ctr" eaLnBrk="0" hangingPunct="0"/>
            <a:r>
              <a:rPr lang="en-US" sz="1400" b="1" i="1">
                <a:solidFill>
                  <a:srgbClr val="6E8CB2"/>
                </a:solidFill>
                <a:latin typeface="Arial" charset="0"/>
              </a:rPr>
              <a:t>System-Level</a:t>
            </a:r>
            <a:endParaRPr lang="en-US" b="1" i="1">
              <a:solidFill>
                <a:srgbClr val="6E8CB2"/>
              </a:solidFill>
              <a:latin typeface="Arial" charset="0"/>
            </a:endParaRPr>
          </a:p>
        </p:txBody>
      </p:sp>
      <p:sp>
        <p:nvSpPr>
          <p:cNvPr id="9238" name="Line 37_"/>
          <p:cNvSpPr>
            <a:spLocks noChangeShapeType="1"/>
          </p:cNvSpPr>
          <p:nvPr>
            <p:custDataLst>
              <p:tags r:id="rId22"/>
            </p:custDataLst>
          </p:nvPr>
        </p:nvSpPr>
        <p:spPr bwMode="auto">
          <a:xfrm>
            <a:off x="163513" y="2149475"/>
            <a:ext cx="8237537" cy="0"/>
          </a:xfrm>
          <a:prstGeom prst="line">
            <a:avLst/>
          </a:prstGeom>
          <a:noFill/>
          <a:ln w="28575">
            <a:solidFill>
              <a:srgbClr val="92A0B9"/>
            </a:solidFill>
            <a:prstDash val="sysDot"/>
            <a:round/>
            <a:headEnd/>
            <a:tailEnd/>
          </a:ln>
        </p:spPr>
        <p:txBody>
          <a:bodyPr wrap="none" anchor="ctr"/>
          <a:lstStyle/>
          <a:p>
            <a:endParaRPr lang="en-GB"/>
          </a:p>
        </p:txBody>
      </p:sp>
      <p:sp>
        <p:nvSpPr>
          <p:cNvPr id="9239" name="Line 14_"/>
          <p:cNvSpPr>
            <a:spLocks noChangeShapeType="1"/>
          </p:cNvSpPr>
          <p:nvPr>
            <p:custDataLst>
              <p:tags r:id="rId23"/>
            </p:custDataLst>
          </p:nvPr>
        </p:nvSpPr>
        <p:spPr bwMode="auto">
          <a:xfrm>
            <a:off x="2203450" y="2290763"/>
            <a:ext cx="479425" cy="792162"/>
          </a:xfrm>
          <a:prstGeom prst="line">
            <a:avLst/>
          </a:prstGeom>
          <a:noFill/>
          <a:ln w="57150">
            <a:solidFill>
              <a:srgbClr val="92A0B9">
                <a:alpha val="50195"/>
              </a:srgbClr>
            </a:solidFill>
            <a:round/>
            <a:headEnd/>
            <a:tailEnd type="triangle" w="med" len="med"/>
          </a:ln>
        </p:spPr>
        <p:txBody>
          <a:bodyPr wrap="none" anchor="ctr"/>
          <a:lstStyle/>
          <a:p>
            <a:endParaRPr lang="en-GB"/>
          </a:p>
        </p:txBody>
      </p:sp>
      <p:sp>
        <p:nvSpPr>
          <p:cNvPr id="9240" name="Line 33_"/>
          <p:cNvSpPr>
            <a:spLocks noChangeShapeType="1"/>
          </p:cNvSpPr>
          <p:nvPr>
            <p:custDataLst>
              <p:tags r:id="rId24"/>
            </p:custDataLst>
          </p:nvPr>
        </p:nvSpPr>
        <p:spPr bwMode="auto">
          <a:xfrm flipH="1">
            <a:off x="5922963" y="2149475"/>
            <a:ext cx="576262" cy="1008063"/>
          </a:xfrm>
          <a:prstGeom prst="line">
            <a:avLst/>
          </a:prstGeom>
          <a:noFill/>
          <a:ln w="57150">
            <a:solidFill>
              <a:srgbClr val="92A0B9">
                <a:alpha val="50195"/>
              </a:srgbClr>
            </a:solidFill>
            <a:round/>
            <a:headEnd type="triangle" w="med" len="med"/>
            <a:tailEnd/>
          </a:ln>
        </p:spPr>
        <p:txBody>
          <a:bodyPr wrap="none" anchor="ctr"/>
          <a:lstStyle/>
          <a:p>
            <a:endParaRPr lang="en-GB"/>
          </a:p>
        </p:txBody>
      </p:sp>
      <p:sp>
        <p:nvSpPr>
          <p:cNvPr id="9241" name="Flussdiagramm: Vordefinierter Prozess 66"/>
          <p:cNvSpPr>
            <a:spLocks noChangeArrowheads="1"/>
          </p:cNvSpPr>
          <p:nvPr>
            <p:custDataLst>
              <p:tags r:id="rId25"/>
            </p:custDataLst>
          </p:nvPr>
        </p:nvSpPr>
        <p:spPr bwMode="auto">
          <a:xfrm>
            <a:off x="6624638" y="1601788"/>
            <a:ext cx="1512887" cy="431800"/>
          </a:xfrm>
          <a:prstGeom prst="flowChartPredefinedProcess">
            <a:avLst/>
          </a:prstGeom>
          <a:solidFill>
            <a:srgbClr val="5D7298">
              <a:alpha val="49803"/>
            </a:srgbClr>
          </a:solidFill>
          <a:ln w="9525">
            <a:solidFill>
              <a:srgbClr val="5D7298"/>
            </a:solidFill>
            <a:round/>
            <a:headEnd/>
            <a:tailEnd/>
          </a:ln>
        </p:spPr>
        <p:txBody>
          <a:bodyPr anchor="ctr"/>
          <a:lstStyle/>
          <a:p>
            <a:pPr algn="ctr" eaLnBrk="0" hangingPunct="0"/>
            <a:r>
              <a:rPr lang="en-US" sz="1200"/>
              <a:t>HW-SW Test</a:t>
            </a:r>
          </a:p>
        </p:txBody>
      </p:sp>
      <p:sp>
        <p:nvSpPr>
          <p:cNvPr id="9242" name="Flussdiagramm: Vordefinierter Prozess 67"/>
          <p:cNvSpPr>
            <a:spLocks noChangeArrowheads="1"/>
          </p:cNvSpPr>
          <p:nvPr>
            <p:custDataLst>
              <p:tags r:id="rId26"/>
            </p:custDataLst>
          </p:nvPr>
        </p:nvSpPr>
        <p:spPr bwMode="auto">
          <a:xfrm>
            <a:off x="6913563" y="1141413"/>
            <a:ext cx="1511300" cy="431800"/>
          </a:xfrm>
          <a:prstGeom prst="flowChartPredefinedProcess">
            <a:avLst/>
          </a:prstGeom>
          <a:solidFill>
            <a:srgbClr val="5D7298">
              <a:alpha val="49803"/>
            </a:srgbClr>
          </a:solidFill>
          <a:ln w="9525">
            <a:solidFill>
              <a:srgbClr val="5D7298"/>
            </a:solidFill>
            <a:round/>
            <a:headEnd/>
            <a:tailEnd/>
          </a:ln>
        </p:spPr>
        <p:txBody>
          <a:bodyPr anchor="ctr"/>
          <a:lstStyle/>
          <a:p>
            <a:pPr algn="ctr" eaLnBrk="0" hangingPunct="0"/>
            <a:r>
              <a:rPr lang="en-US" sz="1200"/>
              <a:t>System Test</a:t>
            </a:r>
          </a:p>
        </p:txBody>
      </p:sp>
      <p:grpSp>
        <p:nvGrpSpPr>
          <p:cNvPr id="9243" name="Gruppieren 105"/>
          <p:cNvGrpSpPr>
            <a:grpSpLocks/>
          </p:cNvGrpSpPr>
          <p:nvPr/>
        </p:nvGrpSpPr>
        <p:grpSpPr bwMode="auto">
          <a:xfrm>
            <a:off x="4584700" y="5102225"/>
            <a:ext cx="1800225" cy="431800"/>
            <a:chOff x="4584700" y="5102225"/>
            <a:chExt cx="1800225" cy="431800"/>
          </a:xfrm>
        </p:grpSpPr>
        <p:sp>
          <p:nvSpPr>
            <p:cNvPr id="9303" name="Flussdiagramm: Vordefinierter Prozess 53"/>
            <p:cNvSpPr>
              <a:spLocks noChangeArrowheads="1"/>
            </p:cNvSpPr>
            <p:nvPr>
              <p:custDataLst>
                <p:tags r:id="rId73"/>
              </p:custDataLst>
            </p:nvPr>
          </p:nvSpPr>
          <p:spPr bwMode="auto">
            <a:xfrm>
              <a:off x="4584700" y="5102225"/>
              <a:ext cx="1800225" cy="431800"/>
            </a:xfrm>
            <a:prstGeom prst="flowChartPredefinedProcess">
              <a:avLst/>
            </a:prstGeom>
            <a:solidFill>
              <a:srgbClr val="FFCC00">
                <a:alpha val="50195"/>
              </a:srgbClr>
            </a:solidFill>
            <a:ln w="9525">
              <a:solidFill>
                <a:srgbClr val="FFCC00"/>
              </a:solidFill>
              <a:round/>
              <a:headEnd/>
              <a:tailEnd/>
            </a:ln>
          </p:spPr>
          <p:txBody>
            <a:bodyPr wrap="none" anchor="ctr"/>
            <a:lstStyle/>
            <a:p>
              <a:pPr algn="ctr" eaLnBrk="0" hangingPunct="0"/>
              <a:r>
                <a:rPr lang="en-US" sz="1200"/>
                <a:t>Unit Test</a:t>
              </a:r>
            </a:p>
          </p:txBody>
        </p:sp>
        <p:sp>
          <p:nvSpPr>
            <p:cNvPr id="9304" name="Textfeld 117"/>
            <p:cNvSpPr txBox="1">
              <a:spLocks noChangeArrowheads="1"/>
            </p:cNvSpPr>
            <p:nvPr>
              <p:custDataLst>
                <p:tags r:id="rId74"/>
              </p:custDataLst>
            </p:nvPr>
          </p:nvSpPr>
          <p:spPr bwMode="auto">
            <a:xfrm>
              <a:off x="6138863" y="5173663"/>
              <a:ext cx="215900" cy="277812"/>
            </a:xfrm>
            <a:prstGeom prst="rect">
              <a:avLst/>
            </a:prstGeom>
            <a:noFill/>
            <a:ln w="9525">
              <a:noFill/>
              <a:miter lim="800000"/>
              <a:headEnd/>
              <a:tailEnd/>
            </a:ln>
          </p:spPr>
          <p:txBody>
            <a:bodyPr>
              <a:spAutoFit/>
            </a:bodyPr>
            <a:lstStyle/>
            <a:p>
              <a:r>
                <a:rPr lang="en-US" sz="1200"/>
                <a:t>6</a:t>
              </a:r>
            </a:p>
          </p:txBody>
        </p:sp>
      </p:grpSp>
      <p:grpSp>
        <p:nvGrpSpPr>
          <p:cNvPr id="9244" name="Gruppieren 104"/>
          <p:cNvGrpSpPr>
            <a:grpSpLocks/>
          </p:cNvGrpSpPr>
          <p:nvPr/>
        </p:nvGrpSpPr>
        <p:grpSpPr bwMode="auto">
          <a:xfrm>
            <a:off x="4914900" y="4525963"/>
            <a:ext cx="1800225" cy="431800"/>
            <a:chOff x="4872038" y="4598988"/>
            <a:chExt cx="1800225" cy="431800"/>
          </a:xfrm>
        </p:grpSpPr>
        <p:sp>
          <p:nvSpPr>
            <p:cNvPr id="9301" name="Flussdiagramm: Vordefinierter Prozess 57"/>
            <p:cNvSpPr>
              <a:spLocks noChangeArrowheads="1"/>
            </p:cNvSpPr>
            <p:nvPr>
              <p:custDataLst>
                <p:tags r:id="rId71"/>
              </p:custDataLst>
            </p:nvPr>
          </p:nvSpPr>
          <p:spPr bwMode="auto">
            <a:xfrm>
              <a:off x="4872038" y="4598988"/>
              <a:ext cx="1800225" cy="431800"/>
            </a:xfrm>
            <a:prstGeom prst="flowChartPredefinedProcess">
              <a:avLst/>
            </a:prstGeom>
            <a:solidFill>
              <a:srgbClr val="FFCC00">
                <a:alpha val="50195"/>
              </a:srgbClr>
            </a:solidFill>
            <a:ln w="9525">
              <a:solidFill>
                <a:srgbClr val="FFCC00"/>
              </a:solidFill>
              <a:round/>
              <a:headEnd/>
              <a:tailEnd/>
            </a:ln>
          </p:spPr>
          <p:txBody>
            <a:bodyPr wrap="none" anchor="ctr"/>
            <a:lstStyle/>
            <a:p>
              <a:pPr algn="ctr" eaLnBrk="0" hangingPunct="0"/>
              <a:r>
                <a:rPr lang="en-US" sz="1200"/>
                <a:t>Component </a:t>
              </a:r>
            </a:p>
            <a:p>
              <a:pPr algn="ctr" eaLnBrk="0" hangingPunct="0"/>
              <a:r>
                <a:rPr lang="en-US" sz="1200"/>
                <a:t>Test</a:t>
              </a:r>
            </a:p>
          </p:txBody>
        </p:sp>
        <p:sp>
          <p:nvSpPr>
            <p:cNvPr id="9302" name="Textfeld 120"/>
            <p:cNvSpPr txBox="1">
              <a:spLocks noChangeArrowheads="1"/>
            </p:cNvSpPr>
            <p:nvPr>
              <p:custDataLst>
                <p:tags r:id="rId72"/>
              </p:custDataLst>
            </p:nvPr>
          </p:nvSpPr>
          <p:spPr bwMode="auto">
            <a:xfrm>
              <a:off x="6427788" y="4681538"/>
              <a:ext cx="215900" cy="276225"/>
            </a:xfrm>
            <a:prstGeom prst="rect">
              <a:avLst/>
            </a:prstGeom>
            <a:noFill/>
            <a:ln w="9525">
              <a:noFill/>
              <a:miter lim="800000"/>
              <a:headEnd/>
              <a:tailEnd/>
            </a:ln>
          </p:spPr>
          <p:txBody>
            <a:bodyPr>
              <a:spAutoFit/>
            </a:bodyPr>
            <a:lstStyle/>
            <a:p>
              <a:r>
                <a:rPr lang="en-US" sz="1200"/>
                <a:t>8</a:t>
              </a:r>
            </a:p>
          </p:txBody>
        </p:sp>
      </p:grpSp>
      <p:grpSp>
        <p:nvGrpSpPr>
          <p:cNvPr id="9245" name="Gruppieren 103"/>
          <p:cNvGrpSpPr>
            <a:grpSpLocks/>
          </p:cNvGrpSpPr>
          <p:nvPr/>
        </p:nvGrpSpPr>
        <p:grpSpPr bwMode="auto">
          <a:xfrm>
            <a:off x="5275263" y="3949700"/>
            <a:ext cx="1800225" cy="431800"/>
            <a:chOff x="5160963" y="4094163"/>
            <a:chExt cx="1800225" cy="431800"/>
          </a:xfrm>
        </p:grpSpPr>
        <p:sp>
          <p:nvSpPr>
            <p:cNvPr id="9299" name="Flussdiagramm: Vordefinierter Prozess 58"/>
            <p:cNvSpPr>
              <a:spLocks noChangeArrowheads="1"/>
            </p:cNvSpPr>
            <p:nvPr>
              <p:custDataLst>
                <p:tags r:id="rId69"/>
              </p:custDataLst>
            </p:nvPr>
          </p:nvSpPr>
          <p:spPr bwMode="auto">
            <a:xfrm>
              <a:off x="5160963" y="4094163"/>
              <a:ext cx="1800225" cy="431800"/>
            </a:xfrm>
            <a:prstGeom prst="flowChartPredefinedProcess">
              <a:avLst/>
            </a:prstGeom>
            <a:solidFill>
              <a:srgbClr val="EECC44">
                <a:alpha val="50195"/>
              </a:srgbClr>
            </a:solidFill>
            <a:ln w="9525">
              <a:solidFill>
                <a:srgbClr val="EECC44"/>
              </a:solidFill>
              <a:round/>
              <a:headEnd/>
              <a:tailEnd/>
            </a:ln>
          </p:spPr>
          <p:txBody>
            <a:bodyPr anchor="ctr"/>
            <a:lstStyle/>
            <a:p>
              <a:pPr algn="ctr" eaLnBrk="0" hangingPunct="0"/>
              <a:r>
                <a:rPr lang="en-US" sz="1200"/>
                <a:t>xSW Integration </a:t>
              </a:r>
            </a:p>
            <a:p>
              <a:pPr algn="ctr" eaLnBrk="0" hangingPunct="0"/>
              <a:r>
                <a:rPr lang="en-US" sz="1200"/>
                <a:t>Test</a:t>
              </a:r>
            </a:p>
          </p:txBody>
        </p:sp>
        <p:sp>
          <p:nvSpPr>
            <p:cNvPr id="9300" name="Textfeld 121"/>
            <p:cNvSpPr txBox="1">
              <a:spLocks noChangeArrowheads="1"/>
            </p:cNvSpPr>
            <p:nvPr>
              <p:custDataLst>
                <p:tags r:id="rId70"/>
              </p:custDataLst>
            </p:nvPr>
          </p:nvSpPr>
          <p:spPr bwMode="auto">
            <a:xfrm>
              <a:off x="6715125" y="4165600"/>
              <a:ext cx="215900" cy="277813"/>
            </a:xfrm>
            <a:prstGeom prst="rect">
              <a:avLst/>
            </a:prstGeom>
            <a:noFill/>
            <a:ln w="9525">
              <a:noFill/>
              <a:miter lim="800000"/>
              <a:headEnd/>
              <a:tailEnd/>
            </a:ln>
          </p:spPr>
          <p:txBody>
            <a:bodyPr>
              <a:spAutoFit/>
            </a:bodyPr>
            <a:lstStyle/>
            <a:p>
              <a:r>
                <a:rPr lang="en-US" sz="1200"/>
                <a:t>7</a:t>
              </a:r>
            </a:p>
          </p:txBody>
        </p:sp>
      </p:grpSp>
      <p:grpSp>
        <p:nvGrpSpPr>
          <p:cNvPr id="9246" name="Gruppieren 102"/>
          <p:cNvGrpSpPr>
            <a:grpSpLocks/>
          </p:cNvGrpSpPr>
          <p:nvPr/>
        </p:nvGrpSpPr>
        <p:grpSpPr bwMode="auto">
          <a:xfrm>
            <a:off x="5635625" y="3373438"/>
            <a:ext cx="1800225" cy="431800"/>
            <a:chOff x="5448300" y="3563938"/>
            <a:chExt cx="1800225" cy="431800"/>
          </a:xfrm>
        </p:grpSpPr>
        <p:sp>
          <p:nvSpPr>
            <p:cNvPr id="9297" name="Flussdiagramm: Vordefinierter Prozess 59"/>
            <p:cNvSpPr>
              <a:spLocks noChangeArrowheads="1"/>
            </p:cNvSpPr>
            <p:nvPr>
              <p:custDataLst>
                <p:tags r:id="rId67"/>
              </p:custDataLst>
            </p:nvPr>
          </p:nvSpPr>
          <p:spPr bwMode="auto">
            <a:xfrm>
              <a:off x="5448300" y="3563938"/>
              <a:ext cx="1800225" cy="431800"/>
            </a:xfrm>
            <a:prstGeom prst="flowChartPredefinedProcess">
              <a:avLst/>
            </a:prstGeom>
            <a:solidFill>
              <a:srgbClr val="EECC44">
                <a:alpha val="50195"/>
              </a:srgbClr>
            </a:solidFill>
            <a:ln w="9525">
              <a:solidFill>
                <a:srgbClr val="EECC44"/>
              </a:solidFill>
              <a:round/>
              <a:headEnd/>
              <a:tailEnd/>
            </a:ln>
          </p:spPr>
          <p:txBody>
            <a:bodyPr anchor="ctr"/>
            <a:lstStyle/>
            <a:p>
              <a:pPr algn="ctr" eaLnBrk="0" hangingPunct="0"/>
              <a:r>
                <a:rPr lang="en-US" sz="1200"/>
                <a:t>CSW Integration </a:t>
              </a:r>
            </a:p>
            <a:p>
              <a:pPr algn="ctr" eaLnBrk="0" hangingPunct="0"/>
              <a:r>
                <a:rPr lang="en-US" sz="1200"/>
                <a:t>Test</a:t>
              </a:r>
            </a:p>
          </p:txBody>
        </p:sp>
        <p:sp>
          <p:nvSpPr>
            <p:cNvPr id="9298" name="Textfeld 122"/>
            <p:cNvSpPr txBox="1">
              <a:spLocks noChangeArrowheads="1"/>
            </p:cNvSpPr>
            <p:nvPr>
              <p:custDataLst>
                <p:tags r:id="rId68"/>
              </p:custDataLst>
            </p:nvPr>
          </p:nvSpPr>
          <p:spPr bwMode="auto">
            <a:xfrm>
              <a:off x="7002463" y="3635375"/>
              <a:ext cx="215900" cy="277813"/>
            </a:xfrm>
            <a:prstGeom prst="rect">
              <a:avLst/>
            </a:prstGeom>
            <a:noFill/>
            <a:ln w="9525">
              <a:noFill/>
              <a:miter lim="800000"/>
              <a:headEnd/>
              <a:tailEnd/>
            </a:ln>
          </p:spPr>
          <p:txBody>
            <a:bodyPr>
              <a:spAutoFit/>
            </a:bodyPr>
            <a:lstStyle/>
            <a:p>
              <a:r>
                <a:rPr lang="en-US" sz="1200"/>
                <a:t>7</a:t>
              </a:r>
            </a:p>
          </p:txBody>
        </p:sp>
      </p:grpSp>
      <p:grpSp>
        <p:nvGrpSpPr>
          <p:cNvPr id="9247" name="Gruppieren 117"/>
          <p:cNvGrpSpPr>
            <a:grpSpLocks/>
          </p:cNvGrpSpPr>
          <p:nvPr/>
        </p:nvGrpSpPr>
        <p:grpSpPr bwMode="auto">
          <a:xfrm>
            <a:off x="6211888" y="2438400"/>
            <a:ext cx="1511300" cy="431800"/>
            <a:chOff x="6140276" y="2582292"/>
            <a:chExt cx="1511300" cy="431800"/>
          </a:xfrm>
        </p:grpSpPr>
        <p:sp>
          <p:nvSpPr>
            <p:cNvPr id="9295" name="Flussdiagramm: Vordefinierter Prozess 65"/>
            <p:cNvSpPr>
              <a:spLocks noChangeArrowheads="1"/>
            </p:cNvSpPr>
            <p:nvPr>
              <p:custDataLst>
                <p:tags r:id="rId65"/>
              </p:custDataLst>
            </p:nvPr>
          </p:nvSpPr>
          <p:spPr bwMode="auto">
            <a:xfrm>
              <a:off x="6140276" y="2582292"/>
              <a:ext cx="1511300" cy="431800"/>
            </a:xfrm>
            <a:prstGeom prst="flowChartPredefinedProcess">
              <a:avLst/>
            </a:prstGeom>
            <a:solidFill>
              <a:srgbClr val="92A0B9">
                <a:alpha val="49803"/>
              </a:srgbClr>
            </a:solidFill>
            <a:ln w="9525">
              <a:solidFill>
                <a:srgbClr val="92A0B9"/>
              </a:solidFill>
              <a:round/>
              <a:headEnd/>
              <a:tailEnd/>
            </a:ln>
          </p:spPr>
          <p:txBody>
            <a:bodyPr anchor="ctr"/>
            <a:lstStyle/>
            <a:p>
              <a:pPr algn="ctr" eaLnBrk="0" hangingPunct="0"/>
              <a:r>
                <a:rPr lang="en-US" sz="1200"/>
                <a:t>Software</a:t>
              </a:r>
            </a:p>
            <a:p>
              <a:pPr algn="ctr" eaLnBrk="0" hangingPunct="0"/>
              <a:r>
                <a:rPr lang="en-US" sz="1200"/>
                <a:t>Test</a:t>
              </a:r>
            </a:p>
          </p:txBody>
        </p:sp>
        <p:sp>
          <p:nvSpPr>
            <p:cNvPr id="9296" name="Textfeld 123"/>
            <p:cNvSpPr txBox="1">
              <a:spLocks noChangeArrowheads="1"/>
            </p:cNvSpPr>
            <p:nvPr>
              <p:custDataLst>
                <p:tags r:id="rId66"/>
              </p:custDataLst>
            </p:nvPr>
          </p:nvSpPr>
          <p:spPr bwMode="auto">
            <a:xfrm>
              <a:off x="7435676" y="2654052"/>
              <a:ext cx="215900" cy="276225"/>
            </a:xfrm>
            <a:prstGeom prst="rect">
              <a:avLst/>
            </a:prstGeom>
            <a:noFill/>
            <a:ln w="9525">
              <a:noFill/>
              <a:miter lim="800000"/>
              <a:headEnd/>
              <a:tailEnd/>
            </a:ln>
          </p:spPr>
          <p:txBody>
            <a:bodyPr>
              <a:spAutoFit/>
            </a:bodyPr>
            <a:lstStyle/>
            <a:p>
              <a:r>
                <a:rPr lang="en-US" sz="1200"/>
                <a:t>8</a:t>
              </a:r>
            </a:p>
          </p:txBody>
        </p:sp>
      </p:grpSp>
      <p:sp>
        <p:nvSpPr>
          <p:cNvPr id="9248" name="Textfeld 124"/>
          <p:cNvSpPr txBox="1">
            <a:spLocks noChangeArrowheads="1"/>
          </p:cNvSpPr>
          <p:nvPr>
            <p:custDataLst>
              <p:tags r:id="rId27"/>
            </p:custDataLst>
          </p:nvPr>
        </p:nvSpPr>
        <p:spPr bwMode="auto">
          <a:xfrm>
            <a:off x="7920038" y="1692275"/>
            <a:ext cx="215900" cy="276225"/>
          </a:xfrm>
          <a:prstGeom prst="rect">
            <a:avLst/>
          </a:prstGeom>
          <a:noFill/>
          <a:ln w="9525">
            <a:noFill/>
            <a:miter lim="800000"/>
            <a:headEnd/>
            <a:tailEnd/>
          </a:ln>
        </p:spPr>
        <p:txBody>
          <a:bodyPr>
            <a:spAutoFit/>
          </a:bodyPr>
          <a:lstStyle/>
          <a:p>
            <a:r>
              <a:rPr lang="en-US" sz="1200"/>
              <a:t>9</a:t>
            </a:r>
          </a:p>
        </p:txBody>
      </p:sp>
      <p:sp>
        <p:nvSpPr>
          <p:cNvPr id="9249" name="Textfeld 125"/>
          <p:cNvSpPr txBox="1">
            <a:spLocks noChangeArrowheads="1"/>
          </p:cNvSpPr>
          <p:nvPr>
            <p:custDataLst>
              <p:tags r:id="rId28"/>
            </p:custDataLst>
          </p:nvPr>
        </p:nvSpPr>
        <p:spPr bwMode="auto">
          <a:xfrm>
            <a:off x="8153400" y="1223963"/>
            <a:ext cx="361950" cy="277812"/>
          </a:xfrm>
          <a:prstGeom prst="rect">
            <a:avLst/>
          </a:prstGeom>
          <a:noFill/>
          <a:ln w="9525">
            <a:noFill/>
            <a:miter lim="800000"/>
            <a:headEnd/>
            <a:tailEnd/>
          </a:ln>
        </p:spPr>
        <p:txBody>
          <a:bodyPr>
            <a:spAutoFit/>
          </a:bodyPr>
          <a:lstStyle/>
          <a:p>
            <a:r>
              <a:rPr lang="en-US" sz="1200"/>
              <a:t>10</a:t>
            </a:r>
          </a:p>
        </p:txBody>
      </p:sp>
      <p:sp>
        <p:nvSpPr>
          <p:cNvPr id="9250" name="Flussdiagramm: Vordefinierter Prozess 60"/>
          <p:cNvSpPr>
            <a:spLocks noChangeArrowheads="1"/>
          </p:cNvSpPr>
          <p:nvPr>
            <p:custDataLst>
              <p:tags r:id="rId29"/>
            </p:custDataLst>
          </p:nvPr>
        </p:nvSpPr>
        <p:spPr bwMode="auto">
          <a:xfrm>
            <a:off x="2178050" y="5102225"/>
            <a:ext cx="1800225" cy="431800"/>
          </a:xfrm>
          <a:prstGeom prst="flowChartPredefinedProcess">
            <a:avLst/>
          </a:prstGeom>
          <a:solidFill>
            <a:srgbClr val="FFCC00">
              <a:alpha val="50195"/>
            </a:srgbClr>
          </a:solidFill>
          <a:ln w="9525">
            <a:solidFill>
              <a:srgbClr val="FFCC00"/>
            </a:solidFill>
            <a:round/>
            <a:headEnd/>
            <a:tailEnd/>
          </a:ln>
        </p:spPr>
        <p:txBody>
          <a:bodyPr wrap="none" anchor="ctr"/>
          <a:lstStyle/>
          <a:p>
            <a:pPr algn="ctr" eaLnBrk="0" hangingPunct="0"/>
            <a:r>
              <a:rPr lang="en-GB" sz="1200"/>
              <a:t>Detail Software </a:t>
            </a:r>
          </a:p>
          <a:p>
            <a:pPr algn="ctr" eaLnBrk="0" hangingPunct="0"/>
            <a:r>
              <a:rPr lang="en-GB" sz="1200"/>
              <a:t>Design</a:t>
            </a:r>
          </a:p>
        </p:txBody>
      </p:sp>
      <p:sp>
        <p:nvSpPr>
          <p:cNvPr id="9251" name="Textfeld 62"/>
          <p:cNvSpPr txBox="1">
            <a:spLocks noChangeArrowheads="1"/>
          </p:cNvSpPr>
          <p:nvPr>
            <p:custDataLst>
              <p:tags r:id="rId30"/>
            </p:custDataLst>
          </p:nvPr>
        </p:nvSpPr>
        <p:spPr bwMode="auto">
          <a:xfrm>
            <a:off x="2160588" y="5173663"/>
            <a:ext cx="215900" cy="276225"/>
          </a:xfrm>
          <a:prstGeom prst="rect">
            <a:avLst/>
          </a:prstGeom>
          <a:noFill/>
          <a:ln w="9525">
            <a:noFill/>
            <a:miter lim="800000"/>
            <a:headEnd/>
            <a:tailEnd/>
          </a:ln>
        </p:spPr>
        <p:txBody>
          <a:bodyPr>
            <a:spAutoFit/>
          </a:bodyPr>
          <a:lstStyle/>
          <a:p>
            <a:r>
              <a:rPr lang="en-US" sz="1200"/>
              <a:t>5</a:t>
            </a:r>
          </a:p>
        </p:txBody>
      </p:sp>
      <p:grpSp>
        <p:nvGrpSpPr>
          <p:cNvPr id="9252" name="Gruppieren 74"/>
          <p:cNvGrpSpPr>
            <a:grpSpLocks/>
          </p:cNvGrpSpPr>
          <p:nvPr/>
        </p:nvGrpSpPr>
        <p:grpSpPr bwMode="auto">
          <a:xfrm>
            <a:off x="1908175" y="4643438"/>
            <a:ext cx="1798638" cy="431800"/>
            <a:chOff x="1890713" y="4598988"/>
            <a:chExt cx="1798637" cy="431800"/>
          </a:xfrm>
        </p:grpSpPr>
        <p:sp>
          <p:nvSpPr>
            <p:cNvPr id="9293" name="Flussdiagramm: Vordefinierter Prozess 63"/>
            <p:cNvSpPr>
              <a:spLocks noChangeArrowheads="1"/>
            </p:cNvSpPr>
            <p:nvPr>
              <p:custDataLst>
                <p:tags r:id="rId63"/>
              </p:custDataLst>
            </p:nvPr>
          </p:nvSpPr>
          <p:spPr bwMode="auto">
            <a:xfrm>
              <a:off x="1890713" y="4598988"/>
              <a:ext cx="1798637" cy="431800"/>
            </a:xfrm>
            <a:prstGeom prst="flowChartPredefinedProcess">
              <a:avLst/>
            </a:prstGeom>
            <a:solidFill>
              <a:srgbClr val="FFCC00">
                <a:alpha val="50195"/>
              </a:srgbClr>
            </a:solidFill>
            <a:ln w="9525">
              <a:solidFill>
                <a:srgbClr val="FFCC00"/>
              </a:solidFill>
              <a:round/>
              <a:headEnd/>
              <a:tailEnd/>
            </a:ln>
          </p:spPr>
          <p:txBody>
            <a:bodyPr wrap="none" anchor="ctr"/>
            <a:lstStyle/>
            <a:p>
              <a:pPr algn="ctr" eaLnBrk="0" hangingPunct="0"/>
              <a:r>
                <a:rPr lang="en-GB" sz="1200"/>
                <a:t>Software </a:t>
              </a:r>
            </a:p>
            <a:p>
              <a:pPr algn="ctr" eaLnBrk="0" hangingPunct="0"/>
              <a:r>
                <a:rPr lang="en-GB" sz="1200"/>
                <a:t>Design</a:t>
              </a:r>
            </a:p>
          </p:txBody>
        </p:sp>
        <p:sp>
          <p:nvSpPr>
            <p:cNvPr id="9294" name="Textfeld 69"/>
            <p:cNvSpPr txBox="1">
              <a:spLocks noChangeArrowheads="1"/>
            </p:cNvSpPr>
            <p:nvPr>
              <p:custDataLst>
                <p:tags r:id="rId64"/>
              </p:custDataLst>
            </p:nvPr>
          </p:nvSpPr>
          <p:spPr bwMode="auto">
            <a:xfrm>
              <a:off x="1890713" y="4670425"/>
              <a:ext cx="215900" cy="276225"/>
            </a:xfrm>
            <a:prstGeom prst="rect">
              <a:avLst/>
            </a:prstGeom>
            <a:noFill/>
            <a:ln w="9525">
              <a:noFill/>
              <a:miter lim="800000"/>
              <a:headEnd/>
              <a:tailEnd/>
            </a:ln>
          </p:spPr>
          <p:txBody>
            <a:bodyPr>
              <a:spAutoFit/>
            </a:bodyPr>
            <a:lstStyle/>
            <a:p>
              <a:r>
                <a:rPr lang="en-US" sz="1200"/>
                <a:t>5</a:t>
              </a:r>
            </a:p>
          </p:txBody>
        </p:sp>
      </p:grpSp>
      <p:grpSp>
        <p:nvGrpSpPr>
          <p:cNvPr id="9253" name="Gruppieren 75"/>
          <p:cNvGrpSpPr>
            <a:grpSpLocks/>
          </p:cNvGrpSpPr>
          <p:nvPr/>
        </p:nvGrpSpPr>
        <p:grpSpPr bwMode="auto">
          <a:xfrm>
            <a:off x="1314450" y="3725863"/>
            <a:ext cx="1800225" cy="431800"/>
            <a:chOff x="1598613" y="4114495"/>
            <a:chExt cx="1800225" cy="431800"/>
          </a:xfrm>
        </p:grpSpPr>
        <p:sp>
          <p:nvSpPr>
            <p:cNvPr id="9291" name="Flussdiagramm: Vordefinierter Prozess 71"/>
            <p:cNvSpPr>
              <a:spLocks noChangeArrowheads="1"/>
            </p:cNvSpPr>
            <p:nvPr>
              <p:custDataLst>
                <p:tags r:id="rId61"/>
              </p:custDataLst>
            </p:nvPr>
          </p:nvSpPr>
          <p:spPr bwMode="auto">
            <a:xfrm>
              <a:off x="1598613" y="4114495"/>
              <a:ext cx="1800225" cy="431800"/>
            </a:xfrm>
            <a:prstGeom prst="flowChartPredefinedProcess">
              <a:avLst/>
            </a:prstGeom>
            <a:solidFill>
              <a:srgbClr val="EECC44">
                <a:alpha val="50195"/>
              </a:srgbClr>
            </a:solidFill>
            <a:ln w="9525">
              <a:solidFill>
                <a:srgbClr val="EECC44"/>
              </a:solidFill>
              <a:round/>
              <a:headEnd/>
              <a:tailEnd/>
            </a:ln>
          </p:spPr>
          <p:txBody>
            <a:bodyPr anchor="ctr"/>
            <a:lstStyle/>
            <a:p>
              <a:pPr algn="ctr" eaLnBrk="0" hangingPunct="0"/>
              <a:r>
                <a:rPr lang="en-GB" sz="1200"/>
                <a:t>SWArchitecture</a:t>
              </a:r>
            </a:p>
            <a:p>
              <a:pPr algn="ctr" eaLnBrk="0" hangingPunct="0"/>
              <a:r>
                <a:rPr lang="en-GB" sz="1200"/>
                <a:t>model</a:t>
              </a:r>
            </a:p>
          </p:txBody>
        </p:sp>
        <p:sp>
          <p:nvSpPr>
            <p:cNvPr id="9292" name="Textfeld 73"/>
            <p:cNvSpPr txBox="1">
              <a:spLocks noChangeArrowheads="1"/>
            </p:cNvSpPr>
            <p:nvPr>
              <p:custDataLst>
                <p:tags r:id="rId62"/>
              </p:custDataLst>
            </p:nvPr>
          </p:nvSpPr>
          <p:spPr bwMode="auto">
            <a:xfrm>
              <a:off x="1603375" y="4165600"/>
              <a:ext cx="215900" cy="277813"/>
            </a:xfrm>
            <a:prstGeom prst="rect">
              <a:avLst/>
            </a:prstGeom>
            <a:noFill/>
            <a:ln w="9525">
              <a:noFill/>
              <a:miter lim="800000"/>
              <a:headEnd/>
              <a:tailEnd/>
            </a:ln>
          </p:spPr>
          <p:txBody>
            <a:bodyPr>
              <a:spAutoFit/>
            </a:bodyPr>
            <a:lstStyle/>
            <a:p>
              <a:r>
                <a:rPr lang="en-US" sz="1200"/>
                <a:t>5</a:t>
              </a:r>
            </a:p>
          </p:txBody>
        </p:sp>
      </p:grpSp>
      <p:grpSp>
        <p:nvGrpSpPr>
          <p:cNvPr id="9254" name="Gruppieren 77"/>
          <p:cNvGrpSpPr>
            <a:grpSpLocks/>
          </p:cNvGrpSpPr>
          <p:nvPr/>
        </p:nvGrpSpPr>
        <p:grpSpPr bwMode="auto">
          <a:xfrm>
            <a:off x="1025525" y="3265488"/>
            <a:ext cx="1800225" cy="431800"/>
            <a:chOff x="1309688" y="3563938"/>
            <a:chExt cx="1800225" cy="431800"/>
          </a:xfrm>
        </p:grpSpPr>
        <p:sp>
          <p:nvSpPr>
            <p:cNvPr id="9289" name="Flussdiagramm: Vordefinierter Prozess 74"/>
            <p:cNvSpPr>
              <a:spLocks noChangeArrowheads="1"/>
            </p:cNvSpPr>
            <p:nvPr>
              <p:custDataLst>
                <p:tags r:id="rId59"/>
              </p:custDataLst>
            </p:nvPr>
          </p:nvSpPr>
          <p:spPr bwMode="auto">
            <a:xfrm>
              <a:off x="1309688" y="3563938"/>
              <a:ext cx="1800225" cy="431800"/>
            </a:xfrm>
            <a:prstGeom prst="flowChartPredefinedProcess">
              <a:avLst/>
            </a:prstGeom>
            <a:solidFill>
              <a:srgbClr val="EECC44">
                <a:alpha val="50195"/>
              </a:srgbClr>
            </a:solidFill>
            <a:ln w="9525">
              <a:solidFill>
                <a:srgbClr val="EECC44"/>
              </a:solidFill>
              <a:round/>
              <a:headEnd/>
              <a:tailEnd/>
            </a:ln>
          </p:spPr>
          <p:txBody>
            <a:bodyPr anchor="ctr"/>
            <a:lstStyle/>
            <a:p>
              <a:pPr algn="ctr" eaLnBrk="0" hangingPunct="0"/>
              <a:r>
                <a:rPr lang="en-GB" sz="1200"/>
                <a:t>SW Requirement</a:t>
              </a:r>
            </a:p>
            <a:p>
              <a:pPr algn="ctr" eaLnBrk="0" hangingPunct="0"/>
              <a:r>
                <a:rPr lang="en-GB" sz="1200"/>
                <a:t>Spec </a:t>
              </a:r>
            </a:p>
          </p:txBody>
        </p:sp>
        <p:sp>
          <p:nvSpPr>
            <p:cNvPr id="9290" name="Textfeld 75"/>
            <p:cNvSpPr txBox="1">
              <a:spLocks noChangeArrowheads="1"/>
            </p:cNvSpPr>
            <p:nvPr>
              <p:custDataLst>
                <p:tags r:id="rId60"/>
              </p:custDataLst>
            </p:nvPr>
          </p:nvSpPr>
          <p:spPr bwMode="auto">
            <a:xfrm>
              <a:off x="1314450" y="3662363"/>
              <a:ext cx="215900" cy="276225"/>
            </a:xfrm>
            <a:prstGeom prst="rect">
              <a:avLst/>
            </a:prstGeom>
            <a:noFill/>
            <a:ln w="9525">
              <a:noFill/>
              <a:miter lim="800000"/>
              <a:headEnd/>
              <a:tailEnd/>
            </a:ln>
          </p:spPr>
          <p:txBody>
            <a:bodyPr>
              <a:spAutoFit/>
            </a:bodyPr>
            <a:lstStyle/>
            <a:p>
              <a:r>
                <a:rPr lang="en-US" sz="1200"/>
                <a:t>4</a:t>
              </a:r>
            </a:p>
          </p:txBody>
        </p:sp>
      </p:grpSp>
      <p:grpSp>
        <p:nvGrpSpPr>
          <p:cNvPr id="9255" name="Gruppieren 80"/>
          <p:cNvGrpSpPr>
            <a:grpSpLocks/>
          </p:cNvGrpSpPr>
          <p:nvPr/>
        </p:nvGrpSpPr>
        <p:grpSpPr bwMode="auto">
          <a:xfrm>
            <a:off x="1046163" y="2679700"/>
            <a:ext cx="1539875" cy="431800"/>
            <a:chOff x="1267396" y="3014340"/>
            <a:chExt cx="1539875" cy="431800"/>
          </a:xfrm>
        </p:grpSpPr>
        <p:sp>
          <p:nvSpPr>
            <p:cNvPr id="9287" name="Flussdiagramm: Vordefinierter Prozess 77"/>
            <p:cNvSpPr>
              <a:spLocks noChangeArrowheads="1"/>
            </p:cNvSpPr>
            <p:nvPr>
              <p:custDataLst>
                <p:tags r:id="rId57"/>
              </p:custDataLst>
            </p:nvPr>
          </p:nvSpPr>
          <p:spPr bwMode="auto">
            <a:xfrm>
              <a:off x="1295971" y="3014340"/>
              <a:ext cx="1511300" cy="431800"/>
            </a:xfrm>
            <a:prstGeom prst="flowChartPredefinedProcess">
              <a:avLst/>
            </a:prstGeom>
            <a:solidFill>
              <a:srgbClr val="92A0B9">
                <a:alpha val="49803"/>
              </a:srgbClr>
            </a:solidFill>
            <a:ln w="9525">
              <a:solidFill>
                <a:srgbClr val="92A0B9"/>
              </a:solidFill>
              <a:round/>
              <a:headEnd/>
              <a:tailEnd/>
            </a:ln>
          </p:spPr>
          <p:txBody>
            <a:bodyPr anchor="ctr"/>
            <a:lstStyle/>
            <a:p>
              <a:pPr algn="ctr" eaLnBrk="0" hangingPunct="0"/>
              <a:r>
                <a:rPr lang="en-GB" sz="1200"/>
                <a:t>Function Design</a:t>
              </a:r>
            </a:p>
          </p:txBody>
        </p:sp>
        <p:sp>
          <p:nvSpPr>
            <p:cNvPr id="9288" name="Textfeld 78"/>
            <p:cNvSpPr txBox="1">
              <a:spLocks noChangeArrowheads="1"/>
            </p:cNvSpPr>
            <p:nvPr>
              <p:custDataLst>
                <p:tags r:id="rId58"/>
              </p:custDataLst>
            </p:nvPr>
          </p:nvSpPr>
          <p:spPr bwMode="auto">
            <a:xfrm>
              <a:off x="1267396" y="3112517"/>
              <a:ext cx="215900" cy="276225"/>
            </a:xfrm>
            <a:prstGeom prst="rect">
              <a:avLst/>
            </a:prstGeom>
            <a:noFill/>
            <a:ln w="9525">
              <a:noFill/>
              <a:miter lim="800000"/>
              <a:headEnd/>
              <a:tailEnd/>
            </a:ln>
          </p:spPr>
          <p:txBody>
            <a:bodyPr>
              <a:spAutoFit/>
            </a:bodyPr>
            <a:lstStyle/>
            <a:p>
              <a:r>
                <a:rPr lang="en-US" sz="1200"/>
                <a:t>3</a:t>
              </a:r>
            </a:p>
          </p:txBody>
        </p:sp>
      </p:grpSp>
      <p:grpSp>
        <p:nvGrpSpPr>
          <p:cNvPr id="9256" name="Gruppieren 81"/>
          <p:cNvGrpSpPr>
            <a:grpSpLocks/>
          </p:cNvGrpSpPr>
          <p:nvPr/>
        </p:nvGrpSpPr>
        <p:grpSpPr bwMode="auto">
          <a:xfrm>
            <a:off x="720725" y="2222500"/>
            <a:ext cx="1547813" cy="431800"/>
            <a:chOff x="942250" y="2484438"/>
            <a:chExt cx="1548538" cy="431800"/>
          </a:xfrm>
        </p:grpSpPr>
        <p:sp>
          <p:nvSpPr>
            <p:cNvPr id="9285" name="Flussdiagramm: Vordefinierter Prozess 79"/>
            <p:cNvSpPr>
              <a:spLocks noChangeArrowheads="1"/>
            </p:cNvSpPr>
            <p:nvPr>
              <p:custDataLst>
                <p:tags r:id="rId55"/>
              </p:custDataLst>
            </p:nvPr>
          </p:nvSpPr>
          <p:spPr bwMode="auto">
            <a:xfrm>
              <a:off x="977900" y="2484438"/>
              <a:ext cx="1512888" cy="431800"/>
            </a:xfrm>
            <a:prstGeom prst="flowChartPredefinedProcess">
              <a:avLst/>
            </a:prstGeom>
            <a:solidFill>
              <a:srgbClr val="92A0B9">
                <a:alpha val="49803"/>
              </a:srgbClr>
            </a:solidFill>
            <a:ln w="9525">
              <a:solidFill>
                <a:srgbClr val="92A0B9"/>
              </a:solidFill>
              <a:round/>
              <a:headEnd/>
              <a:tailEnd/>
            </a:ln>
          </p:spPr>
          <p:txBody>
            <a:bodyPr anchor="ctr"/>
            <a:lstStyle/>
            <a:p>
              <a:pPr algn="ctr" eaLnBrk="0" hangingPunct="0"/>
              <a:r>
                <a:rPr lang="en-GB" sz="1200"/>
                <a:t>Requirements </a:t>
              </a:r>
            </a:p>
            <a:p>
              <a:pPr algn="ctr" eaLnBrk="0" hangingPunct="0"/>
              <a:r>
                <a:rPr lang="en-GB" sz="1200"/>
                <a:t>Spec</a:t>
              </a:r>
            </a:p>
          </p:txBody>
        </p:sp>
        <p:sp>
          <p:nvSpPr>
            <p:cNvPr id="9286" name="Textfeld 80"/>
            <p:cNvSpPr txBox="1">
              <a:spLocks noChangeArrowheads="1"/>
            </p:cNvSpPr>
            <p:nvPr>
              <p:custDataLst>
                <p:tags r:id="rId56"/>
              </p:custDataLst>
            </p:nvPr>
          </p:nvSpPr>
          <p:spPr bwMode="auto">
            <a:xfrm>
              <a:off x="942250" y="2581275"/>
              <a:ext cx="215900" cy="277813"/>
            </a:xfrm>
            <a:prstGeom prst="rect">
              <a:avLst/>
            </a:prstGeom>
            <a:noFill/>
            <a:ln w="9525">
              <a:noFill/>
              <a:miter lim="800000"/>
              <a:headEnd/>
              <a:tailEnd/>
            </a:ln>
          </p:spPr>
          <p:txBody>
            <a:bodyPr>
              <a:spAutoFit/>
            </a:bodyPr>
            <a:lstStyle/>
            <a:p>
              <a:r>
                <a:rPr lang="en-US" sz="1200"/>
                <a:t>2</a:t>
              </a:r>
            </a:p>
          </p:txBody>
        </p:sp>
      </p:grpSp>
      <p:grpSp>
        <p:nvGrpSpPr>
          <p:cNvPr id="9257" name="Gruppieren 96"/>
          <p:cNvGrpSpPr>
            <a:grpSpLocks/>
          </p:cNvGrpSpPr>
          <p:nvPr/>
        </p:nvGrpSpPr>
        <p:grpSpPr bwMode="auto">
          <a:xfrm>
            <a:off x="379413" y="1603375"/>
            <a:ext cx="1528762" cy="431800"/>
            <a:chOff x="457200" y="1720850"/>
            <a:chExt cx="1528763" cy="431800"/>
          </a:xfrm>
        </p:grpSpPr>
        <p:sp>
          <p:nvSpPr>
            <p:cNvPr id="9283" name="Flussdiagramm: Vordefinierter Prozess 81"/>
            <p:cNvSpPr>
              <a:spLocks noChangeArrowheads="1"/>
            </p:cNvSpPr>
            <p:nvPr>
              <p:custDataLst>
                <p:tags r:id="rId53"/>
              </p:custDataLst>
            </p:nvPr>
          </p:nvSpPr>
          <p:spPr bwMode="auto">
            <a:xfrm>
              <a:off x="474663" y="1720850"/>
              <a:ext cx="1511300" cy="431800"/>
            </a:xfrm>
            <a:prstGeom prst="flowChartPredefinedProcess">
              <a:avLst/>
            </a:prstGeom>
            <a:solidFill>
              <a:srgbClr val="5D7298">
                <a:alpha val="49803"/>
              </a:srgbClr>
            </a:solidFill>
            <a:ln w="9525">
              <a:solidFill>
                <a:srgbClr val="5D7298"/>
              </a:solidFill>
              <a:round/>
              <a:headEnd/>
              <a:tailEnd/>
            </a:ln>
          </p:spPr>
          <p:txBody>
            <a:bodyPr anchor="ctr"/>
            <a:lstStyle/>
            <a:p>
              <a:pPr algn="ctr" eaLnBrk="0" hangingPunct="0"/>
              <a:r>
                <a:rPr lang="en-GB" sz="1200"/>
                <a:t>System, Func Architecture</a:t>
              </a:r>
            </a:p>
          </p:txBody>
        </p:sp>
        <p:sp>
          <p:nvSpPr>
            <p:cNvPr id="9284" name="Textfeld 85"/>
            <p:cNvSpPr txBox="1">
              <a:spLocks noChangeArrowheads="1"/>
            </p:cNvSpPr>
            <p:nvPr>
              <p:custDataLst>
                <p:tags r:id="rId54"/>
              </p:custDataLst>
            </p:nvPr>
          </p:nvSpPr>
          <p:spPr bwMode="auto">
            <a:xfrm>
              <a:off x="457200" y="1790700"/>
              <a:ext cx="215900" cy="276225"/>
            </a:xfrm>
            <a:prstGeom prst="rect">
              <a:avLst/>
            </a:prstGeom>
            <a:noFill/>
            <a:ln w="9525">
              <a:noFill/>
              <a:miter lim="800000"/>
              <a:headEnd/>
              <a:tailEnd/>
            </a:ln>
          </p:spPr>
          <p:txBody>
            <a:bodyPr>
              <a:spAutoFit/>
            </a:bodyPr>
            <a:lstStyle/>
            <a:p>
              <a:r>
                <a:rPr lang="en-US" sz="1200"/>
                <a:t>3</a:t>
              </a:r>
            </a:p>
          </p:txBody>
        </p:sp>
      </p:grpSp>
      <p:grpSp>
        <p:nvGrpSpPr>
          <p:cNvPr id="9258" name="Gruppieren 94"/>
          <p:cNvGrpSpPr>
            <a:grpSpLocks/>
          </p:cNvGrpSpPr>
          <p:nvPr/>
        </p:nvGrpSpPr>
        <p:grpSpPr bwMode="auto">
          <a:xfrm>
            <a:off x="90488" y="1141413"/>
            <a:ext cx="1536700" cy="433387"/>
            <a:chOff x="90000" y="1213892"/>
            <a:chExt cx="1537188" cy="432346"/>
          </a:xfrm>
        </p:grpSpPr>
        <p:sp>
          <p:nvSpPr>
            <p:cNvPr id="9281" name="Flussdiagramm: Vordefinierter Prozess 86"/>
            <p:cNvSpPr>
              <a:spLocks noChangeArrowheads="1"/>
            </p:cNvSpPr>
            <p:nvPr>
              <p:custDataLst>
                <p:tags r:id="rId51"/>
              </p:custDataLst>
            </p:nvPr>
          </p:nvSpPr>
          <p:spPr bwMode="auto">
            <a:xfrm>
              <a:off x="114300" y="1213892"/>
              <a:ext cx="1512888" cy="432346"/>
            </a:xfrm>
            <a:prstGeom prst="flowChartPredefinedProcess">
              <a:avLst/>
            </a:prstGeom>
            <a:solidFill>
              <a:srgbClr val="5D7298">
                <a:alpha val="49803"/>
              </a:srgbClr>
            </a:solidFill>
            <a:ln w="9525">
              <a:solidFill>
                <a:srgbClr val="5D7298"/>
              </a:solidFill>
              <a:round/>
              <a:headEnd/>
              <a:tailEnd/>
            </a:ln>
          </p:spPr>
          <p:txBody>
            <a:bodyPr anchor="ctr"/>
            <a:lstStyle/>
            <a:p>
              <a:pPr algn="ctr" eaLnBrk="0" hangingPunct="0"/>
              <a:r>
                <a:rPr lang="en-GB" sz="1200"/>
                <a:t>Top Require </a:t>
              </a:r>
            </a:p>
            <a:p>
              <a:pPr algn="ctr" eaLnBrk="0" hangingPunct="0"/>
              <a:r>
                <a:rPr lang="en-GB" sz="1200"/>
                <a:t>Spec</a:t>
              </a:r>
            </a:p>
          </p:txBody>
        </p:sp>
        <p:sp>
          <p:nvSpPr>
            <p:cNvPr id="9282" name="Textfeld 87"/>
            <p:cNvSpPr txBox="1">
              <a:spLocks noChangeArrowheads="1"/>
            </p:cNvSpPr>
            <p:nvPr>
              <p:custDataLst>
                <p:tags r:id="rId52"/>
              </p:custDataLst>
            </p:nvPr>
          </p:nvSpPr>
          <p:spPr bwMode="auto">
            <a:xfrm>
              <a:off x="90000" y="1285525"/>
              <a:ext cx="215900" cy="278164"/>
            </a:xfrm>
            <a:prstGeom prst="rect">
              <a:avLst/>
            </a:prstGeom>
            <a:noFill/>
            <a:ln w="9525">
              <a:noFill/>
              <a:miter lim="800000"/>
              <a:headEnd/>
              <a:tailEnd/>
            </a:ln>
          </p:spPr>
          <p:txBody>
            <a:bodyPr>
              <a:spAutoFit/>
            </a:bodyPr>
            <a:lstStyle/>
            <a:p>
              <a:r>
                <a:rPr lang="en-US" sz="1200"/>
                <a:t>2</a:t>
              </a:r>
            </a:p>
          </p:txBody>
        </p:sp>
      </p:grpSp>
      <p:sp>
        <p:nvSpPr>
          <p:cNvPr id="9259" name="Titel 49"/>
          <p:cNvSpPr txBox="1">
            <a:spLocks/>
          </p:cNvSpPr>
          <p:nvPr>
            <p:custDataLst>
              <p:tags r:id="rId31"/>
            </p:custDataLst>
          </p:nvPr>
        </p:nvSpPr>
        <p:spPr bwMode="auto">
          <a:xfrm>
            <a:off x="533400" y="533400"/>
            <a:ext cx="7772400" cy="533400"/>
          </a:xfrm>
          <a:prstGeom prst="rect">
            <a:avLst/>
          </a:prstGeom>
          <a:noFill/>
          <a:ln w="0">
            <a:noFill/>
            <a:miter lim="800000"/>
            <a:headEnd/>
            <a:tailEnd/>
          </a:ln>
        </p:spPr>
        <p:txBody>
          <a:bodyPr lIns="0" tIns="12700" rIns="0" bIns="0"/>
          <a:lstStyle/>
          <a:p>
            <a:pPr>
              <a:lnSpc>
                <a:spcPct val="111000"/>
              </a:lnSpc>
            </a:pPr>
            <a:r>
              <a:rPr lang="en-US" sz="2800"/>
              <a:t>V-Model Structure</a:t>
            </a:r>
          </a:p>
        </p:txBody>
      </p:sp>
      <p:sp>
        <p:nvSpPr>
          <p:cNvPr id="9260" name="Textfeld 102"/>
          <p:cNvSpPr txBox="1">
            <a:spLocks noChangeArrowheads="1"/>
          </p:cNvSpPr>
          <p:nvPr>
            <p:custDataLst>
              <p:tags r:id="rId32"/>
            </p:custDataLst>
          </p:nvPr>
        </p:nvSpPr>
        <p:spPr bwMode="auto">
          <a:xfrm>
            <a:off x="8280400" y="5256213"/>
            <a:ext cx="215900" cy="215900"/>
          </a:xfrm>
          <a:prstGeom prst="rect">
            <a:avLst/>
          </a:prstGeom>
          <a:noFill/>
          <a:ln w="9525">
            <a:noFill/>
            <a:miter lim="800000"/>
            <a:headEnd/>
            <a:tailEnd/>
          </a:ln>
        </p:spPr>
        <p:txBody>
          <a:bodyPr>
            <a:spAutoFit/>
          </a:bodyPr>
          <a:lstStyle/>
          <a:p>
            <a:r>
              <a:rPr lang="en-US" sz="800"/>
              <a:t>x</a:t>
            </a:r>
          </a:p>
        </p:txBody>
      </p:sp>
      <p:grpSp>
        <p:nvGrpSpPr>
          <p:cNvPr id="9261" name="Gruppieren 77_"/>
          <p:cNvGrpSpPr>
            <a:grpSpLocks/>
          </p:cNvGrpSpPr>
          <p:nvPr/>
        </p:nvGrpSpPr>
        <p:grpSpPr bwMode="auto">
          <a:xfrm>
            <a:off x="1603375" y="4176713"/>
            <a:ext cx="1800225" cy="431800"/>
            <a:chOff x="1309688" y="3563938"/>
            <a:chExt cx="1800225" cy="431800"/>
          </a:xfrm>
        </p:grpSpPr>
        <p:sp>
          <p:nvSpPr>
            <p:cNvPr id="9279" name="Flussdiagramm: Vordefinierter Prozess 740"/>
            <p:cNvSpPr>
              <a:spLocks noChangeArrowheads="1"/>
            </p:cNvSpPr>
            <p:nvPr>
              <p:custDataLst>
                <p:tags r:id="rId49"/>
              </p:custDataLst>
            </p:nvPr>
          </p:nvSpPr>
          <p:spPr bwMode="auto">
            <a:xfrm>
              <a:off x="1309688" y="3563938"/>
              <a:ext cx="1800225" cy="431800"/>
            </a:xfrm>
            <a:prstGeom prst="flowChartPredefinedProcess">
              <a:avLst/>
            </a:prstGeom>
            <a:solidFill>
              <a:srgbClr val="EECC44">
                <a:alpha val="50195"/>
              </a:srgbClr>
            </a:solidFill>
            <a:ln w="9525">
              <a:solidFill>
                <a:srgbClr val="EECC44"/>
              </a:solidFill>
              <a:round/>
              <a:headEnd/>
              <a:tailEnd/>
            </a:ln>
          </p:spPr>
          <p:txBody>
            <a:bodyPr anchor="ctr"/>
            <a:lstStyle/>
            <a:p>
              <a:pPr algn="ctr" eaLnBrk="0" hangingPunct="0"/>
              <a:r>
                <a:rPr lang="en-GB" sz="1200"/>
                <a:t>SW Requirement</a:t>
              </a:r>
            </a:p>
            <a:p>
              <a:pPr algn="ctr" eaLnBrk="0" hangingPunct="0"/>
              <a:r>
                <a:rPr lang="en-GB" sz="1200"/>
                <a:t>Spec</a:t>
              </a:r>
            </a:p>
          </p:txBody>
        </p:sp>
        <p:sp>
          <p:nvSpPr>
            <p:cNvPr id="9280" name="Textfeld 750"/>
            <p:cNvSpPr txBox="1">
              <a:spLocks noChangeArrowheads="1"/>
            </p:cNvSpPr>
            <p:nvPr>
              <p:custDataLst>
                <p:tags r:id="rId50"/>
              </p:custDataLst>
            </p:nvPr>
          </p:nvSpPr>
          <p:spPr bwMode="auto">
            <a:xfrm>
              <a:off x="1314450" y="3662363"/>
              <a:ext cx="215900" cy="276225"/>
            </a:xfrm>
            <a:prstGeom prst="rect">
              <a:avLst/>
            </a:prstGeom>
            <a:noFill/>
            <a:ln w="9525">
              <a:noFill/>
              <a:miter lim="800000"/>
              <a:headEnd/>
              <a:tailEnd/>
            </a:ln>
          </p:spPr>
          <p:txBody>
            <a:bodyPr>
              <a:spAutoFit/>
            </a:bodyPr>
            <a:lstStyle/>
            <a:p>
              <a:r>
                <a:rPr lang="en-US" sz="1200"/>
                <a:t>4</a:t>
              </a:r>
            </a:p>
          </p:txBody>
        </p:sp>
      </p:grpSp>
      <p:sp>
        <p:nvSpPr>
          <p:cNvPr id="9262" name="Foliennummernplatzhalter 107"/>
          <p:cNvSpPr>
            <a:spLocks noGrp="1"/>
          </p:cNvSpPr>
          <p:nvPr>
            <p:ph type="sldNum" sz="quarter" idx="10"/>
          </p:nvPr>
        </p:nvSpPr>
        <p:spPr>
          <a:noFill/>
        </p:spPr>
        <p:txBody>
          <a:bodyPr/>
          <a:lstStyle/>
          <a:p>
            <a:fld id="{652AF131-2CD7-4841-9006-8DA34A83B39E}" type="slidenum">
              <a:rPr lang="de-DE"/>
              <a:pPr/>
              <a:t>7</a:t>
            </a:fld>
            <a:endParaRPr lang="de-DE"/>
          </a:p>
        </p:txBody>
      </p:sp>
      <p:sp>
        <p:nvSpPr>
          <p:cNvPr id="9263" name="AutoShape 52___"/>
          <p:cNvSpPr>
            <a:spLocks/>
          </p:cNvSpPr>
          <p:nvPr>
            <p:custDataLst>
              <p:tags r:id="rId33"/>
            </p:custDataLst>
          </p:nvPr>
        </p:nvSpPr>
        <p:spPr bwMode="auto">
          <a:xfrm>
            <a:off x="3619500" y="3949700"/>
            <a:ext cx="936625" cy="431800"/>
          </a:xfrm>
          <a:prstGeom prst="accentCallout1">
            <a:avLst>
              <a:gd name="adj1" fmla="val 34616"/>
              <a:gd name="adj2" fmla="val -5588"/>
              <a:gd name="adj3" fmla="val 12824"/>
              <a:gd name="adj4" fmla="val -52417"/>
            </a:avLst>
          </a:prstGeom>
          <a:solidFill>
            <a:srgbClr val="DDDDDD"/>
          </a:solidFill>
          <a:ln w="9525">
            <a:solidFill>
              <a:srgbClr val="DF0024"/>
            </a:solidFill>
            <a:miter lim="800000"/>
            <a:headEnd/>
            <a:tailEnd/>
          </a:ln>
        </p:spPr>
        <p:txBody>
          <a:bodyPr/>
          <a:lstStyle/>
          <a:p>
            <a:pPr eaLnBrk="0" hangingPunct="0"/>
            <a:r>
              <a:rPr lang="en-US" sz="1200"/>
              <a:t>Enterprise</a:t>
            </a:r>
          </a:p>
          <a:p>
            <a:pPr eaLnBrk="0" hangingPunct="0"/>
            <a:r>
              <a:rPr lang="en-US" sz="1200"/>
              <a:t>Architect</a:t>
            </a:r>
          </a:p>
        </p:txBody>
      </p:sp>
      <p:sp>
        <p:nvSpPr>
          <p:cNvPr id="9264" name="AutoShape 52_____"/>
          <p:cNvSpPr>
            <a:spLocks/>
          </p:cNvSpPr>
          <p:nvPr>
            <p:custDataLst>
              <p:tags r:id="rId34"/>
            </p:custDataLst>
          </p:nvPr>
        </p:nvSpPr>
        <p:spPr bwMode="auto">
          <a:xfrm>
            <a:off x="738188" y="5173663"/>
            <a:ext cx="936625" cy="330200"/>
          </a:xfrm>
          <a:prstGeom prst="accentCallout1">
            <a:avLst>
              <a:gd name="adj1" fmla="val 50000"/>
              <a:gd name="adj2" fmla="val 105662"/>
              <a:gd name="adj3" fmla="val 41347"/>
              <a:gd name="adj4" fmla="val 152690"/>
            </a:avLst>
          </a:prstGeom>
          <a:solidFill>
            <a:srgbClr val="DDDDDD"/>
          </a:solidFill>
          <a:ln w="9525">
            <a:solidFill>
              <a:srgbClr val="DF0024"/>
            </a:solidFill>
            <a:miter lim="800000"/>
            <a:headEnd/>
            <a:tailEnd/>
          </a:ln>
        </p:spPr>
        <p:txBody>
          <a:bodyPr/>
          <a:lstStyle/>
          <a:p>
            <a:pPr eaLnBrk="0" hangingPunct="0"/>
            <a:r>
              <a:rPr lang="en-US" sz="1400"/>
              <a:t>XMetaL</a:t>
            </a:r>
          </a:p>
        </p:txBody>
      </p:sp>
      <p:sp>
        <p:nvSpPr>
          <p:cNvPr id="9265" name="AutoShape 52______"/>
          <p:cNvSpPr>
            <a:spLocks/>
          </p:cNvSpPr>
          <p:nvPr>
            <p:custDataLst>
              <p:tags r:id="rId35"/>
            </p:custDataLst>
          </p:nvPr>
        </p:nvSpPr>
        <p:spPr bwMode="auto">
          <a:xfrm>
            <a:off x="6715125" y="5173663"/>
            <a:ext cx="936625" cy="330200"/>
          </a:xfrm>
          <a:prstGeom prst="accentCallout1">
            <a:avLst>
              <a:gd name="adj1" fmla="val 34616"/>
              <a:gd name="adj2" fmla="val -5588"/>
              <a:gd name="adj3" fmla="val 49037"/>
              <a:gd name="adj4" fmla="val -33176"/>
            </a:avLst>
          </a:prstGeom>
          <a:solidFill>
            <a:srgbClr val="DDDDDD"/>
          </a:solidFill>
          <a:ln w="9525">
            <a:solidFill>
              <a:srgbClr val="DF0024"/>
            </a:solidFill>
            <a:miter lim="800000"/>
            <a:headEnd/>
            <a:tailEnd/>
          </a:ln>
        </p:spPr>
        <p:txBody>
          <a:bodyPr/>
          <a:lstStyle/>
          <a:p>
            <a:pPr eaLnBrk="0" hangingPunct="0"/>
            <a:r>
              <a:rPr lang="en-US" sz="1400"/>
              <a:t>ATT</a:t>
            </a:r>
          </a:p>
        </p:txBody>
      </p:sp>
      <p:sp>
        <p:nvSpPr>
          <p:cNvPr id="9266" name="AutoShape 52_______"/>
          <p:cNvSpPr>
            <a:spLocks/>
          </p:cNvSpPr>
          <p:nvPr>
            <p:custDataLst>
              <p:tags r:id="rId36"/>
            </p:custDataLst>
          </p:nvPr>
        </p:nvSpPr>
        <p:spPr bwMode="auto">
          <a:xfrm>
            <a:off x="7075488" y="4598988"/>
            <a:ext cx="1079500" cy="330200"/>
          </a:xfrm>
          <a:prstGeom prst="accentCallout1">
            <a:avLst>
              <a:gd name="adj1" fmla="val 34616"/>
              <a:gd name="adj2" fmla="val -5588"/>
              <a:gd name="adj3" fmla="val 49037"/>
              <a:gd name="adj4" fmla="val -33176"/>
            </a:avLst>
          </a:prstGeom>
          <a:solidFill>
            <a:srgbClr val="DDDDDD"/>
          </a:solidFill>
          <a:ln w="9525">
            <a:solidFill>
              <a:srgbClr val="DF0024"/>
            </a:solidFill>
            <a:miter lim="800000"/>
            <a:headEnd/>
            <a:tailEnd/>
          </a:ln>
        </p:spPr>
        <p:txBody>
          <a:bodyPr/>
          <a:lstStyle/>
          <a:p>
            <a:pPr eaLnBrk="0" hangingPunct="0"/>
            <a:r>
              <a:rPr lang="en-US" sz="1400"/>
              <a:t>ATT, OOL</a:t>
            </a:r>
          </a:p>
        </p:txBody>
      </p:sp>
      <p:sp>
        <p:nvSpPr>
          <p:cNvPr id="9267" name="AutoShape 52________"/>
          <p:cNvSpPr>
            <a:spLocks/>
          </p:cNvSpPr>
          <p:nvPr>
            <p:custDataLst>
              <p:tags r:id="rId37"/>
            </p:custDataLst>
          </p:nvPr>
        </p:nvSpPr>
        <p:spPr bwMode="auto">
          <a:xfrm>
            <a:off x="7362825" y="3949700"/>
            <a:ext cx="936625" cy="431800"/>
          </a:xfrm>
          <a:prstGeom prst="accentCallout1">
            <a:avLst>
              <a:gd name="adj1" fmla="val 34616"/>
              <a:gd name="adj2" fmla="val -5588"/>
              <a:gd name="adj3" fmla="val 46102"/>
              <a:gd name="adj4" fmla="val -25917"/>
            </a:avLst>
          </a:prstGeom>
          <a:solidFill>
            <a:srgbClr val="DDDDDD"/>
          </a:solidFill>
          <a:ln w="9525">
            <a:solidFill>
              <a:srgbClr val="DF0024"/>
            </a:solidFill>
            <a:miter lim="800000"/>
            <a:headEnd/>
            <a:tailEnd/>
          </a:ln>
        </p:spPr>
        <p:txBody>
          <a:bodyPr/>
          <a:lstStyle/>
          <a:p>
            <a:pPr eaLnBrk="0" hangingPunct="0"/>
            <a:r>
              <a:rPr lang="en-US" sz="1200"/>
              <a:t>CSSIM, DNCSIM</a:t>
            </a:r>
          </a:p>
        </p:txBody>
      </p:sp>
      <p:sp>
        <p:nvSpPr>
          <p:cNvPr id="9268" name="AutoShape 52_________________"/>
          <p:cNvSpPr>
            <a:spLocks/>
          </p:cNvSpPr>
          <p:nvPr>
            <p:custDataLst>
              <p:tags r:id="rId38"/>
            </p:custDataLst>
          </p:nvPr>
        </p:nvSpPr>
        <p:spPr bwMode="auto">
          <a:xfrm>
            <a:off x="3259138" y="3446463"/>
            <a:ext cx="1223962" cy="431800"/>
          </a:xfrm>
          <a:prstGeom prst="accentCallout1">
            <a:avLst>
              <a:gd name="adj1" fmla="val 34616"/>
              <a:gd name="adj2" fmla="val -5588"/>
              <a:gd name="adj3" fmla="val 12824"/>
              <a:gd name="adj4" fmla="val -32319"/>
            </a:avLst>
          </a:prstGeom>
          <a:solidFill>
            <a:srgbClr val="DDDDDD"/>
          </a:solidFill>
          <a:ln w="9525">
            <a:solidFill>
              <a:srgbClr val="DF0024"/>
            </a:solidFill>
            <a:miter lim="800000"/>
            <a:headEnd/>
            <a:tailEnd/>
          </a:ln>
        </p:spPr>
        <p:txBody>
          <a:bodyPr/>
          <a:lstStyle/>
          <a:p>
            <a:pPr eaLnBrk="0" hangingPunct="0"/>
            <a:r>
              <a:rPr lang="en-US" sz="1200"/>
              <a:t>DOORS</a:t>
            </a:r>
          </a:p>
          <a:p>
            <a:pPr eaLnBrk="0" hangingPunct="0"/>
            <a:r>
              <a:rPr lang="en-US" sz="1200"/>
              <a:t>(CSW-SWRS)</a:t>
            </a:r>
          </a:p>
        </p:txBody>
      </p:sp>
      <p:sp>
        <p:nvSpPr>
          <p:cNvPr id="9269" name="AutoShape 52___________________"/>
          <p:cNvSpPr>
            <a:spLocks/>
          </p:cNvSpPr>
          <p:nvPr>
            <p:custDataLst>
              <p:tags r:id="rId39"/>
            </p:custDataLst>
          </p:nvPr>
        </p:nvSpPr>
        <p:spPr bwMode="auto">
          <a:xfrm>
            <a:off x="522288" y="4670425"/>
            <a:ext cx="936625" cy="431800"/>
          </a:xfrm>
          <a:prstGeom prst="accentCallout1">
            <a:avLst>
              <a:gd name="adj1" fmla="val 49315"/>
              <a:gd name="adj2" fmla="val 105662"/>
              <a:gd name="adj3" fmla="val 49037"/>
              <a:gd name="adj4" fmla="val 140958"/>
            </a:avLst>
          </a:prstGeom>
          <a:solidFill>
            <a:srgbClr val="DDDDDD"/>
          </a:solidFill>
          <a:ln w="9525">
            <a:solidFill>
              <a:srgbClr val="DF0024"/>
            </a:solidFill>
            <a:miter lim="800000"/>
            <a:headEnd/>
            <a:tailEnd/>
          </a:ln>
        </p:spPr>
        <p:txBody>
          <a:bodyPr/>
          <a:lstStyle/>
          <a:p>
            <a:pPr eaLnBrk="0" hangingPunct="0"/>
            <a:r>
              <a:rPr lang="en-US" sz="1200"/>
              <a:t>DOORS</a:t>
            </a:r>
          </a:p>
          <a:p>
            <a:pPr eaLnBrk="0" hangingPunct="0"/>
            <a:r>
              <a:rPr lang="en-US" sz="1200"/>
              <a:t>(SD)</a:t>
            </a:r>
          </a:p>
        </p:txBody>
      </p:sp>
      <p:sp>
        <p:nvSpPr>
          <p:cNvPr id="9270" name="AutoShape 52_________"/>
          <p:cNvSpPr>
            <a:spLocks/>
          </p:cNvSpPr>
          <p:nvPr>
            <p:custDataLst>
              <p:tags r:id="rId40"/>
            </p:custDataLst>
          </p:nvPr>
        </p:nvSpPr>
        <p:spPr bwMode="auto">
          <a:xfrm>
            <a:off x="4554538" y="3517900"/>
            <a:ext cx="936625" cy="330200"/>
          </a:xfrm>
          <a:prstGeom prst="accentCallout1">
            <a:avLst>
              <a:gd name="adj1" fmla="val 50000"/>
              <a:gd name="adj2" fmla="val 105662"/>
              <a:gd name="adj3" fmla="val 9699"/>
              <a:gd name="adj4" fmla="val 115032"/>
            </a:avLst>
          </a:prstGeom>
          <a:solidFill>
            <a:srgbClr val="DDDDDD"/>
          </a:solidFill>
          <a:ln w="9525">
            <a:solidFill>
              <a:srgbClr val="DF0024"/>
            </a:solidFill>
            <a:miter lim="800000"/>
            <a:headEnd/>
            <a:tailEnd/>
          </a:ln>
        </p:spPr>
        <p:txBody>
          <a:bodyPr/>
          <a:lstStyle/>
          <a:p>
            <a:pPr eaLnBrk="0" hangingPunct="0"/>
            <a:r>
              <a:rPr lang="en-US" sz="1400"/>
              <a:t>Labcar</a:t>
            </a:r>
          </a:p>
        </p:txBody>
      </p:sp>
      <p:sp>
        <p:nvSpPr>
          <p:cNvPr id="9271" name="AutoShape 52____________________"/>
          <p:cNvSpPr>
            <a:spLocks/>
          </p:cNvSpPr>
          <p:nvPr>
            <p:custDataLst>
              <p:tags r:id="rId41"/>
            </p:custDataLst>
          </p:nvPr>
        </p:nvSpPr>
        <p:spPr bwMode="auto">
          <a:xfrm>
            <a:off x="306388" y="4165600"/>
            <a:ext cx="936625" cy="431800"/>
          </a:xfrm>
          <a:prstGeom prst="accentCallout1">
            <a:avLst>
              <a:gd name="adj1" fmla="val 49315"/>
              <a:gd name="adj2" fmla="val 105662"/>
              <a:gd name="adj3" fmla="val 49037"/>
              <a:gd name="adj4" fmla="val 135380"/>
            </a:avLst>
          </a:prstGeom>
          <a:solidFill>
            <a:srgbClr val="DDDDDD"/>
          </a:solidFill>
          <a:ln w="9525">
            <a:solidFill>
              <a:srgbClr val="DF0024"/>
            </a:solidFill>
            <a:miter lim="800000"/>
            <a:headEnd/>
            <a:tailEnd/>
          </a:ln>
        </p:spPr>
        <p:txBody>
          <a:bodyPr/>
          <a:lstStyle/>
          <a:p>
            <a:pPr eaLnBrk="0" hangingPunct="0"/>
            <a:r>
              <a:rPr lang="en-US" sz="1200"/>
              <a:t>DOORS</a:t>
            </a:r>
          </a:p>
          <a:p>
            <a:pPr eaLnBrk="0" hangingPunct="0"/>
            <a:r>
              <a:rPr lang="en-US" sz="1200"/>
              <a:t>(SWRS)</a:t>
            </a:r>
          </a:p>
        </p:txBody>
      </p:sp>
      <p:sp>
        <p:nvSpPr>
          <p:cNvPr id="9272" name="AutoShape 52__________"/>
          <p:cNvSpPr>
            <a:spLocks/>
          </p:cNvSpPr>
          <p:nvPr>
            <p:custDataLst>
              <p:tags r:id="rId42"/>
            </p:custDataLst>
          </p:nvPr>
        </p:nvSpPr>
        <p:spPr bwMode="auto">
          <a:xfrm>
            <a:off x="4627563" y="2438400"/>
            <a:ext cx="1152525" cy="431800"/>
          </a:xfrm>
          <a:prstGeom prst="accentCallout1">
            <a:avLst>
              <a:gd name="adj1" fmla="val 49315"/>
              <a:gd name="adj2" fmla="val 105662"/>
              <a:gd name="adj3" fmla="val 42986"/>
              <a:gd name="adj4" fmla="val 136426"/>
            </a:avLst>
          </a:prstGeom>
          <a:solidFill>
            <a:srgbClr val="DDDDDD"/>
          </a:solidFill>
          <a:ln w="9525">
            <a:solidFill>
              <a:srgbClr val="DF0024"/>
            </a:solidFill>
            <a:miter lim="800000"/>
            <a:headEnd/>
            <a:tailEnd/>
          </a:ln>
        </p:spPr>
        <p:txBody>
          <a:bodyPr/>
          <a:lstStyle/>
          <a:p>
            <a:pPr eaLnBrk="0" hangingPunct="0"/>
            <a:r>
              <a:rPr lang="en-US" sz="1200"/>
              <a:t>LabCar (ITR),</a:t>
            </a:r>
          </a:p>
          <a:p>
            <a:pPr eaLnBrk="0" hangingPunct="0"/>
            <a:r>
              <a:rPr lang="en-US" sz="1200"/>
              <a:t>Vehicle (VTC)</a:t>
            </a:r>
          </a:p>
        </p:txBody>
      </p:sp>
      <p:sp>
        <p:nvSpPr>
          <p:cNvPr id="9273" name="AutoShape 52_______________"/>
          <p:cNvSpPr>
            <a:spLocks/>
          </p:cNvSpPr>
          <p:nvPr>
            <p:custDataLst>
              <p:tags r:id="rId43"/>
            </p:custDataLst>
          </p:nvPr>
        </p:nvSpPr>
        <p:spPr bwMode="auto">
          <a:xfrm>
            <a:off x="2538413" y="2222500"/>
            <a:ext cx="936625" cy="431800"/>
          </a:xfrm>
          <a:prstGeom prst="accentCallout1">
            <a:avLst>
              <a:gd name="adj1" fmla="val 34616"/>
              <a:gd name="adj2" fmla="val -5588"/>
              <a:gd name="adj3" fmla="val 46102"/>
              <a:gd name="adj4" fmla="val -25917"/>
            </a:avLst>
          </a:prstGeom>
          <a:solidFill>
            <a:srgbClr val="DDDDDD"/>
          </a:solidFill>
          <a:ln w="9525">
            <a:solidFill>
              <a:srgbClr val="DF0024"/>
            </a:solidFill>
            <a:miter lim="800000"/>
            <a:headEnd/>
            <a:tailEnd/>
          </a:ln>
        </p:spPr>
        <p:txBody>
          <a:bodyPr/>
          <a:lstStyle/>
          <a:p>
            <a:pPr eaLnBrk="0" hangingPunct="0"/>
            <a:r>
              <a:rPr lang="en-US" sz="1200"/>
              <a:t>DOORS</a:t>
            </a:r>
          </a:p>
          <a:p>
            <a:pPr eaLnBrk="0" hangingPunct="0"/>
            <a:r>
              <a:rPr lang="en-US" sz="1200"/>
              <a:t>(RS)</a:t>
            </a:r>
          </a:p>
        </p:txBody>
      </p:sp>
      <p:sp>
        <p:nvSpPr>
          <p:cNvPr id="9274" name="AutoShape 52________________"/>
          <p:cNvSpPr>
            <a:spLocks/>
          </p:cNvSpPr>
          <p:nvPr>
            <p:custDataLst>
              <p:tags r:id="rId44"/>
            </p:custDataLst>
          </p:nvPr>
        </p:nvSpPr>
        <p:spPr bwMode="auto">
          <a:xfrm>
            <a:off x="2827338" y="2725738"/>
            <a:ext cx="936625" cy="431800"/>
          </a:xfrm>
          <a:prstGeom prst="accentCallout1">
            <a:avLst>
              <a:gd name="adj1" fmla="val 34616"/>
              <a:gd name="adj2" fmla="val -5588"/>
              <a:gd name="adj3" fmla="val 43079"/>
              <a:gd name="adj4" fmla="val -21731"/>
            </a:avLst>
          </a:prstGeom>
          <a:solidFill>
            <a:srgbClr val="DDDDDD"/>
          </a:solidFill>
          <a:ln w="9525">
            <a:solidFill>
              <a:srgbClr val="DF0024"/>
            </a:solidFill>
            <a:miter lim="800000"/>
            <a:headEnd/>
            <a:tailEnd/>
          </a:ln>
        </p:spPr>
        <p:txBody>
          <a:bodyPr/>
          <a:lstStyle/>
          <a:p>
            <a:pPr eaLnBrk="0" hangingPunct="0"/>
            <a:r>
              <a:rPr lang="en-US" sz="1200"/>
              <a:t>DOORS</a:t>
            </a:r>
          </a:p>
          <a:p>
            <a:pPr eaLnBrk="0" hangingPunct="0"/>
            <a:r>
              <a:rPr lang="en-US" sz="1200"/>
              <a:t>(FD)</a:t>
            </a:r>
          </a:p>
        </p:txBody>
      </p:sp>
      <p:sp>
        <p:nvSpPr>
          <p:cNvPr id="9275" name="AutoShape 52____________"/>
          <p:cNvSpPr>
            <a:spLocks/>
          </p:cNvSpPr>
          <p:nvPr>
            <p:custDataLst>
              <p:tags r:id="rId45"/>
            </p:custDataLst>
          </p:nvPr>
        </p:nvSpPr>
        <p:spPr bwMode="auto">
          <a:xfrm>
            <a:off x="2251075" y="1573213"/>
            <a:ext cx="936625" cy="431800"/>
          </a:xfrm>
          <a:prstGeom prst="accentCallout1">
            <a:avLst>
              <a:gd name="adj1" fmla="val 34616"/>
              <a:gd name="adj2" fmla="val -5588"/>
              <a:gd name="adj3" fmla="val 49125"/>
              <a:gd name="adj4" fmla="val -32889"/>
            </a:avLst>
          </a:prstGeom>
          <a:solidFill>
            <a:srgbClr val="DDDDDD"/>
          </a:solidFill>
          <a:ln w="9525">
            <a:solidFill>
              <a:srgbClr val="DF0024"/>
            </a:solidFill>
            <a:miter lim="800000"/>
            <a:headEnd/>
            <a:tailEnd/>
          </a:ln>
        </p:spPr>
        <p:txBody>
          <a:bodyPr/>
          <a:lstStyle/>
          <a:p>
            <a:pPr eaLnBrk="0" hangingPunct="0"/>
            <a:r>
              <a:rPr lang="en-US" sz="1200"/>
              <a:t>Enterprise</a:t>
            </a:r>
          </a:p>
          <a:p>
            <a:pPr eaLnBrk="0" hangingPunct="0"/>
            <a:r>
              <a:rPr lang="en-US" sz="1200"/>
              <a:t>Architect</a:t>
            </a:r>
          </a:p>
        </p:txBody>
      </p:sp>
      <p:sp>
        <p:nvSpPr>
          <p:cNvPr id="9276" name="AutoShape 52_____________"/>
          <p:cNvSpPr>
            <a:spLocks/>
          </p:cNvSpPr>
          <p:nvPr>
            <p:custDataLst>
              <p:tags r:id="rId46"/>
            </p:custDataLst>
          </p:nvPr>
        </p:nvSpPr>
        <p:spPr bwMode="auto">
          <a:xfrm>
            <a:off x="5275263" y="1573213"/>
            <a:ext cx="936625" cy="431800"/>
          </a:xfrm>
          <a:prstGeom prst="accentCallout1">
            <a:avLst>
              <a:gd name="adj1" fmla="val 49315"/>
              <a:gd name="adj2" fmla="val 105662"/>
              <a:gd name="adj3" fmla="val 49037"/>
              <a:gd name="adj4" fmla="val 140958"/>
            </a:avLst>
          </a:prstGeom>
          <a:solidFill>
            <a:srgbClr val="DDDDDD"/>
          </a:solidFill>
          <a:ln w="9525">
            <a:solidFill>
              <a:srgbClr val="DF0024"/>
            </a:solidFill>
            <a:miter lim="800000"/>
            <a:headEnd/>
            <a:tailEnd/>
          </a:ln>
        </p:spPr>
        <p:txBody>
          <a:bodyPr/>
          <a:lstStyle/>
          <a:p>
            <a:pPr eaLnBrk="0" hangingPunct="0"/>
            <a:r>
              <a:rPr lang="en-US" sz="1200"/>
              <a:t>LabCar,</a:t>
            </a:r>
          </a:p>
          <a:p>
            <a:pPr eaLnBrk="0" hangingPunct="0"/>
            <a:r>
              <a:rPr lang="en-US" sz="1200"/>
              <a:t>Vehicle</a:t>
            </a:r>
          </a:p>
        </p:txBody>
      </p:sp>
      <p:sp>
        <p:nvSpPr>
          <p:cNvPr id="9277" name="AutoShape 52______________"/>
          <p:cNvSpPr>
            <a:spLocks/>
          </p:cNvSpPr>
          <p:nvPr>
            <p:custDataLst>
              <p:tags r:id="rId47"/>
            </p:custDataLst>
          </p:nvPr>
        </p:nvSpPr>
        <p:spPr bwMode="auto">
          <a:xfrm>
            <a:off x="1890713" y="1069975"/>
            <a:ext cx="936625" cy="431800"/>
          </a:xfrm>
          <a:prstGeom prst="accentCallout1">
            <a:avLst>
              <a:gd name="adj1" fmla="val 34616"/>
              <a:gd name="adj2" fmla="val -5588"/>
              <a:gd name="adj3" fmla="val 46102"/>
              <a:gd name="adj4" fmla="val -25917"/>
            </a:avLst>
          </a:prstGeom>
          <a:solidFill>
            <a:srgbClr val="DDDDDD"/>
          </a:solidFill>
          <a:ln w="9525">
            <a:solidFill>
              <a:srgbClr val="DF0024"/>
            </a:solidFill>
            <a:miter lim="800000"/>
            <a:headEnd/>
            <a:tailEnd/>
          </a:ln>
        </p:spPr>
        <p:txBody>
          <a:bodyPr/>
          <a:lstStyle/>
          <a:p>
            <a:pPr eaLnBrk="0" hangingPunct="0"/>
            <a:r>
              <a:rPr lang="en-US" sz="1200"/>
              <a:t>DOORS</a:t>
            </a:r>
          </a:p>
          <a:p>
            <a:pPr eaLnBrk="0" hangingPunct="0"/>
            <a:r>
              <a:rPr lang="en-US" sz="1200"/>
              <a:t>(TRS)</a:t>
            </a:r>
          </a:p>
        </p:txBody>
      </p:sp>
      <p:sp>
        <p:nvSpPr>
          <p:cNvPr id="9278" name="AutoShape 52_____________________"/>
          <p:cNvSpPr>
            <a:spLocks/>
          </p:cNvSpPr>
          <p:nvPr>
            <p:custDataLst>
              <p:tags r:id="rId48"/>
            </p:custDataLst>
          </p:nvPr>
        </p:nvSpPr>
        <p:spPr bwMode="auto">
          <a:xfrm>
            <a:off x="5562600" y="1069975"/>
            <a:ext cx="936625" cy="431800"/>
          </a:xfrm>
          <a:prstGeom prst="accentCallout1">
            <a:avLst>
              <a:gd name="adj1" fmla="val 49315"/>
              <a:gd name="adj2" fmla="val 105662"/>
              <a:gd name="adj3" fmla="val 49037"/>
              <a:gd name="adj4" fmla="val 140958"/>
            </a:avLst>
          </a:prstGeom>
          <a:solidFill>
            <a:srgbClr val="DDDDDD"/>
          </a:solidFill>
          <a:ln w="9525">
            <a:solidFill>
              <a:srgbClr val="DF0024"/>
            </a:solidFill>
            <a:miter lim="800000"/>
            <a:headEnd/>
            <a:tailEnd/>
          </a:ln>
        </p:spPr>
        <p:txBody>
          <a:bodyPr/>
          <a:lstStyle/>
          <a:p>
            <a:pPr eaLnBrk="0" hangingPunct="0"/>
            <a:r>
              <a:rPr lang="en-US" sz="1200"/>
              <a:t>Vehicle (VTC)</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10243"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10244" name="Grafik 8" descr="BEQIK_FR.png" hidden="1"/>
          <p:cNvPicPr>
            <a:picLocks/>
          </p:cNvPicPr>
          <p:nvPr>
            <p:custDataLst>
              <p:tags r:id="rId4"/>
            </p:custDataLst>
          </p:nvPr>
        </p:nvPicPr>
        <p:blipFill>
          <a:blip r:embed="rId13"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10248"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10249" name="Titel 1"/>
          <p:cNvSpPr>
            <a:spLocks noGrp="1"/>
          </p:cNvSpPr>
          <p:nvPr>
            <p:ph type="title"/>
            <p:custDataLst>
              <p:tags r:id="rId9"/>
            </p:custDataLst>
          </p:nvPr>
        </p:nvSpPr>
        <p:spPr/>
        <p:txBody>
          <a:bodyPr/>
          <a:lstStyle/>
          <a:p>
            <a:r>
              <a:rPr lang="en-US" sz="2800" smtClean="0">
                <a:latin typeface="Bosch Office Sans" pitchFamily="34" charset="0"/>
                <a:sym typeface="Wingdings" pitchFamily="2" charset="2"/>
              </a:rPr>
              <a:t>Document test coverage overview (1/2)</a:t>
            </a:r>
            <a:endParaRPr lang="en-US" smtClean="0">
              <a:latin typeface="Bosch Office Sans" pitchFamily="34" charset="0"/>
            </a:endParaRPr>
          </a:p>
        </p:txBody>
      </p:sp>
      <p:sp>
        <p:nvSpPr>
          <p:cNvPr id="6154" name="Textplatzhalter 2"/>
          <p:cNvSpPr>
            <a:spLocks noGrp="1"/>
          </p:cNvSpPr>
          <p:nvPr>
            <p:ph type="body" sz="half" idx="1"/>
            <p:custDataLst>
              <p:tags r:id="rId10"/>
            </p:custDataLst>
          </p:nvPr>
        </p:nvSpPr>
        <p:spPr>
          <a:xfrm>
            <a:off x="533400" y="1066800"/>
            <a:ext cx="7837488" cy="4467225"/>
          </a:xfrm>
        </p:spPr>
        <p:txBody>
          <a:bodyPr/>
          <a:lstStyle/>
          <a:p>
            <a:r>
              <a:rPr lang="en-US" sz="1800" smtClean="0">
                <a:latin typeface="Bosch Office Sans" pitchFamily="34" charset="0"/>
              </a:rPr>
              <a:t>Coverage purpose</a:t>
            </a:r>
          </a:p>
          <a:p>
            <a:pPr lvl="1"/>
            <a:r>
              <a:rPr lang="en-US" sz="1400" smtClean="0">
                <a:latin typeface="Bosch Office Sans" pitchFamily="34" charset="0"/>
              </a:rPr>
              <a:t>All document elements need to be covered by one or several test instances.</a:t>
            </a:r>
          </a:p>
          <a:p>
            <a:pPr lvl="1"/>
            <a:r>
              <a:rPr lang="en-US" sz="1400" smtClean="0">
                <a:latin typeface="Bosch Office Sans" pitchFamily="34" charset="0"/>
              </a:rPr>
              <a:t>On the other side all tests need be derived out of requirements or design elements in documents existing on the left hand side of the V-Model .</a:t>
            </a:r>
          </a:p>
          <a:p>
            <a:pPr lvl="1"/>
            <a:endParaRPr lang="en-US" sz="1400" smtClean="0">
              <a:latin typeface="Bosch Office Sans" pitchFamily="34" charset="0"/>
            </a:endParaRPr>
          </a:p>
          <a:p>
            <a:r>
              <a:rPr lang="en-US" sz="1800" smtClean="0">
                <a:latin typeface="Bosch Office Sans" pitchFamily="34" charset="0"/>
              </a:rPr>
              <a:t>Documentation vs. Test instance coverage overview</a:t>
            </a:r>
          </a:p>
          <a:p>
            <a:pPr lvl="1">
              <a:buFont typeface="Bosch Office Sans" pitchFamily="34" charset="0"/>
              <a:buAutoNum type="arabicPeriod"/>
            </a:pPr>
            <a:r>
              <a:rPr lang="en-US" sz="1400" smtClean="0">
                <a:latin typeface="Bosch Office Sans" pitchFamily="34" charset="0"/>
              </a:rPr>
              <a:t>One document to one test instance relationships:</a:t>
            </a:r>
          </a:p>
          <a:p>
            <a:pPr marL="1066800" lvl="2" indent="-342900"/>
            <a:r>
              <a:rPr lang="en-US" sz="1400" smtClean="0">
                <a:latin typeface="Bosch Office Sans" pitchFamily="34" charset="0"/>
              </a:rPr>
              <a:t>dSD 		</a:t>
            </a:r>
            <a:r>
              <a:rPr lang="en-US" sz="1400" smtClean="0">
                <a:latin typeface="Bosch Office Sans" pitchFamily="34" charset="0"/>
                <a:sym typeface="Wingdings" pitchFamily="2" charset="2"/>
              </a:rPr>
              <a:t>  Unit test</a:t>
            </a:r>
          </a:p>
          <a:p>
            <a:pPr marL="1066800" lvl="2" indent="-342900"/>
            <a:r>
              <a:rPr lang="en-US" sz="1400" smtClean="0">
                <a:latin typeface="Bosch Office Sans" pitchFamily="34" charset="0"/>
                <a:sym typeface="Wingdings" pitchFamily="2" charset="2"/>
              </a:rPr>
              <a:t>RS 		  SW test</a:t>
            </a:r>
          </a:p>
          <a:p>
            <a:pPr marL="1066800" lvl="2" indent="-342900"/>
            <a:r>
              <a:rPr lang="en-US" sz="1400" smtClean="0">
                <a:latin typeface="Bosch Office Sans" pitchFamily="34" charset="0"/>
                <a:sym typeface="Wingdings" pitchFamily="2" charset="2"/>
              </a:rPr>
              <a:t>System Architecture 	  HW/ SW Integration</a:t>
            </a:r>
          </a:p>
          <a:p>
            <a:pPr marL="1066800" lvl="2" indent="-342900"/>
            <a:r>
              <a:rPr lang="en-US" sz="1400" smtClean="0">
                <a:latin typeface="Bosch Office Sans" pitchFamily="34" charset="0"/>
                <a:sym typeface="Wingdings" pitchFamily="2" charset="2"/>
              </a:rPr>
              <a:t>TRS 		  System test</a:t>
            </a:r>
          </a:p>
          <a:p>
            <a:pPr marL="1066800" lvl="2" indent="-342900"/>
            <a:endParaRPr lang="en-US" sz="1400" smtClean="0">
              <a:latin typeface="Bosch Office Sans" pitchFamily="34" charset="0"/>
              <a:sym typeface="Wingdings" pitchFamily="2" charset="2"/>
            </a:endParaRPr>
          </a:p>
          <a:p>
            <a:pPr lvl="1">
              <a:buFont typeface="Bosch Office Sans" pitchFamily="34" charset="0"/>
              <a:buAutoNum type="arabicPeriod"/>
            </a:pPr>
            <a:r>
              <a:rPr lang="en-US" sz="1400" smtClean="0">
                <a:latin typeface="Bosch Office Sans" pitchFamily="34" charset="0"/>
                <a:sym typeface="Wingdings" pitchFamily="2" charset="2"/>
              </a:rPr>
              <a:t>One document to n test instance relationships:</a:t>
            </a:r>
          </a:p>
          <a:p>
            <a:pPr marL="1066800" lvl="2" indent="-342900"/>
            <a:r>
              <a:rPr lang="en-US" sz="1400" smtClean="0">
                <a:latin typeface="Bosch Office Sans" pitchFamily="34" charset="0"/>
                <a:sym typeface="Wingdings" pitchFamily="2" charset="2"/>
              </a:rPr>
              <a:t>SD		  CSW dynamic integration test</a:t>
            </a:r>
          </a:p>
          <a:p>
            <a:pPr marL="1066800" lvl="2" indent="-342900">
              <a:buFont typeface="Wingdings" pitchFamily="2" charset="2"/>
              <a:buNone/>
            </a:pPr>
            <a:r>
              <a:rPr lang="en-US" sz="1400" smtClean="0">
                <a:latin typeface="Bosch Office Sans" pitchFamily="34" charset="0"/>
                <a:sym typeface="Wingdings" pitchFamily="2" charset="2"/>
              </a:rPr>
              <a:t>			  xSW dynamic integration test</a:t>
            </a:r>
          </a:p>
          <a:p>
            <a:pPr marL="1066800" lvl="2" indent="-342900">
              <a:buFont typeface="Wingdings" pitchFamily="2" charset="2"/>
              <a:buNone/>
            </a:pPr>
            <a:r>
              <a:rPr lang="en-US" sz="1400" smtClean="0">
                <a:latin typeface="Bosch Office Sans" pitchFamily="34" charset="0"/>
                <a:sym typeface="Wingdings" pitchFamily="2" charset="2"/>
              </a:rPr>
              <a:t>			  [Optional]: Component test to achieve 100% output </a:t>
            </a:r>
          </a:p>
          <a:p>
            <a:pPr marL="1066800" lvl="2" indent="-342900">
              <a:buFont typeface="Wingdings" pitchFamily="2" charset="2"/>
              <a:buNone/>
            </a:pPr>
            <a:r>
              <a:rPr lang="en-US" sz="1400" smtClean="0">
                <a:latin typeface="Bosch Office Sans" pitchFamily="34" charset="0"/>
                <a:sym typeface="Wingdings" pitchFamily="2" charset="2"/>
              </a:rPr>
              <a:t>			      coverage</a:t>
            </a:r>
          </a:p>
        </p:txBody>
      </p:sp>
      <p:sp>
        <p:nvSpPr>
          <p:cNvPr id="10251" name="Foliennummernplatzhalter 11"/>
          <p:cNvSpPr>
            <a:spLocks noGrp="1"/>
          </p:cNvSpPr>
          <p:nvPr>
            <p:ph type="sldNum" sz="quarter" idx="10"/>
          </p:nvPr>
        </p:nvSpPr>
        <p:spPr>
          <a:noFill/>
        </p:spPr>
        <p:txBody>
          <a:bodyPr/>
          <a:lstStyle/>
          <a:p>
            <a:fld id="{428AA799-FD16-44FD-A435-B63D3AE67468}" type="slidenum">
              <a:rPr lang="de-DE"/>
              <a:pPr/>
              <a:t>8</a:t>
            </a:fld>
            <a:endParaRPr lang="de-DE"/>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custDataLst>
              <p:tags r:id="rId2"/>
            </p:custDataLst>
          </p:nvPr>
        </p:nvSpPr>
        <p:spPr>
          <a:xfrm>
            <a:off x="533400" y="59309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lnSpc>
                <a:spcPct val="107000"/>
              </a:lnSpc>
            </a:pPr>
            <a:r>
              <a:rPr lang="en-US" sz="700">
                <a:solidFill>
                  <a:srgbClr val="808285"/>
                </a:solidFill>
              </a:rPr>
              <a:t>Internal  | CC-AS/ESV-Huber | 16.05.2013 | © Robert Bosch GmbH 2012. All rights reserved, also regarding any disposal, exploitation, reproduction, editing, distribution, as well as in the event of applications for industrial property rights.</a:t>
            </a:r>
          </a:p>
        </p:txBody>
      </p:sp>
      <p:sp>
        <p:nvSpPr>
          <p:cNvPr id="11267" name="Textfeld 9"/>
          <p:cNvSpPr txBox="1">
            <a:spLocks noChangeArrowheads="1"/>
          </p:cNvSpPr>
          <p:nvPr>
            <p:custDataLst>
              <p:tags r:id="rId3"/>
            </p:custDataLst>
          </p:nvPr>
        </p:nvSpPr>
        <p:spPr bwMode="auto">
          <a:xfrm>
            <a:off x="533400" y="0"/>
            <a:ext cx="5715000" cy="520700"/>
          </a:xfrm>
          <a:prstGeom prst="rect">
            <a:avLst/>
          </a:prstGeom>
          <a:noFill/>
          <a:ln w="0">
            <a:noFill/>
            <a:miter lim="800000"/>
            <a:headEnd/>
            <a:tailEnd/>
          </a:ln>
        </p:spPr>
        <p:txBody>
          <a:bodyPr lIns="0" tIns="57150" rIns="0" bIns="0" anchor="ctr"/>
          <a:lstStyle/>
          <a:p>
            <a:pPr>
              <a:lnSpc>
                <a:spcPct val="111000"/>
              </a:lnSpc>
            </a:pPr>
            <a:r>
              <a:rPr lang="en-US" b="1">
                <a:solidFill>
                  <a:srgbClr val="FFFFFF"/>
                </a:solidFill>
              </a:rPr>
              <a:t>ASPICE Test strategy and content</a:t>
            </a:r>
          </a:p>
        </p:txBody>
      </p:sp>
      <p:pic>
        <p:nvPicPr>
          <p:cNvPr id="11268" name="Grafik 8" descr="BEQIK_FR.png" hidden="1"/>
          <p:cNvPicPr>
            <a:picLocks/>
          </p:cNvPicPr>
          <p:nvPr>
            <p:custDataLst>
              <p:tags r:id="rId4"/>
            </p:custDataLst>
          </p:nvPr>
        </p:nvPicPr>
        <p:blipFill>
          <a:blip r:embed="rId13" cstate="print"/>
          <a:srcRect/>
          <a:stretch>
            <a:fillRect/>
          </a:stretch>
        </p:blipFill>
        <p:spPr bwMode="auto">
          <a:xfrm>
            <a:off x="76200" y="5653088"/>
            <a:ext cx="381000" cy="174625"/>
          </a:xfrm>
          <a:prstGeom prst="rect">
            <a:avLst/>
          </a:prstGeom>
          <a:noFill/>
          <a:ln w="0">
            <a:noFill/>
            <a:miter lim="800000"/>
            <a:headEnd/>
            <a:tailEnd/>
          </a:ln>
        </p:spPr>
      </p:pic>
      <p:sp>
        <p:nvSpPr>
          <p:cNvPr id="8" name="Rechteck 7"/>
          <p:cNvSpPr/>
          <p:nvPr>
            <p:custDataLst>
              <p:tags r:id="rId5"/>
            </p:custDataLst>
          </p:nvPr>
        </p:nvSpPr>
        <p:spPr>
          <a:xfrm>
            <a:off x="6477000" y="204788"/>
            <a:ext cx="1828800" cy="123825"/>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r>
              <a:rPr lang="en-US" sz="800">
                <a:solidFill>
                  <a:srgbClr val="FFFFFF"/>
                </a:solidFill>
              </a:rPr>
              <a:t> </a:t>
            </a:r>
          </a:p>
        </p:txBody>
      </p:sp>
      <p:sp>
        <p:nvSpPr>
          <p:cNvPr id="7" name="Rechteck 6"/>
          <p:cNvSpPr/>
          <p:nvPr>
            <p:custDataLst>
              <p:tags r:id="rId6"/>
            </p:custDataLst>
          </p:nvPr>
        </p:nvSpPr>
        <p:spPr>
          <a:xfrm>
            <a:off x="533400" y="5638800"/>
            <a:ext cx="5715000" cy="1905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b"/>
          <a:lstStyle/>
          <a:p>
            <a:pPr>
              <a:spcBef>
                <a:spcPts val="0"/>
              </a:spcBef>
              <a:spcAft>
                <a:spcPts val="0"/>
              </a:spcAft>
              <a:defRPr/>
            </a:pPr>
            <a:r>
              <a:rPr lang="x-none" sz="1200">
                <a:solidFill>
                  <a:srgbClr val="000000"/>
                </a:solidFill>
              </a:rPr>
              <a:t>Chassis Systems Control</a:t>
            </a:r>
          </a:p>
        </p:txBody>
      </p:sp>
      <p:sp>
        <p:nvSpPr>
          <p:cNvPr id="6" name="Rechteck 5"/>
          <p:cNvSpPr/>
          <p:nvPr>
            <p:custDataLst>
              <p:tags r:id="rId7"/>
            </p:custDataLst>
          </p:nvPr>
        </p:nvSpPr>
        <p:spPr>
          <a:xfrm>
            <a:off x="8509000" y="6038850"/>
            <a:ext cx="25400" cy="114300"/>
          </a:xfrm>
          <a:prstGeom prst="rect">
            <a:avLst/>
          </a:prstGeom>
          <a:noFill/>
          <a:ln w="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spAutoFit/>
          </a:bodyPr>
          <a:lstStyle/>
          <a:p>
            <a:pPr algn="r">
              <a:lnSpc>
                <a:spcPct val="107000"/>
              </a:lnSpc>
            </a:pPr>
            <a:endParaRPr lang="en-US" sz="700">
              <a:solidFill>
                <a:srgbClr val="FFFFFF"/>
              </a:solidFill>
            </a:endParaRPr>
          </a:p>
        </p:txBody>
      </p:sp>
      <p:sp>
        <p:nvSpPr>
          <p:cNvPr id="11272" name="Textfeld 4" hidden="1"/>
          <p:cNvSpPr txBox="1">
            <a:spLocks noChangeArrowheads="1"/>
          </p:cNvSpPr>
          <p:nvPr>
            <p:custDataLst>
              <p:tags r:id="rId8"/>
            </p:custDataLst>
          </p:nvPr>
        </p:nvSpPr>
        <p:spPr bwMode="auto">
          <a:xfrm>
            <a:off x="0" y="0"/>
            <a:ext cx="0" cy="0"/>
          </a:xfrm>
          <a:prstGeom prst="rect">
            <a:avLst/>
          </a:prstGeom>
          <a:noFill/>
          <a:ln w="0">
            <a:noFill/>
            <a:miter lim="800000"/>
            <a:headEnd/>
            <a:tailEnd/>
          </a:ln>
        </p:spPr>
        <p:txBody>
          <a:bodyPr lIns="0" tIns="0" rIns="0" bIns="0"/>
          <a:lstStyle/>
          <a:p>
            <a:endParaRPr lang="en-US" sz="1300"/>
          </a:p>
        </p:txBody>
      </p:sp>
      <p:sp>
        <p:nvSpPr>
          <p:cNvPr id="11273" name="Titel 1"/>
          <p:cNvSpPr>
            <a:spLocks noGrp="1"/>
          </p:cNvSpPr>
          <p:nvPr>
            <p:ph type="title"/>
            <p:custDataLst>
              <p:tags r:id="rId9"/>
            </p:custDataLst>
          </p:nvPr>
        </p:nvSpPr>
        <p:spPr/>
        <p:txBody>
          <a:bodyPr/>
          <a:lstStyle/>
          <a:p>
            <a:r>
              <a:rPr lang="en-US" sz="2800" smtClean="0">
                <a:latin typeface="Bosch Office Sans" pitchFamily="34" charset="0"/>
                <a:sym typeface="Wingdings" pitchFamily="2" charset="2"/>
              </a:rPr>
              <a:t>Document test coverage overview (2/2)</a:t>
            </a:r>
            <a:endParaRPr lang="en-US" smtClean="0">
              <a:latin typeface="Bosch Office Sans" pitchFamily="34" charset="0"/>
            </a:endParaRPr>
          </a:p>
        </p:txBody>
      </p:sp>
      <p:sp>
        <p:nvSpPr>
          <p:cNvPr id="6154" name="Textplatzhalter 2"/>
          <p:cNvSpPr>
            <a:spLocks noGrp="1"/>
          </p:cNvSpPr>
          <p:nvPr>
            <p:ph type="body" sz="half" idx="1"/>
            <p:custDataLst>
              <p:tags r:id="rId10"/>
            </p:custDataLst>
          </p:nvPr>
        </p:nvSpPr>
        <p:spPr>
          <a:xfrm>
            <a:off x="533400" y="1066800"/>
            <a:ext cx="7837488" cy="4467225"/>
          </a:xfrm>
        </p:spPr>
        <p:txBody>
          <a:bodyPr/>
          <a:lstStyle/>
          <a:p>
            <a:pPr marL="762000" lvl="1" indent="-342900">
              <a:buFont typeface="Bosch Office Sans" pitchFamily="34" charset="0"/>
              <a:buAutoNum type="arabicPeriod" startAt="2"/>
            </a:pPr>
            <a:r>
              <a:rPr lang="en-US" sz="1400" smtClean="0">
                <a:latin typeface="Bosch Office Sans" pitchFamily="34" charset="0"/>
                <a:sym typeface="Wingdings" pitchFamily="2" charset="2"/>
              </a:rPr>
              <a:t>One document to n test instance relationships:</a:t>
            </a:r>
          </a:p>
          <a:p>
            <a:pPr marL="1066800" lvl="2" indent="-342900"/>
            <a:r>
              <a:rPr lang="de-DE" sz="1400" smtClean="0">
                <a:latin typeface="Bosch Office Sans" pitchFamily="34" charset="0"/>
              </a:rPr>
              <a:t>SWArchitecture 	</a:t>
            </a:r>
            <a:r>
              <a:rPr lang="de-DE" sz="1400" smtClean="0">
                <a:latin typeface="Bosch Office Sans" pitchFamily="34" charset="0"/>
                <a:sym typeface="Wingdings" pitchFamily="2" charset="2"/>
              </a:rPr>
              <a:t>  </a:t>
            </a:r>
            <a:r>
              <a:rPr lang="en-US" sz="1400" smtClean="0">
                <a:latin typeface="Bosch Office Sans" pitchFamily="34" charset="0"/>
                <a:sym typeface="Wingdings" pitchFamily="2" charset="2"/>
              </a:rPr>
              <a:t>CSW static integration test</a:t>
            </a:r>
            <a:endParaRPr lang="de-DE" sz="1400" smtClean="0">
              <a:latin typeface="Bosch Office Sans" pitchFamily="34" charset="0"/>
            </a:endParaRPr>
          </a:p>
          <a:p>
            <a:pPr marL="1066800" lvl="2" indent="-342900">
              <a:buFont typeface="Wingdings" pitchFamily="2" charset="2"/>
              <a:buNone/>
            </a:pPr>
            <a:r>
              <a:rPr lang="de-DE" sz="1400" smtClean="0">
                <a:latin typeface="Bosch Office Sans" pitchFamily="34" charset="0"/>
              </a:rPr>
              <a:t>	model		</a:t>
            </a:r>
            <a:r>
              <a:rPr lang="de-DE" sz="1400" smtClean="0">
                <a:latin typeface="Bosch Office Sans" pitchFamily="34" charset="0"/>
                <a:sym typeface="Wingdings" pitchFamily="2" charset="2"/>
              </a:rPr>
              <a:t>  xSW static integration test</a:t>
            </a:r>
            <a:endParaRPr lang="en-US" sz="1400" smtClean="0">
              <a:latin typeface="Bosch Office Sans" pitchFamily="34" charset="0"/>
              <a:sym typeface="Wingdings" pitchFamily="2" charset="2"/>
            </a:endParaRPr>
          </a:p>
          <a:p>
            <a:pPr marL="1066800" lvl="2" indent="-342900"/>
            <a:r>
              <a:rPr lang="en-US" sz="1400" smtClean="0">
                <a:latin typeface="Bosch Office Sans" pitchFamily="34" charset="0"/>
                <a:sym typeface="Wingdings" pitchFamily="2" charset="2"/>
              </a:rPr>
              <a:t>SWRS		  Unit test </a:t>
            </a:r>
            <a:r>
              <a:rPr lang="en-GB" sz="1400" smtClean="0">
                <a:latin typeface="Bosch Office Sans" pitchFamily="34" charset="0"/>
              </a:rPr>
              <a:t>if one SWRS element is implemented in one 			      SW unit the unit test level can be used to verify the 		      	      SWRS element </a:t>
            </a:r>
            <a:r>
              <a:rPr lang="en-US" sz="1400" smtClean="0">
                <a:latin typeface="Bosch Office Sans" pitchFamily="34" charset="0"/>
                <a:sym typeface="Wingdings" pitchFamily="2" charset="2"/>
              </a:rPr>
              <a:t>item</a:t>
            </a:r>
          </a:p>
          <a:p>
            <a:pPr marL="1066800" lvl="2" indent="-342900">
              <a:buFont typeface="Wingdings" pitchFamily="2" charset="2"/>
              <a:buNone/>
            </a:pPr>
            <a:r>
              <a:rPr lang="en-US" sz="1400" smtClean="0">
                <a:latin typeface="Bosch Office Sans" pitchFamily="34" charset="0"/>
                <a:sym typeface="Wingdings" pitchFamily="2" charset="2"/>
              </a:rPr>
              <a:t>			  Component test i</a:t>
            </a:r>
            <a:r>
              <a:rPr lang="en-GB" sz="1400" smtClean="0">
                <a:latin typeface="Bosch Office Sans" pitchFamily="34" charset="0"/>
              </a:rPr>
              <a:t>f the content of one SWRS element is 		      implemented in different SW units</a:t>
            </a:r>
          </a:p>
          <a:p>
            <a:pPr marL="1066800" lvl="2" indent="-342900">
              <a:buFont typeface="Wingdings" pitchFamily="2" charset="2"/>
              <a:buNone/>
            </a:pPr>
            <a:r>
              <a:rPr lang="en-GB" sz="1400" smtClean="0">
                <a:latin typeface="Bosch Office Sans" pitchFamily="34" charset="0"/>
              </a:rPr>
              <a:t>			</a:t>
            </a:r>
            <a:r>
              <a:rPr lang="en-GB" sz="1400" smtClean="0">
                <a:latin typeface="Bosch Office Sans" pitchFamily="34" charset="0"/>
                <a:sym typeface="Wingdings" pitchFamily="2" charset="2"/>
              </a:rPr>
              <a:t>  Component test i</a:t>
            </a:r>
            <a:r>
              <a:rPr lang="en-GB" sz="1400" smtClean="0">
                <a:latin typeface="Bosch Office Sans" pitchFamily="34" charset="0"/>
              </a:rPr>
              <a:t>f the content of several SWRS elements are 		      implemented in one SW unit</a:t>
            </a:r>
          </a:p>
          <a:p>
            <a:pPr marL="1066800" lvl="2" indent="-342900">
              <a:buFont typeface="Wingdings" pitchFamily="2" charset="2"/>
              <a:buNone/>
            </a:pPr>
            <a:endParaRPr lang="de-DE" sz="1400" smtClean="0">
              <a:latin typeface="Bosch Office Sans" pitchFamily="34" charset="0"/>
            </a:endParaRPr>
          </a:p>
          <a:p>
            <a:endParaRPr lang="en-US" sz="1800" smtClean="0">
              <a:latin typeface="Bosch Office Sans" pitchFamily="34" charset="0"/>
            </a:endParaRPr>
          </a:p>
          <a:p>
            <a:r>
              <a:rPr lang="en-US" sz="1800" smtClean="0">
                <a:latin typeface="Bosch Office Sans" pitchFamily="34" charset="0"/>
              </a:rPr>
              <a:t>Need of one document to n test instance relationships</a:t>
            </a:r>
          </a:p>
          <a:p>
            <a:pPr marL="762000" lvl="1" indent="-342900"/>
            <a:r>
              <a:rPr lang="en-US" sz="1400" smtClean="0">
                <a:latin typeface="Bosch Office Sans" pitchFamily="34" charset="0"/>
              </a:rPr>
              <a:t>Reuse of existing documentation content for different test instances</a:t>
            </a:r>
          </a:p>
          <a:p>
            <a:pPr marL="762000" lvl="1" indent="-342900"/>
            <a:r>
              <a:rPr lang="en-US" sz="1400" smtClean="0">
                <a:latin typeface="Bosch Office Sans" pitchFamily="34" charset="0"/>
                <a:sym typeface="Wingdings" pitchFamily="2" charset="2"/>
              </a:rPr>
              <a:t>Achieve high number of simple tests on the lowest levels e.g. SWRS content deviation </a:t>
            </a:r>
          </a:p>
          <a:p>
            <a:pPr marL="762000" lvl="1" indent="-342900"/>
            <a:r>
              <a:rPr lang="en-US" sz="1400" smtClean="0">
                <a:latin typeface="Bosch Office Sans" pitchFamily="34" charset="0"/>
                <a:sym typeface="Wingdings" pitchFamily="2" charset="2"/>
              </a:rPr>
              <a:t>Increase focus on less number of complex tests on higher test levels</a:t>
            </a:r>
          </a:p>
          <a:p>
            <a:pPr marL="1066800" lvl="2" indent="-342900"/>
            <a:endParaRPr lang="en-US" sz="1400" smtClean="0">
              <a:latin typeface="Bosch Office Sans" pitchFamily="34" charset="0"/>
            </a:endParaRPr>
          </a:p>
          <a:p>
            <a:pPr marL="1066800" lvl="2" indent="-342900"/>
            <a:endParaRPr lang="en-US" sz="1400" smtClean="0">
              <a:latin typeface="Bosch Office Sans" pitchFamily="34" charset="0"/>
            </a:endParaRPr>
          </a:p>
        </p:txBody>
      </p:sp>
      <p:sp>
        <p:nvSpPr>
          <p:cNvPr id="11275" name="Foliennummernplatzhalter 11"/>
          <p:cNvSpPr>
            <a:spLocks noGrp="1"/>
          </p:cNvSpPr>
          <p:nvPr>
            <p:ph type="sldNum" sz="quarter" idx="10"/>
          </p:nvPr>
        </p:nvSpPr>
        <p:spPr>
          <a:noFill/>
        </p:spPr>
        <p:txBody>
          <a:bodyPr/>
          <a:lstStyle/>
          <a:p>
            <a:fld id="{FB903F97-E374-4A21-88E3-9E7947ED283F}" type="slidenum">
              <a:rPr lang="de-DE"/>
              <a:pPr/>
              <a:t>9</a:t>
            </a:fld>
            <a:endParaRPr lang="de-DE"/>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1033"/>
  <p:tag name="CFG.LAYOUT" val="config01.xml"/>
  <p:tag name="CFG.CUSTOMERVERSION" val="9"/>
  <p:tag name="CONFIG" val="config01.xml"/>
  <p:tag name="CFG.VERSION" val="0"/>
  <p:tag name="CFG.LAYOUTID" val="Bosch Layout 4:3"/>
  <p:tag name="MAPNAME" val="Map1"/>
  <p:tag name="LICENSEKEY" val="46504b9e-b1c9-48ed-967f-a36de42ae84b"/>
  <p:tag name="ML_1" val="RB_ABT_CC"/>
  <p:tag name="ML_2" val="Bosch.mcr"/>
  <p:tag name="ML_LAYOUT_RESOURCE" val="BOSCH4_3_01.MCR "/>
  <p:tag name="FIELD.DATE.SUFFIX.CONTENT" val=" | "/>
  <p:tag name="FIELD.CONF.SUFFIX.CONTENT" val=" | "/>
  <p:tag name="FIELD.REM_ABL.SUFFIX.CONTENT" val=" | "/>
  <p:tag name="FIELD.COPY.CONTENT" val="© Robert Bosch GmbH 2012. All rights reserved, also regarding any disposal, exploitation, reproduction, editing, distribution, as well as in the event of applications for industrial property rights."/>
  <p:tag name="FIELD.COPY.VALUE" val="© Robert Bosch GmbH 2012. All rights reserved, also regarding any disposal, exploitation, reproduction, editing, distribution, as well as in the event of applications for industrial property rights."/>
  <p:tag name="FIELD.COPY.COMBOINDEX" val="0"/>
  <p:tag name="FIELD.REM_ANL.CONTENT" val=" "/>
  <p:tag name="FIELD.REM_ANL.VALUE" val=" "/>
  <p:tag name="FIELD.DPT.SUFFIX.CONTENT" val=" | "/>
  <p:tag name="FIELD.BGROUP.CONTENT" val="Chassis Systems Control"/>
  <p:tag name="FIELD.BGROUP.VALUE" val="Chassis Systems Control"/>
  <p:tag name="FIELD.BGROUP.COMBOINDEX" val="0"/>
  <p:tag name="MIWBCLNT.HOMEURL" val="\\FE02FS08.de.bosch.com\Corporate_Design_Folienbibliothek$\content\index.htm"/>
  <p:tag name="FIELDS.INITIALIZED" val="1"/>
  <p:tag name="FIELD.DATE.COMBOINDEX" val="-2"/>
  <p:tag name="FIELD.REM_ABL.COMBOINDEX" val="-2"/>
  <p:tag name="FIELD.CHAPTER.CONTENT" val="Test Strategy"/>
  <p:tag name="FIELD.CHAPTER.VALUE" val="Test Strategy"/>
  <p:tag name="FIELD.CHAPTER.COMBOINDEX" val="-2"/>
  <p:tag name="FIELD.REM_ANL.COMBOINDEX" val="-2"/>
  <p:tag name="FIELD.DPT.CONTENT" val="CC/ESC6"/>
  <p:tag name="FIELD.DPT.VALUE" val="CC/ESC6 | "/>
  <p:tag name="FIELD.DPT.COMBOINDEX" val="-2"/>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FIELD.DATE.CONTENT" val="16.05.2013"/>
  <p:tag name="FIELD.DATE.VALUE" val="16.05.2013 | "/>
  <p:tag name="FIELD.CONF.CONTENT" val="Internal "/>
  <p:tag name="FIELD.CONF.VALUE" val="Internal  | "/>
  <p:tag name="FIELD.CONF.COMBOINDEX" val="1"/>
  <p:tag name="ML_UFSOK" val="e27e31e53e41e83e88e87e23e39e40e38e37e52e62e64e24e50e51e65e25e57e58e26e44e47e66e59e29e54e55e30e75e45e46e67e60e76e77e78e79e80e81e82e68e69e71e72e86e74"/>
  <p:tag name="RESAVED" val="0"/>
</p:tagLst>
</file>

<file path=ppt/tags/tag10.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10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000.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1001.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1002.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1003.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004.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00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0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0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0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0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1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1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1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1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1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1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1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1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1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1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20.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102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102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102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102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102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102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102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102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102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10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030.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031.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03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3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3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3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3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3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3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3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4.xml><?xml version="1.0" encoding="utf-8"?>
<p:tagLst xmlns:a="http://schemas.openxmlformats.org/drawingml/2006/main" xmlns:r="http://schemas.openxmlformats.org/officeDocument/2006/relationships" xmlns:p="http://schemas.openxmlformats.org/presentationml/2006/main">
  <p:tag name="COLORSETCLASSNAME" val="ColorSet1"/>
  <p:tag name="COLORS" val="LogoRightColor;LogoRightColor;Black;LogoRightColor;-1;-2"/>
</p:tagLst>
</file>

<file path=ppt/tags/tag104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4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4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4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4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4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4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47.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DPT.CONTENT" val="CC/EYV1-Wz"/>
  <p:tag name="FIELD.DPT.VALUE" val="CC/EYV1-Wz | "/>
  <p:tag name="FIELDS.INITIALIZED" val="1"/>
  <p:tag name="ML_1" val="RB_ABT_CC"/>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3_SHAPECLASSPROTECTIONTYPE" val="31"/>
  <p:tag name="RECHTECK 4_SHAPECLASSPROTECTIONTYPE" val="11"/>
  <p:tag name="RECHTECK 5_SHAPECLASSPROTECTIONTYPE" val="15"/>
  <p:tag name="RECHTECK 6_SHAPECLASSPROTECTIONTYPE" val="11"/>
  <p:tag name="GRAFIK 7_SHAPECLASSPROTECTIONTYPE" val="15"/>
  <p:tag name="TEXTFELD 8_SHAPECLASSPROTECTIONTYPE" val="11"/>
  <p:tag name="RECHTECK 9_SHAPECLASSPROTECTIONTYPE" val="63"/>
  <p:tag name="UNTERTITEL 2_SHAPECLASSPROTECTIONTYPE" val="0"/>
  <p:tag name="TITEL 1_SHAPECLASSPROTECTIONTYPE" val="0"/>
  <p:tag name="FIELD.CHAPTER.COMBOINDEX" val="-2"/>
  <p:tag name="FIELD.REM_ANL.COMBOINDEX" val="-2"/>
  <p:tag name="FIELD.DPT.COMBOINDEX" val="-2"/>
  <p:tag name="FIELD.CHAPTER.CONTENT" val="ASPICE SW Architecture Team: Tooling"/>
  <p:tag name="FIELD.CHAPTER.VALUE" val="ASPICE SW Architecture Team: Tooling"/>
</p:tagLst>
</file>

<file path=ppt/tags/tag1048.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104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10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5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Lst>
</file>

<file path=ppt/tags/tag105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105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105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105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 name="COLORS" val="-2;-2;-2;-2;-1;-2"/>
</p:tagLst>
</file>

<file path=ppt/tags/tag1055.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1056.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105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105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1059.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2;-2;LogoRightColor;-2"/>
</p:tagLst>
</file>

<file path=ppt/tags/tag10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6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61.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2;-2;LogoRightColor;-2"/>
</p:tagLst>
</file>

<file path=ppt/tags/tag1062.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2;-2;LogoRightColor;-2"/>
</p:tagLst>
</file>

<file path=ppt/tags/tag1063.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2;-2;-1;-2"/>
</p:tagLst>
</file>

<file path=ppt/tags/tag106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1065.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2;-2;LogoRightColor;-2"/>
</p:tagLst>
</file>

<file path=ppt/tags/tag1066.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2;-2;LogoRightColor;-2"/>
</p:tagLst>
</file>

<file path=ppt/tags/tag1067.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068.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06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07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7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7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7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7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7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7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7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7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7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08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8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8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8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8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85.xml><?xml version="1.0" encoding="utf-8"?>
<p:tagLst xmlns:a="http://schemas.openxmlformats.org/drawingml/2006/main" xmlns:r="http://schemas.openxmlformats.org/officeDocument/2006/relationships" xmlns:p="http://schemas.openxmlformats.org/presentationml/2006/main">
  <p:tag name="COLORSETCLASSNAME" val="ColorSet1"/>
  <p:tag name="COLORS" val="Gray2;LogoRightColor;-1;LogoRightColor;LogoRightColor;-2"/>
</p:tagLst>
</file>

<file path=ppt/tags/tag1086.xml><?xml version="1.0" encoding="utf-8"?>
<p:tagLst xmlns:a="http://schemas.openxmlformats.org/drawingml/2006/main" xmlns:r="http://schemas.openxmlformats.org/officeDocument/2006/relationships" xmlns:p="http://schemas.openxmlformats.org/presentationml/2006/main">
  <p:tag name="COLORSETCLASSNAME" val="ColorSet1"/>
  <p:tag name="COLORS" val="Gray2;LogoRightColor;-1;LogoRightColor;LogoRightColor;-2"/>
</p:tagLst>
</file>

<file path=ppt/tags/tag1087.xml><?xml version="1.0" encoding="utf-8"?>
<p:tagLst xmlns:a="http://schemas.openxmlformats.org/drawingml/2006/main" xmlns:r="http://schemas.openxmlformats.org/officeDocument/2006/relationships" xmlns:p="http://schemas.openxmlformats.org/presentationml/2006/main">
  <p:tag name="COLORSETCLASSNAME" val="ColorSet1"/>
  <p:tag name="COLORS" val="Gray2;LogoRightColor;-1;LogoRightColor;LogoRightColor;-2"/>
</p:tagLst>
</file>

<file path=ppt/tags/tag1088.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2;-2;-1;-2"/>
</p:tagLst>
</file>

<file path=ppt/tags/tag1089.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2;-2;LogoRightColor;-2"/>
</p:tagLst>
</file>

<file path=ppt/tags/tag10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090.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2;-2;-1;-2"/>
</p:tagLst>
</file>

<file path=ppt/tags/tag1091.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2;-2;-1;-2"/>
</p:tagLst>
</file>

<file path=ppt/tags/tag109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93.xml><?xml version="1.0" encoding="utf-8"?>
<p:tagLst xmlns:a="http://schemas.openxmlformats.org/drawingml/2006/main" xmlns:r="http://schemas.openxmlformats.org/officeDocument/2006/relationships" xmlns:p="http://schemas.openxmlformats.org/presentationml/2006/main">
  <p:tag name="COLORSETCLASSNAME" val="ColorSet1"/>
  <p:tag name="COLORS" val="Gray2;LogoRightColor;-1;LogoRightColor;LogoRightColor;-2"/>
</p:tagLst>
</file>

<file path=ppt/tags/tag109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95.xml><?xml version="1.0" encoding="utf-8"?>
<p:tagLst xmlns:a="http://schemas.openxmlformats.org/drawingml/2006/main" xmlns:r="http://schemas.openxmlformats.org/officeDocument/2006/relationships" xmlns:p="http://schemas.openxmlformats.org/presentationml/2006/main">
  <p:tag name="COLORSETCLASSNAME" val="ColorSet1"/>
  <p:tag name="COLORS" val="Gray2;LogoRightColor;-1;LogoRightColor;LogoRightColor;-2"/>
</p:tagLst>
</file>

<file path=ppt/tags/tag1096.xml><?xml version="1.0" encoding="utf-8"?>
<p:tagLst xmlns:a="http://schemas.openxmlformats.org/drawingml/2006/main" xmlns:r="http://schemas.openxmlformats.org/officeDocument/2006/relationships" xmlns:p="http://schemas.openxmlformats.org/presentationml/2006/main">
  <p:tag name="COLORSETCLASSNAME" val="ColorSet1"/>
  <p:tag name="COLORS" val="Gray2;LogoRightColor;-1;LogoRightColor;LogoRightColor;-2"/>
</p:tagLst>
</file>

<file path=ppt/tags/tag109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098.xml><?xml version="1.0" encoding="utf-8"?>
<p:tagLst xmlns:a="http://schemas.openxmlformats.org/drawingml/2006/main" xmlns:r="http://schemas.openxmlformats.org/officeDocument/2006/relationships" xmlns:p="http://schemas.openxmlformats.org/presentationml/2006/main">
  <p:tag name="COLORSETCLASSNAME" val="ColorSet1"/>
  <p:tag name="COLORS" val="Gray2;LogoRightColor;-1;LogoRightColor;LogoRightColor;-2"/>
</p:tagLst>
</file>

<file path=ppt/tags/tag109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Holder"/>
  <p:tag name="SHAPECLASSFILE" val="PPTFootCol.png"/>
  <p:tag name="SHAPECLASSPROTECTIONTYPE" val="15"/>
</p:tagLst>
</file>

<file path=ppt/tags/tag11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00.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110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110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110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110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110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110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110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110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110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11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11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1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11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1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11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1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11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1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1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1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2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2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22.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123.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12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12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12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12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12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12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1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13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13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13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13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13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13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13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13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13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139.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11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40.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14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114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114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114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114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114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114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114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114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11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150.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1;LogoRightColor;-1;-2"/>
</p:tagLst>
</file>

<file path=ppt/tags/tag1151.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1;LogoRightColor;LogoRightColor;-2"/>
</p:tagLst>
</file>

<file path=ppt/tags/tag1152.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1;LogoRightColor;LogoRightColor;-2"/>
</p:tagLst>
</file>

<file path=ppt/tags/tag1153.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1;LogoRightColor;LogoRightColor;-2"/>
</p:tagLst>
</file>

<file path=ppt/tags/tag115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15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15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15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5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5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1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6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16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16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16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164.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165.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166.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167.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16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6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17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71.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172.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1;LogoRightColor;LogoRightColor;-2"/>
</p:tagLst>
</file>

<file path=ppt/tags/tag1173.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1;LogoRightColor;LogoRightColor;-2"/>
</p:tagLst>
</file>

<file path=ppt/tags/tag1174.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175.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176.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17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7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7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80.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181.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18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83.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184.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18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8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87.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1;LogoRightColor;-1;-2"/>
</p:tagLst>
</file>

<file path=ppt/tags/tag118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18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1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190.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1;LogoRightColor;-1;-2"/>
</p:tagLst>
</file>

<file path=ppt/tags/tag119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19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193.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19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9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9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9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9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19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
  <p:tag name="SHAPECLASSFILE" val="BOCOL.png"/>
  <p:tag name="SHAPECLASSPROTECTIONTYPE" val="15"/>
</p:tagLst>
</file>

<file path=ppt/tags/tag12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0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01.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202.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203.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204.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20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0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0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08.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209.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10.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211.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21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1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1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15.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216.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21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1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1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2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2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2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2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2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2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2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2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2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2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3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3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32.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1233.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1234.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123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123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123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123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1239.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12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4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1241.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1242.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243.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24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4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4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4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4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4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5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5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5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5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5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5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5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5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5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59.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12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6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1261.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126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126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126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126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1266.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1267.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1268.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1269.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2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70.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27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7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7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7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7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7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7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7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7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28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8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8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8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8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8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86.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1287.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128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128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29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129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129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1293.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1294.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1295.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1296.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1297.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298.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29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xml><?xml version="1.0" encoding="utf-8"?>
<p:tagLst xmlns:a="http://schemas.openxmlformats.org/drawingml/2006/main" xmlns:r="http://schemas.openxmlformats.org/officeDocument/2006/relationships" xmlns:p="http://schemas.openxmlformats.org/presentationml/2006/main">
  <p:tag name="COLORS" val="ChapterBoxColor;ChapterBoxColor;-2;-2;ChapterBox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box"/>
  <p:tag name="SHAPECLASSPROTECTIONTYPE" val="15"/>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0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0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0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0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0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0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0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0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0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0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1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1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1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1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14.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 name="TEXTPLATZHALTER 30_SHAPECLASSPROTECTIONTYPE" val="0"/>
</p:tagLst>
</file>

<file path=ppt/tags/tag131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131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131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131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131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13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20.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1321.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132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1323.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1324.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325.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32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2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2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2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3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3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3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3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3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3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3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3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3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3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4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41.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134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134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134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134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134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134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134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134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135.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MBOINDEX" val="-2"/>
  <p:tag name="FIELD.REM_ANL.COMBOINDEX" val="-2"/>
  <p:tag name="FIELD.DPT.COMBOINDEX" val="-2"/>
  <p:tag name="FIELD.REM_ANL.CONTENT" val=""/>
  <p:tag name="FIELD.REM_ANL.VALUE" val=""/>
  <p:tag name="FIELD.CHAPTER.CONTENT" val="ASPICE Test Strategy and Content"/>
  <p:tag name="FIELD.CHAPTER.VALUE" val="ASPICE Test Strategy and Content"/>
  <p:tag name="FIELD.DPT.CONTENT" val="CC-AS/ESV-Huber"/>
  <p:tag name="FIELD.DPT.VALUE" val="CC-AS/ESV-Huber | "/>
</p:tagLst>
</file>

<file path=ppt/tags/tag1350.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1351.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352.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35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5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5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5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5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5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5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6.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36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6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6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6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6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6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6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6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68.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136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137.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137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137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137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137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137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1375.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1376.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1377.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137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7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38.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138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8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38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8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38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8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8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8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8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8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9.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Lst>
</file>

<file path=ppt/tags/tag1390.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391.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39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9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9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9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9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9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9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39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4.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Line"/>
  <p:tag name="SHAPECLASSPROTECTIONTYPE" val="15"/>
</p:tagLst>
</file>

<file path=ppt/tags/tag14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140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40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40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40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40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40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40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407.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1408.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1;LogoRightColor;-1;-2"/>
</p:tagLst>
</file>

<file path=ppt/tags/tag1409.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1;LogoRightColor;-1;-2"/>
</p:tagLst>
</file>

<file path=ppt/tags/tag14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1410.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41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141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141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141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141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141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141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141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141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142.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1420.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1;LogoRightColor;LogoRightColor;-2"/>
</p:tagLst>
</file>

<file path=ppt/tags/tag1421.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1;LogoRightColor;LogoRightColor;-2"/>
</p:tagLst>
</file>

<file path=ppt/tags/tag142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42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42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2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2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42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428.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429.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4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 name="COLORS" val="-2;-2;-2;-2;-1;-2"/>
</p:tagLst>
</file>

<file path=ppt/tags/tag143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3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32.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433.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1;LogoRightColor;LogoRightColor;-2"/>
</p:tagLst>
</file>

<file path=ppt/tags/tag1434.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1;LogoRightColor;LogoRightColor;-2"/>
</p:tagLst>
</file>

<file path=ppt/tags/tag1435.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436.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43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3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3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4.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1440.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441.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44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43.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44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4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46.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1;LogoRightColor;-1;-2"/>
</p:tagLst>
</file>

<file path=ppt/tags/tag144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448.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1;LogoRightColor;-1;-2"/>
</p:tagLst>
</file>

<file path=ppt/tags/tag144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4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145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451.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45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5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5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5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5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5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5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59.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1;LogoRightColor;LogoRightColor;-2"/>
</p:tagLst>
</file>

<file path=ppt/tags/tag146.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460.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46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46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46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46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46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66.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467.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468.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46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7.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47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71.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472.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473.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474.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47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7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77.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478.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47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4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8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48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48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48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48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48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48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48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48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48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49.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49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49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49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49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494.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149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149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149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149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149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15.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FooterLine"/>
  <p:tag name="SHAPECLASSPROTECTIONTYPE" val="15"/>
</p:tagLst>
</file>

<file path=ppt/tags/tag150.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500.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1501.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150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1503.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1504.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505.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50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0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0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0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1.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51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1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1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1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1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1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1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1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1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1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2.xml><?xml version="1.0" encoding="utf-8"?>
<p:tagLst xmlns:a="http://schemas.openxmlformats.org/drawingml/2006/main" xmlns:r="http://schemas.openxmlformats.org/officeDocument/2006/relationships" xmlns:p="http://schemas.openxmlformats.org/presentationml/2006/main">
  <p:tag name="COLORSETCLASSNAME" val="ColorSet1"/>
  <p:tag name="COLORS" val="-2;-2;-2;-2;Blue4;-2"/>
</p:tagLst>
</file>

<file path=ppt/tags/tag152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21.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152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152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152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152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152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152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152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152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153.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530.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1531.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532.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53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3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3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3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3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3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3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4.xml><?xml version="1.0" encoding="utf-8"?>
<p:tagLst xmlns:a="http://schemas.openxmlformats.org/drawingml/2006/main" xmlns:r="http://schemas.openxmlformats.org/officeDocument/2006/relationships" xmlns:p="http://schemas.openxmlformats.org/presentationml/2006/main">
  <p:tag name="COLORSETCLASSNAME" val="ColorSet1"/>
  <p:tag name="COLORS" val="-2;-2;-2;-2;Gray1;-2"/>
</p:tagLst>
</file>

<file path=ppt/tags/tag154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4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4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4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4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4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4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4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48.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154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155.xml><?xml version="1.0" encoding="utf-8"?>
<p:tagLst xmlns:a="http://schemas.openxmlformats.org/drawingml/2006/main" xmlns:r="http://schemas.openxmlformats.org/officeDocument/2006/relationships" xmlns:p="http://schemas.openxmlformats.org/presentationml/2006/main">
  <p:tag name="COLORSETCLASSNAME" val="ColorSet1"/>
  <p:tag name="COLORS" val="-2;-2;-2;-2;Blue3;-2"/>
</p:tagLst>
</file>

<file path=ppt/tags/tag155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155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155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155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155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1555.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1556.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1557.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1558.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1559.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56.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560.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56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6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6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6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6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6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6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6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6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7.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57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7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7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7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7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7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76.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 name="TEXTPLATZHALTER 30_SHAPECLASSPROTECTIONTYPE" val="0"/>
</p:tagLst>
</file>

<file path=ppt/tags/tag1577.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157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157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158.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58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158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158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1583.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1584.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1585.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1586.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587.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58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8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9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9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9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9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9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9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9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9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9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59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16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0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0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0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03.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160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160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160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160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1608.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1609.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16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10.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1611.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1612.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1613.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614.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61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1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1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1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1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2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2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2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2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2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2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2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2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2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2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30.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163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163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163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163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163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163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163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163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163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16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4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4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64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4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64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4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64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4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4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4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5.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165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5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5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53.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654.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65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5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5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5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5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6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6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6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6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6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6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6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6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6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6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67.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1;White;-1;-2"/>
</p:tagLst>
</file>

<file path=ppt/tags/tag1670.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1671.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1;LogoRightColor;-1;-2"/>
</p:tagLst>
</file>

<file path=ppt/tags/tag1672.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1;LogoRightColor;-1;-2"/>
</p:tagLst>
</file>

<file path=ppt/tags/tag1673.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67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167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167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167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1678.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1679.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168.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1;White;-1;-2"/>
</p:tagLst>
</file>

<file path=ppt/tags/tag1680.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1681.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1682.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1683.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1;LogoRightColor;LogoRightColor;-2"/>
</p:tagLst>
</file>

<file path=ppt/tags/tag1684.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1;LogoRightColor;LogoRightColor;-2"/>
</p:tagLst>
</file>

<file path=ppt/tags/tag168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68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68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8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8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69.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1;White;-1;-2"/>
</p:tagLst>
</file>

<file path=ppt/tags/tag169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691.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692.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69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94.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695.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1;LogoRightColor;LogoRightColor;-2"/>
</p:tagLst>
</file>

<file path=ppt/tags/tag1696.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1;LogoRightColor;LogoRightColor;-2"/>
</p:tagLst>
</file>

<file path=ppt/tags/tag1697.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69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99.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7.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170.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1;White;-1;-2"/>
</p:tagLst>
</file>

<file path=ppt/tags/tag1700.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70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02.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70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04.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1;LogoRightColor;-1;-2"/>
</p:tagLst>
</file>

<file path=ppt/tags/tag170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706.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1;LogoRightColor;-1;-2"/>
</p:tagLst>
</file>

<file path=ppt/tags/tag170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70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709.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71.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1;White;-1;-2"/>
</p:tagLst>
</file>

<file path=ppt/tags/tag171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1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1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1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1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1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1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17.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1;LogoRightColor;LogoRightColor;-2"/>
</p:tagLst>
</file>

<file path=ppt/tags/tag1718.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71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72.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1;White;-1;-2"/>
</p:tagLst>
</file>

<file path=ppt/tags/tag172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72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72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172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24.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725.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726.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72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28.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729.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73.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1;White;-1;-2"/>
</p:tagLst>
</file>

<file path=ppt/tags/tag1730.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731.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73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3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3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3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3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3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38.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739.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74.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1;White;-1;-2"/>
</p:tagLst>
</file>

<file path=ppt/tags/tag1740.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174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4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43.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744.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74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74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74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74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74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75.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1;White;-1;-2"/>
</p:tagLst>
</file>

<file path=ppt/tags/tag175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75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75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75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75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75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75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75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75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75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76.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1;White;-1;-2"/>
</p:tagLst>
</file>

<file path=ppt/tags/tag1760.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176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176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176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176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176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176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176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176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176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177.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1;White;-1;-2"/>
</p:tagLst>
</file>

<file path=ppt/tags/tag1770.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771.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77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77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77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77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77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77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77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77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78.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1;White;-1;-2"/>
</p:tagLst>
</file>

<file path=ppt/tags/tag178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78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78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78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78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78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78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79.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1;White;-1;-2"/>
</p:tagLst>
</file>

<file path=ppt/tags/tag18.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180.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1;White;-1;-2"/>
</p:tagLst>
</file>

<file path=ppt/tags/tag181.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1;White;-1;-2"/>
</p:tagLst>
</file>

<file path=ppt/tags/tag182.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1;White;-1;-2"/>
</p:tagLst>
</file>

<file path=ppt/tags/tag18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8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8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8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8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8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8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9.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19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9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9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9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9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9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9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9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19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9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BoschBitmapHolder"/>
  <p:tag name="SHAPECLASSFILE" val="PPTFootCol.png"/>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3_SHAPECLASSPROTECTIONTYPE" val="31"/>
  <p:tag name="RECHTECK 4_SHAPECLASSPROTECTIONTYPE" val="11"/>
  <p:tag name="RECHTECK 5_SHAPECLASSPROTECTIONTYPE" val="15"/>
  <p:tag name="RECHTECK 6_SHAPECLASSPROTECTIONTYPE" val="11"/>
  <p:tag name="GRAFIK 7_SHAPECLASSPROTECTIONTYPE" val="15"/>
  <p:tag name="TEXTFELD 8_SHAPECLASSPROTECTIONTYPE" val="11"/>
  <p:tag name="TITEL 1_SHAPECLASSPROTECTIONTYPE" val="0"/>
  <p:tag name="RECHTECK 9_SHAPECLASSPROTECTIONTYPE" val="63"/>
  <p:tag name="TEXTPLATZHALTER 2_SHAPECLASSPROTECTIONTYPE" val="0"/>
  <p:tag name="FIELD.CHAPTER.CONTENT" val=""/>
  <p:tag name="FIELD.CHAPTER.VALUE" val=""/>
  <p:tag name="FIELD.CHAPTER.COMBOINDEX" val="-2"/>
  <p:tag name="FIELD.REM_ANL.COMBOINDEX" val="-2"/>
  <p:tag name="FIELD.DPT.CONTENT" val="CC-AS/ESV-Huber"/>
  <p:tag name="FIELD.DPT.VALUE" val="CC-AS/ESV-Huber | "/>
  <p:tag name="FIELD.DPT.COMBOINDEX" val="-2"/>
</p:tagLst>
</file>

<file path=ppt/tags/tag20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0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20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0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20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0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20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0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20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09.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MBOINDEX" val="-2"/>
  <p:tag name="FIELD.REM_ANL.COMBOINDEX" val="-2"/>
  <p:tag name="FIELD.DPT.COMBOINDEX" val="-2"/>
  <p:tag name="FIELD.REM_ANL.CONTENT" val=""/>
  <p:tag name="FIELD.REM_ANL.VALUE" val=""/>
  <p:tag name="FIELD.CHAPTER.CONTENT" val="ASPICE Test Strategy and Content"/>
  <p:tag name="FIELD.CHAPTER.VALUE" val="ASPICE Test Strategy and Content"/>
  <p:tag name="FIELD.DPT.CONTENT" val="CC-AS/ESV-Huber"/>
  <p:tag name="FIELD.DPT.VALUE" val="CC-AS/ESV-Huber | "/>
</p:tagLst>
</file>

<file path=ppt/tags/tag2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210.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211.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21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21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Lst>
</file>

<file path=ppt/tags/tag21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21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21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21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 name="COLORS" val="-2;-2;-2;-2;-1;-2"/>
</p:tagLst>
</file>

<file path=ppt/tags/tag21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21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2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11"/>
  <p:tag name="COLORS" val="-2;-2;-2;-2;-1;-2"/>
</p:tagLst>
</file>

<file path=ppt/tags/tag220.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221.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22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23.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224.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225.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226.xml><?xml version="1.0" encoding="utf-8"?>
<p:tagLst xmlns:a="http://schemas.openxmlformats.org/drawingml/2006/main" xmlns:r="http://schemas.openxmlformats.org/officeDocument/2006/relationships" xmlns:p="http://schemas.openxmlformats.org/presentationml/2006/main">
  <p:tag name="COLORSETCLASSNAME" val="ColorSet1"/>
  <p:tag name="COLORS" val="-2;-2;-2;-2;Blue4;-2"/>
</p:tagLst>
</file>

<file path=ppt/tags/tag227.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228.xml><?xml version="1.0" encoding="utf-8"?>
<p:tagLst xmlns:a="http://schemas.openxmlformats.org/drawingml/2006/main" xmlns:r="http://schemas.openxmlformats.org/officeDocument/2006/relationships" xmlns:p="http://schemas.openxmlformats.org/presentationml/2006/main">
  <p:tag name="COLORSETCLASSNAME" val="ColorSet1"/>
  <p:tag name="COLORS" val="-2;-2;-2;-2;Gray1;-2"/>
</p:tagLst>
</file>

<file path=ppt/tags/tag229.xml><?xml version="1.0" encoding="utf-8"?>
<p:tagLst xmlns:a="http://schemas.openxmlformats.org/drawingml/2006/main" xmlns:r="http://schemas.openxmlformats.org/officeDocument/2006/relationships" xmlns:p="http://schemas.openxmlformats.org/presentationml/2006/main">
  <p:tag name="COLORSETCLASSNAME" val="ColorSet1"/>
  <p:tag name="COLORS" val="-2;-2;-2;-2;Blue3;-2"/>
</p:tagLst>
</file>

<file path=ppt/tags/tag2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230.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231.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232.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23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23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23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3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3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23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3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2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11"/>
</p:tagLst>
</file>

<file path=ppt/tags/tag24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41.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1;White;-1;-2"/>
</p:tagLst>
</file>

<file path=ppt/tags/tag242.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1;White;-1;-2"/>
</p:tagLst>
</file>

<file path=ppt/tags/tag243.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1;White;-1;-2"/>
</p:tagLst>
</file>

<file path=ppt/tags/tag244.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1;White;-1;-2"/>
</p:tagLst>
</file>

<file path=ppt/tags/tag245.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1;White;-1;-2"/>
</p:tagLst>
</file>

<file path=ppt/tags/tag246.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1;White;-1;-2"/>
</p:tagLst>
</file>

<file path=ppt/tags/tag247.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1;White;-1;-2"/>
</p:tagLst>
</file>

<file path=ppt/tags/tag248.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1;White;-1;-2"/>
</p:tagLst>
</file>

<file path=ppt/tags/tag249.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1;White;-1;-2"/>
</p:tagLst>
</file>

<file path=ppt/tags/tag2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250.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1;White;-1;-2"/>
</p:tagLst>
</file>

<file path=ppt/tags/tag251.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1;White;-1;-2"/>
</p:tagLst>
</file>

<file path=ppt/tags/tag252.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1;White;-1;-2"/>
</p:tagLst>
</file>

<file path=ppt/tags/tag253.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1;White;-1;-2"/>
</p:tagLst>
</file>

<file path=ppt/tags/tag254.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1;White;-1;-2"/>
</p:tagLst>
</file>

<file path=ppt/tags/tag255.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1;White;-1;-2"/>
</p:tagLst>
</file>

<file path=ppt/tags/tag256.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1;White;-1;-2"/>
</p:tagLst>
</file>

<file path=ppt/tags/tag25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25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5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2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11"/>
</p:tagLst>
</file>

<file path=ppt/tags/tag26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6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26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6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26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6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26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6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26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6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2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27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7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27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7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27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7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27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7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27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7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28.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28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8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28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83.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28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28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28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28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288.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289.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29.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290.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291.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292.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293.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29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29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29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29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298.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299.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3.xml><?xml version="1.0" encoding="utf-8"?>
<p:tagLst xmlns:a="http://schemas.openxmlformats.org/drawingml/2006/main" xmlns:r="http://schemas.openxmlformats.org/officeDocument/2006/relationships" xmlns:p="http://schemas.openxmlformats.org/presentationml/2006/main">
  <p:tag name="COLORS" val="ChapterBoxColor;ChapterBoxColor;-2;-2;ChapterBoxColor;-2"/>
  <p:tag name="COLORSETCLASSNAME" val="ColorSet1"/>
  <p:tag name="MLI" val="1"/>
  <p:tag name="SHAPESETGROUPCLASSNAME" val="ShapeSetGroup1"/>
  <p:tag name="SHAPESETCLASSNAME" val="Slide"/>
  <p:tag name="COLORSETGROUPCLASSNAME" val="ColorSetGroup1"/>
  <p:tag name="FONTSETGROUPCLASSNAME" val="FontSetGroup1"/>
  <p:tag name="SHAPECLASSNAME" val="Headerbox"/>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300.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301.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302.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303.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30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30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30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30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308.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309.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31.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310.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311.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312.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313.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31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1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16.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317.xml><?xml version="1.0" encoding="utf-8"?>
<p:tagLst xmlns:a="http://schemas.openxmlformats.org/drawingml/2006/main" xmlns:r="http://schemas.openxmlformats.org/officeDocument/2006/relationships" xmlns:p="http://schemas.openxmlformats.org/presentationml/2006/main">
  <p:tag name="COLORSETCLASSNAME" val="ColorSet1"/>
  <p:tag name="COLORS" val="Blue4;White;Black426;White;-1;-2"/>
</p:tagLst>
</file>

<file path=ppt/tags/tag31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1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32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2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22.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TEXTPLATZHALTER 51_SHAPECLASSPROTECTIONTYPE" val="0"/>
  <p:tag name="FIELD.DPT.CONTENT" val="CC-AS/ESV-Huber"/>
  <p:tag name="FIELD.DPT.VALUE" val="CC-AS/ESV-Huber | "/>
</p:tagLst>
</file>

<file path=ppt/tags/tag323.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324.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32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32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32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32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329.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3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33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331.xml><?xml version="1.0" encoding="utf-8"?>
<p:tagLst xmlns:a="http://schemas.openxmlformats.org/drawingml/2006/main" xmlns:r="http://schemas.openxmlformats.org/officeDocument/2006/relationships" xmlns:p="http://schemas.openxmlformats.org/presentationml/2006/main">
  <p:tag name="COLORSETCLASSNAME" val="ColorSet1"/>
  <p:tag name="COLORS" val="Blue1;White;Black426;White;-1;-2"/>
</p:tagLst>
</file>

<file path=ppt/tags/tag33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3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34.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33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3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3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38.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339.xml><?xml version="1.0" encoding="utf-8"?>
<p:tagLst xmlns:a="http://schemas.openxmlformats.org/drawingml/2006/main" xmlns:r="http://schemas.openxmlformats.org/officeDocument/2006/relationships" xmlns:p="http://schemas.openxmlformats.org/presentationml/2006/main">
  <p:tag name="COLORSETCLASSNAME" val="ColorSet1"/>
  <p:tag name="COLORS" val="Blue4;White;Black426;White;-1;-2"/>
</p:tagLst>
</file>

<file path=ppt/tags/tag3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34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4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42.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343.xml><?xml version="1.0" encoding="utf-8"?>
<p:tagLst xmlns:a="http://schemas.openxmlformats.org/drawingml/2006/main" xmlns:r="http://schemas.openxmlformats.org/officeDocument/2006/relationships" xmlns:p="http://schemas.openxmlformats.org/presentationml/2006/main">
  <p:tag name="COLORSETCLASSNAME" val="ColorSet1"/>
  <p:tag name="COLORS" val="Blue4;White;Black426;White;-1;-2"/>
</p:tagLst>
</file>

<file path=ppt/tags/tag34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45.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34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4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4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4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350.xml><?xml version="1.0" encoding="utf-8"?>
<p:tagLst xmlns:a="http://schemas.openxmlformats.org/drawingml/2006/main" xmlns:r="http://schemas.openxmlformats.org/officeDocument/2006/relationships" xmlns:p="http://schemas.openxmlformats.org/presentationml/2006/main">
  <p:tag name="COLORSETCLASSNAME" val="ColorSet1"/>
  <p:tag name="COLORS" val="Blue4;White;Black426;White;-1;-2"/>
</p:tagLst>
</file>

<file path=ppt/tags/tag351.xml><?xml version="1.0" encoding="utf-8"?>
<p:tagLst xmlns:a="http://schemas.openxmlformats.org/drawingml/2006/main" xmlns:r="http://schemas.openxmlformats.org/officeDocument/2006/relationships" xmlns:p="http://schemas.openxmlformats.org/presentationml/2006/main">
  <p:tag name="COLORSETCLASSNAME" val="ColorSet1"/>
  <p:tag name="COLORS" val="Blue4;White;Black426;White;-1;-2"/>
</p:tagLst>
</file>

<file path=ppt/tags/tag35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5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54.xml><?xml version="1.0" encoding="utf-8"?>
<p:tagLst xmlns:a="http://schemas.openxmlformats.org/drawingml/2006/main" xmlns:r="http://schemas.openxmlformats.org/officeDocument/2006/relationships" xmlns:p="http://schemas.openxmlformats.org/presentationml/2006/main">
  <p:tag name="COLORSETCLASSNAME" val="ColorSet1"/>
  <p:tag name="COLORS" val="Blue4;White;Black426;White;-1;-2"/>
</p:tagLst>
</file>

<file path=ppt/tags/tag35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5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5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58.xml><?xml version="1.0" encoding="utf-8"?>
<p:tagLst xmlns:a="http://schemas.openxmlformats.org/drawingml/2006/main" xmlns:r="http://schemas.openxmlformats.org/officeDocument/2006/relationships" xmlns:p="http://schemas.openxmlformats.org/presentationml/2006/main">
  <p:tag name="COLORSETCLASSNAME" val="ColorSet1"/>
  <p:tag name="COLORS" val="Blue4;White;Black426;White;-1;-2"/>
</p:tagLst>
</file>

<file path=ppt/tags/tag359.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36.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36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61.xml><?xml version="1.0" encoding="utf-8"?>
<p:tagLst xmlns:a="http://schemas.openxmlformats.org/drawingml/2006/main" xmlns:r="http://schemas.openxmlformats.org/officeDocument/2006/relationships" xmlns:p="http://schemas.openxmlformats.org/presentationml/2006/main">
  <p:tag name="COLORSETCLASSNAME" val="ColorSet1"/>
  <p:tag name="COLORS" val="Blue4;White;Black426;White;-1;-2"/>
</p:tagLst>
</file>

<file path=ppt/tags/tag362.xml><?xml version="1.0" encoding="utf-8"?>
<p:tagLst xmlns:a="http://schemas.openxmlformats.org/drawingml/2006/main" xmlns:r="http://schemas.openxmlformats.org/officeDocument/2006/relationships" xmlns:p="http://schemas.openxmlformats.org/presentationml/2006/main">
  <p:tag name="COLORSETCLASSNAME" val="ColorSet1"/>
  <p:tag name="COLORS" val="Blue4;White;Black426;White;-1;-2"/>
</p:tagLst>
</file>

<file path=ppt/tags/tag36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6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6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66.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36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6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6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7.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37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7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7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7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7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7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7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7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7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7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8.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38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8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8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8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84.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TEXTPLATZHALTER 51_SHAPECLASSPROTECTIONTYPE" val="0"/>
  <p:tag name="FIELD.DPT.CONTENT" val="CC-AS/ESV-Huber"/>
  <p:tag name="FIELD.DPT.VALUE" val="CC-AS/ESV-Huber | "/>
</p:tagLst>
</file>

<file path=ppt/tags/tag38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38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38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38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38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39.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390.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391.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39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393.xml><?xml version="1.0" encoding="utf-8"?>
<p:tagLst xmlns:a="http://schemas.openxmlformats.org/drawingml/2006/main" xmlns:r="http://schemas.openxmlformats.org/officeDocument/2006/relationships" xmlns:p="http://schemas.openxmlformats.org/presentationml/2006/main">
  <p:tag name="COLORSETCLASSNAME" val="ColorSet1"/>
  <p:tag name="COLORS" val="Blue4;White;Black426;White;-1;-2"/>
</p:tagLst>
</file>

<file path=ppt/tags/tag394.xml><?xml version="1.0" encoding="utf-8"?>
<p:tagLst xmlns:a="http://schemas.openxmlformats.org/drawingml/2006/main" xmlns:r="http://schemas.openxmlformats.org/officeDocument/2006/relationships" xmlns:p="http://schemas.openxmlformats.org/presentationml/2006/main">
  <p:tag name="COLORSETCLASSNAME" val="ColorSet1"/>
  <p:tag name="COLORS" val="Blue4;White;Black426;White;-1;-2"/>
</p:tagLst>
</file>

<file path=ppt/tags/tag395.xml><?xml version="1.0" encoding="utf-8"?>
<p:tagLst xmlns:a="http://schemas.openxmlformats.org/drawingml/2006/main" xmlns:r="http://schemas.openxmlformats.org/officeDocument/2006/relationships" xmlns:p="http://schemas.openxmlformats.org/presentationml/2006/main">
  <p:tag name="COLORSETCLASSNAME" val="ColorSet1"/>
  <p:tag name="COLORS" val="Blue4;White;Black426;White;-1;-2"/>
</p:tagLst>
</file>

<file path=ppt/tags/tag396.xml><?xml version="1.0" encoding="utf-8"?>
<p:tagLst xmlns:a="http://schemas.openxmlformats.org/drawingml/2006/main" xmlns:r="http://schemas.openxmlformats.org/officeDocument/2006/relationships" xmlns:p="http://schemas.openxmlformats.org/presentationml/2006/main">
  <p:tag name="COLORSETCLASSNAME" val="ColorSet1"/>
  <p:tag name="COLORS" val="Blue1;White;Black426;White;-1;-2"/>
</p:tagLst>
</file>

<file path=ppt/tags/tag39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9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99.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BoschBitmap"/>
  <p:tag name="SHAPECLASSFILE" val="BOCOL.png"/>
  <p:tag name="SHAPECLASSPROTECTIONTYPE" val="15"/>
</p:tagLst>
</file>

<file path=ppt/tags/tag4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400.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401.xml><?xml version="1.0" encoding="utf-8"?>
<p:tagLst xmlns:a="http://schemas.openxmlformats.org/drawingml/2006/main" xmlns:r="http://schemas.openxmlformats.org/officeDocument/2006/relationships" xmlns:p="http://schemas.openxmlformats.org/presentationml/2006/main">
  <p:tag name="COLORSETCLASSNAME" val="ColorSet1"/>
  <p:tag name="COLORS" val="Blue4;White;Black426;White;-1;-2"/>
</p:tagLst>
</file>

<file path=ppt/tags/tag40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0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0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0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0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07.xml><?xml version="1.0" encoding="utf-8"?>
<p:tagLst xmlns:a="http://schemas.openxmlformats.org/drawingml/2006/main" xmlns:r="http://schemas.openxmlformats.org/officeDocument/2006/relationships" xmlns:p="http://schemas.openxmlformats.org/presentationml/2006/main">
  <p:tag name="COLORSETCLASSNAME" val="ColorSet1"/>
  <p:tag name="COLORS" val="Blue4;White;Black426;White;-1;-2"/>
</p:tagLst>
</file>

<file path=ppt/tags/tag408.xml><?xml version="1.0" encoding="utf-8"?>
<p:tagLst xmlns:a="http://schemas.openxmlformats.org/drawingml/2006/main" xmlns:r="http://schemas.openxmlformats.org/officeDocument/2006/relationships" xmlns:p="http://schemas.openxmlformats.org/presentationml/2006/main">
  <p:tag name="COLORSETCLASSNAME" val="ColorSet1"/>
  <p:tag name="COLORS" val="Blue4;White;Black426;White;-1;-2"/>
</p:tagLst>
</file>

<file path=ppt/tags/tag409.xml><?xml version="1.0" encoding="utf-8"?>
<p:tagLst xmlns:a="http://schemas.openxmlformats.org/drawingml/2006/main" xmlns:r="http://schemas.openxmlformats.org/officeDocument/2006/relationships" xmlns:p="http://schemas.openxmlformats.org/presentationml/2006/main">
  <p:tag name="COLORSETCLASSNAME" val="ColorSet1"/>
  <p:tag name="COLORS" val="Blue4;White;Black426;White;-1;-2"/>
</p:tagLst>
</file>

<file path=ppt/tags/tag41.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410.xml><?xml version="1.0" encoding="utf-8"?>
<p:tagLst xmlns:a="http://schemas.openxmlformats.org/drawingml/2006/main" xmlns:r="http://schemas.openxmlformats.org/officeDocument/2006/relationships" xmlns:p="http://schemas.openxmlformats.org/presentationml/2006/main">
  <p:tag name="COLORSETCLASSNAME" val="ColorSet1"/>
  <p:tag name="COLORS" val="Blue4;White;Black426;White;-1;-2"/>
</p:tagLst>
</file>

<file path=ppt/tags/tag41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1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1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1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1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1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1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1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1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42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2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2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2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2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2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2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2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2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2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43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3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3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3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3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3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3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37.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438.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439.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4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44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44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442.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44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444.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445.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446.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447.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448.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44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45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5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5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5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5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5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5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5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5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5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6.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46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6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6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6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64.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 name="TEXTPLATZHALTER 30_SHAPECLASSPROTECTIONTYPE" val="0"/>
</p:tagLst>
</file>

<file path=ppt/tags/tag46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46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46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46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46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47.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470.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471.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47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473.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474.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475.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47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7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7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7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8.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48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8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8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8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8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8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8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8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8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8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9.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49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491.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 name="TEXTPLATZHALTER 30_SHAPECLASSPROTECTIONTYPE" val="0"/>
</p:tagLst>
</file>

<file path=ppt/tags/tag49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49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49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49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49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49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49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49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5.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Slide"/>
  <p:tag name="COLORSETGROUPCLASSNAME" val="ColorSetGroup1"/>
  <p:tag name="FONTSETGROUPCLASSNAME" val="FontSetGroup1"/>
  <p:tag name="SHAPECLASSNAME" val="HeaderLine"/>
  <p:tag name="SHAPECLASSPROTECTIONTYPE" val="15"/>
</p:tagLst>
</file>

<file path=ppt/tags/tag5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500.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501.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502.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50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0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0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0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0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0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0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1.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51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1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1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1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1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1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1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1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18.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51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5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52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52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52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52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52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525.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526.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527.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528.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529.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5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53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3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3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3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3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3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3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3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3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3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54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4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4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4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4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45.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546.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547.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54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549.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5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550.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551.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552.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55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554.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55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5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55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5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55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6.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56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6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6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6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6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6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66.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567.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56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6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7.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57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7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7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7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7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7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7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7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7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7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8.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58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8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8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583.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584.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58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58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58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58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58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59.xml><?xml version="1.0" encoding="utf-8"?>
<p:tagLst xmlns:a="http://schemas.openxmlformats.org/drawingml/2006/main" xmlns:r="http://schemas.openxmlformats.org/officeDocument/2006/relationships" xmlns:p="http://schemas.openxmlformats.org/presentationml/2006/main">
  <p:tag name="FIELDS.INITIALIZED" val="1"/>
  <p:tag name="ML_1" val="RB_ABT_CC"/>
  <p:tag name="ML_2" val="Bosch.mcr"/>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RECTANGLE 10_SHAPECLASSPROTECTIONTYPE" val="63"/>
  <p:tag name="RECTANGLE 3_SHAPECLASSPROTECTIONTYPE" val="0"/>
  <p:tag name="RECTANGLE 2_SHAPECLASSPROTECTIONTYPE" val="0"/>
  <p:tag name="FIELD.CHAPTER.COMBOINDEX" val="-2"/>
  <p:tag name="FIELD.REM_ANL.COMBOINDEX" val="-2"/>
  <p:tag name="FIELD.DPT.COMBOINDEX" val="-2"/>
  <p:tag name="FIELD.REM_ANL.CONTENT" val=""/>
  <p:tag name="FIELD.REM_ANL.VALUE" val=""/>
  <p:tag name="FIELD.CHAPTER.CONTENT" val="ASPICE Test Strategy and Content"/>
  <p:tag name="FIELD.CHAPTER.VALUE" val="ASPICE Test Strategy and Content"/>
  <p:tag name="FIELD.DPT.CONTENT" val="CC-AS/ESV-Huber"/>
  <p:tag name="FIELD.DPT.VALUE" val="CC-AS/ESV-Huber | "/>
</p:tagLst>
</file>

<file path=ppt/tags/tag590.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591.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59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593.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59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59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9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97.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59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99.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6.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Slide"/>
  <p:tag name="COLORSETGROUPCLASSNAME" val="ColorSetGroup1"/>
  <p:tag name="FONTSETGROUPCLASSNAME" val="FontSetGroup1"/>
  <p:tag name="SHAPECLASSNAME" val="FooterLine"/>
  <p:tag name="SHAPECLASSPROTECTIONTYPE" val="15"/>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60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01.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1;LogoRightColor;-1;-2"/>
</p:tagLst>
</file>

<file path=ppt/tags/tag60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60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604.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1;LogoRightColor;-1;-2"/>
</p:tagLst>
</file>

<file path=ppt/tags/tag60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60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60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0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0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1.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
  <p:tag name="SHAPECLASSPROTECTIONTYPE" val="31"/>
</p:tagLst>
</file>

<file path=ppt/tags/tag61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1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1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1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14.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615.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61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1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1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1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62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2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2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2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2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2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2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2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2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2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11"/>
</p:tagLst>
</file>

<file path=ppt/tags/tag63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31.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63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63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63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63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63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63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63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63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6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640.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64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42.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643.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64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4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4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4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4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4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11"/>
</p:tagLst>
</file>

<file path=ppt/tags/tag65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5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5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5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5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5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5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5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5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59.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6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66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661.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66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66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66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66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666.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667.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668.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66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6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11"/>
  <p:tag name="COLORS" val="-2;-2;-2;-2;-1;-2"/>
</p:tagLst>
</file>

<file path=ppt/tags/tag670.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671.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67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7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7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7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7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7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7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7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68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8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8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8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8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8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8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687.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 name="TEXTPLATZHALTER 30_SHAPECLASSPROTECTIONTYPE" val="0"/>
</p:tagLst>
</file>

<file path=ppt/tags/tag688.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689.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6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69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691.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692.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693.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694.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695.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696.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697.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698.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69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70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0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0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0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0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0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0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0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0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0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71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1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1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1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14.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 name="TEXTPLATZHALTER 30_SHAPECLASSPROTECTIONTYPE" val="0"/>
</p:tagLst>
</file>

<file path=ppt/tags/tag71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71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71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71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71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20.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721.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72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723.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724.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725.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72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2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2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2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73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3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3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3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3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3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3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3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3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3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74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41.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74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74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74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74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74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74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74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74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750.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751.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752.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75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5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5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5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5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5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5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1"/>
  <p:tag name="COLORS" val="-2;-2;-2;-2;Blue4;-2"/>
</p:tagLst>
</file>

<file path=ppt/tags/tag76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6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6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6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6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6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6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6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68.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76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77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77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77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77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77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775.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776.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777.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77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7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1"/>
  <p:tag name="COLORS" val="-2;-2;-2;-2;Gray1;-2"/>
</p:tagLst>
</file>

<file path=ppt/tags/tag78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8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78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8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78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8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8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8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8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8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1"/>
  <p:tag name="COLORS" val="-2;-2;-2;-2;Blue3;-2"/>
</p:tagLst>
</file>

<file path=ppt/tags/tag79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91.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792.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79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9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9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9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9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9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79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8.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TextBox"/>
  <p:tag name="SHAPECLASSPROTECTIONTYPE" val="0"/>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80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80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80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80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80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80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80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80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808.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809.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81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811.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81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81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81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81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816.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817.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818.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819.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1;LogoRightColor;-1;-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82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82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82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82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82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82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82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2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2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82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83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831.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832.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83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3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3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LogoRightColor;-2"/>
</p:tagLst>
</file>

<file path=ppt/tags/tag836.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83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38.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1;LogoRightColor;-1;-2"/>
</p:tagLst>
</file>

<file path=ppt/tags/tag83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84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841.xml><?xml version="1.0" encoding="utf-8"?>
<p:tagLst xmlns:a="http://schemas.openxmlformats.org/drawingml/2006/main" xmlns:r="http://schemas.openxmlformats.org/officeDocument/2006/relationships" xmlns:p="http://schemas.openxmlformats.org/presentationml/2006/main">
  <p:tag name="COLORSETCLASSNAME" val="ColorSet1"/>
  <p:tag name="COLORS" val="Blue1;LogoRightColor;-1;LogoRightColor;-1;-2"/>
</p:tagLst>
</file>

<file path=ppt/tags/tag84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84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84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4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4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4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4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4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850.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85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5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853.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85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55.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85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57.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85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59.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8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860.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86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6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63.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86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65.xml><?xml version="1.0" encoding="utf-8"?>
<p:tagLst xmlns:a="http://schemas.openxmlformats.org/drawingml/2006/main" xmlns:r="http://schemas.openxmlformats.org/officeDocument/2006/relationships" xmlns:p="http://schemas.openxmlformats.org/presentationml/2006/main">
  <p:tag name="COLORSETCLASSNAME" val="ColorSet1"/>
  <p:tag name="COLORS" val="-2;-2;-1;LogoRightColor;-1;-2"/>
</p:tagLst>
</file>

<file path=ppt/tags/tag86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67.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868.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86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8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87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87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87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87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87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87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87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87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87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87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8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88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88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88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88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884.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88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88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88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88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88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8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890.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891.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89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893.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894.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895.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89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89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89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89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9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90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0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0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0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0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0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0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0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0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0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91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11.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91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91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91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91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91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91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91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91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9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920.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921.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922.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92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2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2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2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2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2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2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93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3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3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3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3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3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3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3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38.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Lst>
</file>

<file path=ppt/tags/tag939.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9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LogoRightColor;-1;-2"/>
</p:tagLst>
</file>

<file path=ppt/tags/tag940.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94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942.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943.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944.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945.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946.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947.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948.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949.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9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50.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95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5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5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5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5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5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5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5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5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6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6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6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6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6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6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66.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 name="TEXTPLATZHALTER 30_SHAPECLASSPROTECTIONTYPE" val="0"/>
</p:tagLst>
</file>

<file path=ppt/tags/tag967.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96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96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9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7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97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97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ags/tag973.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tNavbar"/>
  <p:tag name="SHAPECLASSPROTECTIONTYPE" val="31"/>
</p:tagLst>
</file>

<file path=ppt/tags/tag974.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itleBox"/>
  <p:tag name="SHAPECLASSPROTECTIONTYPE" val="0"/>
  <p:tag name="COLORS" val="-2;-2;-2;-2;-1;-2"/>
</p:tagLst>
</file>

<file path=ppt/tags/tag975.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extText"/>
  <p:tag name="COLORSETGROUPCLASSNAME" val="ColorSetGroup1"/>
  <p:tag name="FONTSETGROUPCLASSNAME" val="FontSetGroup1"/>
  <p:tag name="SHAPECLASSNAME" val="TextBoxLeft"/>
  <p:tag name="SHAPECLASSPROTECTIONTYPE" val="0"/>
  <p:tag name="COLORS" val="-2;-2;-2;-2;-1;-2"/>
</p:tagLst>
</file>

<file path=ppt/tags/tag976.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977.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97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7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8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8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8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83.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84.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85.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86.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87.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88.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89.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990.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91.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92.xml><?xml version="1.0" encoding="utf-8"?>
<p:tagLst xmlns:a="http://schemas.openxmlformats.org/drawingml/2006/main" xmlns:r="http://schemas.openxmlformats.org/officeDocument/2006/relationships" xmlns:p="http://schemas.openxmlformats.org/presentationml/2006/main">
  <p:tag name="COLORSETCLASSNAME" val="ColorSet1"/>
  <p:tag name="COLORS" val="-1;LogoRightColor;-1;LogoRightColor;-1;-2"/>
</p:tagLst>
</file>

<file path=ppt/tags/tag993.xml><?xml version="1.0" encoding="utf-8"?>
<p:tagLst xmlns:a="http://schemas.openxmlformats.org/drawingml/2006/main" xmlns:r="http://schemas.openxmlformats.org/officeDocument/2006/relationships" xmlns:p="http://schemas.openxmlformats.org/presentationml/2006/main">
  <p:tag name="FIELD.REM_ANL.CONTENT" val=" "/>
  <p:tag name="FIELD.REM_ANL.VALUE" val=" "/>
  <p:tag name="FIELDS.INITIALIZED" val="1"/>
  <p:tag name="ML_1" val="RB_ABT_CC"/>
  <p:tag name="ML_2" val="Bosch.mcr"/>
  <p:tag name="SHAPESETGROUPCLASSNAME" val="ShapeSetGroup1"/>
  <p:tag name="SHAPESETCLASSNAME" val="Text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FELD 4_SHAPECLASSPROTECTIONTYPE" val="31"/>
  <p:tag name="RECHTECK 5_SHAPECLASSPROTECTIONTYPE" val="11"/>
  <p:tag name="RECHTECK 6_SHAPECLASSPROTECTIONTYPE" val="15"/>
  <p:tag name="RECHTECK 7_SHAPECLASSPROTECTIONTYPE" val="11"/>
  <p:tag name="GRAFIK 8_SHAPECLASSPROTECTIONTYPE" val="15"/>
  <p:tag name="TEXTFELD 9_SHAPECLASSPROTECTIONTYPE" val="11"/>
  <p:tag name="TITEL 1_SHAPECLASSPROTECTIONTYPE" val="0"/>
  <p:tag name="TEXTPLATZHALTER 2_SHAPECLASSPROTECTIONTYPE" val="0"/>
  <p:tag name="TEXTPLATZHALTER 3_SHAPECLASSPROTECTIONTYPE" val="0"/>
  <p:tag name="RECHTECK 10_SHAPECLASSPROTECTIONTYPE" val="63"/>
  <p:tag name="FIELD.CHAPTER.COMBOINDEX" val="-2"/>
  <p:tag name="FIELD.REM_ANL.COMBOINDEX" val="-2"/>
  <p:tag name="FIELD.DPT.COMBOINDEX" val="-2"/>
  <p:tag name="FIELD.CHAPTER.CONTENT" val="ASPICE Test strategy and content"/>
  <p:tag name="FIELD.CHAPTER.VALUE" val="ASPICE Test strategy and content"/>
  <p:tag name="FIELD.DPT.CONTENT" val="CC-AS/ESV-Huber"/>
  <p:tag name="FIELD.DPT.VALUE" val="CC-AS/ESV-Huber | "/>
  <p:tag name="TEXTPLATZHALTER 30_SHAPECLASSPROTECTIONTYPE" val="0"/>
</p:tagLst>
</file>

<file path=ppt/tags/tag994.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extText"/>
  <p:tag name="COLORSETGROUPCLASSNAME" val="ColorSetGroup1"/>
  <p:tag name="FONTSETGROUPCLASSNAME" val="FontSetGroup1"/>
  <p:tag name="SHAPECLASSNAME" val="Copyrightline"/>
  <p:tag name="SHAPECLASSPROTECTIONTYPE" val="63"/>
</p:tagLst>
</file>

<file path=ppt/tags/tag995.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extText"/>
  <p:tag name="COLORSETGROUPCLASSNAME" val="ColorSetGroup1"/>
  <p:tag name="FONTSETGROUPCLASSNAME" val="FontSetGroup1"/>
  <p:tag name="SHAPECLASSNAME" val="Chapterbox"/>
  <p:tag name="SHAPECLASSPROTECTIONTYPE" val="11"/>
</p:tagLst>
</file>

<file path=ppt/tags/tag99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MASKBeQik"/>
  <p:tag name="SHAPECLASSFILE" val="BEQIK_FR.png"/>
  <p:tag name="SHAPECLASSPROTECTIONTYPE" val="15"/>
</p:tagLst>
</file>

<file path=ppt/tags/tag997.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extText"/>
  <p:tag name="COLORSETGROUPCLASSNAME" val="ColorSetGroup1"/>
  <p:tag name="FONTSETGROUPCLASSNAME" val="FontSetGroup1"/>
  <p:tag name="SHAPECLASSNAME" val="AddNoteBox"/>
  <p:tag name="SHAPECLASSPROTECTIONTYPE" val="11"/>
</p:tagLst>
</file>

<file path=ppt/tags/tag998.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extText"/>
  <p:tag name="COLORSETGROUPCLASSNAME" val="ColorSetGroup1"/>
  <p:tag name="FONTSETGROUPCLASSNAME" val="FontSetGroup1"/>
  <p:tag name="SHAPECLASSNAME" val="BGroupBox"/>
  <p:tag name="SHAPECLASSPROTECTIONTYPE" val="15"/>
</p:tagLst>
</file>

<file path=ppt/tags/tag999.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extText"/>
  <p:tag name="COLORSETGROUPCLASSNAME" val="ColorSetGroup1"/>
  <p:tag name="FONTSETGROUPCLASSNAME" val="FontSetGroup1"/>
  <p:tag name="SHAPECLASSNAME" val="AuthorBox"/>
  <p:tag name="SHAPECLASSPROTECTIONTYPE" val="11"/>
</p:tagLst>
</file>

<file path=ppt/theme/theme1.xml><?xml version="1.0" encoding="utf-8"?>
<a:theme xmlns:a="http://schemas.openxmlformats.org/drawingml/2006/main" name="Standarddesign">
  <a:themeElements>
    <a:clrScheme name="Benutzerdefiniert 1">
      <a:dk1>
        <a:srgbClr val="000000"/>
      </a:dk1>
      <a:lt1>
        <a:srgbClr val="FFFFFF"/>
      </a:lt1>
      <a:dk2>
        <a:srgbClr val="000000"/>
      </a:dk2>
      <a:lt2>
        <a:srgbClr val="808080"/>
      </a:lt2>
      <a:accent1>
        <a:srgbClr val="003264"/>
      </a:accent1>
      <a:accent2>
        <a:srgbClr val="3A5A82"/>
      </a:accent2>
      <a:accent3>
        <a:srgbClr val="6E8CB2"/>
      </a:accent3>
      <a:accent4>
        <a:srgbClr val="A8BAD2"/>
      </a:accent4>
      <a:accent5>
        <a:srgbClr val="FFFFFF"/>
      </a:accent5>
      <a:accent6>
        <a:srgbClr val="000000"/>
      </a:accent6>
      <a:hlink>
        <a:srgbClr val="6E8CB2"/>
      </a:hlink>
      <a:folHlink>
        <a:srgbClr val="A8BAD2"/>
      </a:folHlink>
    </a:clrScheme>
    <a:fontScheme name="Standarddesign">
      <a:majorFont>
        <a:latin typeface="Bosch Office Sans"/>
        <a:ea typeface=""/>
        <a:cs typeface=""/>
      </a:majorFont>
      <a:minorFont>
        <a:latin typeface="Bosch Office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517</TotalTime>
  <Words>7176</Words>
  <Application>Microsoft Office PowerPoint</Application>
  <PresentationFormat>Custom</PresentationFormat>
  <Paragraphs>1158</Paragraphs>
  <Slides>49</Slides>
  <Notes>49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Bosch Office Sans</vt:lpstr>
      <vt:lpstr>Arial</vt:lpstr>
      <vt:lpstr>Wingdings</vt:lpstr>
      <vt:lpstr>Standarddesign</vt:lpstr>
      <vt:lpstr>Slide 1</vt:lpstr>
      <vt:lpstr>Generic ASPICE test needs (1/2)</vt:lpstr>
      <vt:lpstr>Generic ASPICE test needs (2/2)</vt:lpstr>
      <vt:lpstr>V-Model Overview</vt:lpstr>
      <vt:lpstr>Slide 5</vt:lpstr>
      <vt:lpstr>Slide 6</vt:lpstr>
      <vt:lpstr>Slide 7</vt:lpstr>
      <vt:lpstr>Document test coverage overview (1/2)</vt:lpstr>
      <vt:lpstr>Document test coverage overview (2/2)</vt:lpstr>
      <vt:lpstr>Test process timeline (1/3)</vt:lpstr>
      <vt:lpstr>Test process timeline (2/3)</vt:lpstr>
      <vt:lpstr>Test process timeline (3/3)</vt:lpstr>
      <vt:lpstr>Unit Test (1/6)</vt:lpstr>
      <vt:lpstr>Unit Test (2/6)</vt:lpstr>
      <vt:lpstr>Unit Test (3/6)</vt:lpstr>
      <vt:lpstr>Unit Test (4/6)</vt:lpstr>
      <vt:lpstr>Unit Test (5/6)</vt:lpstr>
      <vt:lpstr>Unit Test (6/6)</vt:lpstr>
      <vt:lpstr>Unit Test Example (1/x)</vt:lpstr>
      <vt:lpstr>Component Test (1/7)</vt:lpstr>
      <vt:lpstr>Component Test (2/7)</vt:lpstr>
      <vt:lpstr>Component Test (3/7)</vt:lpstr>
      <vt:lpstr>Component Test (4/7)</vt:lpstr>
      <vt:lpstr>Component Test (5/7)</vt:lpstr>
      <vt:lpstr>Component Test (6/7)</vt:lpstr>
      <vt:lpstr>Component Test (7/7)</vt:lpstr>
      <vt:lpstr>Component Test Example (1/x)</vt:lpstr>
      <vt:lpstr>xSW Integration Test (1/8)</vt:lpstr>
      <vt:lpstr>xSW Integration Test (2/8)</vt:lpstr>
      <vt:lpstr>xSW Integration Test (3/8)</vt:lpstr>
      <vt:lpstr>xSW Integration Test (4/8)</vt:lpstr>
      <vt:lpstr>xSW Integration Test (5/8)</vt:lpstr>
      <vt:lpstr>xSW Integration Test (6/8)</vt:lpstr>
      <vt:lpstr>xSW Integration Test (7/8)</vt:lpstr>
      <vt:lpstr>xSW Integration Test (8/8)</vt:lpstr>
      <vt:lpstr>xSW Integration Test Example(1/x)</vt:lpstr>
      <vt:lpstr>CSW Integration Test (1/6)</vt:lpstr>
      <vt:lpstr>CSW Integration Test (2/6)</vt:lpstr>
      <vt:lpstr>CSW Integration Test (3/6)</vt:lpstr>
      <vt:lpstr>CSW Integration Test (4/6)</vt:lpstr>
      <vt:lpstr>CSW Integration Test (5/6)</vt:lpstr>
      <vt:lpstr>CSW Integration Test (6/6)</vt:lpstr>
      <vt:lpstr>CSW Integration Test Example(1/x)</vt:lpstr>
      <vt:lpstr>Software Test (1/7)</vt:lpstr>
      <vt:lpstr>Software Test (2/7)</vt:lpstr>
      <vt:lpstr>Software Test (3/7)</vt:lpstr>
      <vt:lpstr>Software Test (5/7)</vt:lpstr>
      <vt:lpstr>Software Test (5/7)</vt:lpstr>
      <vt:lpstr>Software Test (7/7)</vt:lpstr>
    </vt:vector>
  </TitlesOfParts>
  <Company>Bosch 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Scharmann Silke (CC/ESC6)</dc:creator>
  <cp:lastModifiedBy>kdh4kor</cp:lastModifiedBy>
  <cp:revision>282</cp:revision>
  <dcterms:created xsi:type="dcterms:W3CDTF">2012-11-30T12:03:05Z</dcterms:created>
  <dcterms:modified xsi:type="dcterms:W3CDTF">2013-08-30T13:09:12Z</dcterms:modified>
</cp:coreProperties>
</file>