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99FE-E54E-421C-9F5C-894F3614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386F1-415B-4117-A70F-204A24E7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A511-6CB8-4342-AF0A-25F8F8C5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84ED-1E60-4A02-84AC-C6CC281D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3BD-DAEB-46B7-B5E4-AFA71B66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FE24-A2E1-4CBE-9893-DF022335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A8219-BBEC-46E4-8E9C-F4B3ABA1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0885-9B91-49DE-971F-B43781C6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4225-AE0B-4D4C-B0B7-09FE0524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286D-3EEB-4DE8-8336-B5C3F824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6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12563-630D-4E9D-8195-B635A7866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673D0-231D-46D1-8FDB-F3909A5CF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46A1-2E00-45DF-B78E-678A58AF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1847-6D33-4828-A4F2-3D1C5884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86C7-3BA6-44EE-8198-17732BBB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8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C05-DABE-41E6-BF0B-99D2C915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4AC5-0033-43F6-BA4E-81764089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6D60-95B5-4D4F-83BE-B2C130E2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7157-3844-4778-B4B1-0C234218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8395-A944-4FE9-841C-3E7905CD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5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F605-C9DC-46A6-9EEB-DA9FAF35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7E2E-2A0F-46E6-B90F-879ABFB4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6BF7-DF00-4531-8639-C2D53059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4C5D-12EC-4235-8E3D-9C116CCE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C17A-24DF-4EFE-BC13-41F34E5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8A27-FCAD-42E2-B9C0-3672AB30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59C6-3CA7-499E-9AF5-0880D20FD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94BD3-1C1B-4C61-9747-446BFC41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8E257-5554-4665-AE45-0888DA84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5B4A1-7759-4E43-ADA4-5A6AD141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39388-6C11-42EC-8FB0-137B951C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4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4A9A-FBFD-4AA2-9FAB-0BAE3B22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1261-BBAE-4D05-B308-883180B0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23CAF-E22C-458A-8434-E4AAD2B77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58478-966C-4FB0-B37F-8D6B9E5DC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ACD0B-8062-45EA-9A64-52CBDE98D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F622E-98E6-4E18-8C73-61CA9E87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81AB8-2AED-4457-A84D-04B21916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9614F-9796-47E4-8AE3-E59FAD94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948F-C37E-4359-9C3A-54106C1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F9034-95BB-473D-A0C0-539C99B3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FB476-3DE0-4EB2-8A48-0009947C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2F8D4-8F97-4D9C-A32B-BF4B9DD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78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794C9-D623-47BE-BBFD-B5C82783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EB7EE-EE3A-40D6-9BCD-FC09E45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2212C-8352-4978-A522-6D990A3D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B7EA-9746-458E-93B7-E0B2D122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8197-7AB6-4ACE-A4E3-1DD5A0F2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705BB-3140-4AE5-A115-80D893FD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2D55-772B-436C-94B4-B7D02911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C62F-685B-41D7-BE60-F02386E3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53F6-D278-422D-B987-D8F3319A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DEC0-EC89-4EFB-91A3-18E7AA2C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255A8-6D1B-454D-BAF8-4CFCC3420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C40A0-1086-4112-A254-0C95BF905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4948F-1BC7-408A-8504-DA235DBC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95AC-FF2E-4F0C-B82A-B20F39E9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3394B-3AC5-4F0F-819C-94FA0C87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7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6EAA0-1635-4608-B9A4-7CA5241C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D99D6-EF3B-4397-8181-218F3CFF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F785-A5FD-4901-B670-D0DE78F79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6CE3-5FB0-43C4-8625-4A571643919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24F0-7677-4DF0-874D-A85E2E670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1503-D337-4D0E-9C22-E2DEB750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731E-4F63-4EA3-8E8D-A9F484439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9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4A966B-055B-4AC2-88F0-DBA21145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67" y="266792"/>
            <a:ext cx="8629650" cy="527685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F1208-8588-4E9D-98F7-1EAA79FFFAF0}"/>
              </a:ext>
            </a:extLst>
          </p:cNvPr>
          <p:cNvSpPr txBox="1"/>
          <p:nvPr/>
        </p:nvSpPr>
        <p:spPr>
          <a:xfrm>
            <a:off x="227583" y="266792"/>
            <a:ext cx="2938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BPMN – Business Process Model and Notation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34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Pattnaik</dc:creator>
  <cp:lastModifiedBy>Rakesh Pattnaik</cp:lastModifiedBy>
  <cp:revision>6</cp:revision>
  <dcterms:created xsi:type="dcterms:W3CDTF">2018-10-02T18:14:10Z</dcterms:created>
  <dcterms:modified xsi:type="dcterms:W3CDTF">2018-10-03T04:03:47Z</dcterms:modified>
</cp:coreProperties>
</file>