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a097e38d2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a097e38d2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097e38d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a097e38d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097e38d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097e38d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a097e38d2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a097e38d2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a097e38d2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a097e38d2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a097e38d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a097e38d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a097e38d2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a097e38d2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940792d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940792d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097e38d2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a097e38d2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Report on Bank Data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Rakesh Pawar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599" y="1007001"/>
            <a:ext cx="3997075" cy="34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</a:t>
            </a:r>
            <a:r>
              <a:rPr b="1" lang="en-GB" sz="3222"/>
              <a:t>Bank Ac.Holder Stats</a:t>
            </a:r>
            <a:endParaRPr b="1" sz="3222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49" y="973600"/>
            <a:ext cx="6356725" cy="3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 rot="847">
            <a:off x="311770" y="410051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D9EAD3"/>
                </a:highlight>
              </a:rPr>
              <a:t>Client Age Group</a:t>
            </a:r>
            <a:endParaRPr b="1">
              <a:highlight>
                <a:srgbClr val="D9EAD3"/>
              </a:highlight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5" y="1018900"/>
            <a:ext cx="5936925" cy="39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 rot="363">
            <a:off x="311727" y="409962"/>
            <a:ext cx="8520600" cy="6078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Bank Users Job profiles</a:t>
            </a:r>
            <a:endParaRPr b="1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" y="1107400"/>
            <a:ext cx="8854275" cy="32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8372" l="2543" r="0" t="13159"/>
          <a:stretch/>
        </p:blipFill>
        <p:spPr>
          <a:xfrm>
            <a:off x="377900" y="1176275"/>
            <a:ext cx="8303775" cy="9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313" y="2147713"/>
            <a:ext cx="24669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52" y="2233452"/>
            <a:ext cx="2942375" cy="2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r>
              <a:rPr b="1" lang="en-GB"/>
              <a:t> Housing Loan    </a:t>
            </a:r>
            <a:r>
              <a:rPr lang="en-GB"/>
              <a:t>                Vs           </a:t>
            </a:r>
            <a:r>
              <a:rPr b="1" lang="en-GB"/>
              <a:t>Personal </a:t>
            </a:r>
            <a:r>
              <a:rPr lang="en-GB"/>
              <a:t> </a:t>
            </a:r>
            <a:r>
              <a:rPr b="1" lang="en-GB"/>
              <a:t> Loan</a:t>
            </a:r>
            <a:endParaRPr b="1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00" y="1017800"/>
            <a:ext cx="3352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375" y="1017800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CFE2F3"/>
                </a:highlight>
              </a:rPr>
              <a:t>Housing Loan </a:t>
            </a:r>
            <a:endParaRPr b="1">
              <a:highlight>
                <a:srgbClr val="CFE2F3"/>
              </a:highlight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238200" y="1194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Out of 4521 Bank Clients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highlight>
                  <a:srgbClr val="B6D7A8"/>
                </a:highlight>
              </a:rPr>
              <a:t>2559</a:t>
            </a:r>
            <a:r>
              <a:rPr lang="en-GB">
                <a:highlight>
                  <a:srgbClr val="B6D7A8"/>
                </a:highlight>
              </a:rPr>
              <a:t> </a:t>
            </a:r>
            <a:r>
              <a:rPr lang="en-GB"/>
              <a:t>have Housing Loan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Which is 56.60%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133" y="1017808"/>
            <a:ext cx="3692875" cy="36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860075" y="14590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337375" y="336952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46950" y="1207125"/>
            <a:ext cx="353700" cy="3150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6059" l="0" r="0" t="0"/>
          <a:stretch/>
        </p:blipFill>
        <p:spPr>
          <a:xfrm>
            <a:off x="311700" y="2571750"/>
            <a:ext cx="4260300" cy="11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Campaign Overall Data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473825" y="341150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980475" y="14800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463325" y="21623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773949"/>
            <a:ext cx="3482375" cy="34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2275550" y="216272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34500" y="216272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Success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501225" y="259525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 rot="-179839">
            <a:off x="2313211" y="2529442"/>
            <a:ext cx="5547990" cy="4001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378975" y="26234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Others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379100" y="311242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Failure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604650" y="406215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Unknown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1472" r="4125" t="6785"/>
          <a:stretch/>
        </p:blipFill>
        <p:spPr>
          <a:xfrm>
            <a:off x="2698700" y="959125"/>
            <a:ext cx="6046201" cy="13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Suggestion</a:t>
            </a:r>
            <a:endParaRPr b="1"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1292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    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88" y="1394925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3416100" y="1394925"/>
            <a:ext cx="5416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1.Age group between 29-60 years old have Housing loan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2.63.5% are married loan holders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3.Most of the campaign are not reaching to end users as per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4.I will also Suggest my Sales team to Advertise about Our Schemes in densely populated area of the city in Peak hours like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Public transports,FM ,TV ads sets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