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>
      <p:cViewPr varScale="1">
        <p:scale>
          <a:sx n="121" d="100"/>
          <a:sy n="121" d="100"/>
        </p:scale>
        <p:origin x="2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0"/>
            <a:ext cx="2851516" cy="68580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7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82879" y="0"/>
                </a:lnTo>
                <a:lnTo>
                  <a:pt x="182879" y="6858000"/>
                </a:lnTo>
                <a:close/>
              </a:path>
            </a:pathLst>
          </a:custGeom>
          <a:solidFill>
            <a:srgbClr val="766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597" y="527594"/>
            <a:ext cx="50688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8168" y="1714079"/>
            <a:ext cx="7135663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810"/>
            <a:ext cx="1742439" cy="779145"/>
          </a:xfrm>
          <a:custGeom>
            <a:avLst/>
            <a:gdLst/>
            <a:ahLst/>
            <a:cxnLst/>
            <a:rect l="l" t="t" r="r" b="b"/>
            <a:pathLst>
              <a:path w="1742439" h="779145">
                <a:moveTo>
                  <a:pt x="1346008" y="778588"/>
                </a:moveTo>
                <a:lnTo>
                  <a:pt x="0" y="778588"/>
                </a:lnTo>
                <a:lnTo>
                  <a:pt x="0" y="0"/>
                </a:lnTo>
                <a:lnTo>
                  <a:pt x="1346008" y="0"/>
                </a:lnTo>
                <a:lnTo>
                  <a:pt x="1360154" y="806"/>
                </a:lnTo>
                <a:lnTo>
                  <a:pt x="1367571" y="2931"/>
                </a:lnTo>
                <a:lnTo>
                  <a:pt x="1371242" y="5935"/>
                </a:lnTo>
                <a:lnTo>
                  <a:pt x="1374147" y="9380"/>
                </a:lnTo>
                <a:lnTo>
                  <a:pt x="1378837" y="9380"/>
                </a:lnTo>
                <a:lnTo>
                  <a:pt x="1378837" y="14070"/>
                </a:lnTo>
                <a:lnTo>
                  <a:pt x="1735272" y="365842"/>
                </a:lnTo>
                <a:lnTo>
                  <a:pt x="1740548" y="377055"/>
                </a:lnTo>
                <a:lnTo>
                  <a:pt x="1742307" y="388708"/>
                </a:lnTo>
                <a:lnTo>
                  <a:pt x="1740548" y="399481"/>
                </a:lnTo>
                <a:lnTo>
                  <a:pt x="1735272" y="408055"/>
                </a:lnTo>
                <a:lnTo>
                  <a:pt x="1378837" y="764518"/>
                </a:lnTo>
                <a:lnTo>
                  <a:pt x="1374147" y="764518"/>
                </a:lnTo>
                <a:lnTo>
                  <a:pt x="1374147" y="772075"/>
                </a:lnTo>
                <a:lnTo>
                  <a:pt x="1371242" y="773862"/>
                </a:lnTo>
                <a:lnTo>
                  <a:pt x="1367571" y="776015"/>
                </a:lnTo>
                <a:lnTo>
                  <a:pt x="1360154" y="777827"/>
                </a:lnTo>
                <a:lnTo>
                  <a:pt x="1346008" y="778588"/>
                </a:lnTo>
                <a:close/>
              </a:path>
            </a:pathLst>
          </a:custGeom>
          <a:solidFill>
            <a:srgbClr val="A5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5740" marR="5080" indent="-954405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Color Detection using 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2800" y="4038599"/>
            <a:ext cx="3999697" cy="12490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r>
              <a:rPr lang="en-US" sz="2400" dirty="0"/>
              <a:t>By: Rakesh Reddy </a:t>
            </a:r>
            <a:r>
              <a:rPr lang="en-US" sz="2400" dirty="0" err="1"/>
              <a:t>Poddutoori</a:t>
            </a:r>
            <a:endParaRPr lang="en-US" sz="2400" dirty="0"/>
          </a:p>
          <a:p>
            <a:r>
              <a:rPr lang="en-US" sz="2400" dirty="0"/>
              <a:t>       Pradeep </a:t>
            </a:r>
            <a:r>
              <a:rPr lang="en-US" sz="2400" dirty="0" err="1"/>
              <a:t>Sannamuri</a:t>
            </a:r>
            <a:endParaRPr lang="en-US" sz="2400" dirty="0"/>
          </a:p>
          <a:p>
            <a:r>
              <a:rPr lang="en-US" sz="2400" dirty="0"/>
              <a:t>       Srikanth </a:t>
            </a:r>
            <a:r>
              <a:rPr lang="en-US" sz="2400" dirty="0" err="1"/>
              <a:t>Sirikonda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9375"/>
            <a:ext cx="1591945" cy="512445"/>
          </a:xfrm>
          <a:custGeom>
            <a:avLst/>
            <a:gdLst/>
            <a:ahLst/>
            <a:cxnLst/>
            <a:rect l="l" t="t" r="r" b="b"/>
            <a:pathLst>
              <a:path w="1591945" h="512444">
                <a:moveTo>
                  <a:pt x="1340940" y="0"/>
                </a:moveTo>
                <a:lnTo>
                  <a:pt x="1252962" y="0"/>
                </a:lnTo>
                <a:lnTo>
                  <a:pt x="105" y="4999"/>
                </a:lnTo>
                <a:lnTo>
                  <a:pt x="0" y="508757"/>
                </a:lnTo>
                <a:lnTo>
                  <a:pt x="1252962" y="512296"/>
                </a:lnTo>
                <a:lnTo>
                  <a:pt x="1345749" y="512296"/>
                </a:lnTo>
                <a:lnTo>
                  <a:pt x="1350387" y="507527"/>
                </a:lnTo>
                <a:lnTo>
                  <a:pt x="1351933" y="505904"/>
                </a:lnTo>
                <a:lnTo>
                  <a:pt x="1353822" y="504382"/>
                </a:lnTo>
                <a:lnTo>
                  <a:pt x="1355368" y="502759"/>
                </a:lnTo>
                <a:lnTo>
                  <a:pt x="1584338" y="270618"/>
                </a:lnTo>
                <a:lnTo>
                  <a:pt x="1589652" y="265314"/>
                </a:lnTo>
                <a:lnTo>
                  <a:pt x="1591423" y="259110"/>
                </a:lnTo>
                <a:lnTo>
                  <a:pt x="1589652" y="252307"/>
                </a:lnTo>
                <a:lnTo>
                  <a:pt x="1584338" y="245204"/>
                </a:lnTo>
                <a:lnTo>
                  <a:pt x="1355368" y="16261"/>
                </a:lnTo>
                <a:lnTo>
                  <a:pt x="1350387" y="16261"/>
                </a:lnTo>
                <a:lnTo>
                  <a:pt x="1350387" y="11492"/>
                </a:lnTo>
                <a:lnTo>
                  <a:pt x="1345749" y="11492"/>
                </a:lnTo>
                <a:lnTo>
                  <a:pt x="1340940" y="0"/>
                </a:lnTo>
                <a:close/>
              </a:path>
            </a:pathLst>
          </a:custGeom>
          <a:solidFill>
            <a:srgbClr val="A5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643097"/>
            <a:ext cx="72326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STATEMENT OF PROJECT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0395" y="1524000"/>
            <a:ext cx="8411210" cy="4459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530A0"/>
              </a:buClr>
              <a:buSzPct val="102083"/>
              <a:tabLst>
                <a:tab pos="354965" algn="l"/>
                <a:tab pos="35560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355600" marR="614045" indent="-342900">
              <a:lnSpc>
                <a:spcPct val="150000"/>
              </a:lnSpc>
              <a:spcBef>
                <a:spcPts val="1000"/>
              </a:spcBef>
              <a:buClr>
                <a:srgbClr val="A530A0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cs typeface="Arial MT"/>
              </a:rPr>
              <a:t>We're using the dataset to train </a:t>
            </a:r>
            <a:r>
              <a:rPr sz="2400" dirty="0">
                <a:solidFill>
                  <a:srgbClr val="404040"/>
                </a:solidFill>
                <a:cs typeface="Arial MT"/>
              </a:rPr>
              <a:t>some machine </a:t>
            </a:r>
            <a:r>
              <a:rPr sz="2400" spc="-5" dirty="0">
                <a:solidFill>
                  <a:srgbClr val="404040"/>
                </a:solidFill>
                <a:cs typeface="Arial MT"/>
              </a:rPr>
              <a:t>learning </a:t>
            </a:r>
            <a:r>
              <a:rPr sz="2400" spc="-655" dirty="0">
                <a:solidFill>
                  <a:srgbClr val="404040"/>
                </a:solidFill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cs typeface="Arial MT"/>
              </a:rPr>
              <a:t>algorithms</a:t>
            </a:r>
            <a:r>
              <a:rPr lang="en-US" sz="2400" spc="-5" dirty="0">
                <a:solidFill>
                  <a:srgbClr val="404040"/>
                </a:solidFill>
                <a:cs typeface="Arial MT"/>
              </a:rPr>
              <a:t> `</a:t>
            </a:r>
            <a:r>
              <a:rPr lang="en-US" sz="2400" spc="-5" dirty="0" err="1">
                <a:solidFill>
                  <a:srgbClr val="404040"/>
                </a:solidFill>
                <a:cs typeface="Arial MT"/>
              </a:rPr>
              <a:t>KMeans</a:t>
            </a:r>
            <a:r>
              <a:rPr lang="en-US" sz="2400" spc="-5" dirty="0">
                <a:solidFill>
                  <a:srgbClr val="404040"/>
                </a:solidFill>
                <a:cs typeface="Arial MT"/>
              </a:rPr>
              <a:t>`, to extract colors from a given image. I will use `OpenCV2` for image manipulation, apply `</a:t>
            </a:r>
            <a:r>
              <a:rPr lang="en-US" sz="2400" spc="-5" dirty="0" err="1">
                <a:solidFill>
                  <a:srgbClr val="404040"/>
                </a:solidFill>
                <a:cs typeface="Arial MT"/>
              </a:rPr>
              <a:t>KMeans</a:t>
            </a:r>
            <a:r>
              <a:rPr lang="en-US" sz="2400" spc="-5" dirty="0">
                <a:solidFill>
                  <a:srgbClr val="404040"/>
                </a:solidFill>
                <a:cs typeface="Arial MT"/>
              </a:rPr>
              <a:t>` to identify the major colors and then plot the information using `Matplotlib`.</a:t>
            </a:r>
          </a:p>
          <a:p>
            <a:pPr marL="355600" marR="614045" indent="-342900">
              <a:lnSpc>
                <a:spcPct val="150000"/>
              </a:lnSpc>
              <a:spcBef>
                <a:spcPts val="1000"/>
              </a:spcBef>
              <a:buClr>
                <a:srgbClr val="A530A0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rgbClr val="404040"/>
                </a:solidFill>
                <a:cs typeface="Arial MT"/>
              </a:rPr>
              <a:t>To extract colors from a given image using KNN algorithm on the given data to detect the color of the imported image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9375"/>
            <a:ext cx="1591945" cy="512445"/>
          </a:xfrm>
          <a:custGeom>
            <a:avLst/>
            <a:gdLst/>
            <a:ahLst/>
            <a:cxnLst/>
            <a:rect l="l" t="t" r="r" b="b"/>
            <a:pathLst>
              <a:path w="1591945" h="512444">
                <a:moveTo>
                  <a:pt x="1340940" y="0"/>
                </a:moveTo>
                <a:lnTo>
                  <a:pt x="1252962" y="0"/>
                </a:lnTo>
                <a:lnTo>
                  <a:pt x="105" y="4999"/>
                </a:lnTo>
                <a:lnTo>
                  <a:pt x="0" y="508757"/>
                </a:lnTo>
                <a:lnTo>
                  <a:pt x="1252962" y="512296"/>
                </a:lnTo>
                <a:lnTo>
                  <a:pt x="1345749" y="512296"/>
                </a:lnTo>
                <a:lnTo>
                  <a:pt x="1350387" y="507527"/>
                </a:lnTo>
                <a:lnTo>
                  <a:pt x="1351933" y="505904"/>
                </a:lnTo>
                <a:lnTo>
                  <a:pt x="1353822" y="504382"/>
                </a:lnTo>
                <a:lnTo>
                  <a:pt x="1355368" y="502759"/>
                </a:lnTo>
                <a:lnTo>
                  <a:pt x="1584338" y="270618"/>
                </a:lnTo>
                <a:lnTo>
                  <a:pt x="1589652" y="265314"/>
                </a:lnTo>
                <a:lnTo>
                  <a:pt x="1591423" y="259110"/>
                </a:lnTo>
                <a:lnTo>
                  <a:pt x="1589652" y="252307"/>
                </a:lnTo>
                <a:lnTo>
                  <a:pt x="1584338" y="245204"/>
                </a:lnTo>
                <a:lnTo>
                  <a:pt x="1355368" y="16261"/>
                </a:lnTo>
                <a:lnTo>
                  <a:pt x="1350387" y="16261"/>
                </a:lnTo>
                <a:lnTo>
                  <a:pt x="1350387" y="11492"/>
                </a:lnTo>
                <a:lnTo>
                  <a:pt x="1345749" y="11492"/>
                </a:lnTo>
                <a:lnTo>
                  <a:pt x="1340940" y="0"/>
                </a:lnTo>
                <a:close/>
              </a:path>
            </a:pathLst>
          </a:custGeom>
          <a:solidFill>
            <a:srgbClr val="A5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LIBRARY</a:t>
            </a:r>
            <a:r>
              <a:rPr spc="-90" dirty="0"/>
              <a:t> </a:t>
            </a:r>
            <a:r>
              <a:rPr spc="-5" dirty="0"/>
              <a:t>USAGE: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B98B80-50DE-9E46-9481-7839E54E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7168" y="1953616"/>
            <a:ext cx="7135663" cy="20261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We use </a:t>
            </a:r>
            <a:r>
              <a:rPr lang="en-US" sz="1800" b="0" dirty="0" err="1"/>
              <a:t>sklearn</a:t>
            </a:r>
            <a:r>
              <a:rPr lang="en-US" sz="1800" b="0" dirty="0"/>
              <a:t> for </a:t>
            </a:r>
            <a:r>
              <a:rPr lang="en-US" sz="1800" b="0" dirty="0" err="1"/>
              <a:t>KMeans</a:t>
            </a:r>
            <a:r>
              <a:rPr lang="en-US" sz="1800" b="0" dirty="0"/>
              <a:t>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 err="1"/>
              <a:t>Marplotlib.pyplot</a:t>
            </a:r>
            <a:r>
              <a:rPr lang="en-US" sz="1800" b="0" dirty="0"/>
              <a:t> for plotting graphs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CV2 to work with image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DeltaE_cie76 to calculate similarity between colors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RGB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9375"/>
            <a:ext cx="1591945" cy="512445"/>
          </a:xfrm>
          <a:custGeom>
            <a:avLst/>
            <a:gdLst/>
            <a:ahLst/>
            <a:cxnLst/>
            <a:rect l="l" t="t" r="r" b="b"/>
            <a:pathLst>
              <a:path w="1591945" h="512444">
                <a:moveTo>
                  <a:pt x="1340940" y="0"/>
                </a:moveTo>
                <a:lnTo>
                  <a:pt x="1252962" y="0"/>
                </a:lnTo>
                <a:lnTo>
                  <a:pt x="105" y="4999"/>
                </a:lnTo>
                <a:lnTo>
                  <a:pt x="0" y="508757"/>
                </a:lnTo>
                <a:lnTo>
                  <a:pt x="1252962" y="512296"/>
                </a:lnTo>
                <a:lnTo>
                  <a:pt x="1345749" y="512296"/>
                </a:lnTo>
                <a:lnTo>
                  <a:pt x="1350387" y="507527"/>
                </a:lnTo>
                <a:lnTo>
                  <a:pt x="1351933" y="505904"/>
                </a:lnTo>
                <a:lnTo>
                  <a:pt x="1353822" y="504382"/>
                </a:lnTo>
                <a:lnTo>
                  <a:pt x="1355368" y="502759"/>
                </a:lnTo>
                <a:lnTo>
                  <a:pt x="1584338" y="270618"/>
                </a:lnTo>
                <a:lnTo>
                  <a:pt x="1589652" y="265314"/>
                </a:lnTo>
                <a:lnTo>
                  <a:pt x="1591423" y="259110"/>
                </a:lnTo>
                <a:lnTo>
                  <a:pt x="1589652" y="252307"/>
                </a:lnTo>
                <a:lnTo>
                  <a:pt x="1584338" y="245204"/>
                </a:lnTo>
                <a:lnTo>
                  <a:pt x="1355368" y="16261"/>
                </a:lnTo>
                <a:lnTo>
                  <a:pt x="1350387" y="16261"/>
                </a:lnTo>
                <a:lnTo>
                  <a:pt x="1350387" y="11492"/>
                </a:lnTo>
                <a:lnTo>
                  <a:pt x="1345749" y="11492"/>
                </a:lnTo>
                <a:lnTo>
                  <a:pt x="1340940" y="0"/>
                </a:lnTo>
                <a:close/>
              </a:path>
            </a:pathLst>
          </a:custGeom>
          <a:solidFill>
            <a:srgbClr val="A5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DELIVERABLES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897931" y="1953386"/>
            <a:ext cx="8310880" cy="2106987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A530A0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cs typeface="Arial MT"/>
              </a:rPr>
              <a:t>We used </a:t>
            </a:r>
            <a:r>
              <a:rPr lang="en-US" sz="2400" dirty="0" err="1">
                <a:cs typeface="Arial MT"/>
              </a:rPr>
              <a:t>KMeans</a:t>
            </a:r>
            <a:r>
              <a:rPr lang="en-US" sz="2400" dirty="0">
                <a:cs typeface="Arial MT"/>
              </a:rPr>
              <a:t> to extract majority colors from images and then we used the RGB Values of Colors to identify images from a collection that have that color in them. </a:t>
            </a: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A530A0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cs typeface="Arial MT"/>
              </a:rPr>
              <a:t>Extracted colors from imported image using AI and several techniques.</a:t>
            </a:r>
            <a:endParaRPr sz="2400" dirty="0"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054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9375"/>
            <a:ext cx="1591945" cy="512445"/>
          </a:xfrm>
          <a:custGeom>
            <a:avLst/>
            <a:gdLst/>
            <a:ahLst/>
            <a:cxnLst/>
            <a:rect l="l" t="t" r="r" b="b"/>
            <a:pathLst>
              <a:path w="1591945" h="512444">
                <a:moveTo>
                  <a:pt x="1340940" y="0"/>
                </a:moveTo>
                <a:lnTo>
                  <a:pt x="1252962" y="0"/>
                </a:lnTo>
                <a:lnTo>
                  <a:pt x="105" y="4999"/>
                </a:lnTo>
                <a:lnTo>
                  <a:pt x="0" y="508757"/>
                </a:lnTo>
                <a:lnTo>
                  <a:pt x="1252962" y="512296"/>
                </a:lnTo>
                <a:lnTo>
                  <a:pt x="1345749" y="512296"/>
                </a:lnTo>
                <a:lnTo>
                  <a:pt x="1350387" y="507527"/>
                </a:lnTo>
                <a:lnTo>
                  <a:pt x="1351933" y="505904"/>
                </a:lnTo>
                <a:lnTo>
                  <a:pt x="1353822" y="504382"/>
                </a:lnTo>
                <a:lnTo>
                  <a:pt x="1355368" y="502759"/>
                </a:lnTo>
                <a:lnTo>
                  <a:pt x="1584338" y="270618"/>
                </a:lnTo>
                <a:lnTo>
                  <a:pt x="1589652" y="265314"/>
                </a:lnTo>
                <a:lnTo>
                  <a:pt x="1591423" y="259110"/>
                </a:lnTo>
                <a:lnTo>
                  <a:pt x="1589652" y="252307"/>
                </a:lnTo>
                <a:lnTo>
                  <a:pt x="1584338" y="245204"/>
                </a:lnTo>
                <a:lnTo>
                  <a:pt x="1355368" y="16261"/>
                </a:lnTo>
                <a:lnTo>
                  <a:pt x="1350387" y="16261"/>
                </a:lnTo>
                <a:lnTo>
                  <a:pt x="1350387" y="11492"/>
                </a:lnTo>
                <a:lnTo>
                  <a:pt x="1345749" y="11492"/>
                </a:lnTo>
                <a:lnTo>
                  <a:pt x="1340940" y="0"/>
                </a:lnTo>
                <a:close/>
              </a:path>
            </a:pathLst>
          </a:custGeom>
          <a:solidFill>
            <a:srgbClr val="A5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METHODLOGY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897931" y="1953386"/>
            <a:ext cx="8310880" cy="2476319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A530A0"/>
              </a:buClr>
              <a:buSzPct val="102083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cs typeface="Arial MT"/>
              </a:rPr>
              <a:t>We will extract the majority colors from the imported image. This will create the opportunity to search for images based on certain colors. We can select a color and if its hex matches or is close to the hex of the major colors of the image, we say its match.</a:t>
            </a: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A530A0"/>
              </a:buClr>
              <a:buSzPct val="102083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cs typeface="Arial MT"/>
              </a:rPr>
              <a:t>Then we can say that we achieved the objectives of statement.</a:t>
            </a:r>
            <a:endParaRPr sz="2400" dirty="0"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230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MT</vt:lpstr>
      <vt:lpstr>Calibri</vt:lpstr>
      <vt:lpstr>Wingdings</vt:lpstr>
      <vt:lpstr>Office Theme</vt:lpstr>
      <vt:lpstr>PowerPoint Presentation</vt:lpstr>
      <vt:lpstr>STATEMENT OF PROJECT:</vt:lpstr>
      <vt:lpstr>LIBRARY USAGE:</vt:lpstr>
      <vt:lpstr>DELIVERABLES</vt:lpstr>
      <vt:lpstr>METHODLOGY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harsha gundu</dc:creator>
  <cp:lastModifiedBy>Poddutoori, Rakesh Reddy</cp:lastModifiedBy>
  <cp:revision>5</cp:revision>
  <dcterms:created xsi:type="dcterms:W3CDTF">2022-04-06T15:07:37Z</dcterms:created>
  <dcterms:modified xsi:type="dcterms:W3CDTF">2022-04-07T00:51:10Z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2022-04-06T00:00:00Z</vt:filetime>
  </property>
</Properties>
</file>