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12192000"/>
  <p:notesSz cx="12192000" cy="6858000"/>
  <p:embeddedFontLst>
    <p:embeddedFont>
      <p:font typeface="Play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36" roundtripDataSignature="AMtx7mjF8CETF47yUpbrFnpjZYTe1mXN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lay-bold.fntdata"/><Relationship Id="rId12" Type="http://schemas.openxmlformats.org/officeDocument/2006/relationships/slide" Target="slides/slide7.xml"/><Relationship Id="rId34" Type="http://schemas.openxmlformats.org/officeDocument/2006/relationships/font" Target="fonts/Play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0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75ecab94d7_0_0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75ecab94d7_0_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75ecab94d7_0_5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375ecab94d7_0_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75ecab94d7_0_10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75ecab94d7_0_1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1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1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1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1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1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1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1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1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1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1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19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2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20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2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2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2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2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2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2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2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2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2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2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9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7"/>
          <p:cNvSpPr txBox="1"/>
          <p:nvPr>
            <p:ph type="ctrTitle"/>
          </p:nvPr>
        </p:nvSpPr>
        <p:spPr>
          <a:xfrm>
            <a:off x="489899" y="1129914"/>
            <a:ext cx="2600960" cy="598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A6292"/>
              </a:buClr>
              <a:buSzPts val="2750"/>
              <a:buFont typeface="Arial"/>
              <a:buNone/>
              <a:defRPr b="1" i="0" sz="2750">
                <a:solidFill>
                  <a:srgbClr val="6A629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7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3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1" name="Google Shape;31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7" name="Google Shape;37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3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3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3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3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png"/><Relationship Id="rId10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4.png"/><Relationship Id="rId8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8.png"/><Relationship Id="rId4" Type="http://schemas.openxmlformats.org/officeDocument/2006/relationships/image" Target="../media/image94.png"/><Relationship Id="rId5" Type="http://schemas.openxmlformats.org/officeDocument/2006/relationships/image" Target="../media/image8.png"/><Relationship Id="rId6" Type="http://schemas.openxmlformats.org/officeDocument/2006/relationships/image" Target="../media/image85.png"/><Relationship Id="rId7" Type="http://schemas.openxmlformats.org/officeDocument/2006/relationships/image" Target="../media/image80.png"/><Relationship Id="rId8" Type="http://schemas.openxmlformats.org/officeDocument/2006/relationships/image" Target="../media/image87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97.png"/><Relationship Id="rId10" Type="http://schemas.openxmlformats.org/officeDocument/2006/relationships/image" Target="../media/image86.png"/><Relationship Id="rId13" Type="http://schemas.openxmlformats.org/officeDocument/2006/relationships/image" Target="../media/image99.png"/><Relationship Id="rId1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1.png"/><Relationship Id="rId4" Type="http://schemas.openxmlformats.org/officeDocument/2006/relationships/image" Target="../media/image89.png"/><Relationship Id="rId9" Type="http://schemas.openxmlformats.org/officeDocument/2006/relationships/image" Target="../media/image82.png"/><Relationship Id="rId14" Type="http://schemas.openxmlformats.org/officeDocument/2006/relationships/image" Target="../media/image95.png"/><Relationship Id="rId5" Type="http://schemas.openxmlformats.org/officeDocument/2006/relationships/image" Target="../media/image93.png"/><Relationship Id="rId6" Type="http://schemas.openxmlformats.org/officeDocument/2006/relationships/image" Target="../media/image88.png"/><Relationship Id="rId7" Type="http://schemas.openxmlformats.org/officeDocument/2006/relationships/image" Target="../media/image92.png"/><Relationship Id="rId8" Type="http://schemas.openxmlformats.org/officeDocument/2006/relationships/image" Target="../media/image9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0.png"/><Relationship Id="rId4" Type="http://schemas.openxmlformats.org/officeDocument/2006/relationships/image" Target="../media/image115.png"/><Relationship Id="rId5" Type="http://schemas.openxmlformats.org/officeDocument/2006/relationships/image" Target="../media/image102.png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8.png"/><Relationship Id="rId10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9.png"/><Relationship Id="rId4" Type="http://schemas.openxmlformats.org/officeDocument/2006/relationships/image" Target="../media/image102.png"/><Relationship Id="rId9" Type="http://schemas.openxmlformats.org/officeDocument/2006/relationships/image" Target="../media/image103.png"/><Relationship Id="rId5" Type="http://schemas.openxmlformats.org/officeDocument/2006/relationships/image" Target="../media/image96.png"/><Relationship Id="rId6" Type="http://schemas.openxmlformats.org/officeDocument/2006/relationships/image" Target="../media/image100.png"/><Relationship Id="rId7" Type="http://schemas.openxmlformats.org/officeDocument/2006/relationships/image" Target="../media/image116.png"/><Relationship Id="rId8" Type="http://schemas.openxmlformats.org/officeDocument/2006/relationships/image" Target="../media/image9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0.png"/><Relationship Id="rId4" Type="http://schemas.openxmlformats.org/officeDocument/2006/relationships/image" Target="../media/image115.png"/><Relationship Id="rId5" Type="http://schemas.openxmlformats.org/officeDocument/2006/relationships/image" Target="../media/image102.png"/><Relationship Id="rId6" Type="http://schemas.openxmlformats.org/officeDocument/2006/relationships/image" Target="../media/image10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0.png"/><Relationship Id="rId4" Type="http://schemas.openxmlformats.org/officeDocument/2006/relationships/image" Target="../media/image115.png"/><Relationship Id="rId5" Type="http://schemas.openxmlformats.org/officeDocument/2006/relationships/image" Target="../media/image102.png"/><Relationship Id="rId6" Type="http://schemas.openxmlformats.org/officeDocument/2006/relationships/image" Target="../media/image1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25.png"/><Relationship Id="rId10" Type="http://schemas.openxmlformats.org/officeDocument/2006/relationships/image" Target="../media/image18.png"/><Relationship Id="rId13" Type="http://schemas.openxmlformats.org/officeDocument/2006/relationships/image" Target="../media/image19.png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Relationship Id="rId15" Type="http://schemas.openxmlformats.org/officeDocument/2006/relationships/image" Target="../media/image21.png"/><Relationship Id="rId14" Type="http://schemas.openxmlformats.org/officeDocument/2006/relationships/image" Target="../media/image28.png"/><Relationship Id="rId17" Type="http://schemas.openxmlformats.org/officeDocument/2006/relationships/image" Target="../media/image24.png"/><Relationship Id="rId16" Type="http://schemas.openxmlformats.org/officeDocument/2006/relationships/image" Target="../media/image20.png"/><Relationship Id="rId5" Type="http://schemas.openxmlformats.org/officeDocument/2006/relationships/image" Target="../media/image17.png"/><Relationship Id="rId6" Type="http://schemas.openxmlformats.org/officeDocument/2006/relationships/image" Target="../media/image12.png"/><Relationship Id="rId18" Type="http://schemas.openxmlformats.org/officeDocument/2006/relationships/image" Target="../media/image23.png"/><Relationship Id="rId7" Type="http://schemas.openxmlformats.org/officeDocument/2006/relationships/image" Target="../media/image13.png"/><Relationship Id="rId8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0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7.png"/><Relationship Id="rId4" Type="http://schemas.openxmlformats.org/officeDocument/2006/relationships/image" Target="../media/image124.png"/><Relationship Id="rId9" Type="http://schemas.openxmlformats.org/officeDocument/2006/relationships/image" Target="../media/image117.png"/><Relationship Id="rId5" Type="http://schemas.openxmlformats.org/officeDocument/2006/relationships/image" Target="../media/image113.png"/><Relationship Id="rId6" Type="http://schemas.openxmlformats.org/officeDocument/2006/relationships/image" Target="../media/image114.png"/><Relationship Id="rId7" Type="http://schemas.openxmlformats.org/officeDocument/2006/relationships/image" Target="../media/image123.png"/><Relationship Id="rId8" Type="http://schemas.openxmlformats.org/officeDocument/2006/relationships/image" Target="../media/image106.png"/></Relationships>
</file>

<file path=ppt/slides/_rels/slide21.xml.rels><?xml version="1.0" encoding="UTF-8" standalone="yes"?><Relationships xmlns="http://schemas.openxmlformats.org/package/2006/relationships"><Relationship Id="rId10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7.png"/><Relationship Id="rId4" Type="http://schemas.openxmlformats.org/officeDocument/2006/relationships/image" Target="../media/image124.png"/><Relationship Id="rId9" Type="http://schemas.openxmlformats.org/officeDocument/2006/relationships/image" Target="../media/image117.png"/><Relationship Id="rId5" Type="http://schemas.openxmlformats.org/officeDocument/2006/relationships/image" Target="../media/image113.png"/><Relationship Id="rId6" Type="http://schemas.openxmlformats.org/officeDocument/2006/relationships/image" Target="../media/image114.png"/><Relationship Id="rId7" Type="http://schemas.openxmlformats.org/officeDocument/2006/relationships/image" Target="../media/image123.png"/><Relationship Id="rId8" Type="http://schemas.openxmlformats.org/officeDocument/2006/relationships/image" Target="../media/image106.png"/></Relationships>
</file>

<file path=ppt/slides/_rels/slide22.xml.rels><?xml version="1.0" encoding="UTF-8" standalone="yes"?><Relationships xmlns="http://schemas.openxmlformats.org/package/2006/relationships"><Relationship Id="rId10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7.png"/><Relationship Id="rId4" Type="http://schemas.openxmlformats.org/officeDocument/2006/relationships/image" Target="../media/image124.png"/><Relationship Id="rId9" Type="http://schemas.openxmlformats.org/officeDocument/2006/relationships/image" Target="../media/image117.png"/><Relationship Id="rId5" Type="http://schemas.openxmlformats.org/officeDocument/2006/relationships/image" Target="../media/image113.png"/><Relationship Id="rId6" Type="http://schemas.openxmlformats.org/officeDocument/2006/relationships/image" Target="../media/image114.png"/><Relationship Id="rId7" Type="http://schemas.openxmlformats.org/officeDocument/2006/relationships/image" Target="../media/image123.png"/><Relationship Id="rId8" Type="http://schemas.openxmlformats.org/officeDocument/2006/relationships/image" Target="../media/image106.png"/></Relationships>
</file>

<file path=ppt/slides/_rels/slide23.xml.rels><?xml version="1.0" encoding="UTF-8" standalone="yes"?><Relationships xmlns="http://schemas.openxmlformats.org/package/2006/relationships"><Relationship Id="rId10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7.png"/><Relationship Id="rId4" Type="http://schemas.openxmlformats.org/officeDocument/2006/relationships/image" Target="../media/image124.png"/><Relationship Id="rId9" Type="http://schemas.openxmlformats.org/officeDocument/2006/relationships/image" Target="../media/image117.png"/><Relationship Id="rId5" Type="http://schemas.openxmlformats.org/officeDocument/2006/relationships/image" Target="../media/image113.png"/><Relationship Id="rId6" Type="http://schemas.openxmlformats.org/officeDocument/2006/relationships/image" Target="../media/image114.png"/><Relationship Id="rId7" Type="http://schemas.openxmlformats.org/officeDocument/2006/relationships/image" Target="../media/image123.png"/><Relationship Id="rId8" Type="http://schemas.openxmlformats.org/officeDocument/2006/relationships/image" Target="../media/image106.png"/></Relationships>
</file>

<file path=ppt/slides/_rels/slide24.xml.rels><?xml version="1.0" encoding="UTF-8" standalone="yes"?><Relationships xmlns="http://schemas.openxmlformats.org/package/2006/relationships"><Relationship Id="rId10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7.png"/><Relationship Id="rId4" Type="http://schemas.openxmlformats.org/officeDocument/2006/relationships/image" Target="../media/image124.png"/><Relationship Id="rId9" Type="http://schemas.openxmlformats.org/officeDocument/2006/relationships/image" Target="../media/image117.png"/><Relationship Id="rId5" Type="http://schemas.openxmlformats.org/officeDocument/2006/relationships/image" Target="../media/image113.png"/><Relationship Id="rId6" Type="http://schemas.openxmlformats.org/officeDocument/2006/relationships/image" Target="../media/image114.png"/><Relationship Id="rId7" Type="http://schemas.openxmlformats.org/officeDocument/2006/relationships/image" Target="../media/image123.png"/><Relationship Id="rId8" Type="http://schemas.openxmlformats.org/officeDocument/2006/relationships/image" Target="../media/image106.png"/></Relationships>
</file>

<file path=ppt/slides/_rels/slide25.xml.rels><?xml version="1.0" encoding="UTF-8" standalone="yes"?><Relationships xmlns="http://schemas.openxmlformats.org/package/2006/relationships"><Relationship Id="rId10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7.png"/><Relationship Id="rId4" Type="http://schemas.openxmlformats.org/officeDocument/2006/relationships/image" Target="../media/image124.png"/><Relationship Id="rId9" Type="http://schemas.openxmlformats.org/officeDocument/2006/relationships/image" Target="../media/image117.png"/><Relationship Id="rId5" Type="http://schemas.openxmlformats.org/officeDocument/2006/relationships/image" Target="../media/image113.png"/><Relationship Id="rId6" Type="http://schemas.openxmlformats.org/officeDocument/2006/relationships/image" Target="../media/image114.png"/><Relationship Id="rId7" Type="http://schemas.openxmlformats.org/officeDocument/2006/relationships/image" Target="../media/image123.png"/><Relationship Id="rId8" Type="http://schemas.openxmlformats.org/officeDocument/2006/relationships/image" Target="../media/image106.png"/></Relationships>
</file>

<file path=ppt/slides/_rels/slide26.xml.rels><?xml version="1.0" encoding="UTF-8" standalone="yes"?><Relationships xmlns="http://schemas.openxmlformats.org/package/2006/relationships"><Relationship Id="rId10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7.png"/><Relationship Id="rId4" Type="http://schemas.openxmlformats.org/officeDocument/2006/relationships/image" Target="../media/image124.png"/><Relationship Id="rId9" Type="http://schemas.openxmlformats.org/officeDocument/2006/relationships/image" Target="../media/image117.png"/><Relationship Id="rId5" Type="http://schemas.openxmlformats.org/officeDocument/2006/relationships/image" Target="../media/image113.png"/><Relationship Id="rId6" Type="http://schemas.openxmlformats.org/officeDocument/2006/relationships/image" Target="../media/image114.png"/><Relationship Id="rId7" Type="http://schemas.openxmlformats.org/officeDocument/2006/relationships/image" Target="../media/image123.png"/><Relationship Id="rId8" Type="http://schemas.openxmlformats.org/officeDocument/2006/relationships/image" Target="../media/image106.png"/></Relationships>
</file>

<file path=ppt/slides/_rels/slide27.xml.rels><?xml version="1.0" encoding="UTF-8" standalone="yes"?><Relationships xmlns="http://schemas.openxmlformats.org/package/2006/relationships"><Relationship Id="rId10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7.png"/><Relationship Id="rId4" Type="http://schemas.openxmlformats.org/officeDocument/2006/relationships/image" Target="../media/image124.png"/><Relationship Id="rId9" Type="http://schemas.openxmlformats.org/officeDocument/2006/relationships/image" Target="../media/image117.png"/><Relationship Id="rId5" Type="http://schemas.openxmlformats.org/officeDocument/2006/relationships/image" Target="../media/image113.png"/><Relationship Id="rId6" Type="http://schemas.openxmlformats.org/officeDocument/2006/relationships/image" Target="../media/image114.png"/><Relationship Id="rId7" Type="http://schemas.openxmlformats.org/officeDocument/2006/relationships/image" Target="../media/image123.png"/><Relationship Id="rId8" Type="http://schemas.openxmlformats.org/officeDocument/2006/relationships/image" Target="../media/image10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9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35.png"/><Relationship Id="rId10" Type="http://schemas.openxmlformats.org/officeDocument/2006/relationships/image" Target="../media/image30.png"/><Relationship Id="rId13" Type="http://schemas.openxmlformats.org/officeDocument/2006/relationships/image" Target="../media/image32.png"/><Relationship Id="rId1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Relationship Id="rId4" Type="http://schemas.openxmlformats.org/officeDocument/2006/relationships/image" Target="../media/image31.png"/><Relationship Id="rId9" Type="http://schemas.openxmlformats.org/officeDocument/2006/relationships/image" Target="../media/image41.png"/><Relationship Id="rId15" Type="http://schemas.openxmlformats.org/officeDocument/2006/relationships/image" Target="../media/image36.png"/><Relationship Id="rId14" Type="http://schemas.openxmlformats.org/officeDocument/2006/relationships/image" Target="../media/image38.png"/><Relationship Id="rId17" Type="http://schemas.openxmlformats.org/officeDocument/2006/relationships/image" Target="../media/image40.png"/><Relationship Id="rId16" Type="http://schemas.openxmlformats.org/officeDocument/2006/relationships/image" Target="../media/image37.png"/><Relationship Id="rId5" Type="http://schemas.openxmlformats.org/officeDocument/2006/relationships/image" Target="../media/image27.png"/><Relationship Id="rId19" Type="http://schemas.openxmlformats.org/officeDocument/2006/relationships/image" Target="../media/image39.png"/><Relationship Id="rId6" Type="http://schemas.openxmlformats.org/officeDocument/2006/relationships/image" Target="../media/image29.png"/><Relationship Id="rId18" Type="http://schemas.openxmlformats.org/officeDocument/2006/relationships/image" Target="../media/image43.png"/><Relationship Id="rId7" Type="http://schemas.openxmlformats.org/officeDocument/2006/relationships/image" Target="../media/image26.png"/><Relationship Id="rId8" Type="http://schemas.openxmlformats.org/officeDocument/2006/relationships/image" Target="../media/image3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Relationship Id="rId4" Type="http://schemas.openxmlformats.org/officeDocument/2006/relationships/image" Target="../media/image46.png"/><Relationship Id="rId5" Type="http://schemas.openxmlformats.org/officeDocument/2006/relationships/image" Target="../media/image8.png"/><Relationship Id="rId6" Type="http://schemas.openxmlformats.org/officeDocument/2006/relationships/image" Target="../media/image47.png"/><Relationship Id="rId7" Type="http://schemas.openxmlformats.org/officeDocument/2006/relationships/image" Target="../media/image49.png"/><Relationship Id="rId8" Type="http://schemas.openxmlformats.org/officeDocument/2006/relationships/image" Target="../media/image5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5.png"/><Relationship Id="rId4" Type="http://schemas.openxmlformats.org/officeDocument/2006/relationships/image" Target="../media/image58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66.png"/><Relationship Id="rId10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8.png"/><Relationship Id="rId4" Type="http://schemas.openxmlformats.org/officeDocument/2006/relationships/image" Target="../media/image26.png"/><Relationship Id="rId9" Type="http://schemas.openxmlformats.org/officeDocument/2006/relationships/image" Target="../media/image57.png"/><Relationship Id="rId5" Type="http://schemas.openxmlformats.org/officeDocument/2006/relationships/image" Target="../media/image44.png"/><Relationship Id="rId6" Type="http://schemas.openxmlformats.org/officeDocument/2006/relationships/image" Target="../media/image56.png"/><Relationship Id="rId7" Type="http://schemas.openxmlformats.org/officeDocument/2006/relationships/image" Target="../media/image52.png"/><Relationship Id="rId8" Type="http://schemas.openxmlformats.org/officeDocument/2006/relationships/image" Target="../media/image54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64.png"/><Relationship Id="rId10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1.png"/><Relationship Id="rId4" Type="http://schemas.openxmlformats.org/officeDocument/2006/relationships/image" Target="../media/image53.png"/><Relationship Id="rId9" Type="http://schemas.openxmlformats.org/officeDocument/2006/relationships/image" Target="../media/image71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7.png"/><Relationship Id="rId8" Type="http://schemas.openxmlformats.org/officeDocument/2006/relationships/image" Target="../media/image65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73.png"/><Relationship Id="rId10" Type="http://schemas.openxmlformats.org/officeDocument/2006/relationships/image" Target="../media/image75.png"/><Relationship Id="rId1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9.png"/><Relationship Id="rId4" Type="http://schemas.openxmlformats.org/officeDocument/2006/relationships/image" Target="../media/image66.png"/><Relationship Id="rId9" Type="http://schemas.openxmlformats.org/officeDocument/2006/relationships/image" Target="../media/image83.png"/><Relationship Id="rId5" Type="http://schemas.openxmlformats.org/officeDocument/2006/relationships/image" Target="../media/image76.png"/><Relationship Id="rId6" Type="http://schemas.openxmlformats.org/officeDocument/2006/relationships/image" Target="../media/image68.png"/><Relationship Id="rId7" Type="http://schemas.openxmlformats.org/officeDocument/2006/relationships/image" Target="../media/image74.png"/><Relationship Id="rId8" Type="http://schemas.openxmlformats.org/officeDocument/2006/relationships/image" Target="../media/image7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1"/>
          <p:cNvGrpSpPr/>
          <p:nvPr/>
        </p:nvGrpSpPr>
        <p:grpSpPr>
          <a:xfrm>
            <a:off x="0" y="0"/>
            <a:ext cx="3648090" cy="6858000"/>
            <a:chOff x="0" y="0"/>
            <a:chExt cx="3648090" cy="6858000"/>
          </a:xfrm>
        </p:grpSpPr>
        <p:pic>
          <p:nvPicPr>
            <p:cNvPr id="91" name="Google Shape;91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365997" y="0"/>
              <a:ext cx="94405" cy="68579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3365997" cy="68579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"/>
            <p:cNvSpPr/>
            <p:nvPr/>
          </p:nvSpPr>
          <p:spPr>
            <a:xfrm>
              <a:off x="0" y="0"/>
              <a:ext cx="3366135" cy="6858000"/>
            </a:xfrm>
            <a:custGeom>
              <a:rect b="b" l="l" r="r" t="t"/>
              <a:pathLst>
                <a:path extrusionOk="0" h="6858000" w="3366135">
                  <a:moveTo>
                    <a:pt x="0" y="6857999"/>
                  </a:moveTo>
                  <a:lnTo>
                    <a:pt x="3365997" y="6857999"/>
                  </a:lnTo>
                  <a:lnTo>
                    <a:pt x="3365997" y="0"/>
                  </a:lnTo>
                  <a:lnTo>
                    <a:pt x="0" y="0"/>
                  </a:lnTo>
                  <a:lnTo>
                    <a:pt x="0" y="6857999"/>
                  </a:lnTo>
                  <a:close/>
                </a:path>
              </a:pathLst>
            </a:custGeom>
            <a:noFill/>
            <a:ln cap="flat" cmpd="sng" w="12700">
              <a:solidFill>
                <a:srgbClr val="AF5C0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4" name="Google Shape;94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3648090" cy="3886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Google Shape;95;p1"/>
            <p:cNvSpPr/>
            <p:nvPr/>
          </p:nvSpPr>
          <p:spPr>
            <a:xfrm>
              <a:off x="0" y="0"/>
              <a:ext cx="3517900" cy="3763645"/>
            </a:xfrm>
            <a:custGeom>
              <a:rect b="b" l="l" r="r" t="t"/>
              <a:pathLst>
                <a:path extrusionOk="0" h="3763645" w="3517900">
                  <a:moveTo>
                    <a:pt x="3517513" y="2828147"/>
                  </a:moveTo>
                  <a:lnTo>
                    <a:pt x="1682745" y="2828147"/>
                  </a:lnTo>
                  <a:lnTo>
                    <a:pt x="3517513" y="3763639"/>
                  </a:lnTo>
                  <a:lnTo>
                    <a:pt x="3517513" y="2828147"/>
                  </a:lnTo>
                  <a:close/>
                </a:path>
                <a:path extrusionOk="0" h="3763645" w="3517900">
                  <a:moveTo>
                    <a:pt x="3517513" y="0"/>
                  </a:moveTo>
                  <a:lnTo>
                    <a:pt x="0" y="0"/>
                  </a:lnTo>
                  <a:lnTo>
                    <a:pt x="0" y="3686146"/>
                  </a:lnTo>
                  <a:lnTo>
                    <a:pt x="1682745" y="2828147"/>
                  </a:lnTo>
                  <a:lnTo>
                    <a:pt x="3517513" y="2828147"/>
                  </a:lnTo>
                  <a:lnTo>
                    <a:pt x="3517513" y="0"/>
                  </a:lnTo>
                  <a:close/>
                </a:path>
              </a:pathLst>
            </a:custGeom>
            <a:solidFill>
              <a:srgbClr val="47365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6" name="Google Shape;96;p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00025" y="981074"/>
              <a:ext cx="3219450" cy="10763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7" name="Google Shape;97;p1"/>
          <p:cNvSpPr txBox="1"/>
          <p:nvPr>
            <p:ph type="ctrTitle"/>
          </p:nvPr>
        </p:nvSpPr>
        <p:spPr>
          <a:xfrm>
            <a:off x="489899" y="1129914"/>
            <a:ext cx="2600960" cy="598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Arial"/>
              <a:buNone/>
            </a:pPr>
            <a:r>
              <a:rPr b="0" lang="en-US" sz="37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SQL</a:t>
            </a:r>
            <a:r>
              <a:rPr b="0" lang="en-US" sz="37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lang="en-US" sz="37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Tutorial</a:t>
            </a:r>
            <a:endParaRPr sz="37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" name="Google Shape;98;p1"/>
          <p:cNvGrpSpPr/>
          <p:nvPr/>
        </p:nvGrpSpPr>
        <p:grpSpPr>
          <a:xfrm>
            <a:off x="4562337" y="1104915"/>
            <a:ext cx="7629662" cy="5286360"/>
            <a:chOff x="4562337" y="1104915"/>
            <a:chExt cx="7629662" cy="5286360"/>
          </a:xfrm>
        </p:grpSpPr>
        <p:pic>
          <p:nvPicPr>
            <p:cNvPr id="99" name="Google Shape;99;p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619639" y="1104915"/>
              <a:ext cx="4848211" cy="52863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562337" y="1249271"/>
              <a:ext cx="4790937" cy="47909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8772540" y="2667000"/>
              <a:ext cx="3419459" cy="2562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8829690" y="2686050"/>
              <a:ext cx="3200400" cy="24479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3" name="Google Shape;103;p1"/>
          <p:cNvSpPr txBox="1"/>
          <p:nvPr/>
        </p:nvSpPr>
        <p:spPr>
          <a:xfrm>
            <a:off x="9551677" y="2960430"/>
            <a:ext cx="1788160" cy="1364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750">
                <a:solidFill>
                  <a:srgbClr val="47365A"/>
                </a:solidFill>
                <a:latin typeface="Calibri"/>
                <a:ea typeface="Calibri"/>
                <a:cs typeface="Calibri"/>
                <a:sym typeface="Calibri"/>
              </a:rPr>
              <a:t>SQL</a:t>
            </a:r>
            <a:endParaRPr sz="8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0" y="4333494"/>
            <a:ext cx="3339494" cy="252450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"/>
          <p:cNvSpPr txBox="1"/>
          <p:nvPr/>
        </p:nvSpPr>
        <p:spPr>
          <a:xfrm>
            <a:off x="5257800" y="6568304"/>
            <a:ext cx="4953000" cy="227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92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YouTube: </a:t>
            </a:r>
            <a:r>
              <a:rPr b="0" lang="en-US" sz="1800" u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@theplacementschool1</a:t>
            </a:r>
            <a:endParaRPr b="0" sz="1800" u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0"/>
          <p:cNvSpPr txBox="1"/>
          <p:nvPr/>
        </p:nvSpPr>
        <p:spPr>
          <a:xfrm>
            <a:off x="373384" y="376867"/>
            <a:ext cx="3364865" cy="4489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50">
                <a:solidFill>
                  <a:srgbClr val="6A6292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r>
              <a:rPr lang="en-US" sz="2750">
                <a:solidFill>
                  <a:srgbClr val="6A62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750">
                <a:solidFill>
                  <a:srgbClr val="6A6292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-US" sz="2750">
                <a:solidFill>
                  <a:srgbClr val="6A62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750">
                <a:solidFill>
                  <a:srgbClr val="6A6292"/>
                </a:solidFill>
                <a:latin typeface="Arial"/>
                <a:ea typeface="Arial"/>
                <a:cs typeface="Arial"/>
                <a:sym typeface="Arial"/>
              </a:rPr>
              <a:t>SQL</a:t>
            </a:r>
            <a:endParaRPr sz="2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1" name="Google Shape;361;p10"/>
          <p:cNvGrpSpPr/>
          <p:nvPr/>
        </p:nvGrpSpPr>
        <p:grpSpPr>
          <a:xfrm>
            <a:off x="1866900" y="1695434"/>
            <a:ext cx="8458200" cy="781050"/>
            <a:chOff x="1866900" y="1695434"/>
            <a:chExt cx="8458200" cy="781050"/>
          </a:xfrm>
        </p:grpSpPr>
        <p:pic>
          <p:nvPicPr>
            <p:cNvPr id="362" name="Google Shape;362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66900" y="1695434"/>
              <a:ext cx="8458200" cy="781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3" name="Google Shape;363;p10"/>
            <p:cNvSpPr/>
            <p:nvPr/>
          </p:nvSpPr>
          <p:spPr>
            <a:xfrm>
              <a:off x="2029455" y="1777349"/>
              <a:ext cx="8133715" cy="614045"/>
            </a:xfrm>
            <a:custGeom>
              <a:rect b="b" l="l" r="r" t="t"/>
              <a:pathLst>
                <a:path extrusionOk="0" h="614044" w="8133715">
                  <a:moveTo>
                    <a:pt x="8030864" y="0"/>
                  </a:moveTo>
                  <a:lnTo>
                    <a:pt x="102239" y="0"/>
                  </a:lnTo>
                  <a:lnTo>
                    <a:pt x="62420" y="8050"/>
                  </a:lnTo>
                  <a:lnTo>
                    <a:pt x="29924" y="29999"/>
                  </a:lnTo>
                  <a:lnTo>
                    <a:pt x="8026" y="62544"/>
                  </a:lnTo>
                  <a:lnTo>
                    <a:pt x="0" y="102382"/>
                  </a:lnTo>
                  <a:lnTo>
                    <a:pt x="0" y="511576"/>
                  </a:lnTo>
                  <a:lnTo>
                    <a:pt x="8026" y="551408"/>
                  </a:lnTo>
                  <a:lnTo>
                    <a:pt x="29924" y="583943"/>
                  </a:lnTo>
                  <a:lnTo>
                    <a:pt x="62420" y="605882"/>
                  </a:lnTo>
                  <a:lnTo>
                    <a:pt x="102239" y="613928"/>
                  </a:lnTo>
                  <a:lnTo>
                    <a:pt x="8030864" y="613928"/>
                  </a:lnTo>
                  <a:lnTo>
                    <a:pt x="8070677" y="605882"/>
                  </a:lnTo>
                  <a:lnTo>
                    <a:pt x="8103170" y="583943"/>
                  </a:lnTo>
                  <a:lnTo>
                    <a:pt x="8125067" y="551408"/>
                  </a:lnTo>
                  <a:lnTo>
                    <a:pt x="8133094" y="511576"/>
                  </a:lnTo>
                  <a:lnTo>
                    <a:pt x="8133094" y="102382"/>
                  </a:lnTo>
                  <a:lnTo>
                    <a:pt x="8125067" y="62544"/>
                  </a:lnTo>
                  <a:lnTo>
                    <a:pt x="8103170" y="29999"/>
                  </a:lnTo>
                  <a:lnTo>
                    <a:pt x="8070677" y="8050"/>
                  </a:lnTo>
                  <a:lnTo>
                    <a:pt x="80308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0"/>
            <p:cNvSpPr/>
            <p:nvPr/>
          </p:nvSpPr>
          <p:spPr>
            <a:xfrm>
              <a:off x="2029455" y="1777349"/>
              <a:ext cx="8133715" cy="614045"/>
            </a:xfrm>
            <a:custGeom>
              <a:rect b="b" l="l" r="r" t="t"/>
              <a:pathLst>
                <a:path extrusionOk="0" h="614044" w="8133715">
                  <a:moveTo>
                    <a:pt x="0" y="102382"/>
                  </a:moveTo>
                  <a:lnTo>
                    <a:pt x="8026" y="62544"/>
                  </a:lnTo>
                  <a:lnTo>
                    <a:pt x="29924" y="29999"/>
                  </a:lnTo>
                  <a:lnTo>
                    <a:pt x="62420" y="8050"/>
                  </a:lnTo>
                  <a:lnTo>
                    <a:pt x="102239" y="0"/>
                  </a:lnTo>
                  <a:lnTo>
                    <a:pt x="8030864" y="0"/>
                  </a:lnTo>
                  <a:lnTo>
                    <a:pt x="8070677" y="8050"/>
                  </a:lnTo>
                  <a:lnTo>
                    <a:pt x="8103170" y="29999"/>
                  </a:lnTo>
                  <a:lnTo>
                    <a:pt x="8125067" y="62544"/>
                  </a:lnTo>
                  <a:lnTo>
                    <a:pt x="8133094" y="102382"/>
                  </a:lnTo>
                  <a:lnTo>
                    <a:pt x="8133094" y="511576"/>
                  </a:lnTo>
                  <a:lnTo>
                    <a:pt x="8125067" y="551408"/>
                  </a:lnTo>
                  <a:lnTo>
                    <a:pt x="8103170" y="583943"/>
                  </a:lnTo>
                  <a:lnTo>
                    <a:pt x="8070677" y="605882"/>
                  </a:lnTo>
                  <a:lnTo>
                    <a:pt x="8030864" y="613928"/>
                  </a:lnTo>
                  <a:lnTo>
                    <a:pt x="102239" y="613928"/>
                  </a:lnTo>
                  <a:lnTo>
                    <a:pt x="62420" y="605882"/>
                  </a:lnTo>
                  <a:lnTo>
                    <a:pt x="29924" y="583943"/>
                  </a:lnTo>
                  <a:lnTo>
                    <a:pt x="8026" y="551408"/>
                  </a:lnTo>
                  <a:lnTo>
                    <a:pt x="0" y="511576"/>
                  </a:lnTo>
                  <a:lnTo>
                    <a:pt x="0" y="102382"/>
                  </a:lnTo>
                  <a:close/>
                </a:path>
              </a:pathLst>
            </a:custGeom>
            <a:noFill/>
            <a:ln cap="flat" cmpd="sng" w="57125">
              <a:solidFill>
                <a:srgbClr val="6A62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5" name="Google Shape;365;p10"/>
          <p:cNvSpPr txBox="1"/>
          <p:nvPr/>
        </p:nvSpPr>
        <p:spPr>
          <a:xfrm>
            <a:off x="2406905" y="1820858"/>
            <a:ext cx="7389495" cy="513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425">
            <a:spAutoFit/>
          </a:bodyPr>
          <a:lstStyle/>
          <a:p>
            <a:pPr indent="-2687955" lvl="0" marL="2700655" marR="5080" rtl="0" algn="l">
              <a:lnSpc>
                <a:spcPct val="104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</a:t>
            </a: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stands</a:t>
            </a: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Structured</a:t>
            </a: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</a:t>
            </a: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</a:t>
            </a: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</a:t>
            </a: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</a:t>
            </a: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</a:t>
            </a: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accessing</a:t>
            </a: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manipulating</a:t>
            </a: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databases.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6" name="Google Shape;366;p10"/>
          <p:cNvGrpSpPr/>
          <p:nvPr/>
        </p:nvGrpSpPr>
        <p:grpSpPr>
          <a:xfrm>
            <a:off x="2571750" y="3171825"/>
            <a:ext cx="2324100" cy="2495550"/>
            <a:chOff x="2571750" y="3171825"/>
            <a:chExt cx="2324100" cy="2495550"/>
          </a:xfrm>
        </p:grpSpPr>
        <p:pic>
          <p:nvPicPr>
            <p:cNvPr id="367" name="Google Shape;367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571750" y="3171825"/>
              <a:ext cx="2324100" cy="2495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8" name="Google Shape;368;p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646426" y="3320034"/>
              <a:ext cx="1996439" cy="1996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9" name="Google Shape;369;p10"/>
          <p:cNvGrpSpPr/>
          <p:nvPr/>
        </p:nvGrpSpPr>
        <p:grpSpPr>
          <a:xfrm>
            <a:off x="5448300" y="4210050"/>
            <a:ext cx="942975" cy="304800"/>
            <a:chOff x="5448300" y="4210050"/>
            <a:chExt cx="942975" cy="304800"/>
          </a:xfrm>
        </p:grpSpPr>
        <p:pic>
          <p:nvPicPr>
            <p:cNvPr id="370" name="Google Shape;370;p1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448300" y="4210050"/>
              <a:ext cx="942975" cy="30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1" name="Google Shape;371;p10"/>
            <p:cNvSpPr/>
            <p:nvPr/>
          </p:nvSpPr>
          <p:spPr>
            <a:xfrm>
              <a:off x="5605516" y="4326123"/>
              <a:ext cx="704215" cy="76200"/>
            </a:xfrm>
            <a:custGeom>
              <a:rect b="b" l="l" r="r" t="t"/>
              <a:pathLst>
                <a:path extrusionOk="0" h="76200" w="704214">
                  <a:moveTo>
                    <a:pt x="703844" y="28575"/>
                  </a:moveTo>
                  <a:lnTo>
                    <a:pt x="551444" y="28575"/>
                  </a:lnTo>
                  <a:lnTo>
                    <a:pt x="551444" y="47625"/>
                  </a:lnTo>
                  <a:lnTo>
                    <a:pt x="703844" y="47625"/>
                  </a:lnTo>
                  <a:lnTo>
                    <a:pt x="703844" y="28575"/>
                  </a:lnTo>
                  <a:close/>
                </a:path>
                <a:path extrusionOk="0" h="76200" w="704214">
                  <a:moveTo>
                    <a:pt x="494294" y="28575"/>
                  </a:moveTo>
                  <a:lnTo>
                    <a:pt x="475244" y="28575"/>
                  </a:lnTo>
                  <a:lnTo>
                    <a:pt x="475244" y="47625"/>
                  </a:lnTo>
                  <a:lnTo>
                    <a:pt x="494294" y="47625"/>
                  </a:lnTo>
                  <a:lnTo>
                    <a:pt x="494294" y="28575"/>
                  </a:lnTo>
                  <a:close/>
                </a:path>
                <a:path extrusionOk="0" h="76200" w="704214">
                  <a:moveTo>
                    <a:pt x="418094" y="28575"/>
                  </a:moveTo>
                  <a:lnTo>
                    <a:pt x="399044" y="28575"/>
                  </a:lnTo>
                  <a:lnTo>
                    <a:pt x="399044" y="47625"/>
                  </a:lnTo>
                  <a:lnTo>
                    <a:pt x="418094" y="47625"/>
                  </a:lnTo>
                  <a:lnTo>
                    <a:pt x="418094" y="28575"/>
                  </a:lnTo>
                  <a:close/>
                </a:path>
                <a:path extrusionOk="0" h="76200" w="704214">
                  <a:moveTo>
                    <a:pt x="341894" y="28575"/>
                  </a:moveTo>
                  <a:lnTo>
                    <a:pt x="189494" y="28575"/>
                  </a:lnTo>
                  <a:lnTo>
                    <a:pt x="189494" y="47625"/>
                  </a:lnTo>
                  <a:lnTo>
                    <a:pt x="341894" y="47625"/>
                  </a:lnTo>
                  <a:lnTo>
                    <a:pt x="341894" y="28575"/>
                  </a:lnTo>
                  <a:close/>
                </a:path>
                <a:path extrusionOk="0" h="76200" w="704214">
                  <a:moveTo>
                    <a:pt x="132344" y="28575"/>
                  </a:moveTo>
                  <a:lnTo>
                    <a:pt x="113294" y="28575"/>
                  </a:lnTo>
                  <a:lnTo>
                    <a:pt x="113294" y="47625"/>
                  </a:lnTo>
                  <a:lnTo>
                    <a:pt x="132344" y="47625"/>
                  </a:lnTo>
                  <a:lnTo>
                    <a:pt x="132344" y="28575"/>
                  </a:lnTo>
                  <a:close/>
                </a:path>
                <a:path extrusionOk="0" h="76200" w="704214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D2C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2" name="Google Shape;372;p10"/>
          <p:cNvGrpSpPr/>
          <p:nvPr/>
        </p:nvGrpSpPr>
        <p:grpSpPr>
          <a:xfrm>
            <a:off x="7134240" y="3505200"/>
            <a:ext cx="1676400" cy="1828800"/>
            <a:chOff x="7134240" y="3505200"/>
            <a:chExt cx="1676400" cy="1828800"/>
          </a:xfrm>
        </p:grpSpPr>
        <p:pic>
          <p:nvPicPr>
            <p:cNvPr id="373" name="Google Shape;373;p1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134240" y="3505200"/>
              <a:ext cx="1676400" cy="1828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4" name="Google Shape;374;p1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211446" y="3651379"/>
              <a:ext cx="1333752" cy="133375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5" name="Google Shape;375;p10"/>
          <p:cNvSpPr txBox="1"/>
          <p:nvPr/>
        </p:nvSpPr>
        <p:spPr>
          <a:xfrm>
            <a:off x="4343400" y="6582373"/>
            <a:ext cx="495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92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Categories</a:t>
            </a:r>
            <a:r>
              <a:rPr b="0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of</a:t>
            </a:r>
            <a:r>
              <a:rPr b="0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SQL</a:t>
            </a:r>
            <a:r>
              <a:rPr b="0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Commands</a:t>
            </a:r>
            <a:endParaRPr/>
          </a:p>
        </p:txBody>
      </p:sp>
      <p:grpSp>
        <p:nvGrpSpPr>
          <p:cNvPr id="381" name="Google Shape;381;p11"/>
          <p:cNvGrpSpPr/>
          <p:nvPr/>
        </p:nvGrpSpPr>
        <p:grpSpPr>
          <a:xfrm>
            <a:off x="2143125" y="1314450"/>
            <a:ext cx="7981950" cy="2276459"/>
            <a:chOff x="2143125" y="1314450"/>
            <a:chExt cx="7981950" cy="2276459"/>
          </a:xfrm>
        </p:grpSpPr>
        <p:pic>
          <p:nvPicPr>
            <p:cNvPr id="382" name="Google Shape;382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334000" y="1314450"/>
              <a:ext cx="1314450" cy="1409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3" name="Google Shape;383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446532" y="1462454"/>
              <a:ext cx="910931" cy="9109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4" name="Google Shape;384;p11"/>
            <p:cNvSpPr/>
            <p:nvPr/>
          </p:nvSpPr>
          <p:spPr>
            <a:xfrm>
              <a:off x="2294894" y="2743200"/>
              <a:ext cx="7672070" cy="263525"/>
            </a:xfrm>
            <a:custGeom>
              <a:rect b="b" l="l" r="r" t="t"/>
              <a:pathLst>
                <a:path extrusionOk="0" h="263525" w="7672070">
                  <a:moveTo>
                    <a:pt x="3648705" y="0"/>
                  </a:moveTo>
                  <a:lnTo>
                    <a:pt x="3648705" y="263255"/>
                  </a:lnTo>
                </a:path>
                <a:path extrusionOk="0" h="263525" w="7672070">
                  <a:moveTo>
                    <a:pt x="0" y="249417"/>
                  </a:moveTo>
                  <a:lnTo>
                    <a:pt x="7671547" y="249417"/>
                  </a:lnTo>
                </a:path>
              </a:pathLst>
            </a:custGeom>
            <a:noFill/>
            <a:ln cap="flat" cmpd="sng" w="9525">
              <a:solidFill>
                <a:srgbClr val="0D2C3D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85" name="Google Shape;385;p1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143125" y="2924159"/>
              <a:ext cx="314325" cy="666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6" name="Google Shape;386;p11"/>
            <p:cNvSpPr/>
            <p:nvPr/>
          </p:nvSpPr>
          <p:spPr>
            <a:xfrm>
              <a:off x="2261747" y="3006455"/>
              <a:ext cx="76200" cy="422909"/>
            </a:xfrm>
            <a:custGeom>
              <a:rect b="b" l="l" r="r" t="t"/>
              <a:pathLst>
                <a:path extrusionOk="0" h="422910" w="76200">
                  <a:moveTo>
                    <a:pt x="47625" y="0"/>
                  </a:moveTo>
                  <a:lnTo>
                    <a:pt x="28575" y="0"/>
                  </a:lnTo>
                  <a:lnTo>
                    <a:pt x="28575" y="152400"/>
                  </a:lnTo>
                  <a:lnTo>
                    <a:pt x="47625" y="152400"/>
                  </a:lnTo>
                  <a:lnTo>
                    <a:pt x="47625" y="0"/>
                  </a:lnTo>
                  <a:close/>
                </a:path>
                <a:path extrusionOk="0" h="422910" w="76200">
                  <a:moveTo>
                    <a:pt x="47625" y="209550"/>
                  </a:moveTo>
                  <a:lnTo>
                    <a:pt x="28575" y="209550"/>
                  </a:lnTo>
                  <a:lnTo>
                    <a:pt x="28575" y="228600"/>
                  </a:lnTo>
                  <a:lnTo>
                    <a:pt x="47625" y="228600"/>
                  </a:lnTo>
                  <a:lnTo>
                    <a:pt x="47625" y="209550"/>
                  </a:lnTo>
                  <a:close/>
                </a:path>
                <a:path extrusionOk="0" h="422910" w="76200">
                  <a:moveTo>
                    <a:pt x="47625" y="285750"/>
                  </a:moveTo>
                  <a:lnTo>
                    <a:pt x="28575" y="285750"/>
                  </a:lnTo>
                  <a:lnTo>
                    <a:pt x="28575" y="304800"/>
                  </a:lnTo>
                  <a:lnTo>
                    <a:pt x="47625" y="304800"/>
                  </a:lnTo>
                  <a:lnTo>
                    <a:pt x="47625" y="285750"/>
                  </a:lnTo>
                  <a:close/>
                </a:path>
                <a:path extrusionOk="0" h="422910" w="76200">
                  <a:moveTo>
                    <a:pt x="76200" y="346344"/>
                  </a:moveTo>
                  <a:lnTo>
                    <a:pt x="0" y="346344"/>
                  </a:lnTo>
                  <a:lnTo>
                    <a:pt x="38100" y="422544"/>
                  </a:lnTo>
                  <a:lnTo>
                    <a:pt x="76200" y="346344"/>
                  </a:lnTo>
                  <a:close/>
                </a:path>
              </a:pathLst>
            </a:custGeom>
            <a:solidFill>
              <a:srgbClr val="0D2C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87" name="Google Shape;387;p1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810750" y="2924159"/>
              <a:ext cx="314325" cy="666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8" name="Google Shape;388;p11"/>
            <p:cNvSpPr/>
            <p:nvPr/>
          </p:nvSpPr>
          <p:spPr>
            <a:xfrm>
              <a:off x="9928342" y="3006455"/>
              <a:ext cx="76200" cy="422909"/>
            </a:xfrm>
            <a:custGeom>
              <a:rect b="b" l="l" r="r" t="t"/>
              <a:pathLst>
                <a:path extrusionOk="0" h="422910" w="76200">
                  <a:moveTo>
                    <a:pt x="47640" y="0"/>
                  </a:moveTo>
                  <a:lnTo>
                    <a:pt x="28590" y="0"/>
                  </a:lnTo>
                  <a:lnTo>
                    <a:pt x="28590" y="152400"/>
                  </a:lnTo>
                  <a:lnTo>
                    <a:pt x="47640" y="152400"/>
                  </a:lnTo>
                  <a:lnTo>
                    <a:pt x="47640" y="0"/>
                  </a:lnTo>
                  <a:close/>
                </a:path>
                <a:path extrusionOk="0" h="422910" w="76200">
                  <a:moveTo>
                    <a:pt x="47640" y="209550"/>
                  </a:moveTo>
                  <a:lnTo>
                    <a:pt x="28590" y="209550"/>
                  </a:lnTo>
                  <a:lnTo>
                    <a:pt x="28590" y="228600"/>
                  </a:lnTo>
                  <a:lnTo>
                    <a:pt x="47640" y="228600"/>
                  </a:lnTo>
                  <a:lnTo>
                    <a:pt x="47640" y="209550"/>
                  </a:lnTo>
                  <a:close/>
                </a:path>
                <a:path extrusionOk="0" h="422910" w="76200">
                  <a:moveTo>
                    <a:pt x="47640" y="285750"/>
                  </a:moveTo>
                  <a:lnTo>
                    <a:pt x="28590" y="285750"/>
                  </a:lnTo>
                  <a:lnTo>
                    <a:pt x="28590" y="304800"/>
                  </a:lnTo>
                  <a:lnTo>
                    <a:pt x="47640" y="304800"/>
                  </a:lnTo>
                  <a:lnTo>
                    <a:pt x="47640" y="285750"/>
                  </a:lnTo>
                  <a:close/>
                </a:path>
                <a:path extrusionOk="0" h="422910" w="76200">
                  <a:moveTo>
                    <a:pt x="76200" y="346344"/>
                  </a:moveTo>
                  <a:lnTo>
                    <a:pt x="0" y="346344"/>
                  </a:lnTo>
                  <a:lnTo>
                    <a:pt x="38100" y="422544"/>
                  </a:lnTo>
                  <a:lnTo>
                    <a:pt x="76200" y="346344"/>
                  </a:lnTo>
                  <a:close/>
                </a:path>
              </a:pathLst>
            </a:custGeom>
            <a:solidFill>
              <a:srgbClr val="0D2C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89" name="Google Shape;389;p1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476750" y="2924159"/>
              <a:ext cx="304800" cy="666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0" name="Google Shape;390;p11"/>
            <p:cNvSpPr/>
            <p:nvPr/>
          </p:nvSpPr>
          <p:spPr>
            <a:xfrm>
              <a:off x="4589282" y="3006455"/>
              <a:ext cx="76200" cy="422909"/>
            </a:xfrm>
            <a:custGeom>
              <a:rect b="b" l="l" r="r" t="t"/>
              <a:pathLst>
                <a:path extrusionOk="0" h="422910" w="76200">
                  <a:moveTo>
                    <a:pt x="47609" y="0"/>
                  </a:moveTo>
                  <a:lnTo>
                    <a:pt x="28559" y="0"/>
                  </a:lnTo>
                  <a:lnTo>
                    <a:pt x="28559" y="152400"/>
                  </a:lnTo>
                  <a:lnTo>
                    <a:pt x="47609" y="152400"/>
                  </a:lnTo>
                  <a:lnTo>
                    <a:pt x="47609" y="0"/>
                  </a:lnTo>
                  <a:close/>
                </a:path>
                <a:path extrusionOk="0" h="422910" w="76200">
                  <a:moveTo>
                    <a:pt x="47609" y="209550"/>
                  </a:moveTo>
                  <a:lnTo>
                    <a:pt x="28559" y="209550"/>
                  </a:lnTo>
                  <a:lnTo>
                    <a:pt x="28559" y="228600"/>
                  </a:lnTo>
                  <a:lnTo>
                    <a:pt x="47609" y="228600"/>
                  </a:lnTo>
                  <a:lnTo>
                    <a:pt x="47609" y="209550"/>
                  </a:lnTo>
                  <a:close/>
                </a:path>
                <a:path extrusionOk="0" h="422910" w="76200">
                  <a:moveTo>
                    <a:pt x="47609" y="285750"/>
                  </a:moveTo>
                  <a:lnTo>
                    <a:pt x="28559" y="285750"/>
                  </a:lnTo>
                  <a:lnTo>
                    <a:pt x="28559" y="304800"/>
                  </a:lnTo>
                  <a:lnTo>
                    <a:pt x="47609" y="304800"/>
                  </a:lnTo>
                  <a:lnTo>
                    <a:pt x="47609" y="285750"/>
                  </a:lnTo>
                  <a:close/>
                </a:path>
                <a:path extrusionOk="0" h="422910" w="76200">
                  <a:moveTo>
                    <a:pt x="76200" y="346344"/>
                  </a:moveTo>
                  <a:lnTo>
                    <a:pt x="0" y="346344"/>
                  </a:lnTo>
                  <a:lnTo>
                    <a:pt x="38100" y="422544"/>
                  </a:lnTo>
                  <a:lnTo>
                    <a:pt x="76200" y="346344"/>
                  </a:lnTo>
                  <a:close/>
                </a:path>
              </a:pathLst>
            </a:custGeom>
            <a:solidFill>
              <a:srgbClr val="0D2C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91" name="Google Shape;391;p1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200900" y="2924159"/>
              <a:ext cx="314325" cy="666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2" name="Google Shape;392;p11"/>
            <p:cNvSpPr/>
            <p:nvPr/>
          </p:nvSpPr>
          <p:spPr>
            <a:xfrm>
              <a:off x="7318644" y="3006455"/>
              <a:ext cx="76200" cy="422909"/>
            </a:xfrm>
            <a:custGeom>
              <a:rect b="b" l="l" r="r" t="t"/>
              <a:pathLst>
                <a:path extrusionOk="0" h="422910" w="76200">
                  <a:moveTo>
                    <a:pt x="47609" y="0"/>
                  </a:moveTo>
                  <a:lnTo>
                    <a:pt x="28559" y="0"/>
                  </a:lnTo>
                  <a:lnTo>
                    <a:pt x="28559" y="152400"/>
                  </a:lnTo>
                  <a:lnTo>
                    <a:pt x="47609" y="152400"/>
                  </a:lnTo>
                  <a:lnTo>
                    <a:pt x="47609" y="0"/>
                  </a:lnTo>
                  <a:close/>
                </a:path>
                <a:path extrusionOk="0" h="422910" w="76200">
                  <a:moveTo>
                    <a:pt x="47609" y="209550"/>
                  </a:moveTo>
                  <a:lnTo>
                    <a:pt x="28559" y="209550"/>
                  </a:lnTo>
                  <a:lnTo>
                    <a:pt x="28559" y="228600"/>
                  </a:lnTo>
                  <a:lnTo>
                    <a:pt x="47609" y="228600"/>
                  </a:lnTo>
                  <a:lnTo>
                    <a:pt x="47609" y="209550"/>
                  </a:lnTo>
                  <a:close/>
                </a:path>
                <a:path extrusionOk="0" h="422910" w="76200">
                  <a:moveTo>
                    <a:pt x="47609" y="285750"/>
                  </a:moveTo>
                  <a:lnTo>
                    <a:pt x="28559" y="285750"/>
                  </a:lnTo>
                  <a:lnTo>
                    <a:pt x="28559" y="304800"/>
                  </a:lnTo>
                  <a:lnTo>
                    <a:pt x="47609" y="304800"/>
                  </a:lnTo>
                  <a:lnTo>
                    <a:pt x="47609" y="285750"/>
                  </a:lnTo>
                  <a:close/>
                </a:path>
                <a:path extrusionOk="0" h="422910" w="76200">
                  <a:moveTo>
                    <a:pt x="76200" y="346344"/>
                  </a:moveTo>
                  <a:lnTo>
                    <a:pt x="0" y="346344"/>
                  </a:lnTo>
                  <a:lnTo>
                    <a:pt x="38100" y="422544"/>
                  </a:lnTo>
                  <a:lnTo>
                    <a:pt x="76200" y="346344"/>
                  </a:lnTo>
                  <a:close/>
                </a:path>
              </a:pathLst>
            </a:custGeom>
            <a:solidFill>
              <a:srgbClr val="0D2C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3" name="Google Shape;393;p11"/>
          <p:cNvGrpSpPr/>
          <p:nvPr/>
        </p:nvGrpSpPr>
        <p:grpSpPr>
          <a:xfrm>
            <a:off x="1628775" y="3686175"/>
            <a:ext cx="1419225" cy="857250"/>
            <a:chOff x="1628775" y="3686175"/>
            <a:chExt cx="1419225" cy="857250"/>
          </a:xfrm>
        </p:grpSpPr>
        <p:pic>
          <p:nvPicPr>
            <p:cNvPr id="394" name="Google Shape;394;p1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628775" y="3686175"/>
              <a:ext cx="1419225" cy="857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5" name="Google Shape;395;p11"/>
            <p:cNvSpPr/>
            <p:nvPr/>
          </p:nvSpPr>
          <p:spPr>
            <a:xfrm>
              <a:off x="1689353" y="3747516"/>
              <a:ext cx="1290320" cy="734060"/>
            </a:xfrm>
            <a:custGeom>
              <a:rect b="b" l="l" r="r" t="t"/>
              <a:pathLst>
                <a:path extrusionOk="0" h="734060" w="1290320">
                  <a:moveTo>
                    <a:pt x="1168014" y="0"/>
                  </a:moveTo>
                  <a:lnTo>
                    <a:pt x="122300" y="0"/>
                  </a:lnTo>
                  <a:lnTo>
                    <a:pt x="74686" y="9609"/>
                  </a:lnTo>
                  <a:lnTo>
                    <a:pt x="35812" y="35815"/>
                  </a:lnTo>
                  <a:lnTo>
                    <a:pt x="9607" y="74690"/>
                  </a:lnTo>
                  <a:lnTo>
                    <a:pt x="0" y="122300"/>
                  </a:lnTo>
                  <a:lnTo>
                    <a:pt x="0" y="611504"/>
                  </a:lnTo>
                  <a:lnTo>
                    <a:pt x="9607" y="659119"/>
                  </a:lnTo>
                  <a:lnTo>
                    <a:pt x="35812" y="697993"/>
                  </a:lnTo>
                  <a:lnTo>
                    <a:pt x="74686" y="724198"/>
                  </a:lnTo>
                  <a:lnTo>
                    <a:pt x="122300" y="733805"/>
                  </a:lnTo>
                  <a:lnTo>
                    <a:pt x="1168014" y="733805"/>
                  </a:lnTo>
                  <a:lnTo>
                    <a:pt x="1215629" y="724198"/>
                  </a:lnTo>
                  <a:lnTo>
                    <a:pt x="1254503" y="697993"/>
                  </a:lnTo>
                  <a:lnTo>
                    <a:pt x="1280708" y="659119"/>
                  </a:lnTo>
                  <a:lnTo>
                    <a:pt x="1290315" y="611504"/>
                  </a:lnTo>
                  <a:lnTo>
                    <a:pt x="1290315" y="122300"/>
                  </a:lnTo>
                  <a:lnTo>
                    <a:pt x="1280708" y="74690"/>
                  </a:lnTo>
                  <a:lnTo>
                    <a:pt x="1254503" y="35815"/>
                  </a:lnTo>
                  <a:lnTo>
                    <a:pt x="1215629" y="9609"/>
                  </a:lnTo>
                  <a:lnTo>
                    <a:pt x="1168014" y="0"/>
                  </a:lnTo>
                  <a:close/>
                </a:path>
              </a:pathLst>
            </a:custGeom>
            <a:solidFill>
              <a:srgbClr val="D2CBB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6" name="Google Shape;396;p11"/>
          <p:cNvSpPr txBox="1"/>
          <p:nvPr/>
        </p:nvSpPr>
        <p:spPr>
          <a:xfrm>
            <a:off x="1929512" y="3891912"/>
            <a:ext cx="807720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475">
            <a:spAutoFit/>
          </a:bodyPr>
          <a:lstStyle/>
          <a:p>
            <a:pPr indent="-67310" lvl="0" marL="79375" marR="5080" rtl="0" algn="l">
              <a:lnSpc>
                <a:spcPct val="1170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</a:t>
            </a:r>
            <a:r>
              <a:rPr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7" name="Google Shape;397;p11"/>
          <p:cNvGrpSpPr/>
          <p:nvPr/>
        </p:nvGrpSpPr>
        <p:grpSpPr>
          <a:xfrm>
            <a:off x="3914790" y="3686175"/>
            <a:ext cx="1419225" cy="857250"/>
            <a:chOff x="3914790" y="3686175"/>
            <a:chExt cx="1419225" cy="857250"/>
          </a:xfrm>
        </p:grpSpPr>
        <p:pic>
          <p:nvPicPr>
            <p:cNvPr id="398" name="Google Shape;398;p1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3914790" y="3686175"/>
              <a:ext cx="1419225" cy="857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11"/>
            <p:cNvSpPr/>
            <p:nvPr/>
          </p:nvSpPr>
          <p:spPr>
            <a:xfrm>
              <a:off x="3982211" y="3747516"/>
              <a:ext cx="1290955" cy="734060"/>
            </a:xfrm>
            <a:custGeom>
              <a:rect b="b" l="l" r="r" t="t"/>
              <a:pathLst>
                <a:path extrusionOk="0" h="734060" w="1290954">
                  <a:moveTo>
                    <a:pt x="1168145" y="0"/>
                  </a:moveTo>
                  <a:lnTo>
                    <a:pt x="122316" y="0"/>
                  </a:lnTo>
                  <a:lnTo>
                    <a:pt x="74696" y="9609"/>
                  </a:lnTo>
                  <a:lnTo>
                    <a:pt x="35817" y="35815"/>
                  </a:lnTo>
                  <a:lnTo>
                    <a:pt x="9609" y="74690"/>
                  </a:lnTo>
                  <a:lnTo>
                    <a:pt x="0" y="122300"/>
                  </a:lnTo>
                  <a:lnTo>
                    <a:pt x="0" y="611504"/>
                  </a:lnTo>
                  <a:lnTo>
                    <a:pt x="9609" y="659119"/>
                  </a:lnTo>
                  <a:lnTo>
                    <a:pt x="35817" y="697993"/>
                  </a:lnTo>
                  <a:lnTo>
                    <a:pt x="74696" y="724198"/>
                  </a:lnTo>
                  <a:lnTo>
                    <a:pt x="122316" y="733805"/>
                  </a:lnTo>
                  <a:lnTo>
                    <a:pt x="1168145" y="733805"/>
                  </a:lnTo>
                  <a:lnTo>
                    <a:pt x="1215714" y="724198"/>
                  </a:lnTo>
                  <a:lnTo>
                    <a:pt x="1254598" y="697993"/>
                  </a:lnTo>
                  <a:lnTo>
                    <a:pt x="1280835" y="659119"/>
                  </a:lnTo>
                  <a:lnTo>
                    <a:pt x="1290462" y="611504"/>
                  </a:lnTo>
                  <a:lnTo>
                    <a:pt x="1290462" y="122300"/>
                  </a:lnTo>
                  <a:lnTo>
                    <a:pt x="1280835" y="74690"/>
                  </a:lnTo>
                  <a:lnTo>
                    <a:pt x="1254598" y="35815"/>
                  </a:lnTo>
                  <a:lnTo>
                    <a:pt x="1215714" y="9609"/>
                  </a:lnTo>
                  <a:lnTo>
                    <a:pt x="1168145" y="0"/>
                  </a:lnTo>
                  <a:close/>
                </a:path>
              </a:pathLst>
            </a:custGeom>
            <a:solidFill>
              <a:srgbClr val="D2CBB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0" name="Google Shape;400;p11"/>
          <p:cNvSpPr txBox="1"/>
          <p:nvPr/>
        </p:nvSpPr>
        <p:spPr>
          <a:xfrm>
            <a:off x="4272029" y="3788724"/>
            <a:ext cx="715645" cy="641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1905" lvl="0" marL="12065" marR="5080" rtl="0" algn="ctr">
              <a:lnSpc>
                <a:spcPct val="99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</a:t>
            </a:r>
            <a:r>
              <a:rPr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1" name="Google Shape;401;p11"/>
          <p:cNvGrpSpPr/>
          <p:nvPr/>
        </p:nvGrpSpPr>
        <p:grpSpPr>
          <a:xfrm>
            <a:off x="6648465" y="3686175"/>
            <a:ext cx="1419225" cy="857250"/>
            <a:chOff x="6648465" y="3686175"/>
            <a:chExt cx="1419225" cy="857250"/>
          </a:xfrm>
        </p:grpSpPr>
        <p:pic>
          <p:nvPicPr>
            <p:cNvPr id="402" name="Google Shape;402;p11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6648465" y="3686175"/>
              <a:ext cx="1419225" cy="857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3" name="Google Shape;403;p11"/>
            <p:cNvSpPr/>
            <p:nvPr/>
          </p:nvSpPr>
          <p:spPr>
            <a:xfrm>
              <a:off x="6711574" y="3747516"/>
              <a:ext cx="1290955" cy="734060"/>
            </a:xfrm>
            <a:custGeom>
              <a:rect b="b" l="l" r="r" t="t"/>
              <a:pathLst>
                <a:path extrusionOk="0" h="734060" w="1290954">
                  <a:moveTo>
                    <a:pt x="1168024" y="0"/>
                  </a:moveTo>
                  <a:lnTo>
                    <a:pt x="122285" y="0"/>
                  </a:lnTo>
                  <a:lnTo>
                    <a:pt x="74683" y="9609"/>
                  </a:lnTo>
                  <a:lnTo>
                    <a:pt x="35813" y="35815"/>
                  </a:lnTo>
                  <a:lnTo>
                    <a:pt x="9608" y="74690"/>
                  </a:lnTo>
                  <a:lnTo>
                    <a:pt x="0" y="122300"/>
                  </a:lnTo>
                  <a:lnTo>
                    <a:pt x="0" y="611504"/>
                  </a:lnTo>
                  <a:lnTo>
                    <a:pt x="9608" y="659119"/>
                  </a:lnTo>
                  <a:lnTo>
                    <a:pt x="35813" y="697993"/>
                  </a:lnTo>
                  <a:lnTo>
                    <a:pt x="74683" y="724198"/>
                  </a:lnTo>
                  <a:lnTo>
                    <a:pt x="122285" y="733805"/>
                  </a:lnTo>
                  <a:lnTo>
                    <a:pt x="1168024" y="733805"/>
                  </a:lnTo>
                  <a:lnTo>
                    <a:pt x="1215645" y="724198"/>
                  </a:lnTo>
                  <a:lnTo>
                    <a:pt x="1254556" y="697993"/>
                  </a:lnTo>
                  <a:lnTo>
                    <a:pt x="1280803" y="659119"/>
                  </a:lnTo>
                  <a:lnTo>
                    <a:pt x="1290431" y="611504"/>
                  </a:lnTo>
                  <a:lnTo>
                    <a:pt x="1290431" y="122300"/>
                  </a:lnTo>
                  <a:lnTo>
                    <a:pt x="1280803" y="74690"/>
                  </a:lnTo>
                  <a:lnTo>
                    <a:pt x="1254556" y="35815"/>
                  </a:lnTo>
                  <a:lnTo>
                    <a:pt x="1215645" y="9609"/>
                  </a:lnTo>
                  <a:lnTo>
                    <a:pt x="1168024" y="0"/>
                  </a:lnTo>
                  <a:close/>
                </a:path>
              </a:pathLst>
            </a:custGeom>
            <a:solidFill>
              <a:srgbClr val="D2CBB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4" name="Google Shape;404;p11"/>
          <p:cNvSpPr txBox="1"/>
          <p:nvPr/>
        </p:nvSpPr>
        <p:spPr>
          <a:xfrm>
            <a:off x="6889120" y="3788724"/>
            <a:ext cx="953769" cy="641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7620" lvl="0" marL="12700" marR="5080" rtl="0" algn="ctr">
              <a:lnSpc>
                <a:spcPct val="99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Manipulation</a:t>
            </a:r>
            <a:r>
              <a:rPr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5" name="Google Shape;405;p11"/>
          <p:cNvGrpSpPr/>
          <p:nvPr/>
        </p:nvGrpSpPr>
        <p:grpSpPr>
          <a:xfrm>
            <a:off x="9258315" y="3686175"/>
            <a:ext cx="1419225" cy="857250"/>
            <a:chOff x="9258315" y="3686175"/>
            <a:chExt cx="1419225" cy="857250"/>
          </a:xfrm>
        </p:grpSpPr>
        <p:pic>
          <p:nvPicPr>
            <p:cNvPr id="406" name="Google Shape;406;p11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9258315" y="3686175"/>
              <a:ext cx="1419225" cy="857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7" name="Google Shape;407;p11"/>
            <p:cNvSpPr/>
            <p:nvPr/>
          </p:nvSpPr>
          <p:spPr>
            <a:xfrm>
              <a:off x="9321180" y="3747516"/>
              <a:ext cx="1290955" cy="734060"/>
            </a:xfrm>
            <a:custGeom>
              <a:rect b="b" l="l" r="r" t="t"/>
              <a:pathLst>
                <a:path extrusionOk="0" h="734060" w="1290954">
                  <a:moveTo>
                    <a:pt x="1168145" y="0"/>
                  </a:moveTo>
                  <a:lnTo>
                    <a:pt x="122285" y="0"/>
                  </a:lnTo>
                  <a:lnTo>
                    <a:pt x="74670" y="9609"/>
                  </a:lnTo>
                  <a:lnTo>
                    <a:pt x="35802" y="35815"/>
                  </a:lnTo>
                  <a:lnTo>
                    <a:pt x="9604" y="74690"/>
                  </a:lnTo>
                  <a:lnTo>
                    <a:pt x="0" y="122300"/>
                  </a:lnTo>
                  <a:lnTo>
                    <a:pt x="0" y="611504"/>
                  </a:lnTo>
                  <a:lnTo>
                    <a:pt x="9604" y="659119"/>
                  </a:lnTo>
                  <a:lnTo>
                    <a:pt x="35802" y="697993"/>
                  </a:lnTo>
                  <a:lnTo>
                    <a:pt x="74670" y="724198"/>
                  </a:lnTo>
                  <a:lnTo>
                    <a:pt x="122285" y="733805"/>
                  </a:lnTo>
                  <a:lnTo>
                    <a:pt x="1168145" y="733805"/>
                  </a:lnTo>
                  <a:lnTo>
                    <a:pt x="1215748" y="724198"/>
                  </a:lnTo>
                  <a:lnTo>
                    <a:pt x="1254617" y="697993"/>
                  </a:lnTo>
                  <a:lnTo>
                    <a:pt x="1280822" y="659119"/>
                  </a:lnTo>
                  <a:lnTo>
                    <a:pt x="1290431" y="611504"/>
                  </a:lnTo>
                  <a:lnTo>
                    <a:pt x="1290431" y="122300"/>
                  </a:lnTo>
                  <a:lnTo>
                    <a:pt x="1280822" y="74690"/>
                  </a:lnTo>
                  <a:lnTo>
                    <a:pt x="1254617" y="35815"/>
                  </a:lnTo>
                  <a:lnTo>
                    <a:pt x="1215748" y="9609"/>
                  </a:lnTo>
                  <a:lnTo>
                    <a:pt x="1168145" y="0"/>
                  </a:lnTo>
                  <a:close/>
                </a:path>
              </a:pathLst>
            </a:custGeom>
            <a:solidFill>
              <a:srgbClr val="D2CBB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8" name="Google Shape;408;p11"/>
          <p:cNvSpPr txBox="1"/>
          <p:nvPr/>
        </p:nvSpPr>
        <p:spPr>
          <a:xfrm>
            <a:off x="9519673" y="3891912"/>
            <a:ext cx="912494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475">
            <a:spAutoFit/>
          </a:bodyPr>
          <a:lstStyle/>
          <a:p>
            <a:pPr indent="-114935" lvl="0" marL="127000" marR="5080" rtl="0" algn="l">
              <a:lnSpc>
                <a:spcPct val="1170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</a:t>
            </a:r>
            <a:r>
              <a:rPr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9" name="Google Shape;409;p11"/>
          <p:cNvGrpSpPr/>
          <p:nvPr/>
        </p:nvGrpSpPr>
        <p:grpSpPr>
          <a:xfrm>
            <a:off x="3400440" y="4267200"/>
            <a:ext cx="114300" cy="2181225"/>
            <a:chOff x="3400440" y="4267200"/>
            <a:chExt cx="114300" cy="2181225"/>
          </a:xfrm>
        </p:grpSpPr>
        <p:pic>
          <p:nvPicPr>
            <p:cNvPr id="410" name="Google Shape;410;p11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3400440" y="4267200"/>
              <a:ext cx="114300" cy="2181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1" name="Google Shape;411;p11"/>
            <p:cNvSpPr/>
            <p:nvPr/>
          </p:nvSpPr>
          <p:spPr>
            <a:xfrm>
              <a:off x="3460881" y="4322576"/>
              <a:ext cx="0" cy="2078355"/>
            </a:xfrm>
            <a:custGeom>
              <a:rect b="b" l="l" r="r" t="t"/>
              <a:pathLst>
                <a:path extrusionOk="0" h="2078354" w="120000">
                  <a:moveTo>
                    <a:pt x="0" y="0"/>
                  </a:moveTo>
                  <a:lnTo>
                    <a:pt x="0" y="2078223"/>
                  </a:lnTo>
                </a:path>
              </a:pathLst>
            </a:custGeom>
            <a:noFill/>
            <a:ln cap="flat" cmpd="sng" w="9525">
              <a:solidFill>
                <a:srgbClr val="0D2C3D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2" name="Google Shape;412;p11"/>
          <p:cNvGrpSpPr/>
          <p:nvPr/>
        </p:nvGrpSpPr>
        <p:grpSpPr>
          <a:xfrm>
            <a:off x="5857875" y="4267200"/>
            <a:ext cx="114300" cy="2181225"/>
            <a:chOff x="5857875" y="4267200"/>
            <a:chExt cx="114300" cy="2181225"/>
          </a:xfrm>
        </p:grpSpPr>
        <p:pic>
          <p:nvPicPr>
            <p:cNvPr id="413" name="Google Shape;413;p11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857875" y="4267200"/>
              <a:ext cx="114300" cy="2181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4" name="Google Shape;414;p11"/>
            <p:cNvSpPr/>
            <p:nvPr/>
          </p:nvSpPr>
          <p:spPr>
            <a:xfrm>
              <a:off x="5913119" y="4322576"/>
              <a:ext cx="0" cy="2078355"/>
            </a:xfrm>
            <a:custGeom>
              <a:rect b="b" l="l" r="r" t="t"/>
              <a:pathLst>
                <a:path extrusionOk="0" h="2078354" w="120000">
                  <a:moveTo>
                    <a:pt x="0" y="0"/>
                  </a:moveTo>
                  <a:lnTo>
                    <a:pt x="0" y="2078223"/>
                  </a:lnTo>
                </a:path>
              </a:pathLst>
            </a:custGeom>
            <a:noFill/>
            <a:ln cap="flat" cmpd="sng" w="9525">
              <a:solidFill>
                <a:srgbClr val="0D2C3D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5" name="Google Shape;415;p11"/>
          <p:cNvGrpSpPr/>
          <p:nvPr/>
        </p:nvGrpSpPr>
        <p:grpSpPr>
          <a:xfrm>
            <a:off x="8515350" y="4267200"/>
            <a:ext cx="114300" cy="2181225"/>
            <a:chOff x="8515350" y="4267200"/>
            <a:chExt cx="114300" cy="2181225"/>
          </a:xfrm>
        </p:grpSpPr>
        <p:pic>
          <p:nvPicPr>
            <p:cNvPr id="416" name="Google Shape;416;p11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8515350" y="4267200"/>
              <a:ext cx="114300" cy="2181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7" name="Google Shape;417;p11"/>
            <p:cNvSpPr/>
            <p:nvPr/>
          </p:nvSpPr>
          <p:spPr>
            <a:xfrm>
              <a:off x="8575944" y="4322576"/>
              <a:ext cx="0" cy="2078355"/>
            </a:xfrm>
            <a:custGeom>
              <a:rect b="b" l="l" r="r" t="t"/>
              <a:pathLst>
                <a:path extrusionOk="0" h="2078354" w="120000">
                  <a:moveTo>
                    <a:pt x="0" y="0"/>
                  </a:moveTo>
                  <a:lnTo>
                    <a:pt x="0" y="2078223"/>
                  </a:lnTo>
                </a:path>
              </a:pathLst>
            </a:custGeom>
            <a:noFill/>
            <a:ln cap="flat" cmpd="sng" w="9525">
              <a:solidFill>
                <a:srgbClr val="0D2C3D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8" name="Google Shape;418;p11"/>
          <p:cNvSpPr/>
          <p:nvPr/>
        </p:nvSpPr>
        <p:spPr>
          <a:xfrm>
            <a:off x="4090294" y="4936485"/>
            <a:ext cx="1170940" cy="300355"/>
          </a:xfrm>
          <a:custGeom>
            <a:rect b="b" l="l" r="r" t="t"/>
            <a:pathLst>
              <a:path extrusionOk="0" h="300354" w="1170939">
                <a:moveTo>
                  <a:pt x="0" y="50042"/>
                </a:moveTo>
                <a:lnTo>
                  <a:pt x="3940" y="30544"/>
                </a:lnTo>
                <a:lnTo>
                  <a:pt x="14679" y="14640"/>
                </a:lnTo>
                <a:lnTo>
                  <a:pt x="30590" y="3926"/>
                </a:lnTo>
                <a:lnTo>
                  <a:pt x="50048" y="0"/>
                </a:lnTo>
                <a:lnTo>
                  <a:pt x="1120780" y="0"/>
                </a:lnTo>
                <a:lnTo>
                  <a:pt x="1140219" y="3926"/>
                </a:lnTo>
                <a:lnTo>
                  <a:pt x="1156121" y="14640"/>
                </a:lnTo>
                <a:lnTo>
                  <a:pt x="1166857" y="30544"/>
                </a:lnTo>
                <a:lnTo>
                  <a:pt x="1170797" y="50042"/>
                </a:lnTo>
                <a:lnTo>
                  <a:pt x="1170797" y="250067"/>
                </a:lnTo>
                <a:lnTo>
                  <a:pt x="1166857" y="269514"/>
                </a:lnTo>
                <a:lnTo>
                  <a:pt x="1156121" y="285424"/>
                </a:lnTo>
                <a:lnTo>
                  <a:pt x="1140219" y="296166"/>
                </a:lnTo>
                <a:lnTo>
                  <a:pt x="1120780" y="300109"/>
                </a:lnTo>
                <a:lnTo>
                  <a:pt x="50048" y="300109"/>
                </a:lnTo>
                <a:lnTo>
                  <a:pt x="30590" y="296166"/>
                </a:lnTo>
                <a:lnTo>
                  <a:pt x="14679" y="285424"/>
                </a:lnTo>
                <a:lnTo>
                  <a:pt x="3940" y="269514"/>
                </a:lnTo>
                <a:lnTo>
                  <a:pt x="0" y="250067"/>
                </a:lnTo>
                <a:lnTo>
                  <a:pt x="0" y="50042"/>
                </a:lnTo>
                <a:close/>
              </a:path>
            </a:pathLst>
          </a:custGeom>
          <a:noFill/>
          <a:ln cap="flat" cmpd="sng" w="12700">
            <a:solidFill>
              <a:srgbClr val="0D2C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11"/>
          <p:cNvSpPr txBox="1"/>
          <p:nvPr/>
        </p:nvSpPr>
        <p:spPr>
          <a:xfrm>
            <a:off x="4235199" y="4968301"/>
            <a:ext cx="891540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</a:t>
            </a:r>
            <a:r>
              <a:rPr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11"/>
          <p:cNvSpPr/>
          <p:nvPr/>
        </p:nvSpPr>
        <p:spPr>
          <a:xfrm>
            <a:off x="4090294" y="5430773"/>
            <a:ext cx="1170940" cy="300355"/>
          </a:xfrm>
          <a:custGeom>
            <a:rect b="b" l="l" r="r" t="t"/>
            <a:pathLst>
              <a:path extrusionOk="0" h="300354" w="1170939">
                <a:moveTo>
                  <a:pt x="0" y="50042"/>
                </a:moveTo>
                <a:lnTo>
                  <a:pt x="3940" y="30539"/>
                </a:lnTo>
                <a:lnTo>
                  <a:pt x="14679" y="14635"/>
                </a:lnTo>
                <a:lnTo>
                  <a:pt x="30590" y="3924"/>
                </a:lnTo>
                <a:lnTo>
                  <a:pt x="50048" y="0"/>
                </a:lnTo>
                <a:lnTo>
                  <a:pt x="1120780" y="0"/>
                </a:lnTo>
                <a:lnTo>
                  <a:pt x="1140219" y="3924"/>
                </a:lnTo>
                <a:lnTo>
                  <a:pt x="1156121" y="14635"/>
                </a:lnTo>
                <a:lnTo>
                  <a:pt x="1166857" y="30539"/>
                </a:lnTo>
                <a:lnTo>
                  <a:pt x="1170797" y="50042"/>
                </a:lnTo>
                <a:lnTo>
                  <a:pt x="1170797" y="250091"/>
                </a:lnTo>
                <a:lnTo>
                  <a:pt x="1166857" y="269557"/>
                </a:lnTo>
                <a:lnTo>
                  <a:pt x="1156121" y="285452"/>
                </a:lnTo>
                <a:lnTo>
                  <a:pt x="1140219" y="296167"/>
                </a:lnTo>
                <a:lnTo>
                  <a:pt x="1120780" y="300096"/>
                </a:lnTo>
                <a:lnTo>
                  <a:pt x="50048" y="300096"/>
                </a:lnTo>
                <a:lnTo>
                  <a:pt x="30590" y="296167"/>
                </a:lnTo>
                <a:lnTo>
                  <a:pt x="14679" y="285452"/>
                </a:lnTo>
                <a:lnTo>
                  <a:pt x="3940" y="269557"/>
                </a:lnTo>
                <a:lnTo>
                  <a:pt x="0" y="250091"/>
                </a:lnTo>
                <a:lnTo>
                  <a:pt x="0" y="50042"/>
                </a:lnTo>
                <a:close/>
              </a:path>
            </a:pathLst>
          </a:custGeom>
          <a:noFill/>
          <a:ln cap="flat" cmpd="sng" w="12700">
            <a:solidFill>
              <a:srgbClr val="0D2C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11"/>
          <p:cNvSpPr txBox="1"/>
          <p:nvPr/>
        </p:nvSpPr>
        <p:spPr>
          <a:xfrm>
            <a:off x="4292349" y="5463225"/>
            <a:ext cx="777875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</a:t>
            </a:r>
            <a:r>
              <a:rPr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11"/>
          <p:cNvSpPr/>
          <p:nvPr/>
        </p:nvSpPr>
        <p:spPr>
          <a:xfrm>
            <a:off x="4090294" y="5925110"/>
            <a:ext cx="1170940" cy="300355"/>
          </a:xfrm>
          <a:custGeom>
            <a:rect b="b" l="l" r="r" t="t"/>
            <a:pathLst>
              <a:path extrusionOk="0" h="300354" w="1170939">
                <a:moveTo>
                  <a:pt x="0" y="50005"/>
                </a:moveTo>
                <a:lnTo>
                  <a:pt x="3940" y="30538"/>
                </a:lnTo>
                <a:lnTo>
                  <a:pt x="14679" y="14643"/>
                </a:lnTo>
                <a:lnTo>
                  <a:pt x="30590" y="3928"/>
                </a:lnTo>
                <a:lnTo>
                  <a:pt x="50048" y="0"/>
                </a:lnTo>
                <a:lnTo>
                  <a:pt x="1120780" y="0"/>
                </a:lnTo>
                <a:lnTo>
                  <a:pt x="1140219" y="3928"/>
                </a:lnTo>
                <a:lnTo>
                  <a:pt x="1156121" y="14643"/>
                </a:lnTo>
                <a:lnTo>
                  <a:pt x="1166857" y="30538"/>
                </a:lnTo>
                <a:lnTo>
                  <a:pt x="1170797" y="50005"/>
                </a:lnTo>
                <a:lnTo>
                  <a:pt x="1170797" y="250076"/>
                </a:lnTo>
                <a:lnTo>
                  <a:pt x="1166857" y="269543"/>
                </a:lnTo>
                <a:lnTo>
                  <a:pt x="1156121" y="285439"/>
                </a:lnTo>
                <a:lnTo>
                  <a:pt x="1140219" y="296155"/>
                </a:lnTo>
                <a:lnTo>
                  <a:pt x="1120780" y="300084"/>
                </a:lnTo>
                <a:lnTo>
                  <a:pt x="50048" y="300084"/>
                </a:lnTo>
                <a:lnTo>
                  <a:pt x="30590" y="296155"/>
                </a:lnTo>
                <a:lnTo>
                  <a:pt x="14679" y="285439"/>
                </a:lnTo>
                <a:lnTo>
                  <a:pt x="3940" y="269543"/>
                </a:lnTo>
                <a:lnTo>
                  <a:pt x="0" y="250076"/>
                </a:lnTo>
                <a:lnTo>
                  <a:pt x="0" y="50005"/>
                </a:lnTo>
                <a:close/>
              </a:path>
            </a:pathLst>
          </a:custGeom>
          <a:noFill/>
          <a:ln cap="flat" cmpd="sng" w="12700">
            <a:solidFill>
              <a:srgbClr val="0D2C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11"/>
          <p:cNvSpPr txBox="1"/>
          <p:nvPr/>
        </p:nvSpPr>
        <p:spPr>
          <a:xfrm>
            <a:off x="4292349" y="5958204"/>
            <a:ext cx="777875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</a:t>
            </a:r>
            <a:r>
              <a:rPr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11"/>
          <p:cNvSpPr/>
          <p:nvPr/>
        </p:nvSpPr>
        <p:spPr>
          <a:xfrm>
            <a:off x="6753087" y="4936485"/>
            <a:ext cx="1170940" cy="300355"/>
          </a:xfrm>
          <a:custGeom>
            <a:rect b="b" l="l" r="r" t="t"/>
            <a:pathLst>
              <a:path extrusionOk="0" h="300354" w="1170940">
                <a:moveTo>
                  <a:pt x="0" y="50042"/>
                </a:moveTo>
                <a:lnTo>
                  <a:pt x="3945" y="30544"/>
                </a:lnTo>
                <a:lnTo>
                  <a:pt x="14691" y="14640"/>
                </a:lnTo>
                <a:lnTo>
                  <a:pt x="30603" y="3926"/>
                </a:lnTo>
                <a:lnTo>
                  <a:pt x="50048" y="0"/>
                </a:lnTo>
                <a:lnTo>
                  <a:pt x="1120780" y="0"/>
                </a:lnTo>
                <a:lnTo>
                  <a:pt x="1140224" y="3926"/>
                </a:lnTo>
                <a:lnTo>
                  <a:pt x="1156136" y="14640"/>
                </a:lnTo>
                <a:lnTo>
                  <a:pt x="1166882" y="30544"/>
                </a:lnTo>
                <a:lnTo>
                  <a:pt x="1170828" y="50042"/>
                </a:lnTo>
                <a:lnTo>
                  <a:pt x="1170828" y="250067"/>
                </a:lnTo>
                <a:lnTo>
                  <a:pt x="1166882" y="269514"/>
                </a:lnTo>
                <a:lnTo>
                  <a:pt x="1156136" y="285424"/>
                </a:lnTo>
                <a:lnTo>
                  <a:pt x="1140224" y="296166"/>
                </a:lnTo>
                <a:lnTo>
                  <a:pt x="1120780" y="300109"/>
                </a:lnTo>
                <a:lnTo>
                  <a:pt x="50048" y="300109"/>
                </a:lnTo>
                <a:lnTo>
                  <a:pt x="30603" y="296166"/>
                </a:lnTo>
                <a:lnTo>
                  <a:pt x="14691" y="285424"/>
                </a:lnTo>
                <a:lnTo>
                  <a:pt x="3945" y="269514"/>
                </a:lnTo>
                <a:lnTo>
                  <a:pt x="0" y="250067"/>
                </a:lnTo>
                <a:lnTo>
                  <a:pt x="0" y="50042"/>
                </a:lnTo>
                <a:close/>
              </a:path>
            </a:pathLst>
          </a:custGeom>
          <a:noFill/>
          <a:ln cap="flat" cmpd="sng" w="12700">
            <a:solidFill>
              <a:srgbClr val="0D2C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11"/>
          <p:cNvSpPr txBox="1"/>
          <p:nvPr/>
        </p:nvSpPr>
        <p:spPr>
          <a:xfrm>
            <a:off x="7128896" y="4968301"/>
            <a:ext cx="426084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11"/>
          <p:cNvSpPr/>
          <p:nvPr/>
        </p:nvSpPr>
        <p:spPr>
          <a:xfrm>
            <a:off x="6753087" y="5430773"/>
            <a:ext cx="1170940" cy="300355"/>
          </a:xfrm>
          <a:custGeom>
            <a:rect b="b" l="l" r="r" t="t"/>
            <a:pathLst>
              <a:path extrusionOk="0" h="300354" w="1170940">
                <a:moveTo>
                  <a:pt x="0" y="50042"/>
                </a:moveTo>
                <a:lnTo>
                  <a:pt x="3945" y="30539"/>
                </a:lnTo>
                <a:lnTo>
                  <a:pt x="14691" y="14635"/>
                </a:lnTo>
                <a:lnTo>
                  <a:pt x="30603" y="3924"/>
                </a:lnTo>
                <a:lnTo>
                  <a:pt x="50048" y="0"/>
                </a:lnTo>
                <a:lnTo>
                  <a:pt x="1120780" y="0"/>
                </a:lnTo>
                <a:lnTo>
                  <a:pt x="1140205" y="3924"/>
                </a:lnTo>
                <a:lnTo>
                  <a:pt x="1156075" y="14635"/>
                </a:lnTo>
                <a:lnTo>
                  <a:pt x="1166780" y="30539"/>
                </a:lnTo>
                <a:lnTo>
                  <a:pt x="1170706" y="50042"/>
                </a:lnTo>
                <a:lnTo>
                  <a:pt x="1170706" y="250091"/>
                </a:lnTo>
                <a:lnTo>
                  <a:pt x="1166780" y="269557"/>
                </a:lnTo>
                <a:lnTo>
                  <a:pt x="1156075" y="285452"/>
                </a:lnTo>
                <a:lnTo>
                  <a:pt x="1140205" y="296167"/>
                </a:lnTo>
                <a:lnTo>
                  <a:pt x="1120780" y="300096"/>
                </a:lnTo>
                <a:lnTo>
                  <a:pt x="50048" y="300096"/>
                </a:lnTo>
                <a:lnTo>
                  <a:pt x="30603" y="296167"/>
                </a:lnTo>
                <a:lnTo>
                  <a:pt x="14691" y="285452"/>
                </a:lnTo>
                <a:lnTo>
                  <a:pt x="3945" y="269557"/>
                </a:lnTo>
                <a:lnTo>
                  <a:pt x="0" y="250091"/>
                </a:lnTo>
                <a:lnTo>
                  <a:pt x="0" y="50042"/>
                </a:lnTo>
                <a:close/>
              </a:path>
            </a:pathLst>
          </a:custGeom>
          <a:noFill/>
          <a:ln cap="flat" cmpd="sng" w="12700">
            <a:solidFill>
              <a:srgbClr val="0D2C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11"/>
          <p:cNvSpPr txBox="1"/>
          <p:nvPr/>
        </p:nvSpPr>
        <p:spPr>
          <a:xfrm>
            <a:off x="7071746" y="5463225"/>
            <a:ext cx="539750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11"/>
          <p:cNvSpPr/>
          <p:nvPr/>
        </p:nvSpPr>
        <p:spPr>
          <a:xfrm>
            <a:off x="6753087" y="5925110"/>
            <a:ext cx="1170940" cy="300355"/>
          </a:xfrm>
          <a:custGeom>
            <a:rect b="b" l="l" r="r" t="t"/>
            <a:pathLst>
              <a:path extrusionOk="0" h="300354" w="1170940">
                <a:moveTo>
                  <a:pt x="0" y="50005"/>
                </a:moveTo>
                <a:lnTo>
                  <a:pt x="3945" y="30538"/>
                </a:lnTo>
                <a:lnTo>
                  <a:pt x="14691" y="14643"/>
                </a:lnTo>
                <a:lnTo>
                  <a:pt x="30603" y="3928"/>
                </a:lnTo>
                <a:lnTo>
                  <a:pt x="50048" y="0"/>
                </a:lnTo>
                <a:lnTo>
                  <a:pt x="1120780" y="0"/>
                </a:lnTo>
                <a:lnTo>
                  <a:pt x="1140205" y="3928"/>
                </a:lnTo>
                <a:lnTo>
                  <a:pt x="1156075" y="14643"/>
                </a:lnTo>
                <a:lnTo>
                  <a:pt x="1166780" y="30538"/>
                </a:lnTo>
                <a:lnTo>
                  <a:pt x="1170706" y="50005"/>
                </a:lnTo>
                <a:lnTo>
                  <a:pt x="1170706" y="250076"/>
                </a:lnTo>
                <a:lnTo>
                  <a:pt x="1166780" y="269543"/>
                </a:lnTo>
                <a:lnTo>
                  <a:pt x="1156075" y="285439"/>
                </a:lnTo>
                <a:lnTo>
                  <a:pt x="1140205" y="296155"/>
                </a:lnTo>
                <a:lnTo>
                  <a:pt x="1120780" y="300084"/>
                </a:lnTo>
                <a:lnTo>
                  <a:pt x="50048" y="300084"/>
                </a:lnTo>
                <a:lnTo>
                  <a:pt x="30603" y="296155"/>
                </a:lnTo>
                <a:lnTo>
                  <a:pt x="14691" y="285439"/>
                </a:lnTo>
                <a:lnTo>
                  <a:pt x="3945" y="269543"/>
                </a:lnTo>
                <a:lnTo>
                  <a:pt x="0" y="250076"/>
                </a:lnTo>
                <a:lnTo>
                  <a:pt x="0" y="50005"/>
                </a:lnTo>
                <a:close/>
              </a:path>
            </a:pathLst>
          </a:custGeom>
          <a:noFill/>
          <a:ln cap="flat" cmpd="sng" w="12700">
            <a:solidFill>
              <a:srgbClr val="0D2C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11"/>
          <p:cNvSpPr txBox="1"/>
          <p:nvPr/>
        </p:nvSpPr>
        <p:spPr>
          <a:xfrm>
            <a:off x="7100321" y="5958204"/>
            <a:ext cx="482600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11"/>
          <p:cNvSpPr/>
          <p:nvPr/>
        </p:nvSpPr>
        <p:spPr>
          <a:xfrm>
            <a:off x="9321179" y="5142357"/>
            <a:ext cx="1170940" cy="300355"/>
          </a:xfrm>
          <a:custGeom>
            <a:rect b="b" l="l" r="r" t="t"/>
            <a:pathLst>
              <a:path extrusionOk="0" h="300354" w="1170940">
                <a:moveTo>
                  <a:pt x="0" y="50042"/>
                </a:moveTo>
                <a:lnTo>
                  <a:pt x="3940" y="30594"/>
                </a:lnTo>
                <a:lnTo>
                  <a:pt x="14676" y="14684"/>
                </a:lnTo>
                <a:lnTo>
                  <a:pt x="30578" y="3943"/>
                </a:lnTo>
                <a:lnTo>
                  <a:pt x="50017" y="0"/>
                </a:lnTo>
                <a:lnTo>
                  <a:pt x="1120749" y="0"/>
                </a:lnTo>
                <a:lnTo>
                  <a:pt x="1140206" y="3943"/>
                </a:lnTo>
                <a:lnTo>
                  <a:pt x="1156117" y="14684"/>
                </a:lnTo>
                <a:lnTo>
                  <a:pt x="1166856" y="30594"/>
                </a:lnTo>
                <a:lnTo>
                  <a:pt x="1170797" y="50042"/>
                </a:lnTo>
                <a:lnTo>
                  <a:pt x="1170797" y="250067"/>
                </a:lnTo>
                <a:lnTo>
                  <a:pt x="1166856" y="269562"/>
                </a:lnTo>
                <a:lnTo>
                  <a:pt x="1156117" y="285462"/>
                </a:lnTo>
                <a:lnTo>
                  <a:pt x="1140206" y="296172"/>
                </a:lnTo>
                <a:lnTo>
                  <a:pt x="1120749" y="300096"/>
                </a:lnTo>
                <a:lnTo>
                  <a:pt x="50017" y="300096"/>
                </a:lnTo>
                <a:lnTo>
                  <a:pt x="30578" y="296172"/>
                </a:lnTo>
                <a:lnTo>
                  <a:pt x="14676" y="285462"/>
                </a:lnTo>
                <a:lnTo>
                  <a:pt x="3940" y="269562"/>
                </a:lnTo>
                <a:lnTo>
                  <a:pt x="0" y="250067"/>
                </a:lnTo>
                <a:lnTo>
                  <a:pt x="0" y="50042"/>
                </a:lnTo>
                <a:close/>
              </a:path>
            </a:pathLst>
          </a:custGeom>
          <a:noFill/>
          <a:ln cap="flat" cmpd="sng" w="12700">
            <a:solidFill>
              <a:srgbClr val="0D2C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11"/>
          <p:cNvSpPr txBox="1"/>
          <p:nvPr/>
        </p:nvSpPr>
        <p:spPr>
          <a:xfrm>
            <a:off x="9708141" y="5174296"/>
            <a:ext cx="416559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Grant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11"/>
          <p:cNvSpPr/>
          <p:nvPr/>
        </p:nvSpPr>
        <p:spPr>
          <a:xfrm>
            <a:off x="9321179" y="5675458"/>
            <a:ext cx="1170940" cy="300355"/>
          </a:xfrm>
          <a:custGeom>
            <a:rect b="b" l="l" r="r" t="t"/>
            <a:pathLst>
              <a:path extrusionOk="0" h="300354" w="1170940">
                <a:moveTo>
                  <a:pt x="0" y="50017"/>
                </a:moveTo>
                <a:lnTo>
                  <a:pt x="3940" y="30549"/>
                </a:lnTo>
                <a:lnTo>
                  <a:pt x="14676" y="14650"/>
                </a:lnTo>
                <a:lnTo>
                  <a:pt x="30578" y="3931"/>
                </a:lnTo>
                <a:lnTo>
                  <a:pt x="50017" y="0"/>
                </a:lnTo>
                <a:lnTo>
                  <a:pt x="1120749" y="0"/>
                </a:lnTo>
                <a:lnTo>
                  <a:pt x="1140206" y="3931"/>
                </a:lnTo>
                <a:lnTo>
                  <a:pt x="1156117" y="14650"/>
                </a:lnTo>
                <a:lnTo>
                  <a:pt x="1166856" y="30549"/>
                </a:lnTo>
                <a:lnTo>
                  <a:pt x="1170797" y="50017"/>
                </a:lnTo>
                <a:lnTo>
                  <a:pt x="1170797" y="250079"/>
                </a:lnTo>
                <a:lnTo>
                  <a:pt x="1166856" y="269548"/>
                </a:lnTo>
                <a:lnTo>
                  <a:pt x="1156117" y="285447"/>
                </a:lnTo>
                <a:lnTo>
                  <a:pt x="1140206" y="296166"/>
                </a:lnTo>
                <a:lnTo>
                  <a:pt x="1120749" y="300096"/>
                </a:lnTo>
                <a:lnTo>
                  <a:pt x="50017" y="300096"/>
                </a:lnTo>
                <a:lnTo>
                  <a:pt x="30578" y="296166"/>
                </a:lnTo>
                <a:lnTo>
                  <a:pt x="14676" y="285447"/>
                </a:lnTo>
                <a:lnTo>
                  <a:pt x="3940" y="269548"/>
                </a:lnTo>
                <a:lnTo>
                  <a:pt x="0" y="250079"/>
                </a:lnTo>
                <a:lnTo>
                  <a:pt x="0" y="50017"/>
                </a:lnTo>
                <a:close/>
              </a:path>
            </a:pathLst>
          </a:custGeom>
          <a:noFill/>
          <a:ln cap="flat" cmpd="sng" w="12700">
            <a:solidFill>
              <a:srgbClr val="0D2C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11"/>
          <p:cNvSpPr txBox="1"/>
          <p:nvPr/>
        </p:nvSpPr>
        <p:spPr>
          <a:xfrm>
            <a:off x="9650991" y="5708335"/>
            <a:ext cx="529590" cy="231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Revoke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11"/>
          <p:cNvSpPr/>
          <p:nvPr/>
        </p:nvSpPr>
        <p:spPr>
          <a:xfrm>
            <a:off x="1768851" y="5369183"/>
            <a:ext cx="1170940" cy="300355"/>
          </a:xfrm>
          <a:custGeom>
            <a:rect b="b" l="l" r="r" t="t"/>
            <a:pathLst>
              <a:path extrusionOk="0" h="300354" w="1170939">
                <a:moveTo>
                  <a:pt x="0" y="50029"/>
                </a:moveTo>
                <a:lnTo>
                  <a:pt x="3926" y="30589"/>
                </a:lnTo>
                <a:lnTo>
                  <a:pt x="14640" y="14683"/>
                </a:lnTo>
                <a:lnTo>
                  <a:pt x="30544" y="3942"/>
                </a:lnTo>
                <a:lnTo>
                  <a:pt x="50042" y="0"/>
                </a:lnTo>
                <a:lnTo>
                  <a:pt x="1120783" y="0"/>
                </a:lnTo>
                <a:lnTo>
                  <a:pt x="1140204" y="3942"/>
                </a:lnTo>
                <a:lnTo>
                  <a:pt x="1156070" y="14683"/>
                </a:lnTo>
                <a:lnTo>
                  <a:pt x="1166769" y="30589"/>
                </a:lnTo>
                <a:lnTo>
                  <a:pt x="1170694" y="50029"/>
                </a:lnTo>
                <a:lnTo>
                  <a:pt x="1170694" y="250124"/>
                </a:lnTo>
                <a:lnTo>
                  <a:pt x="1166769" y="269592"/>
                </a:lnTo>
                <a:lnTo>
                  <a:pt x="1156070" y="285488"/>
                </a:lnTo>
                <a:lnTo>
                  <a:pt x="1140204" y="296204"/>
                </a:lnTo>
                <a:lnTo>
                  <a:pt x="1120783" y="300133"/>
                </a:lnTo>
                <a:lnTo>
                  <a:pt x="50042" y="300133"/>
                </a:lnTo>
                <a:lnTo>
                  <a:pt x="30544" y="296204"/>
                </a:lnTo>
                <a:lnTo>
                  <a:pt x="14640" y="285488"/>
                </a:lnTo>
                <a:lnTo>
                  <a:pt x="3926" y="269592"/>
                </a:lnTo>
                <a:lnTo>
                  <a:pt x="0" y="250124"/>
                </a:lnTo>
                <a:lnTo>
                  <a:pt x="0" y="50029"/>
                </a:lnTo>
                <a:close/>
              </a:path>
            </a:pathLst>
          </a:custGeom>
          <a:noFill/>
          <a:ln cap="flat" cmpd="sng" w="12700">
            <a:solidFill>
              <a:srgbClr val="0D2C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11"/>
          <p:cNvSpPr txBox="1"/>
          <p:nvPr/>
        </p:nvSpPr>
        <p:spPr>
          <a:xfrm>
            <a:off x="2131061" y="5401626"/>
            <a:ext cx="445134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75ecab94d7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g375ecab94d7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75ecab94d7_0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g375ecab94d7_0_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75ecab94d7_0_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g375ecab94d7_0_1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Tables</a:t>
            </a:r>
            <a:r>
              <a:rPr b="0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in</a:t>
            </a:r>
            <a:r>
              <a:rPr b="0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SQL</a:t>
            </a:r>
            <a:endParaRPr/>
          </a:p>
        </p:txBody>
      </p:sp>
      <p:grpSp>
        <p:nvGrpSpPr>
          <p:cNvPr id="459" name="Google Shape;459;p12"/>
          <p:cNvGrpSpPr/>
          <p:nvPr/>
        </p:nvGrpSpPr>
        <p:grpSpPr>
          <a:xfrm>
            <a:off x="1990725" y="1333500"/>
            <a:ext cx="8220075" cy="723900"/>
            <a:chOff x="1990725" y="1333500"/>
            <a:chExt cx="8220075" cy="723900"/>
          </a:xfrm>
        </p:grpSpPr>
        <p:pic>
          <p:nvPicPr>
            <p:cNvPr id="460" name="Google Shape;460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90725" y="1333500"/>
              <a:ext cx="8220075" cy="723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1" name="Google Shape;461;p12"/>
            <p:cNvSpPr/>
            <p:nvPr/>
          </p:nvSpPr>
          <p:spPr>
            <a:xfrm>
              <a:off x="2145542" y="1418844"/>
              <a:ext cx="7901305" cy="548005"/>
            </a:xfrm>
            <a:custGeom>
              <a:rect b="b" l="l" r="r" t="t"/>
              <a:pathLst>
                <a:path extrusionOk="0" h="548005" w="7901305">
                  <a:moveTo>
                    <a:pt x="7809622" y="0"/>
                  </a:moveTo>
                  <a:lnTo>
                    <a:pt x="91308" y="0"/>
                  </a:lnTo>
                  <a:lnTo>
                    <a:pt x="55719" y="7178"/>
                  </a:lnTo>
                  <a:lnTo>
                    <a:pt x="26701" y="26753"/>
                  </a:lnTo>
                  <a:lnTo>
                    <a:pt x="7159" y="55781"/>
                  </a:lnTo>
                  <a:lnTo>
                    <a:pt x="0" y="91318"/>
                  </a:lnTo>
                  <a:lnTo>
                    <a:pt x="0" y="456559"/>
                  </a:lnTo>
                  <a:lnTo>
                    <a:pt x="7159" y="492096"/>
                  </a:lnTo>
                  <a:lnTo>
                    <a:pt x="26701" y="521124"/>
                  </a:lnTo>
                  <a:lnTo>
                    <a:pt x="55719" y="540698"/>
                  </a:lnTo>
                  <a:lnTo>
                    <a:pt x="91308" y="547877"/>
                  </a:lnTo>
                  <a:lnTo>
                    <a:pt x="7809622" y="547877"/>
                  </a:lnTo>
                  <a:lnTo>
                    <a:pt x="7845205" y="540698"/>
                  </a:lnTo>
                  <a:lnTo>
                    <a:pt x="7874216" y="521124"/>
                  </a:lnTo>
                  <a:lnTo>
                    <a:pt x="7893752" y="492096"/>
                  </a:lnTo>
                  <a:lnTo>
                    <a:pt x="7900909" y="456559"/>
                  </a:lnTo>
                  <a:lnTo>
                    <a:pt x="7900909" y="91318"/>
                  </a:lnTo>
                  <a:lnTo>
                    <a:pt x="7893752" y="55781"/>
                  </a:lnTo>
                  <a:lnTo>
                    <a:pt x="7874216" y="26753"/>
                  </a:lnTo>
                  <a:lnTo>
                    <a:pt x="7845205" y="7178"/>
                  </a:lnTo>
                  <a:lnTo>
                    <a:pt x="78096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12"/>
            <p:cNvSpPr/>
            <p:nvPr/>
          </p:nvSpPr>
          <p:spPr>
            <a:xfrm>
              <a:off x="2145542" y="1418844"/>
              <a:ext cx="7901305" cy="548005"/>
            </a:xfrm>
            <a:custGeom>
              <a:rect b="b" l="l" r="r" t="t"/>
              <a:pathLst>
                <a:path extrusionOk="0" h="548005" w="7901305">
                  <a:moveTo>
                    <a:pt x="0" y="91318"/>
                  </a:moveTo>
                  <a:lnTo>
                    <a:pt x="7159" y="55781"/>
                  </a:lnTo>
                  <a:lnTo>
                    <a:pt x="26701" y="26753"/>
                  </a:lnTo>
                  <a:lnTo>
                    <a:pt x="55719" y="7178"/>
                  </a:lnTo>
                  <a:lnTo>
                    <a:pt x="91308" y="0"/>
                  </a:lnTo>
                  <a:lnTo>
                    <a:pt x="7809622" y="0"/>
                  </a:lnTo>
                  <a:lnTo>
                    <a:pt x="7845205" y="7178"/>
                  </a:lnTo>
                  <a:lnTo>
                    <a:pt x="7874216" y="26753"/>
                  </a:lnTo>
                  <a:lnTo>
                    <a:pt x="7893752" y="55781"/>
                  </a:lnTo>
                  <a:lnTo>
                    <a:pt x="7900909" y="91318"/>
                  </a:lnTo>
                  <a:lnTo>
                    <a:pt x="7900909" y="456559"/>
                  </a:lnTo>
                  <a:lnTo>
                    <a:pt x="7893752" y="492096"/>
                  </a:lnTo>
                  <a:lnTo>
                    <a:pt x="7874216" y="521124"/>
                  </a:lnTo>
                  <a:lnTo>
                    <a:pt x="7845205" y="540698"/>
                  </a:lnTo>
                  <a:lnTo>
                    <a:pt x="7809622" y="547877"/>
                  </a:lnTo>
                  <a:lnTo>
                    <a:pt x="91308" y="547877"/>
                  </a:lnTo>
                  <a:lnTo>
                    <a:pt x="55719" y="540698"/>
                  </a:lnTo>
                  <a:lnTo>
                    <a:pt x="26701" y="521124"/>
                  </a:lnTo>
                  <a:lnTo>
                    <a:pt x="7159" y="492096"/>
                  </a:lnTo>
                  <a:lnTo>
                    <a:pt x="0" y="456559"/>
                  </a:lnTo>
                  <a:lnTo>
                    <a:pt x="0" y="91318"/>
                  </a:lnTo>
                  <a:close/>
                </a:path>
              </a:pathLst>
            </a:custGeom>
            <a:noFill/>
            <a:ln cap="flat" cmpd="sng" w="57125">
              <a:solidFill>
                <a:srgbClr val="6A62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3" name="Google Shape;463;p12"/>
          <p:cNvSpPr txBox="1"/>
          <p:nvPr/>
        </p:nvSpPr>
        <p:spPr>
          <a:xfrm>
            <a:off x="3453767" y="1550602"/>
            <a:ext cx="5281930" cy="266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</a:t>
            </a: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</a:t>
            </a: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comprises</a:t>
            </a: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rows</a:t>
            </a: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columns.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4" name="Google Shape;464;p12"/>
          <p:cNvGrpSpPr/>
          <p:nvPr/>
        </p:nvGrpSpPr>
        <p:grpSpPr>
          <a:xfrm>
            <a:off x="3352800" y="2838450"/>
            <a:ext cx="5686410" cy="2476500"/>
            <a:chOff x="3352800" y="2838450"/>
            <a:chExt cx="5686410" cy="2476500"/>
          </a:xfrm>
        </p:grpSpPr>
        <p:pic>
          <p:nvPicPr>
            <p:cNvPr id="465" name="Google Shape;465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352800" y="2838450"/>
              <a:ext cx="5686410" cy="2476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6" name="Google Shape;466;p1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579357" y="3062987"/>
              <a:ext cx="5033253" cy="18282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7" name="Google Shape;467;p12"/>
            <p:cNvSpPr/>
            <p:nvPr/>
          </p:nvSpPr>
          <p:spPr>
            <a:xfrm>
              <a:off x="3541257" y="3024890"/>
              <a:ext cx="5109845" cy="1905000"/>
            </a:xfrm>
            <a:custGeom>
              <a:rect b="b" l="l" r="r" t="t"/>
              <a:pathLst>
                <a:path extrusionOk="0" h="1905000" w="5109845">
                  <a:moveTo>
                    <a:pt x="0" y="1904487"/>
                  </a:moveTo>
                  <a:lnTo>
                    <a:pt x="5109484" y="1904487"/>
                  </a:lnTo>
                  <a:lnTo>
                    <a:pt x="5109484" y="0"/>
                  </a:lnTo>
                  <a:lnTo>
                    <a:pt x="0" y="0"/>
                  </a:lnTo>
                  <a:lnTo>
                    <a:pt x="0" y="1904487"/>
                  </a:lnTo>
                  <a:close/>
                </a:path>
              </a:pathLst>
            </a:custGeom>
            <a:noFill/>
            <a:ln cap="flat" cmpd="sng" w="76175">
              <a:solidFill>
                <a:srgbClr val="47365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Fields</a:t>
            </a:r>
            <a:r>
              <a:rPr b="0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and</a:t>
            </a:r>
            <a:r>
              <a:rPr b="0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Records</a:t>
            </a:r>
            <a:endParaRPr/>
          </a:p>
        </p:txBody>
      </p:sp>
      <p:grpSp>
        <p:nvGrpSpPr>
          <p:cNvPr id="473" name="Google Shape;473;p13"/>
          <p:cNvGrpSpPr/>
          <p:nvPr/>
        </p:nvGrpSpPr>
        <p:grpSpPr>
          <a:xfrm>
            <a:off x="923924" y="1533525"/>
            <a:ext cx="6267435" cy="2162175"/>
            <a:chOff x="923924" y="1533525"/>
            <a:chExt cx="6267435" cy="2162175"/>
          </a:xfrm>
        </p:grpSpPr>
        <p:pic>
          <p:nvPicPr>
            <p:cNvPr id="474" name="Google Shape;474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23924" y="1533525"/>
              <a:ext cx="4810110" cy="2162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5" name="Google Shape;475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48245" y="1759464"/>
              <a:ext cx="4159757" cy="15109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6" name="Google Shape;476;p13"/>
            <p:cNvSpPr/>
            <p:nvPr/>
          </p:nvSpPr>
          <p:spPr>
            <a:xfrm>
              <a:off x="1110151" y="1721367"/>
              <a:ext cx="4236085" cy="1587500"/>
            </a:xfrm>
            <a:custGeom>
              <a:rect b="b" l="l" r="r" t="t"/>
              <a:pathLst>
                <a:path extrusionOk="0" h="1587500" w="4236085">
                  <a:moveTo>
                    <a:pt x="0" y="1587114"/>
                  </a:moveTo>
                  <a:lnTo>
                    <a:pt x="4235957" y="1587114"/>
                  </a:lnTo>
                  <a:lnTo>
                    <a:pt x="4235957" y="0"/>
                  </a:lnTo>
                  <a:lnTo>
                    <a:pt x="0" y="0"/>
                  </a:lnTo>
                  <a:lnTo>
                    <a:pt x="0" y="1587114"/>
                  </a:lnTo>
                  <a:close/>
                </a:path>
              </a:pathLst>
            </a:custGeom>
            <a:noFill/>
            <a:ln cap="flat" cmpd="sng" w="76175">
              <a:solidFill>
                <a:srgbClr val="47365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77" name="Google Shape;477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123949" y="1971659"/>
              <a:ext cx="4210050" cy="22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8" name="Google Shape;478;p1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457809" y="1924050"/>
              <a:ext cx="1733550" cy="30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9" name="Google Shape;479;p13"/>
            <p:cNvSpPr/>
            <p:nvPr/>
          </p:nvSpPr>
          <p:spPr>
            <a:xfrm>
              <a:off x="5551048" y="2040117"/>
              <a:ext cx="1473200" cy="76200"/>
            </a:xfrm>
            <a:custGeom>
              <a:rect b="b" l="l" r="r" t="t"/>
              <a:pathLst>
                <a:path extrusionOk="0" h="76200" w="1473200">
                  <a:moveTo>
                    <a:pt x="152400" y="28590"/>
                  </a:moveTo>
                  <a:lnTo>
                    <a:pt x="0" y="28590"/>
                  </a:lnTo>
                  <a:lnTo>
                    <a:pt x="0" y="47640"/>
                  </a:lnTo>
                  <a:lnTo>
                    <a:pt x="152400" y="47640"/>
                  </a:lnTo>
                  <a:lnTo>
                    <a:pt x="152400" y="28590"/>
                  </a:lnTo>
                  <a:close/>
                </a:path>
                <a:path extrusionOk="0" h="76200" w="1473200">
                  <a:moveTo>
                    <a:pt x="228600" y="28590"/>
                  </a:moveTo>
                  <a:lnTo>
                    <a:pt x="209550" y="28590"/>
                  </a:lnTo>
                  <a:lnTo>
                    <a:pt x="209550" y="47640"/>
                  </a:lnTo>
                  <a:lnTo>
                    <a:pt x="228600" y="47640"/>
                  </a:lnTo>
                  <a:lnTo>
                    <a:pt x="228600" y="28590"/>
                  </a:lnTo>
                  <a:close/>
                </a:path>
                <a:path extrusionOk="0" h="76200" w="1473200">
                  <a:moveTo>
                    <a:pt x="438150" y="28590"/>
                  </a:moveTo>
                  <a:lnTo>
                    <a:pt x="285750" y="28590"/>
                  </a:lnTo>
                  <a:lnTo>
                    <a:pt x="285750" y="47640"/>
                  </a:lnTo>
                  <a:lnTo>
                    <a:pt x="438150" y="47640"/>
                  </a:lnTo>
                  <a:lnTo>
                    <a:pt x="438150" y="28590"/>
                  </a:lnTo>
                  <a:close/>
                </a:path>
                <a:path extrusionOk="0" h="76200" w="1473200">
                  <a:moveTo>
                    <a:pt x="514350" y="28590"/>
                  </a:moveTo>
                  <a:lnTo>
                    <a:pt x="495300" y="28590"/>
                  </a:lnTo>
                  <a:lnTo>
                    <a:pt x="495300" y="47640"/>
                  </a:lnTo>
                  <a:lnTo>
                    <a:pt x="514350" y="47640"/>
                  </a:lnTo>
                  <a:lnTo>
                    <a:pt x="514350" y="28590"/>
                  </a:lnTo>
                  <a:close/>
                </a:path>
                <a:path extrusionOk="0" h="76200" w="1473200">
                  <a:moveTo>
                    <a:pt x="723900" y="28590"/>
                  </a:moveTo>
                  <a:lnTo>
                    <a:pt x="571500" y="28590"/>
                  </a:lnTo>
                  <a:lnTo>
                    <a:pt x="571500" y="47640"/>
                  </a:lnTo>
                  <a:lnTo>
                    <a:pt x="723900" y="47640"/>
                  </a:lnTo>
                  <a:lnTo>
                    <a:pt x="723900" y="28590"/>
                  </a:lnTo>
                  <a:close/>
                </a:path>
                <a:path extrusionOk="0" h="76200" w="1473200">
                  <a:moveTo>
                    <a:pt x="800100" y="28590"/>
                  </a:moveTo>
                  <a:lnTo>
                    <a:pt x="781050" y="28590"/>
                  </a:lnTo>
                  <a:lnTo>
                    <a:pt x="781050" y="47640"/>
                  </a:lnTo>
                  <a:lnTo>
                    <a:pt x="800100" y="47640"/>
                  </a:lnTo>
                  <a:lnTo>
                    <a:pt x="800100" y="28590"/>
                  </a:lnTo>
                  <a:close/>
                </a:path>
                <a:path extrusionOk="0" h="76200" w="1473200">
                  <a:moveTo>
                    <a:pt x="1009650" y="28590"/>
                  </a:moveTo>
                  <a:lnTo>
                    <a:pt x="857250" y="28590"/>
                  </a:lnTo>
                  <a:lnTo>
                    <a:pt x="857250" y="47640"/>
                  </a:lnTo>
                  <a:lnTo>
                    <a:pt x="1009650" y="47640"/>
                  </a:lnTo>
                  <a:lnTo>
                    <a:pt x="1009650" y="28590"/>
                  </a:lnTo>
                  <a:close/>
                </a:path>
                <a:path extrusionOk="0" h="76200" w="1473200">
                  <a:moveTo>
                    <a:pt x="1085850" y="28590"/>
                  </a:moveTo>
                  <a:lnTo>
                    <a:pt x="1066800" y="28590"/>
                  </a:lnTo>
                  <a:lnTo>
                    <a:pt x="1066800" y="47640"/>
                  </a:lnTo>
                  <a:lnTo>
                    <a:pt x="1085850" y="47640"/>
                  </a:lnTo>
                  <a:lnTo>
                    <a:pt x="1085850" y="28590"/>
                  </a:lnTo>
                  <a:close/>
                </a:path>
                <a:path extrusionOk="0" h="76200" w="1473200">
                  <a:moveTo>
                    <a:pt x="1295400" y="28590"/>
                  </a:moveTo>
                  <a:lnTo>
                    <a:pt x="1143000" y="28590"/>
                  </a:lnTo>
                  <a:lnTo>
                    <a:pt x="1143000" y="47640"/>
                  </a:lnTo>
                  <a:lnTo>
                    <a:pt x="1295400" y="47640"/>
                  </a:lnTo>
                  <a:lnTo>
                    <a:pt x="1295400" y="28590"/>
                  </a:lnTo>
                  <a:close/>
                </a:path>
                <a:path extrusionOk="0" h="76200" w="1473200">
                  <a:moveTo>
                    <a:pt x="1371600" y="28590"/>
                  </a:moveTo>
                  <a:lnTo>
                    <a:pt x="1352550" y="28590"/>
                  </a:lnTo>
                  <a:lnTo>
                    <a:pt x="1352550" y="47640"/>
                  </a:lnTo>
                  <a:lnTo>
                    <a:pt x="1371600" y="47640"/>
                  </a:lnTo>
                  <a:lnTo>
                    <a:pt x="1371600" y="28590"/>
                  </a:lnTo>
                  <a:close/>
                </a:path>
                <a:path extrusionOk="0" h="76200" w="1473200">
                  <a:moveTo>
                    <a:pt x="1396989" y="0"/>
                  </a:moveTo>
                  <a:lnTo>
                    <a:pt x="1396989" y="76200"/>
                  </a:lnTo>
                  <a:lnTo>
                    <a:pt x="1473189" y="38100"/>
                  </a:lnTo>
                  <a:lnTo>
                    <a:pt x="1396989" y="0"/>
                  </a:lnTo>
                  <a:close/>
                </a:path>
              </a:pathLst>
            </a:custGeom>
            <a:solidFill>
              <a:srgbClr val="0D2C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0" name="Google Shape;480;p13"/>
          <p:cNvGrpSpPr/>
          <p:nvPr/>
        </p:nvGrpSpPr>
        <p:grpSpPr>
          <a:xfrm>
            <a:off x="923924" y="4238625"/>
            <a:ext cx="6267435" cy="2171700"/>
            <a:chOff x="923924" y="4238625"/>
            <a:chExt cx="6267435" cy="2171700"/>
          </a:xfrm>
        </p:grpSpPr>
        <p:pic>
          <p:nvPicPr>
            <p:cNvPr id="481" name="Google Shape;481;p1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923924" y="4238625"/>
              <a:ext cx="4810110" cy="2171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2" name="Google Shape;482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48245" y="4461064"/>
              <a:ext cx="4159757" cy="15109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3" name="Google Shape;483;p13"/>
            <p:cNvSpPr/>
            <p:nvPr/>
          </p:nvSpPr>
          <p:spPr>
            <a:xfrm>
              <a:off x="1110151" y="4422968"/>
              <a:ext cx="4236085" cy="1587500"/>
            </a:xfrm>
            <a:custGeom>
              <a:rect b="b" l="l" r="r" t="t"/>
              <a:pathLst>
                <a:path extrusionOk="0" h="1587500" w="4236085">
                  <a:moveTo>
                    <a:pt x="0" y="1587114"/>
                  </a:moveTo>
                  <a:lnTo>
                    <a:pt x="4235957" y="1587114"/>
                  </a:lnTo>
                  <a:lnTo>
                    <a:pt x="4235957" y="0"/>
                  </a:lnTo>
                  <a:lnTo>
                    <a:pt x="0" y="0"/>
                  </a:lnTo>
                  <a:lnTo>
                    <a:pt x="0" y="1587114"/>
                  </a:lnTo>
                  <a:close/>
                </a:path>
              </a:pathLst>
            </a:custGeom>
            <a:noFill/>
            <a:ln cap="flat" cmpd="sng" w="76175">
              <a:solidFill>
                <a:srgbClr val="47365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84" name="Google Shape;484;p1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591049" y="4438650"/>
              <a:ext cx="742950" cy="1552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5" name="Google Shape;485;p1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457809" y="5086350"/>
              <a:ext cx="1733550" cy="30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6" name="Google Shape;486;p13"/>
            <p:cNvSpPr/>
            <p:nvPr/>
          </p:nvSpPr>
          <p:spPr>
            <a:xfrm>
              <a:off x="5551048" y="5198875"/>
              <a:ext cx="1473200" cy="76200"/>
            </a:xfrm>
            <a:custGeom>
              <a:rect b="b" l="l" r="r" t="t"/>
              <a:pathLst>
                <a:path extrusionOk="0" h="76200" w="1473200">
                  <a:moveTo>
                    <a:pt x="152400" y="28575"/>
                  </a:moveTo>
                  <a:lnTo>
                    <a:pt x="0" y="28575"/>
                  </a:lnTo>
                  <a:lnTo>
                    <a:pt x="0" y="47625"/>
                  </a:lnTo>
                  <a:lnTo>
                    <a:pt x="152400" y="47625"/>
                  </a:lnTo>
                  <a:lnTo>
                    <a:pt x="152400" y="28575"/>
                  </a:lnTo>
                  <a:close/>
                </a:path>
                <a:path extrusionOk="0" h="76200" w="1473200">
                  <a:moveTo>
                    <a:pt x="228600" y="28575"/>
                  </a:moveTo>
                  <a:lnTo>
                    <a:pt x="209550" y="28575"/>
                  </a:lnTo>
                  <a:lnTo>
                    <a:pt x="209550" y="47625"/>
                  </a:lnTo>
                  <a:lnTo>
                    <a:pt x="228600" y="47625"/>
                  </a:lnTo>
                  <a:lnTo>
                    <a:pt x="228600" y="28575"/>
                  </a:lnTo>
                  <a:close/>
                </a:path>
                <a:path extrusionOk="0" h="76200" w="1473200">
                  <a:moveTo>
                    <a:pt x="438150" y="28575"/>
                  </a:moveTo>
                  <a:lnTo>
                    <a:pt x="285750" y="28575"/>
                  </a:lnTo>
                  <a:lnTo>
                    <a:pt x="285750" y="47625"/>
                  </a:lnTo>
                  <a:lnTo>
                    <a:pt x="438150" y="47625"/>
                  </a:lnTo>
                  <a:lnTo>
                    <a:pt x="438150" y="28575"/>
                  </a:lnTo>
                  <a:close/>
                </a:path>
                <a:path extrusionOk="0" h="76200" w="1473200">
                  <a:moveTo>
                    <a:pt x="514350" y="28575"/>
                  </a:moveTo>
                  <a:lnTo>
                    <a:pt x="495300" y="28575"/>
                  </a:lnTo>
                  <a:lnTo>
                    <a:pt x="495300" y="47625"/>
                  </a:lnTo>
                  <a:lnTo>
                    <a:pt x="514350" y="47625"/>
                  </a:lnTo>
                  <a:lnTo>
                    <a:pt x="514350" y="28575"/>
                  </a:lnTo>
                  <a:close/>
                </a:path>
                <a:path extrusionOk="0" h="76200" w="1473200">
                  <a:moveTo>
                    <a:pt x="723900" y="28575"/>
                  </a:moveTo>
                  <a:lnTo>
                    <a:pt x="571500" y="28575"/>
                  </a:lnTo>
                  <a:lnTo>
                    <a:pt x="571500" y="47625"/>
                  </a:lnTo>
                  <a:lnTo>
                    <a:pt x="723900" y="47625"/>
                  </a:lnTo>
                  <a:lnTo>
                    <a:pt x="723900" y="28575"/>
                  </a:lnTo>
                  <a:close/>
                </a:path>
                <a:path extrusionOk="0" h="76200" w="1473200">
                  <a:moveTo>
                    <a:pt x="800100" y="28575"/>
                  </a:moveTo>
                  <a:lnTo>
                    <a:pt x="781050" y="28575"/>
                  </a:lnTo>
                  <a:lnTo>
                    <a:pt x="781050" y="47625"/>
                  </a:lnTo>
                  <a:lnTo>
                    <a:pt x="800100" y="47625"/>
                  </a:lnTo>
                  <a:lnTo>
                    <a:pt x="800100" y="28575"/>
                  </a:lnTo>
                  <a:close/>
                </a:path>
                <a:path extrusionOk="0" h="76200" w="1473200">
                  <a:moveTo>
                    <a:pt x="1009650" y="28575"/>
                  </a:moveTo>
                  <a:lnTo>
                    <a:pt x="857250" y="28575"/>
                  </a:lnTo>
                  <a:lnTo>
                    <a:pt x="857250" y="47625"/>
                  </a:lnTo>
                  <a:lnTo>
                    <a:pt x="1009650" y="47625"/>
                  </a:lnTo>
                  <a:lnTo>
                    <a:pt x="1009650" y="28575"/>
                  </a:lnTo>
                  <a:close/>
                </a:path>
                <a:path extrusionOk="0" h="76200" w="1473200">
                  <a:moveTo>
                    <a:pt x="1085850" y="28575"/>
                  </a:moveTo>
                  <a:lnTo>
                    <a:pt x="1066800" y="28575"/>
                  </a:lnTo>
                  <a:lnTo>
                    <a:pt x="1066800" y="47625"/>
                  </a:lnTo>
                  <a:lnTo>
                    <a:pt x="1085850" y="47625"/>
                  </a:lnTo>
                  <a:lnTo>
                    <a:pt x="1085850" y="28575"/>
                  </a:lnTo>
                  <a:close/>
                </a:path>
                <a:path extrusionOk="0" h="76200" w="1473200">
                  <a:moveTo>
                    <a:pt x="1295400" y="28575"/>
                  </a:moveTo>
                  <a:lnTo>
                    <a:pt x="1143000" y="28575"/>
                  </a:lnTo>
                  <a:lnTo>
                    <a:pt x="1143000" y="47625"/>
                  </a:lnTo>
                  <a:lnTo>
                    <a:pt x="1295400" y="47625"/>
                  </a:lnTo>
                  <a:lnTo>
                    <a:pt x="1295400" y="28575"/>
                  </a:lnTo>
                  <a:close/>
                </a:path>
                <a:path extrusionOk="0" h="76200" w="1473200">
                  <a:moveTo>
                    <a:pt x="1371600" y="28575"/>
                  </a:moveTo>
                  <a:lnTo>
                    <a:pt x="1352550" y="28575"/>
                  </a:lnTo>
                  <a:lnTo>
                    <a:pt x="1352550" y="47625"/>
                  </a:lnTo>
                  <a:lnTo>
                    <a:pt x="1371600" y="47625"/>
                  </a:lnTo>
                  <a:lnTo>
                    <a:pt x="1371600" y="28575"/>
                  </a:lnTo>
                  <a:close/>
                </a:path>
                <a:path extrusionOk="0" h="76200" w="1473200">
                  <a:moveTo>
                    <a:pt x="1396989" y="0"/>
                  </a:moveTo>
                  <a:lnTo>
                    <a:pt x="1396989" y="76200"/>
                  </a:lnTo>
                  <a:lnTo>
                    <a:pt x="1473189" y="38100"/>
                  </a:lnTo>
                  <a:lnTo>
                    <a:pt x="1396989" y="0"/>
                  </a:lnTo>
                  <a:close/>
                </a:path>
              </a:pathLst>
            </a:custGeom>
            <a:solidFill>
              <a:srgbClr val="0D2C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7" name="Google Shape;487;p13"/>
          <p:cNvGrpSpPr/>
          <p:nvPr/>
        </p:nvGrpSpPr>
        <p:grpSpPr>
          <a:xfrm>
            <a:off x="8096250" y="1828784"/>
            <a:ext cx="1352550" cy="495300"/>
            <a:chOff x="8096250" y="1828784"/>
            <a:chExt cx="1352550" cy="495300"/>
          </a:xfrm>
        </p:grpSpPr>
        <p:pic>
          <p:nvPicPr>
            <p:cNvPr id="488" name="Google Shape;488;p1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8096250" y="1828784"/>
              <a:ext cx="1352550" cy="495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9" name="Google Shape;489;p13"/>
            <p:cNvSpPr/>
            <p:nvPr/>
          </p:nvSpPr>
          <p:spPr>
            <a:xfrm>
              <a:off x="8163427" y="1884182"/>
              <a:ext cx="1217930" cy="387985"/>
            </a:xfrm>
            <a:custGeom>
              <a:rect b="b" l="l" r="r" t="t"/>
              <a:pathLst>
                <a:path extrusionOk="0" h="387985" w="1217929">
                  <a:moveTo>
                    <a:pt x="1152905" y="0"/>
                  </a:moveTo>
                  <a:lnTo>
                    <a:pt x="64648" y="0"/>
                  </a:lnTo>
                  <a:lnTo>
                    <a:pt x="39489" y="5081"/>
                  </a:lnTo>
                  <a:lnTo>
                    <a:pt x="18939" y="18935"/>
                  </a:lnTo>
                  <a:lnTo>
                    <a:pt x="5082" y="39476"/>
                  </a:lnTo>
                  <a:lnTo>
                    <a:pt x="0" y="64617"/>
                  </a:lnTo>
                  <a:lnTo>
                    <a:pt x="0" y="323331"/>
                  </a:lnTo>
                  <a:lnTo>
                    <a:pt x="5082" y="348490"/>
                  </a:lnTo>
                  <a:lnTo>
                    <a:pt x="18939" y="369040"/>
                  </a:lnTo>
                  <a:lnTo>
                    <a:pt x="39489" y="382897"/>
                  </a:lnTo>
                  <a:lnTo>
                    <a:pt x="64648" y="387979"/>
                  </a:lnTo>
                  <a:lnTo>
                    <a:pt x="1152905" y="387979"/>
                  </a:lnTo>
                  <a:lnTo>
                    <a:pt x="1178064" y="382897"/>
                  </a:lnTo>
                  <a:lnTo>
                    <a:pt x="1198614" y="369040"/>
                  </a:lnTo>
                  <a:lnTo>
                    <a:pt x="1212471" y="348490"/>
                  </a:lnTo>
                  <a:lnTo>
                    <a:pt x="1217554" y="323331"/>
                  </a:lnTo>
                  <a:lnTo>
                    <a:pt x="1217554" y="64617"/>
                  </a:lnTo>
                  <a:lnTo>
                    <a:pt x="1212471" y="39476"/>
                  </a:lnTo>
                  <a:lnTo>
                    <a:pt x="1198614" y="18935"/>
                  </a:lnTo>
                  <a:lnTo>
                    <a:pt x="1178064" y="5081"/>
                  </a:lnTo>
                  <a:lnTo>
                    <a:pt x="1152905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0" name="Google Shape;490;p13"/>
          <p:cNvSpPr txBox="1"/>
          <p:nvPr/>
        </p:nvSpPr>
        <p:spPr>
          <a:xfrm>
            <a:off x="8515991" y="1955732"/>
            <a:ext cx="525145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91" name="Google Shape;491;p13"/>
          <p:cNvGrpSpPr/>
          <p:nvPr/>
        </p:nvGrpSpPr>
        <p:grpSpPr>
          <a:xfrm>
            <a:off x="8096250" y="4991100"/>
            <a:ext cx="1352550" cy="495300"/>
            <a:chOff x="8096250" y="4991100"/>
            <a:chExt cx="1352550" cy="495300"/>
          </a:xfrm>
        </p:grpSpPr>
        <p:pic>
          <p:nvPicPr>
            <p:cNvPr id="492" name="Google Shape;492;p13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8096250" y="4991100"/>
              <a:ext cx="1352550" cy="495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3" name="Google Shape;493;p13"/>
            <p:cNvSpPr/>
            <p:nvPr/>
          </p:nvSpPr>
          <p:spPr>
            <a:xfrm>
              <a:off x="8163427" y="5043047"/>
              <a:ext cx="1217930" cy="387985"/>
            </a:xfrm>
            <a:custGeom>
              <a:rect b="b" l="l" r="r" t="t"/>
              <a:pathLst>
                <a:path extrusionOk="0" h="387985" w="1217929">
                  <a:moveTo>
                    <a:pt x="1152905" y="0"/>
                  </a:moveTo>
                  <a:lnTo>
                    <a:pt x="64648" y="0"/>
                  </a:lnTo>
                  <a:lnTo>
                    <a:pt x="39489" y="5081"/>
                  </a:lnTo>
                  <a:lnTo>
                    <a:pt x="18939" y="18938"/>
                  </a:lnTo>
                  <a:lnTo>
                    <a:pt x="5082" y="39485"/>
                  </a:lnTo>
                  <a:lnTo>
                    <a:pt x="0" y="64638"/>
                  </a:lnTo>
                  <a:lnTo>
                    <a:pt x="0" y="323206"/>
                  </a:lnTo>
                  <a:lnTo>
                    <a:pt x="5082" y="348436"/>
                  </a:lnTo>
                  <a:lnTo>
                    <a:pt x="18939" y="369022"/>
                  </a:lnTo>
                  <a:lnTo>
                    <a:pt x="39489" y="382892"/>
                  </a:lnTo>
                  <a:lnTo>
                    <a:pt x="64648" y="387976"/>
                  </a:lnTo>
                  <a:lnTo>
                    <a:pt x="1152905" y="387976"/>
                  </a:lnTo>
                  <a:lnTo>
                    <a:pt x="1178064" y="382892"/>
                  </a:lnTo>
                  <a:lnTo>
                    <a:pt x="1198614" y="369022"/>
                  </a:lnTo>
                  <a:lnTo>
                    <a:pt x="1212471" y="348436"/>
                  </a:lnTo>
                  <a:lnTo>
                    <a:pt x="1217554" y="323206"/>
                  </a:lnTo>
                  <a:lnTo>
                    <a:pt x="1217554" y="64638"/>
                  </a:lnTo>
                  <a:lnTo>
                    <a:pt x="1212471" y="39485"/>
                  </a:lnTo>
                  <a:lnTo>
                    <a:pt x="1198614" y="18938"/>
                  </a:lnTo>
                  <a:lnTo>
                    <a:pt x="1178064" y="5081"/>
                  </a:lnTo>
                  <a:lnTo>
                    <a:pt x="1152905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4" name="Google Shape;494;p13"/>
          <p:cNvSpPr txBox="1"/>
          <p:nvPr/>
        </p:nvSpPr>
        <p:spPr>
          <a:xfrm>
            <a:off x="8601716" y="5119114"/>
            <a:ext cx="353695" cy="231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Fields</a:t>
            </a:r>
            <a:endParaRPr/>
          </a:p>
        </p:txBody>
      </p:sp>
      <p:grpSp>
        <p:nvGrpSpPr>
          <p:cNvPr id="500" name="Google Shape;500;p14"/>
          <p:cNvGrpSpPr/>
          <p:nvPr/>
        </p:nvGrpSpPr>
        <p:grpSpPr>
          <a:xfrm>
            <a:off x="1990725" y="1333500"/>
            <a:ext cx="8220075" cy="723900"/>
            <a:chOff x="1990725" y="1333500"/>
            <a:chExt cx="8220075" cy="723900"/>
          </a:xfrm>
        </p:grpSpPr>
        <p:pic>
          <p:nvPicPr>
            <p:cNvPr id="501" name="Google Shape;501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90725" y="1333500"/>
              <a:ext cx="8220075" cy="723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2" name="Google Shape;502;p14"/>
            <p:cNvSpPr/>
            <p:nvPr/>
          </p:nvSpPr>
          <p:spPr>
            <a:xfrm>
              <a:off x="2145542" y="1418844"/>
              <a:ext cx="7901305" cy="548005"/>
            </a:xfrm>
            <a:custGeom>
              <a:rect b="b" l="l" r="r" t="t"/>
              <a:pathLst>
                <a:path extrusionOk="0" h="548005" w="7901305">
                  <a:moveTo>
                    <a:pt x="7809622" y="0"/>
                  </a:moveTo>
                  <a:lnTo>
                    <a:pt x="91308" y="0"/>
                  </a:lnTo>
                  <a:lnTo>
                    <a:pt x="55719" y="7178"/>
                  </a:lnTo>
                  <a:lnTo>
                    <a:pt x="26701" y="26753"/>
                  </a:lnTo>
                  <a:lnTo>
                    <a:pt x="7159" y="55781"/>
                  </a:lnTo>
                  <a:lnTo>
                    <a:pt x="0" y="91318"/>
                  </a:lnTo>
                  <a:lnTo>
                    <a:pt x="0" y="456559"/>
                  </a:lnTo>
                  <a:lnTo>
                    <a:pt x="7159" y="492096"/>
                  </a:lnTo>
                  <a:lnTo>
                    <a:pt x="26701" y="521124"/>
                  </a:lnTo>
                  <a:lnTo>
                    <a:pt x="55719" y="540698"/>
                  </a:lnTo>
                  <a:lnTo>
                    <a:pt x="91308" y="547877"/>
                  </a:lnTo>
                  <a:lnTo>
                    <a:pt x="7809622" y="547877"/>
                  </a:lnTo>
                  <a:lnTo>
                    <a:pt x="7845205" y="540698"/>
                  </a:lnTo>
                  <a:lnTo>
                    <a:pt x="7874216" y="521124"/>
                  </a:lnTo>
                  <a:lnTo>
                    <a:pt x="7893752" y="492096"/>
                  </a:lnTo>
                  <a:lnTo>
                    <a:pt x="7900909" y="456559"/>
                  </a:lnTo>
                  <a:lnTo>
                    <a:pt x="7900909" y="91318"/>
                  </a:lnTo>
                  <a:lnTo>
                    <a:pt x="7893752" y="55781"/>
                  </a:lnTo>
                  <a:lnTo>
                    <a:pt x="7874216" y="26753"/>
                  </a:lnTo>
                  <a:lnTo>
                    <a:pt x="7845205" y="7178"/>
                  </a:lnTo>
                  <a:lnTo>
                    <a:pt x="78096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14"/>
            <p:cNvSpPr/>
            <p:nvPr/>
          </p:nvSpPr>
          <p:spPr>
            <a:xfrm>
              <a:off x="2145542" y="1418844"/>
              <a:ext cx="7901305" cy="548005"/>
            </a:xfrm>
            <a:custGeom>
              <a:rect b="b" l="l" r="r" t="t"/>
              <a:pathLst>
                <a:path extrusionOk="0" h="548005" w="7901305">
                  <a:moveTo>
                    <a:pt x="0" y="91318"/>
                  </a:moveTo>
                  <a:lnTo>
                    <a:pt x="7159" y="55781"/>
                  </a:lnTo>
                  <a:lnTo>
                    <a:pt x="26701" y="26753"/>
                  </a:lnTo>
                  <a:lnTo>
                    <a:pt x="55719" y="7178"/>
                  </a:lnTo>
                  <a:lnTo>
                    <a:pt x="91308" y="0"/>
                  </a:lnTo>
                  <a:lnTo>
                    <a:pt x="7809622" y="0"/>
                  </a:lnTo>
                  <a:lnTo>
                    <a:pt x="7845205" y="7178"/>
                  </a:lnTo>
                  <a:lnTo>
                    <a:pt x="7874216" y="26753"/>
                  </a:lnTo>
                  <a:lnTo>
                    <a:pt x="7893752" y="55781"/>
                  </a:lnTo>
                  <a:lnTo>
                    <a:pt x="7900909" y="91318"/>
                  </a:lnTo>
                  <a:lnTo>
                    <a:pt x="7900909" y="456559"/>
                  </a:lnTo>
                  <a:lnTo>
                    <a:pt x="7893752" y="492096"/>
                  </a:lnTo>
                  <a:lnTo>
                    <a:pt x="7874216" y="521124"/>
                  </a:lnTo>
                  <a:lnTo>
                    <a:pt x="7845205" y="540698"/>
                  </a:lnTo>
                  <a:lnTo>
                    <a:pt x="7809622" y="547877"/>
                  </a:lnTo>
                  <a:lnTo>
                    <a:pt x="91308" y="547877"/>
                  </a:lnTo>
                  <a:lnTo>
                    <a:pt x="55719" y="540698"/>
                  </a:lnTo>
                  <a:lnTo>
                    <a:pt x="26701" y="521124"/>
                  </a:lnTo>
                  <a:lnTo>
                    <a:pt x="7159" y="492096"/>
                  </a:lnTo>
                  <a:lnTo>
                    <a:pt x="0" y="456559"/>
                  </a:lnTo>
                  <a:lnTo>
                    <a:pt x="0" y="91318"/>
                  </a:lnTo>
                  <a:close/>
                </a:path>
              </a:pathLst>
            </a:custGeom>
            <a:noFill/>
            <a:ln cap="flat" cmpd="sng" w="57125">
              <a:solidFill>
                <a:srgbClr val="6A62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4" name="Google Shape;504;p14"/>
          <p:cNvSpPr txBox="1"/>
          <p:nvPr/>
        </p:nvSpPr>
        <p:spPr>
          <a:xfrm>
            <a:off x="3549398" y="1550602"/>
            <a:ext cx="5092065" cy="266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</a:t>
            </a: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provides</a:t>
            </a: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specific</a:t>
            </a: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</a:t>
            </a: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</a:t>
            </a: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table.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05" name="Google Shape;505;p14"/>
          <p:cNvGrpSpPr/>
          <p:nvPr/>
        </p:nvGrpSpPr>
        <p:grpSpPr>
          <a:xfrm>
            <a:off x="3352800" y="2838450"/>
            <a:ext cx="5686410" cy="2476500"/>
            <a:chOff x="3352800" y="2838450"/>
            <a:chExt cx="5686410" cy="2476500"/>
          </a:xfrm>
        </p:grpSpPr>
        <p:pic>
          <p:nvPicPr>
            <p:cNvPr id="506" name="Google Shape;506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352800" y="2838450"/>
              <a:ext cx="5686410" cy="2476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7" name="Google Shape;507;p1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579357" y="3062987"/>
              <a:ext cx="5033253" cy="18282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14"/>
            <p:cNvSpPr/>
            <p:nvPr/>
          </p:nvSpPr>
          <p:spPr>
            <a:xfrm>
              <a:off x="3541257" y="3024890"/>
              <a:ext cx="5109845" cy="1905000"/>
            </a:xfrm>
            <a:custGeom>
              <a:rect b="b" l="l" r="r" t="t"/>
              <a:pathLst>
                <a:path extrusionOk="0" h="1905000" w="5109845">
                  <a:moveTo>
                    <a:pt x="0" y="1904487"/>
                  </a:moveTo>
                  <a:lnTo>
                    <a:pt x="5109484" y="1904487"/>
                  </a:lnTo>
                  <a:lnTo>
                    <a:pt x="5109484" y="0"/>
                  </a:lnTo>
                  <a:lnTo>
                    <a:pt x="0" y="0"/>
                  </a:lnTo>
                  <a:lnTo>
                    <a:pt x="0" y="1904487"/>
                  </a:lnTo>
                  <a:close/>
                </a:path>
              </a:pathLst>
            </a:custGeom>
            <a:noFill/>
            <a:ln cap="flat" cmpd="sng" w="76175">
              <a:solidFill>
                <a:srgbClr val="47365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09" name="Google Shape;509;p1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076809" y="3028950"/>
              <a:ext cx="971550" cy="18764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Records</a:t>
            </a:r>
            <a:endParaRPr/>
          </a:p>
        </p:txBody>
      </p:sp>
      <p:grpSp>
        <p:nvGrpSpPr>
          <p:cNvPr id="515" name="Google Shape;515;p15"/>
          <p:cNvGrpSpPr/>
          <p:nvPr/>
        </p:nvGrpSpPr>
        <p:grpSpPr>
          <a:xfrm>
            <a:off x="1990725" y="1333500"/>
            <a:ext cx="8220075" cy="723900"/>
            <a:chOff x="1990725" y="1333500"/>
            <a:chExt cx="8220075" cy="723900"/>
          </a:xfrm>
        </p:grpSpPr>
        <p:pic>
          <p:nvPicPr>
            <p:cNvPr id="516" name="Google Shape;516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90725" y="1333500"/>
              <a:ext cx="8220075" cy="723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7" name="Google Shape;517;p15"/>
            <p:cNvSpPr/>
            <p:nvPr/>
          </p:nvSpPr>
          <p:spPr>
            <a:xfrm>
              <a:off x="2145542" y="1418844"/>
              <a:ext cx="7901305" cy="548005"/>
            </a:xfrm>
            <a:custGeom>
              <a:rect b="b" l="l" r="r" t="t"/>
              <a:pathLst>
                <a:path extrusionOk="0" h="548005" w="7901305">
                  <a:moveTo>
                    <a:pt x="7809622" y="0"/>
                  </a:moveTo>
                  <a:lnTo>
                    <a:pt x="91308" y="0"/>
                  </a:lnTo>
                  <a:lnTo>
                    <a:pt x="55719" y="7178"/>
                  </a:lnTo>
                  <a:lnTo>
                    <a:pt x="26701" y="26753"/>
                  </a:lnTo>
                  <a:lnTo>
                    <a:pt x="7159" y="55781"/>
                  </a:lnTo>
                  <a:lnTo>
                    <a:pt x="0" y="91318"/>
                  </a:lnTo>
                  <a:lnTo>
                    <a:pt x="0" y="456559"/>
                  </a:lnTo>
                  <a:lnTo>
                    <a:pt x="7159" y="492096"/>
                  </a:lnTo>
                  <a:lnTo>
                    <a:pt x="26701" y="521124"/>
                  </a:lnTo>
                  <a:lnTo>
                    <a:pt x="55719" y="540698"/>
                  </a:lnTo>
                  <a:lnTo>
                    <a:pt x="91308" y="547877"/>
                  </a:lnTo>
                  <a:lnTo>
                    <a:pt x="7809622" y="547877"/>
                  </a:lnTo>
                  <a:lnTo>
                    <a:pt x="7845205" y="540698"/>
                  </a:lnTo>
                  <a:lnTo>
                    <a:pt x="7874216" y="521124"/>
                  </a:lnTo>
                  <a:lnTo>
                    <a:pt x="7893752" y="492096"/>
                  </a:lnTo>
                  <a:lnTo>
                    <a:pt x="7900909" y="456559"/>
                  </a:lnTo>
                  <a:lnTo>
                    <a:pt x="7900909" y="91318"/>
                  </a:lnTo>
                  <a:lnTo>
                    <a:pt x="7893752" y="55781"/>
                  </a:lnTo>
                  <a:lnTo>
                    <a:pt x="7874216" y="26753"/>
                  </a:lnTo>
                  <a:lnTo>
                    <a:pt x="7845205" y="7178"/>
                  </a:lnTo>
                  <a:lnTo>
                    <a:pt x="78096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5"/>
            <p:cNvSpPr/>
            <p:nvPr/>
          </p:nvSpPr>
          <p:spPr>
            <a:xfrm>
              <a:off x="2145542" y="1418844"/>
              <a:ext cx="7901305" cy="548005"/>
            </a:xfrm>
            <a:custGeom>
              <a:rect b="b" l="l" r="r" t="t"/>
              <a:pathLst>
                <a:path extrusionOk="0" h="548005" w="7901305">
                  <a:moveTo>
                    <a:pt x="0" y="91318"/>
                  </a:moveTo>
                  <a:lnTo>
                    <a:pt x="7159" y="55781"/>
                  </a:lnTo>
                  <a:lnTo>
                    <a:pt x="26701" y="26753"/>
                  </a:lnTo>
                  <a:lnTo>
                    <a:pt x="55719" y="7178"/>
                  </a:lnTo>
                  <a:lnTo>
                    <a:pt x="91308" y="0"/>
                  </a:lnTo>
                  <a:lnTo>
                    <a:pt x="7809622" y="0"/>
                  </a:lnTo>
                  <a:lnTo>
                    <a:pt x="7845205" y="7178"/>
                  </a:lnTo>
                  <a:lnTo>
                    <a:pt x="7874216" y="26753"/>
                  </a:lnTo>
                  <a:lnTo>
                    <a:pt x="7893752" y="55781"/>
                  </a:lnTo>
                  <a:lnTo>
                    <a:pt x="7900909" y="91318"/>
                  </a:lnTo>
                  <a:lnTo>
                    <a:pt x="7900909" y="456559"/>
                  </a:lnTo>
                  <a:lnTo>
                    <a:pt x="7893752" y="492096"/>
                  </a:lnTo>
                  <a:lnTo>
                    <a:pt x="7874216" y="521124"/>
                  </a:lnTo>
                  <a:lnTo>
                    <a:pt x="7845205" y="540698"/>
                  </a:lnTo>
                  <a:lnTo>
                    <a:pt x="7809622" y="547877"/>
                  </a:lnTo>
                  <a:lnTo>
                    <a:pt x="91308" y="547877"/>
                  </a:lnTo>
                  <a:lnTo>
                    <a:pt x="55719" y="540698"/>
                  </a:lnTo>
                  <a:lnTo>
                    <a:pt x="26701" y="521124"/>
                  </a:lnTo>
                  <a:lnTo>
                    <a:pt x="7159" y="492096"/>
                  </a:lnTo>
                  <a:lnTo>
                    <a:pt x="0" y="456559"/>
                  </a:lnTo>
                  <a:lnTo>
                    <a:pt x="0" y="91318"/>
                  </a:lnTo>
                  <a:close/>
                </a:path>
              </a:pathLst>
            </a:custGeom>
            <a:noFill/>
            <a:ln cap="flat" cmpd="sng" w="57125">
              <a:solidFill>
                <a:srgbClr val="6A62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9" name="Google Shape;519;p15"/>
          <p:cNvSpPr txBox="1"/>
          <p:nvPr/>
        </p:nvSpPr>
        <p:spPr>
          <a:xfrm>
            <a:off x="4092578" y="1550602"/>
            <a:ext cx="4006215" cy="266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</a:t>
            </a: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individual</a:t>
            </a: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entry</a:t>
            </a: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</a:t>
            </a: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called</a:t>
            </a: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record.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0" name="Google Shape;520;p15"/>
          <p:cNvGrpSpPr/>
          <p:nvPr/>
        </p:nvGrpSpPr>
        <p:grpSpPr>
          <a:xfrm>
            <a:off x="3352800" y="2838450"/>
            <a:ext cx="5686410" cy="2476500"/>
            <a:chOff x="3352800" y="2838450"/>
            <a:chExt cx="5686410" cy="2476500"/>
          </a:xfrm>
        </p:grpSpPr>
        <p:pic>
          <p:nvPicPr>
            <p:cNvPr id="521" name="Google Shape;521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352800" y="2838450"/>
              <a:ext cx="5686410" cy="2476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2" name="Google Shape;522;p1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579357" y="3062987"/>
              <a:ext cx="5033253" cy="18282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3" name="Google Shape;523;p15"/>
            <p:cNvSpPr/>
            <p:nvPr/>
          </p:nvSpPr>
          <p:spPr>
            <a:xfrm>
              <a:off x="3541257" y="3024890"/>
              <a:ext cx="5109845" cy="1905000"/>
            </a:xfrm>
            <a:custGeom>
              <a:rect b="b" l="l" r="r" t="t"/>
              <a:pathLst>
                <a:path extrusionOk="0" h="1905000" w="5109845">
                  <a:moveTo>
                    <a:pt x="0" y="1904487"/>
                  </a:moveTo>
                  <a:lnTo>
                    <a:pt x="5109484" y="1904487"/>
                  </a:lnTo>
                  <a:lnTo>
                    <a:pt x="5109484" y="0"/>
                  </a:lnTo>
                  <a:lnTo>
                    <a:pt x="0" y="0"/>
                  </a:lnTo>
                  <a:lnTo>
                    <a:pt x="0" y="1904487"/>
                  </a:lnTo>
                  <a:close/>
                </a:path>
              </a:pathLst>
            </a:custGeom>
            <a:noFill/>
            <a:ln cap="flat" cmpd="sng" w="76175">
              <a:solidFill>
                <a:srgbClr val="47365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24" name="Google Shape;524;p1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562350" y="3848100"/>
              <a:ext cx="5076809" cy="2571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6"/>
          <p:cNvSpPr txBox="1"/>
          <p:nvPr>
            <p:ph type="title"/>
          </p:nvPr>
        </p:nvSpPr>
        <p:spPr>
          <a:xfrm>
            <a:off x="5347974" y="2959414"/>
            <a:ext cx="141224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300"/>
              <a:buFont typeface="Arial"/>
              <a:buNone/>
            </a:pPr>
            <a:r>
              <a:rPr b="0" lang="en-US" sz="53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Quiz</a:t>
            </a:r>
            <a:endParaRPr sz="5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Agenda</a:t>
            </a:r>
            <a:endParaRPr/>
          </a:p>
        </p:txBody>
      </p:sp>
      <p:grpSp>
        <p:nvGrpSpPr>
          <p:cNvPr id="111" name="Google Shape;111;p2"/>
          <p:cNvGrpSpPr/>
          <p:nvPr/>
        </p:nvGrpSpPr>
        <p:grpSpPr>
          <a:xfrm>
            <a:off x="4648200" y="857250"/>
            <a:ext cx="2809875" cy="685800"/>
            <a:chOff x="4648200" y="857250"/>
            <a:chExt cx="2809875" cy="685800"/>
          </a:xfrm>
        </p:grpSpPr>
        <p:pic>
          <p:nvPicPr>
            <p:cNvPr id="112" name="Google Shape;112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48200" y="857250"/>
              <a:ext cx="2809875" cy="685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172059" y="981090"/>
              <a:ext cx="1828800" cy="495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2"/>
            <p:cNvSpPr/>
            <p:nvPr/>
          </p:nvSpPr>
          <p:spPr>
            <a:xfrm>
              <a:off x="4798710" y="907664"/>
              <a:ext cx="2594610" cy="525780"/>
            </a:xfrm>
            <a:custGeom>
              <a:rect b="b" l="l" r="r" t="t"/>
              <a:pathLst>
                <a:path extrusionOk="0" h="525780" w="2594609">
                  <a:moveTo>
                    <a:pt x="2331841" y="0"/>
                  </a:moveTo>
                  <a:lnTo>
                    <a:pt x="0" y="0"/>
                  </a:lnTo>
                  <a:lnTo>
                    <a:pt x="262737" y="262768"/>
                  </a:lnTo>
                  <a:lnTo>
                    <a:pt x="0" y="525414"/>
                  </a:lnTo>
                  <a:lnTo>
                    <a:pt x="2331841" y="525414"/>
                  </a:lnTo>
                  <a:lnTo>
                    <a:pt x="2594609" y="262768"/>
                  </a:lnTo>
                  <a:lnTo>
                    <a:pt x="23318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4798710" y="907664"/>
              <a:ext cx="2594610" cy="525780"/>
            </a:xfrm>
            <a:custGeom>
              <a:rect b="b" l="l" r="r" t="t"/>
              <a:pathLst>
                <a:path extrusionOk="0" h="525780" w="2594609">
                  <a:moveTo>
                    <a:pt x="0" y="0"/>
                  </a:moveTo>
                  <a:lnTo>
                    <a:pt x="2331841" y="0"/>
                  </a:lnTo>
                  <a:lnTo>
                    <a:pt x="2594609" y="262768"/>
                  </a:lnTo>
                  <a:lnTo>
                    <a:pt x="2331841" y="525414"/>
                  </a:lnTo>
                  <a:lnTo>
                    <a:pt x="0" y="525414"/>
                  </a:lnTo>
                  <a:lnTo>
                    <a:pt x="262737" y="26276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76175">
              <a:solidFill>
                <a:srgbClr val="47365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6" name="Google Shape;116;p2"/>
          <p:cNvSpPr txBox="1"/>
          <p:nvPr/>
        </p:nvSpPr>
        <p:spPr>
          <a:xfrm>
            <a:off x="5363595" y="1046792"/>
            <a:ext cx="1475740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rgbClr val="47365A"/>
                </a:solidFill>
                <a:latin typeface="Calibri"/>
                <a:ea typeface="Calibri"/>
                <a:cs typeface="Calibri"/>
                <a:sym typeface="Calibri"/>
              </a:rPr>
              <a:t>What</a:t>
            </a:r>
            <a:r>
              <a:rPr lang="en-US" sz="1350">
                <a:solidFill>
                  <a:srgbClr val="47365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350">
                <a:solidFill>
                  <a:srgbClr val="47365A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n-US" sz="1350">
                <a:solidFill>
                  <a:srgbClr val="47365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350">
                <a:solidFill>
                  <a:srgbClr val="47365A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350">
                <a:solidFill>
                  <a:srgbClr val="47365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350">
                <a:solidFill>
                  <a:srgbClr val="47365A"/>
                </a:solidFill>
                <a:latin typeface="Calibri"/>
                <a:ea typeface="Calibri"/>
                <a:cs typeface="Calibri"/>
                <a:sym typeface="Calibri"/>
              </a:rPr>
              <a:t>Database?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7" name="Google Shape;117;p2"/>
          <p:cNvGrpSpPr/>
          <p:nvPr/>
        </p:nvGrpSpPr>
        <p:grpSpPr>
          <a:xfrm>
            <a:off x="4410090" y="752490"/>
            <a:ext cx="3343275" cy="895350"/>
            <a:chOff x="4410090" y="752490"/>
            <a:chExt cx="3343275" cy="895350"/>
          </a:xfrm>
        </p:grpSpPr>
        <p:pic>
          <p:nvPicPr>
            <p:cNvPr id="118" name="Google Shape;118;p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791340" y="752490"/>
              <a:ext cx="962025" cy="895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" name="Google Shape;119;p2"/>
            <p:cNvSpPr/>
            <p:nvPr/>
          </p:nvSpPr>
          <p:spPr>
            <a:xfrm>
              <a:off x="6979035" y="829421"/>
              <a:ext cx="681990" cy="681990"/>
            </a:xfrm>
            <a:custGeom>
              <a:rect b="b" l="l" r="r" t="t"/>
              <a:pathLst>
                <a:path extrusionOk="0" h="681990" w="681990">
                  <a:moveTo>
                    <a:pt x="340979" y="0"/>
                  </a:moveTo>
                  <a:lnTo>
                    <a:pt x="0" y="0"/>
                  </a:lnTo>
                  <a:lnTo>
                    <a:pt x="340979" y="341010"/>
                  </a:lnTo>
                  <a:lnTo>
                    <a:pt x="0" y="681989"/>
                  </a:lnTo>
                  <a:lnTo>
                    <a:pt x="340979" y="681989"/>
                  </a:lnTo>
                  <a:lnTo>
                    <a:pt x="681989" y="341010"/>
                  </a:lnTo>
                  <a:lnTo>
                    <a:pt x="3409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6979035" y="829421"/>
              <a:ext cx="681990" cy="681990"/>
            </a:xfrm>
            <a:custGeom>
              <a:rect b="b" l="l" r="r" t="t"/>
              <a:pathLst>
                <a:path extrusionOk="0" h="681990" w="681990">
                  <a:moveTo>
                    <a:pt x="0" y="0"/>
                  </a:moveTo>
                  <a:lnTo>
                    <a:pt x="340979" y="0"/>
                  </a:lnTo>
                  <a:lnTo>
                    <a:pt x="681989" y="341010"/>
                  </a:lnTo>
                  <a:lnTo>
                    <a:pt x="340979" y="681989"/>
                  </a:lnTo>
                  <a:lnTo>
                    <a:pt x="0" y="681989"/>
                  </a:lnTo>
                  <a:lnTo>
                    <a:pt x="340979" y="34101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76175">
              <a:solidFill>
                <a:srgbClr val="47365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1" name="Google Shape;121;p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410090" y="904890"/>
              <a:ext cx="542925" cy="552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" name="Google Shape;122;p2"/>
            <p:cNvSpPr/>
            <p:nvPr/>
          </p:nvSpPr>
          <p:spPr>
            <a:xfrm>
              <a:off x="4530973" y="1026170"/>
              <a:ext cx="308610" cy="308610"/>
            </a:xfrm>
            <a:custGeom>
              <a:rect b="b" l="l" r="r" t="t"/>
              <a:pathLst>
                <a:path extrusionOk="0" h="308609" w="308610">
                  <a:moveTo>
                    <a:pt x="154198" y="0"/>
                  </a:moveTo>
                  <a:lnTo>
                    <a:pt x="105436" y="7863"/>
                  </a:lnTo>
                  <a:lnTo>
                    <a:pt x="63104" y="29758"/>
                  </a:lnTo>
                  <a:lnTo>
                    <a:pt x="29733" y="63137"/>
                  </a:lnTo>
                  <a:lnTo>
                    <a:pt x="7855" y="105455"/>
                  </a:lnTo>
                  <a:lnTo>
                    <a:pt x="0" y="154167"/>
                  </a:lnTo>
                  <a:lnTo>
                    <a:pt x="7855" y="202879"/>
                  </a:lnTo>
                  <a:lnTo>
                    <a:pt x="29733" y="245198"/>
                  </a:lnTo>
                  <a:lnTo>
                    <a:pt x="63104" y="278577"/>
                  </a:lnTo>
                  <a:lnTo>
                    <a:pt x="105436" y="300471"/>
                  </a:lnTo>
                  <a:lnTo>
                    <a:pt x="154198" y="308335"/>
                  </a:lnTo>
                  <a:lnTo>
                    <a:pt x="202885" y="300471"/>
                  </a:lnTo>
                  <a:lnTo>
                    <a:pt x="245172" y="278577"/>
                  </a:lnTo>
                  <a:lnTo>
                    <a:pt x="278520" y="245198"/>
                  </a:lnTo>
                  <a:lnTo>
                    <a:pt x="300390" y="202879"/>
                  </a:lnTo>
                  <a:lnTo>
                    <a:pt x="308244" y="154167"/>
                  </a:lnTo>
                  <a:lnTo>
                    <a:pt x="300390" y="105455"/>
                  </a:lnTo>
                  <a:lnTo>
                    <a:pt x="278520" y="63137"/>
                  </a:lnTo>
                  <a:lnTo>
                    <a:pt x="245172" y="29758"/>
                  </a:lnTo>
                  <a:lnTo>
                    <a:pt x="202885" y="7863"/>
                  </a:lnTo>
                  <a:lnTo>
                    <a:pt x="1541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4530973" y="1026170"/>
              <a:ext cx="308610" cy="308610"/>
            </a:xfrm>
            <a:custGeom>
              <a:rect b="b" l="l" r="r" t="t"/>
              <a:pathLst>
                <a:path extrusionOk="0" h="308609" w="308610">
                  <a:moveTo>
                    <a:pt x="0" y="154167"/>
                  </a:moveTo>
                  <a:lnTo>
                    <a:pt x="7855" y="105455"/>
                  </a:lnTo>
                  <a:lnTo>
                    <a:pt x="29733" y="63137"/>
                  </a:lnTo>
                  <a:lnTo>
                    <a:pt x="63104" y="29758"/>
                  </a:lnTo>
                  <a:lnTo>
                    <a:pt x="105436" y="7863"/>
                  </a:lnTo>
                  <a:lnTo>
                    <a:pt x="154198" y="0"/>
                  </a:lnTo>
                  <a:lnTo>
                    <a:pt x="202885" y="7863"/>
                  </a:lnTo>
                  <a:lnTo>
                    <a:pt x="245172" y="29758"/>
                  </a:lnTo>
                  <a:lnTo>
                    <a:pt x="278520" y="63137"/>
                  </a:lnTo>
                  <a:lnTo>
                    <a:pt x="300390" y="105455"/>
                  </a:lnTo>
                  <a:lnTo>
                    <a:pt x="308244" y="154167"/>
                  </a:lnTo>
                  <a:lnTo>
                    <a:pt x="300390" y="202879"/>
                  </a:lnTo>
                  <a:lnTo>
                    <a:pt x="278520" y="245198"/>
                  </a:lnTo>
                  <a:lnTo>
                    <a:pt x="245172" y="278577"/>
                  </a:lnTo>
                  <a:lnTo>
                    <a:pt x="202885" y="300471"/>
                  </a:lnTo>
                  <a:lnTo>
                    <a:pt x="154198" y="308335"/>
                  </a:lnTo>
                  <a:lnTo>
                    <a:pt x="105436" y="300471"/>
                  </a:lnTo>
                  <a:lnTo>
                    <a:pt x="63104" y="278577"/>
                  </a:lnTo>
                  <a:lnTo>
                    <a:pt x="29733" y="245198"/>
                  </a:lnTo>
                  <a:lnTo>
                    <a:pt x="7855" y="202879"/>
                  </a:lnTo>
                  <a:lnTo>
                    <a:pt x="0" y="154167"/>
                  </a:lnTo>
                  <a:close/>
                </a:path>
              </a:pathLst>
            </a:custGeom>
            <a:noFill/>
            <a:ln cap="flat" cmpd="sng" w="76175">
              <a:solidFill>
                <a:srgbClr val="47365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" name="Google Shape;124;p2"/>
          <p:cNvSpPr txBox="1"/>
          <p:nvPr/>
        </p:nvSpPr>
        <p:spPr>
          <a:xfrm>
            <a:off x="4632328" y="1056698"/>
            <a:ext cx="113030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5" name="Google Shape;125;p2"/>
          <p:cNvGrpSpPr/>
          <p:nvPr/>
        </p:nvGrpSpPr>
        <p:grpSpPr>
          <a:xfrm>
            <a:off x="4648200" y="2324100"/>
            <a:ext cx="2809875" cy="714359"/>
            <a:chOff x="4648200" y="2324100"/>
            <a:chExt cx="2809875" cy="714359"/>
          </a:xfrm>
        </p:grpSpPr>
        <p:pic>
          <p:nvPicPr>
            <p:cNvPr id="126" name="Google Shape;126;p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648200" y="2324100"/>
              <a:ext cx="2809875" cy="685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248259" y="2343134"/>
              <a:ext cx="1666875" cy="695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2"/>
            <p:cNvSpPr/>
            <p:nvPr/>
          </p:nvSpPr>
          <p:spPr>
            <a:xfrm>
              <a:off x="4798710" y="2376281"/>
              <a:ext cx="2594610" cy="525780"/>
            </a:xfrm>
            <a:custGeom>
              <a:rect b="b" l="l" r="r" t="t"/>
              <a:pathLst>
                <a:path extrusionOk="0" h="525780" w="2594609">
                  <a:moveTo>
                    <a:pt x="2331841" y="0"/>
                  </a:moveTo>
                  <a:lnTo>
                    <a:pt x="0" y="0"/>
                  </a:lnTo>
                  <a:lnTo>
                    <a:pt x="262737" y="262646"/>
                  </a:lnTo>
                  <a:lnTo>
                    <a:pt x="0" y="525414"/>
                  </a:lnTo>
                  <a:lnTo>
                    <a:pt x="2331841" y="525414"/>
                  </a:lnTo>
                  <a:lnTo>
                    <a:pt x="2594609" y="262646"/>
                  </a:lnTo>
                  <a:lnTo>
                    <a:pt x="23318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4798710" y="2376281"/>
              <a:ext cx="2594610" cy="525780"/>
            </a:xfrm>
            <a:custGeom>
              <a:rect b="b" l="l" r="r" t="t"/>
              <a:pathLst>
                <a:path extrusionOk="0" h="525780" w="2594609">
                  <a:moveTo>
                    <a:pt x="0" y="0"/>
                  </a:moveTo>
                  <a:lnTo>
                    <a:pt x="2331841" y="0"/>
                  </a:lnTo>
                  <a:lnTo>
                    <a:pt x="2594609" y="262646"/>
                  </a:lnTo>
                  <a:lnTo>
                    <a:pt x="2331841" y="525414"/>
                  </a:lnTo>
                  <a:lnTo>
                    <a:pt x="0" y="525414"/>
                  </a:lnTo>
                  <a:lnTo>
                    <a:pt x="262737" y="262646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76175">
              <a:solidFill>
                <a:srgbClr val="47365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" name="Google Shape;130;p2"/>
          <p:cNvSpPr txBox="1"/>
          <p:nvPr/>
        </p:nvSpPr>
        <p:spPr>
          <a:xfrm>
            <a:off x="5439795" y="2414202"/>
            <a:ext cx="1320800" cy="4324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475">
            <a:spAutoFit/>
          </a:bodyPr>
          <a:lstStyle/>
          <a:p>
            <a:pPr indent="-200660" lvl="0" marL="212725" marR="5080" rtl="0" algn="l">
              <a:lnSpc>
                <a:spcPct val="1170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rgbClr val="47365A"/>
                </a:solidFill>
                <a:latin typeface="Calibri"/>
                <a:ea typeface="Calibri"/>
                <a:cs typeface="Calibri"/>
                <a:sym typeface="Calibri"/>
              </a:rPr>
              <a:t>Types</a:t>
            </a:r>
            <a:r>
              <a:rPr lang="en-US" sz="1350">
                <a:solidFill>
                  <a:srgbClr val="47365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350">
                <a:solidFill>
                  <a:srgbClr val="47365A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1350">
                <a:solidFill>
                  <a:srgbClr val="47365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350">
                <a:solidFill>
                  <a:srgbClr val="47365A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r>
              <a:rPr lang="en-US" sz="1350">
                <a:solidFill>
                  <a:srgbClr val="47365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350">
                <a:solidFill>
                  <a:srgbClr val="47365A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1" name="Google Shape;131;p2"/>
          <p:cNvGrpSpPr/>
          <p:nvPr/>
        </p:nvGrpSpPr>
        <p:grpSpPr>
          <a:xfrm>
            <a:off x="4410090" y="2219309"/>
            <a:ext cx="3343275" cy="895350"/>
            <a:chOff x="4410090" y="2219309"/>
            <a:chExt cx="3343275" cy="895350"/>
          </a:xfrm>
        </p:grpSpPr>
        <p:pic>
          <p:nvPicPr>
            <p:cNvPr id="132" name="Google Shape;132;p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6791340" y="2219309"/>
              <a:ext cx="962025" cy="895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" name="Google Shape;133;p2"/>
            <p:cNvSpPr/>
            <p:nvPr/>
          </p:nvSpPr>
          <p:spPr>
            <a:xfrm>
              <a:off x="6979035" y="2297948"/>
              <a:ext cx="681990" cy="681990"/>
            </a:xfrm>
            <a:custGeom>
              <a:rect b="b" l="l" r="r" t="t"/>
              <a:pathLst>
                <a:path extrusionOk="0" h="681989" w="681990">
                  <a:moveTo>
                    <a:pt x="340979" y="0"/>
                  </a:moveTo>
                  <a:lnTo>
                    <a:pt x="0" y="0"/>
                  </a:lnTo>
                  <a:lnTo>
                    <a:pt x="340979" y="340979"/>
                  </a:lnTo>
                  <a:lnTo>
                    <a:pt x="0" y="681989"/>
                  </a:lnTo>
                  <a:lnTo>
                    <a:pt x="340979" y="681989"/>
                  </a:lnTo>
                  <a:lnTo>
                    <a:pt x="681989" y="340979"/>
                  </a:lnTo>
                  <a:lnTo>
                    <a:pt x="3409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6979035" y="2297948"/>
              <a:ext cx="681990" cy="681990"/>
            </a:xfrm>
            <a:custGeom>
              <a:rect b="b" l="l" r="r" t="t"/>
              <a:pathLst>
                <a:path extrusionOk="0" h="681989" w="681990">
                  <a:moveTo>
                    <a:pt x="0" y="0"/>
                  </a:moveTo>
                  <a:lnTo>
                    <a:pt x="340979" y="0"/>
                  </a:lnTo>
                  <a:lnTo>
                    <a:pt x="681989" y="340979"/>
                  </a:lnTo>
                  <a:lnTo>
                    <a:pt x="340979" y="681989"/>
                  </a:lnTo>
                  <a:lnTo>
                    <a:pt x="0" y="681989"/>
                  </a:lnTo>
                  <a:lnTo>
                    <a:pt x="340979" y="34097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76175">
              <a:solidFill>
                <a:srgbClr val="47365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5" name="Google Shape;135;p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410090" y="2381234"/>
              <a:ext cx="542925" cy="542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6" name="Google Shape;136;p2"/>
            <p:cNvSpPr/>
            <p:nvPr/>
          </p:nvSpPr>
          <p:spPr>
            <a:xfrm>
              <a:off x="4530973" y="2494788"/>
              <a:ext cx="308610" cy="308610"/>
            </a:xfrm>
            <a:custGeom>
              <a:rect b="b" l="l" r="r" t="t"/>
              <a:pathLst>
                <a:path extrusionOk="0" h="308610" w="308610">
                  <a:moveTo>
                    <a:pt x="154198" y="0"/>
                  </a:moveTo>
                  <a:lnTo>
                    <a:pt x="105436" y="7852"/>
                  </a:lnTo>
                  <a:lnTo>
                    <a:pt x="63104" y="29723"/>
                  </a:lnTo>
                  <a:lnTo>
                    <a:pt x="29733" y="63084"/>
                  </a:lnTo>
                  <a:lnTo>
                    <a:pt x="7855" y="105409"/>
                  </a:lnTo>
                  <a:lnTo>
                    <a:pt x="0" y="154167"/>
                  </a:lnTo>
                  <a:lnTo>
                    <a:pt x="7855" y="202867"/>
                  </a:lnTo>
                  <a:lnTo>
                    <a:pt x="29733" y="245155"/>
                  </a:lnTo>
                  <a:lnTo>
                    <a:pt x="63104" y="278498"/>
                  </a:lnTo>
                  <a:lnTo>
                    <a:pt x="105436" y="300362"/>
                  </a:lnTo>
                  <a:lnTo>
                    <a:pt x="154198" y="308213"/>
                  </a:lnTo>
                  <a:lnTo>
                    <a:pt x="202885" y="300362"/>
                  </a:lnTo>
                  <a:lnTo>
                    <a:pt x="245172" y="278498"/>
                  </a:lnTo>
                  <a:lnTo>
                    <a:pt x="278520" y="245155"/>
                  </a:lnTo>
                  <a:lnTo>
                    <a:pt x="300390" y="202867"/>
                  </a:lnTo>
                  <a:lnTo>
                    <a:pt x="308244" y="154167"/>
                  </a:lnTo>
                  <a:lnTo>
                    <a:pt x="300390" y="105409"/>
                  </a:lnTo>
                  <a:lnTo>
                    <a:pt x="278520" y="63084"/>
                  </a:lnTo>
                  <a:lnTo>
                    <a:pt x="245172" y="29723"/>
                  </a:lnTo>
                  <a:lnTo>
                    <a:pt x="202885" y="7852"/>
                  </a:lnTo>
                  <a:lnTo>
                    <a:pt x="1541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4530973" y="2494788"/>
              <a:ext cx="308610" cy="308610"/>
            </a:xfrm>
            <a:custGeom>
              <a:rect b="b" l="l" r="r" t="t"/>
              <a:pathLst>
                <a:path extrusionOk="0" h="308610" w="308610">
                  <a:moveTo>
                    <a:pt x="0" y="154167"/>
                  </a:moveTo>
                  <a:lnTo>
                    <a:pt x="7855" y="105409"/>
                  </a:lnTo>
                  <a:lnTo>
                    <a:pt x="29733" y="63084"/>
                  </a:lnTo>
                  <a:lnTo>
                    <a:pt x="63104" y="29723"/>
                  </a:lnTo>
                  <a:lnTo>
                    <a:pt x="105436" y="7852"/>
                  </a:lnTo>
                  <a:lnTo>
                    <a:pt x="154198" y="0"/>
                  </a:lnTo>
                  <a:lnTo>
                    <a:pt x="202885" y="7852"/>
                  </a:lnTo>
                  <a:lnTo>
                    <a:pt x="245172" y="29723"/>
                  </a:lnTo>
                  <a:lnTo>
                    <a:pt x="278520" y="63084"/>
                  </a:lnTo>
                  <a:lnTo>
                    <a:pt x="300390" y="105409"/>
                  </a:lnTo>
                  <a:lnTo>
                    <a:pt x="308244" y="154167"/>
                  </a:lnTo>
                  <a:lnTo>
                    <a:pt x="300390" y="202867"/>
                  </a:lnTo>
                  <a:lnTo>
                    <a:pt x="278520" y="245155"/>
                  </a:lnTo>
                  <a:lnTo>
                    <a:pt x="245172" y="278498"/>
                  </a:lnTo>
                  <a:lnTo>
                    <a:pt x="202885" y="300362"/>
                  </a:lnTo>
                  <a:lnTo>
                    <a:pt x="154198" y="308213"/>
                  </a:lnTo>
                  <a:lnTo>
                    <a:pt x="105436" y="300362"/>
                  </a:lnTo>
                  <a:lnTo>
                    <a:pt x="63104" y="278498"/>
                  </a:lnTo>
                  <a:lnTo>
                    <a:pt x="29733" y="245155"/>
                  </a:lnTo>
                  <a:lnTo>
                    <a:pt x="7855" y="202867"/>
                  </a:lnTo>
                  <a:lnTo>
                    <a:pt x="0" y="154167"/>
                  </a:lnTo>
                  <a:close/>
                </a:path>
              </a:pathLst>
            </a:custGeom>
            <a:noFill/>
            <a:ln cap="flat" cmpd="sng" w="76175">
              <a:solidFill>
                <a:srgbClr val="47365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8" name="Google Shape;138;p2"/>
          <p:cNvSpPr txBox="1"/>
          <p:nvPr/>
        </p:nvSpPr>
        <p:spPr>
          <a:xfrm>
            <a:off x="4632328" y="2527233"/>
            <a:ext cx="113030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9" name="Google Shape;139;p2"/>
          <p:cNvGrpSpPr/>
          <p:nvPr/>
        </p:nvGrpSpPr>
        <p:grpSpPr>
          <a:xfrm>
            <a:off x="4648200" y="3790950"/>
            <a:ext cx="2809875" cy="685800"/>
            <a:chOff x="4648200" y="3790950"/>
            <a:chExt cx="2809875" cy="685800"/>
          </a:xfrm>
        </p:grpSpPr>
        <p:pic>
          <p:nvPicPr>
            <p:cNvPr id="140" name="Google Shape;140;p2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4648200" y="3790950"/>
              <a:ext cx="2809875" cy="685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Google Shape;141;p2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5200650" y="3914775"/>
              <a:ext cx="1771650" cy="495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2" name="Google Shape;142;p2"/>
            <p:cNvSpPr/>
            <p:nvPr/>
          </p:nvSpPr>
          <p:spPr>
            <a:xfrm>
              <a:off x="4798710" y="3844802"/>
              <a:ext cx="2594610" cy="525780"/>
            </a:xfrm>
            <a:custGeom>
              <a:rect b="b" l="l" r="r" t="t"/>
              <a:pathLst>
                <a:path extrusionOk="0" h="525779" w="2594609">
                  <a:moveTo>
                    <a:pt x="2331841" y="0"/>
                  </a:moveTo>
                  <a:lnTo>
                    <a:pt x="0" y="0"/>
                  </a:lnTo>
                  <a:lnTo>
                    <a:pt x="262737" y="262758"/>
                  </a:lnTo>
                  <a:lnTo>
                    <a:pt x="0" y="525398"/>
                  </a:lnTo>
                  <a:lnTo>
                    <a:pt x="2331841" y="525398"/>
                  </a:lnTo>
                  <a:lnTo>
                    <a:pt x="2594609" y="262758"/>
                  </a:lnTo>
                  <a:lnTo>
                    <a:pt x="23318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4798710" y="3844802"/>
              <a:ext cx="2594610" cy="525780"/>
            </a:xfrm>
            <a:custGeom>
              <a:rect b="b" l="l" r="r" t="t"/>
              <a:pathLst>
                <a:path extrusionOk="0" h="525779" w="2594609">
                  <a:moveTo>
                    <a:pt x="0" y="0"/>
                  </a:moveTo>
                  <a:lnTo>
                    <a:pt x="2331841" y="0"/>
                  </a:lnTo>
                  <a:lnTo>
                    <a:pt x="2594609" y="262758"/>
                  </a:lnTo>
                  <a:lnTo>
                    <a:pt x="2331841" y="525398"/>
                  </a:lnTo>
                  <a:lnTo>
                    <a:pt x="0" y="525398"/>
                  </a:lnTo>
                  <a:lnTo>
                    <a:pt x="262737" y="26275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76175">
              <a:solidFill>
                <a:srgbClr val="47365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4" name="Google Shape;144;p2"/>
          <p:cNvSpPr txBox="1"/>
          <p:nvPr/>
        </p:nvSpPr>
        <p:spPr>
          <a:xfrm>
            <a:off x="5392170" y="3987734"/>
            <a:ext cx="1411605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rgbClr val="47365A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r>
              <a:rPr lang="en-US" sz="1350">
                <a:solidFill>
                  <a:srgbClr val="47365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350">
                <a:solidFill>
                  <a:srgbClr val="47365A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1350">
                <a:solidFill>
                  <a:srgbClr val="47365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350">
                <a:solidFill>
                  <a:srgbClr val="47365A"/>
                </a:solidFill>
                <a:latin typeface="Calibri"/>
                <a:ea typeface="Calibri"/>
                <a:cs typeface="Calibri"/>
                <a:sym typeface="Calibri"/>
              </a:rPr>
              <a:t>SQL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5" name="Google Shape;145;p2"/>
          <p:cNvGrpSpPr/>
          <p:nvPr/>
        </p:nvGrpSpPr>
        <p:grpSpPr>
          <a:xfrm>
            <a:off x="4410090" y="3686175"/>
            <a:ext cx="3343275" cy="895350"/>
            <a:chOff x="4410090" y="3686175"/>
            <a:chExt cx="3343275" cy="895350"/>
          </a:xfrm>
        </p:grpSpPr>
        <p:pic>
          <p:nvPicPr>
            <p:cNvPr id="146" name="Google Shape;146;p2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791340" y="3686175"/>
              <a:ext cx="962025" cy="895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7" name="Google Shape;147;p2"/>
            <p:cNvSpPr/>
            <p:nvPr/>
          </p:nvSpPr>
          <p:spPr>
            <a:xfrm>
              <a:off x="6979035" y="3766566"/>
              <a:ext cx="681990" cy="681990"/>
            </a:xfrm>
            <a:custGeom>
              <a:rect b="b" l="l" r="r" t="t"/>
              <a:pathLst>
                <a:path extrusionOk="0" h="681989" w="681990">
                  <a:moveTo>
                    <a:pt x="340979" y="0"/>
                  </a:moveTo>
                  <a:lnTo>
                    <a:pt x="0" y="0"/>
                  </a:lnTo>
                  <a:lnTo>
                    <a:pt x="340979" y="340994"/>
                  </a:lnTo>
                  <a:lnTo>
                    <a:pt x="0" y="681989"/>
                  </a:lnTo>
                  <a:lnTo>
                    <a:pt x="340979" y="681989"/>
                  </a:lnTo>
                  <a:lnTo>
                    <a:pt x="681989" y="340994"/>
                  </a:lnTo>
                  <a:lnTo>
                    <a:pt x="3409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6979035" y="3766566"/>
              <a:ext cx="681990" cy="681990"/>
            </a:xfrm>
            <a:custGeom>
              <a:rect b="b" l="l" r="r" t="t"/>
              <a:pathLst>
                <a:path extrusionOk="0" h="681989" w="681990">
                  <a:moveTo>
                    <a:pt x="0" y="0"/>
                  </a:moveTo>
                  <a:lnTo>
                    <a:pt x="340979" y="0"/>
                  </a:lnTo>
                  <a:lnTo>
                    <a:pt x="681989" y="340994"/>
                  </a:lnTo>
                  <a:lnTo>
                    <a:pt x="340979" y="681989"/>
                  </a:lnTo>
                  <a:lnTo>
                    <a:pt x="0" y="681989"/>
                  </a:lnTo>
                  <a:lnTo>
                    <a:pt x="340979" y="34099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76175">
              <a:solidFill>
                <a:srgbClr val="47365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9" name="Google Shape;149;p2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410090" y="3848100"/>
              <a:ext cx="542925" cy="542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0" name="Google Shape;150;p2"/>
            <p:cNvSpPr/>
            <p:nvPr/>
          </p:nvSpPr>
          <p:spPr>
            <a:xfrm>
              <a:off x="4530973" y="3963412"/>
              <a:ext cx="308610" cy="308610"/>
            </a:xfrm>
            <a:custGeom>
              <a:rect b="b" l="l" r="r" t="t"/>
              <a:pathLst>
                <a:path extrusionOk="0" h="308610" w="308610">
                  <a:moveTo>
                    <a:pt x="154198" y="0"/>
                  </a:moveTo>
                  <a:lnTo>
                    <a:pt x="105436" y="7852"/>
                  </a:lnTo>
                  <a:lnTo>
                    <a:pt x="63104" y="29720"/>
                  </a:lnTo>
                  <a:lnTo>
                    <a:pt x="29733" y="63067"/>
                  </a:lnTo>
                  <a:lnTo>
                    <a:pt x="7855" y="105357"/>
                  </a:lnTo>
                  <a:lnTo>
                    <a:pt x="0" y="154055"/>
                  </a:lnTo>
                  <a:lnTo>
                    <a:pt x="7855" y="202810"/>
                  </a:lnTo>
                  <a:lnTo>
                    <a:pt x="29733" y="245136"/>
                  </a:lnTo>
                  <a:lnTo>
                    <a:pt x="63104" y="278501"/>
                  </a:lnTo>
                  <a:lnTo>
                    <a:pt x="105436" y="300375"/>
                  </a:lnTo>
                  <a:lnTo>
                    <a:pt x="154198" y="308228"/>
                  </a:lnTo>
                  <a:lnTo>
                    <a:pt x="202885" y="300375"/>
                  </a:lnTo>
                  <a:lnTo>
                    <a:pt x="245172" y="278501"/>
                  </a:lnTo>
                  <a:lnTo>
                    <a:pt x="278520" y="245136"/>
                  </a:lnTo>
                  <a:lnTo>
                    <a:pt x="300390" y="202810"/>
                  </a:lnTo>
                  <a:lnTo>
                    <a:pt x="308244" y="154055"/>
                  </a:lnTo>
                  <a:lnTo>
                    <a:pt x="300390" y="105357"/>
                  </a:lnTo>
                  <a:lnTo>
                    <a:pt x="278520" y="63067"/>
                  </a:lnTo>
                  <a:lnTo>
                    <a:pt x="245172" y="29720"/>
                  </a:lnTo>
                  <a:lnTo>
                    <a:pt x="202885" y="7852"/>
                  </a:lnTo>
                  <a:lnTo>
                    <a:pt x="1541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4530973" y="3963412"/>
              <a:ext cx="308610" cy="308610"/>
            </a:xfrm>
            <a:custGeom>
              <a:rect b="b" l="l" r="r" t="t"/>
              <a:pathLst>
                <a:path extrusionOk="0" h="308610" w="308610">
                  <a:moveTo>
                    <a:pt x="0" y="154055"/>
                  </a:moveTo>
                  <a:lnTo>
                    <a:pt x="7855" y="105357"/>
                  </a:lnTo>
                  <a:lnTo>
                    <a:pt x="29733" y="63067"/>
                  </a:lnTo>
                  <a:lnTo>
                    <a:pt x="63104" y="29720"/>
                  </a:lnTo>
                  <a:lnTo>
                    <a:pt x="105436" y="7852"/>
                  </a:lnTo>
                  <a:lnTo>
                    <a:pt x="154198" y="0"/>
                  </a:lnTo>
                  <a:lnTo>
                    <a:pt x="202885" y="7852"/>
                  </a:lnTo>
                  <a:lnTo>
                    <a:pt x="245172" y="29720"/>
                  </a:lnTo>
                  <a:lnTo>
                    <a:pt x="278520" y="63067"/>
                  </a:lnTo>
                  <a:lnTo>
                    <a:pt x="300390" y="105357"/>
                  </a:lnTo>
                  <a:lnTo>
                    <a:pt x="308244" y="154055"/>
                  </a:lnTo>
                  <a:lnTo>
                    <a:pt x="300390" y="202810"/>
                  </a:lnTo>
                  <a:lnTo>
                    <a:pt x="278520" y="245136"/>
                  </a:lnTo>
                  <a:lnTo>
                    <a:pt x="245172" y="278501"/>
                  </a:lnTo>
                  <a:lnTo>
                    <a:pt x="202885" y="300375"/>
                  </a:lnTo>
                  <a:lnTo>
                    <a:pt x="154198" y="308228"/>
                  </a:lnTo>
                  <a:lnTo>
                    <a:pt x="105436" y="300375"/>
                  </a:lnTo>
                  <a:lnTo>
                    <a:pt x="63104" y="278501"/>
                  </a:lnTo>
                  <a:lnTo>
                    <a:pt x="29733" y="245136"/>
                  </a:lnTo>
                  <a:lnTo>
                    <a:pt x="7855" y="202810"/>
                  </a:lnTo>
                  <a:lnTo>
                    <a:pt x="0" y="154055"/>
                  </a:lnTo>
                  <a:close/>
                </a:path>
              </a:pathLst>
            </a:custGeom>
            <a:noFill/>
            <a:ln cap="flat" cmpd="sng" w="76175">
              <a:solidFill>
                <a:srgbClr val="47365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" name="Google Shape;152;p2"/>
          <p:cNvSpPr txBox="1"/>
          <p:nvPr/>
        </p:nvSpPr>
        <p:spPr>
          <a:xfrm>
            <a:off x="4632328" y="3998021"/>
            <a:ext cx="113030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3" name="Google Shape;153;p2"/>
          <p:cNvGrpSpPr/>
          <p:nvPr/>
        </p:nvGrpSpPr>
        <p:grpSpPr>
          <a:xfrm>
            <a:off x="4648200" y="5343525"/>
            <a:ext cx="2809875" cy="685800"/>
            <a:chOff x="4648200" y="5343525"/>
            <a:chExt cx="2809875" cy="685800"/>
          </a:xfrm>
        </p:grpSpPr>
        <p:pic>
          <p:nvPicPr>
            <p:cNvPr id="154" name="Google Shape;154;p2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4648200" y="5343525"/>
              <a:ext cx="2809875" cy="685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Google Shape;155;p2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5429250" y="5467350"/>
              <a:ext cx="1314450" cy="495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6" name="Google Shape;156;p2"/>
            <p:cNvSpPr/>
            <p:nvPr/>
          </p:nvSpPr>
          <p:spPr>
            <a:xfrm>
              <a:off x="4798710" y="5391780"/>
              <a:ext cx="2594610" cy="525780"/>
            </a:xfrm>
            <a:custGeom>
              <a:rect b="b" l="l" r="r" t="t"/>
              <a:pathLst>
                <a:path extrusionOk="0" h="525779" w="2594609">
                  <a:moveTo>
                    <a:pt x="2331841" y="0"/>
                  </a:moveTo>
                  <a:lnTo>
                    <a:pt x="0" y="0"/>
                  </a:lnTo>
                  <a:lnTo>
                    <a:pt x="262737" y="262664"/>
                  </a:lnTo>
                  <a:lnTo>
                    <a:pt x="0" y="525362"/>
                  </a:lnTo>
                  <a:lnTo>
                    <a:pt x="2331841" y="525362"/>
                  </a:lnTo>
                  <a:lnTo>
                    <a:pt x="2594609" y="262664"/>
                  </a:lnTo>
                  <a:lnTo>
                    <a:pt x="23318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4798710" y="5391780"/>
              <a:ext cx="2594610" cy="525780"/>
            </a:xfrm>
            <a:custGeom>
              <a:rect b="b" l="l" r="r" t="t"/>
              <a:pathLst>
                <a:path extrusionOk="0" h="525779" w="2594609">
                  <a:moveTo>
                    <a:pt x="0" y="0"/>
                  </a:moveTo>
                  <a:lnTo>
                    <a:pt x="2331841" y="0"/>
                  </a:lnTo>
                  <a:lnTo>
                    <a:pt x="2594609" y="262664"/>
                  </a:lnTo>
                  <a:lnTo>
                    <a:pt x="2331841" y="525362"/>
                  </a:lnTo>
                  <a:lnTo>
                    <a:pt x="0" y="525362"/>
                  </a:lnTo>
                  <a:lnTo>
                    <a:pt x="262737" y="26266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76175">
              <a:solidFill>
                <a:srgbClr val="47365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" name="Google Shape;158;p2"/>
          <p:cNvSpPr txBox="1"/>
          <p:nvPr/>
        </p:nvSpPr>
        <p:spPr>
          <a:xfrm>
            <a:off x="5621024" y="5536877"/>
            <a:ext cx="955040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rgbClr val="47365A"/>
                </a:solidFill>
                <a:latin typeface="Calibri"/>
                <a:ea typeface="Calibri"/>
                <a:cs typeface="Calibri"/>
                <a:sym typeface="Calibri"/>
              </a:rPr>
              <a:t>Tables</a:t>
            </a:r>
            <a:r>
              <a:rPr lang="en-US" sz="1350">
                <a:solidFill>
                  <a:srgbClr val="47365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350">
                <a:solidFill>
                  <a:srgbClr val="47365A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sz="1350">
                <a:solidFill>
                  <a:srgbClr val="47365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350">
                <a:solidFill>
                  <a:srgbClr val="47365A"/>
                </a:solidFill>
                <a:latin typeface="Calibri"/>
                <a:ea typeface="Calibri"/>
                <a:cs typeface="Calibri"/>
                <a:sym typeface="Calibri"/>
              </a:rPr>
              <a:t>SQL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9" name="Google Shape;159;p2"/>
          <p:cNvGrpSpPr/>
          <p:nvPr/>
        </p:nvGrpSpPr>
        <p:grpSpPr>
          <a:xfrm>
            <a:off x="4410090" y="5238750"/>
            <a:ext cx="3343275" cy="885825"/>
            <a:chOff x="4410090" y="5238750"/>
            <a:chExt cx="3343275" cy="885825"/>
          </a:xfrm>
        </p:grpSpPr>
        <p:pic>
          <p:nvPicPr>
            <p:cNvPr id="160" name="Google Shape;160;p2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6791340" y="5238750"/>
              <a:ext cx="962025" cy="885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1" name="Google Shape;161;p2"/>
            <p:cNvSpPr/>
            <p:nvPr/>
          </p:nvSpPr>
          <p:spPr>
            <a:xfrm>
              <a:off x="6979035" y="5313426"/>
              <a:ext cx="681990" cy="682625"/>
            </a:xfrm>
            <a:custGeom>
              <a:rect b="b" l="l" r="r" t="t"/>
              <a:pathLst>
                <a:path extrusionOk="0" h="682625" w="681990">
                  <a:moveTo>
                    <a:pt x="340979" y="0"/>
                  </a:moveTo>
                  <a:lnTo>
                    <a:pt x="0" y="0"/>
                  </a:lnTo>
                  <a:lnTo>
                    <a:pt x="340979" y="341019"/>
                  </a:lnTo>
                  <a:lnTo>
                    <a:pt x="0" y="682014"/>
                  </a:lnTo>
                  <a:lnTo>
                    <a:pt x="340979" y="682014"/>
                  </a:lnTo>
                  <a:lnTo>
                    <a:pt x="681989" y="341019"/>
                  </a:lnTo>
                  <a:lnTo>
                    <a:pt x="3409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6979035" y="5313426"/>
              <a:ext cx="681990" cy="682625"/>
            </a:xfrm>
            <a:custGeom>
              <a:rect b="b" l="l" r="r" t="t"/>
              <a:pathLst>
                <a:path extrusionOk="0" h="682625" w="681990">
                  <a:moveTo>
                    <a:pt x="0" y="0"/>
                  </a:moveTo>
                  <a:lnTo>
                    <a:pt x="340979" y="0"/>
                  </a:lnTo>
                  <a:lnTo>
                    <a:pt x="681989" y="341019"/>
                  </a:lnTo>
                  <a:lnTo>
                    <a:pt x="340979" y="682014"/>
                  </a:lnTo>
                  <a:lnTo>
                    <a:pt x="0" y="682014"/>
                  </a:lnTo>
                  <a:lnTo>
                    <a:pt x="340979" y="34101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76175">
              <a:solidFill>
                <a:srgbClr val="47365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3" name="Google Shape;163;p2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4410090" y="5391150"/>
              <a:ext cx="542925" cy="542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4" name="Google Shape;164;p2"/>
            <p:cNvSpPr/>
            <p:nvPr/>
          </p:nvSpPr>
          <p:spPr>
            <a:xfrm>
              <a:off x="4530973" y="5510271"/>
              <a:ext cx="308610" cy="308610"/>
            </a:xfrm>
            <a:custGeom>
              <a:rect b="b" l="l" r="r" t="t"/>
              <a:pathLst>
                <a:path extrusionOk="0" h="308610" w="308610">
                  <a:moveTo>
                    <a:pt x="154198" y="0"/>
                  </a:moveTo>
                  <a:lnTo>
                    <a:pt x="105436" y="7853"/>
                  </a:lnTo>
                  <a:lnTo>
                    <a:pt x="63104" y="29724"/>
                  </a:lnTo>
                  <a:lnTo>
                    <a:pt x="29733" y="63082"/>
                  </a:lnTo>
                  <a:lnTo>
                    <a:pt x="7855" y="105393"/>
                  </a:lnTo>
                  <a:lnTo>
                    <a:pt x="0" y="154125"/>
                  </a:lnTo>
                  <a:lnTo>
                    <a:pt x="7855" y="202838"/>
                  </a:lnTo>
                  <a:lnTo>
                    <a:pt x="29733" y="245145"/>
                  </a:lnTo>
                  <a:lnTo>
                    <a:pt x="63104" y="278506"/>
                  </a:lnTo>
                  <a:lnTo>
                    <a:pt x="105436" y="300384"/>
                  </a:lnTo>
                  <a:lnTo>
                    <a:pt x="154198" y="308241"/>
                  </a:lnTo>
                  <a:lnTo>
                    <a:pt x="202885" y="300384"/>
                  </a:lnTo>
                  <a:lnTo>
                    <a:pt x="245172" y="278506"/>
                  </a:lnTo>
                  <a:lnTo>
                    <a:pt x="278520" y="245145"/>
                  </a:lnTo>
                  <a:lnTo>
                    <a:pt x="300390" y="202838"/>
                  </a:lnTo>
                  <a:lnTo>
                    <a:pt x="308244" y="154125"/>
                  </a:lnTo>
                  <a:lnTo>
                    <a:pt x="300390" y="105393"/>
                  </a:lnTo>
                  <a:lnTo>
                    <a:pt x="278520" y="63082"/>
                  </a:lnTo>
                  <a:lnTo>
                    <a:pt x="245172" y="29724"/>
                  </a:lnTo>
                  <a:lnTo>
                    <a:pt x="202885" y="7853"/>
                  </a:lnTo>
                  <a:lnTo>
                    <a:pt x="1541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4530973" y="5510271"/>
              <a:ext cx="308610" cy="308610"/>
            </a:xfrm>
            <a:custGeom>
              <a:rect b="b" l="l" r="r" t="t"/>
              <a:pathLst>
                <a:path extrusionOk="0" h="308610" w="308610">
                  <a:moveTo>
                    <a:pt x="0" y="154125"/>
                  </a:moveTo>
                  <a:lnTo>
                    <a:pt x="7855" y="105393"/>
                  </a:lnTo>
                  <a:lnTo>
                    <a:pt x="29733" y="63082"/>
                  </a:lnTo>
                  <a:lnTo>
                    <a:pt x="63104" y="29724"/>
                  </a:lnTo>
                  <a:lnTo>
                    <a:pt x="105436" y="7853"/>
                  </a:lnTo>
                  <a:lnTo>
                    <a:pt x="154198" y="0"/>
                  </a:lnTo>
                  <a:lnTo>
                    <a:pt x="202885" y="7853"/>
                  </a:lnTo>
                  <a:lnTo>
                    <a:pt x="245172" y="29724"/>
                  </a:lnTo>
                  <a:lnTo>
                    <a:pt x="278520" y="63082"/>
                  </a:lnTo>
                  <a:lnTo>
                    <a:pt x="300390" y="105393"/>
                  </a:lnTo>
                  <a:lnTo>
                    <a:pt x="308244" y="154125"/>
                  </a:lnTo>
                  <a:lnTo>
                    <a:pt x="300390" y="202838"/>
                  </a:lnTo>
                  <a:lnTo>
                    <a:pt x="278520" y="245145"/>
                  </a:lnTo>
                  <a:lnTo>
                    <a:pt x="245172" y="278506"/>
                  </a:lnTo>
                  <a:lnTo>
                    <a:pt x="202885" y="300384"/>
                  </a:lnTo>
                  <a:lnTo>
                    <a:pt x="154198" y="308241"/>
                  </a:lnTo>
                  <a:lnTo>
                    <a:pt x="105436" y="300384"/>
                  </a:lnTo>
                  <a:lnTo>
                    <a:pt x="63104" y="278506"/>
                  </a:lnTo>
                  <a:lnTo>
                    <a:pt x="29733" y="245145"/>
                  </a:lnTo>
                  <a:lnTo>
                    <a:pt x="7855" y="202838"/>
                  </a:lnTo>
                  <a:lnTo>
                    <a:pt x="0" y="154125"/>
                  </a:lnTo>
                  <a:close/>
                </a:path>
              </a:pathLst>
            </a:custGeom>
            <a:noFill/>
            <a:ln cap="flat" cmpd="sng" w="76175">
              <a:solidFill>
                <a:srgbClr val="47365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6" name="Google Shape;166;p2"/>
          <p:cNvSpPr txBox="1"/>
          <p:nvPr/>
        </p:nvSpPr>
        <p:spPr>
          <a:xfrm>
            <a:off x="4632328" y="5547041"/>
            <a:ext cx="112395" cy="231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"/>
          <p:cNvSpPr txBox="1"/>
          <p:nvPr>
            <p:ph idx="11" type="ftr"/>
          </p:nvPr>
        </p:nvSpPr>
        <p:spPr>
          <a:xfrm>
            <a:off x="3300862" y="6556401"/>
            <a:ext cx="4953000" cy="227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12700" rtl="0" algn="ctr">
              <a:lnSpc>
                <a:spcPct val="92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</a:rPr>
              <a:t>YouTube: </a:t>
            </a:r>
            <a:r>
              <a:rPr lang="en-US" sz="1800">
                <a:solidFill>
                  <a:srgbClr val="0C0C0C"/>
                </a:solidFill>
              </a:rPr>
              <a:t>@theplacementschool1</a:t>
            </a:r>
            <a:endParaRPr sz="1800">
              <a:solidFill>
                <a:srgbClr val="0C0C0C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4" name="Google Shape;534;p17"/>
          <p:cNvGrpSpPr/>
          <p:nvPr/>
        </p:nvGrpSpPr>
        <p:grpSpPr>
          <a:xfrm>
            <a:off x="638175" y="1552575"/>
            <a:ext cx="9286875" cy="876300"/>
            <a:chOff x="638175" y="1552575"/>
            <a:chExt cx="9286875" cy="876300"/>
          </a:xfrm>
        </p:grpSpPr>
        <p:pic>
          <p:nvPicPr>
            <p:cNvPr id="535" name="Google Shape;535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38175" y="1552575"/>
              <a:ext cx="9286875" cy="876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6" name="Google Shape;536;p17"/>
            <p:cNvSpPr/>
            <p:nvPr/>
          </p:nvSpPr>
          <p:spPr>
            <a:xfrm>
              <a:off x="787359" y="1611630"/>
              <a:ext cx="8990965" cy="752475"/>
            </a:xfrm>
            <a:custGeom>
              <a:rect b="b" l="l" r="r" t="t"/>
              <a:pathLst>
                <a:path extrusionOk="0" h="752475" w="8990965">
                  <a:moveTo>
                    <a:pt x="8887754" y="0"/>
                  </a:moveTo>
                  <a:lnTo>
                    <a:pt x="102693" y="0"/>
                  </a:lnTo>
                  <a:lnTo>
                    <a:pt x="62717" y="5906"/>
                  </a:lnTo>
                  <a:lnTo>
                    <a:pt x="30075" y="22017"/>
                  </a:lnTo>
                  <a:lnTo>
                    <a:pt x="8069" y="45918"/>
                  </a:lnTo>
                  <a:lnTo>
                    <a:pt x="0" y="75194"/>
                  </a:lnTo>
                  <a:lnTo>
                    <a:pt x="0" y="676899"/>
                  </a:lnTo>
                  <a:lnTo>
                    <a:pt x="8069" y="706175"/>
                  </a:lnTo>
                  <a:lnTo>
                    <a:pt x="30075" y="730075"/>
                  </a:lnTo>
                  <a:lnTo>
                    <a:pt x="62717" y="746187"/>
                  </a:lnTo>
                  <a:lnTo>
                    <a:pt x="102693" y="752093"/>
                  </a:lnTo>
                  <a:lnTo>
                    <a:pt x="8887754" y="752093"/>
                  </a:lnTo>
                  <a:lnTo>
                    <a:pt x="8927764" y="746187"/>
                  </a:lnTo>
                  <a:lnTo>
                    <a:pt x="8960422" y="730075"/>
                  </a:lnTo>
                  <a:lnTo>
                    <a:pt x="8982433" y="706175"/>
                  </a:lnTo>
                  <a:lnTo>
                    <a:pt x="8990502" y="676899"/>
                  </a:lnTo>
                  <a:lnTo>
                    <a:pt x="8990502" y="75194"/>
                  </a:lnTo>
                  <a:lnTo>
                    <a:pt x="8982433" y="45918"/>
                  </a:lnTo>
                  <a:lnTo>
                    <a:pt x="8960422" y="22017"/>
                  </a:lnTo>
                  <a:lnTo>
                    <a:pt x="8927764" y="5906"/>
                  </a:lnTo>
                  <a:lnTo>
                    <a:pt x="8887754" y="0"/>
                  </a:lnTo>
                  <a:close/>
                </a:path>
              </a:pathLst>
            </a:custGeom>
            <a:solidFill>
              <a:srgbClr val="D2CBB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7"/>
            <p:cNvSpPr/>
            <p:nvPr/>
          </p:nvSpPr>
          <p:spPr>
            <a:xfrm>
              <a:off x="787359" y="1611630"/>
              <a:ext cx="8990965" cy="752475"/>
            </a:xfrm>
            <a:custGeom>
              <a:rect b="b" l="l" r="r" t="t"/>
              <a:pathLst>
                <a:path extrusionOk="0" h="752475" w="8990965">
                  <a:moveTo>
                    <a:pt x="0" y="75194"/>
                  </a:moveTo>
                  <a:lnTo>
                    <a:pt x="8069" y="45918"/>
                  </a:lnTo>
                  <a:lnTo>
                    <a:pt x="30075" y="22017"/>
                  </a:lnTo>
                  <a:lnTo>
                    <a:pt x="62717" y="5906"/>
                  </a:lnTo>
                  <a:lnTo>
                    <a:pt x="102693" y="0"/>
                  </a:lnTo>
                  <a:lnTo>
                    <a:pt x="8887754" y="0"/>
                  </a:lnTo>
                  <a:lnTo>
                    <a:pt x="8927764" y="5906"/>
                  </a:lnTo>
                  <a:lnTo>
                    <a:pt x="8960422" y="22017"/>
                  </a:lnTo>
                  <a:lnTo>
                    <a:pt x="8982433" y="45918"/>
                  </a:lnTo>
                  <a:lnTo>
                    <a:pt x="8990502" y="75194"/>
                  </a:lnTo>
                  <a:lnTo>
                    <a:pt x="8990502" y="676899"/>
                  </a:lnTo>
                  <a:lnTo>
                    <a:pt x="8982433" y="706175"/>
                  </a:lnTo>
                  <a:lnTo>
                    <a:pt x="8960422" y="730075"/>
                  </a:lnTo>
                  <a:lnTo>
                    <a:pt x="8927764" y="746187"/>
                  </a:lnTo>
                  <a:lnTo>
                    <a:pt x="8887754" y="752093"/>
                  </a:lnTo>
                  <a:lnTo>
                    <a:pt x="102693" y="752093"/>
                  </a:lnTo>
                  <a:lnTo>
                    <a:pt x="62717" y="746187"/>
                  </a:lnTo>
                  <a:lnTo>
                    <a:pt x="30075" y="730075"/>
                  </a:lnTo>
                  <a:lnTo>
                    <a:pt x="8069" y="706175"/>
                  </a:lnTo>
                  <a:lnTo>
                    <a:pt x="0" y="676899"/>
                  </a:lnTo>
                  <a:lnTo>
                    <a:pt x="0" y="75194"/>
                  </a:lnTo>
                  <a:close/>
                </a:path>
              </a:pathLst>
            </a:cu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8" name="Google Shape;538;p17"/>
          <p:cNvSpPr txBox="1"/>
          <p:nvPr/>
        </p:nvSpPr>
        <p:spPr>
          <a:xfrm>
            <a:off x="839157" y="1778948"/>
            <a:ext cx="3013075" cy="3575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What</a:t>
            </a:r>
            <a:r>
              <a:rPr lang="en-US" sz="21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does</a:t>
            </a:r>
            <a:r>
              <a:rPr lang="en-US" sz="21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SQL</a:t>
            </a:r>
            <a:r>
              <a:rPr lang="en-US" sz="21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stand</a:t>
            </a:r>
            <a:r>
              <a:rPr lang="en-US" sz="21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for?</a:t>
            </a:r>
            <a:endParaRPr sz="21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39" name="Google Shape;539;p17"/>
          <p:cNvGrpSpPr/>
          <p:nvPr/>
        </p:nvGrpSpPr>
        <p:grpSpPr>
          <a:xfrm>
            <a:off x="1609725" y="2400300"/>
            <a:ext cx="6076950" cy="933450"/>
            <a:chOff x="1609725" y="2400300"/>
            <a:chExt cx="6076950" cy="933450"/>
          </a:xfrm>
        </p:grpSpPr>
        <p:pic>
          <p:nvPicPr>
            <p:cNvPr id="540" name="Google Shape;540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609725" y="2400300"/>
              <a:ext cx="6076950" cy="933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1" name="Google Shape;541;p17"/>
            <p:cNvSpPr/>
            <p:nvPr/>
          </p:nvSpPr>
          <p:spPr>
            <a:xfrm>
              <a:off x="1754754" y="2492745"/>
              <a:ext cx="5787390" cy="752475"/>
            </a:xfrm>
            <a:custGeom>
              <a:rect b="b" l="l" r="r" t="t"/>
              <a:pathLst>
                <a:path extrusionOk="0" h="752475" w="5787390">
                  <a:moveTo>
                    <a:pt x="5661912" y="0"/>
                  </a:moveTo>
                  <a:lnTo>
                    <a:pt x="125348" y="0"/>
                  </a:lnTo>
                  <a:lnTo>
                    <a:pt x="76564" y="9854"/>
                  </a:lnTo>
                  <a:lnTo>
                    <a:pt x="36720" y="36724"/>
                  </a:lnTo>
                  <a:lnTo>
                    <a:pt x="9852" y="76573"/>
                  </a:lnTo>
                  <a:lnTo>
                    <a:pt x="0" y="125364"/>
                  </a:lnTo>
                  <a:lnTo>
                    <a:pt x="0" y="626760"/>
                  </a:lnTo>
                  <a:lnTo>
                    <a:pt x="9852" y="675545"/>
                  </a:lnTo>
                  <a:lnTo>
                    <a:pt x="36720" y="715384"/>
                  </a:lnTo>
                  <a:lnTo>
                    <a:pt x="76564" y="742244"/>
                  </a:lnTo>
                  <a:lnTo>
                    <a:pt x="125348" y="752093"/>
                  </a:lnTo>
                  <a:lnTo>
                    <a:pt x="5661912" y="752093"/>
                  </a:lnTo>
                  <a:lnTo>
                    <a:pt x="5710703" y="742244"/>
                  </a:lnTo>
                  <a:lnTo>
                    <a:pt x="5750552" y="715384"/>
                  </a:lnTo>
                  <a:lnTo>
                    <a:pt x="5777423" y="675545"/>
                  </a:lnTo>
                  <a:lnTo>
                    <a:pt x="5787277" y="626760"/>
                  </a:lnTo>
                  <a:lnTo>
                    <a:pt x="5787277" y="125364"/>
                  </a:lnTo>
                  <a:lnTo>
                    <a:pt x="5777423" y="76573"/>
                  </a:lnTo>
                  <a:lnTo>
                    <a:pt x="5750552" y="36724"/>
                  </a:lnTo>
                  <a:lnTo>
                    <a:pt x="5710703" y="9854"/>
                  </a:lnTo>
                  <a:lnTo>
                    <a:pt x="5661912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7"/>
            <p:cNvSpPr/>
            <p:nvPr/>
          </p:nvSpPr>
          <p:spPr>
            <a:xfrm>
              <a:off x="1754754" y="2492745"/>
              <a:ext cx="5787390" cy="752475"/>
            </a:xfrm>
            <a:custGeom>
              <a:rect b="b" l="l" r="r" t="t"/>
              <a:pathLst>
                <a:path extrusionOk="0" h="752475" w="5787390">
                  <a:moveTo>
                    <a:pt x="0" y="125364"/>
                  </a:moveTo>
                  <a:lnTo>
                    <a:pt x="9852" y="76573"/>
                  </a:lnTo>
                  <a:lnTo>
                    <a:pt x="36720" y="36724"/>
                  </a:lnTo>
                  <a:lnTo>
                    <a:pt x="76564" y="9854"/>
                  </a:lnTo>
                  <a:lnTo>
                    <a:pt x="125348" y="0"/>
                  </a:lnTo>
                  <a:lnTo>
                    <a:pt x="5661912" y="0"/>
                  </a:lnTo>
                  <a:lnTo>
                    <a:pt x="5710703" y="9854"/>
                  </a:lnTo>
                  <a:lnTo>
                    <a:pt x="5750552" y="36724"/>
                  </a:lnTo>
                  <a:lnTo>
                    <a:pt x="5777423" y="76573"/>
                  </a:lnTo>
                  <a:lnTo>
                    <a:pt x="5787277" y="125364"/>
                  </a:lnTo>
                  <a:lnTo>
                    <a:pt x="5787277" y="626760"/>
                  </a:lnTo>
                  <a:lnTo>
                    <a:pt x="5777423" y="675545"/>
                  </a:lnTo>
                  <a:lnTo>
                    <a:pt x="5750552" y="715384"/>
                  </a:lnTo>
                  <a:lnTo>
                    <a:pt x="5710703" y="742244"/>
                  </a:lnTo>
                  <a:lnTo>
                    <a:pt x="5661912" y="752093"/>
                  </a:lnTo>
                  <a:lnTo>
                    <a:pt x="125348" y="752093"/>
                  </a:lnTo>
                  <a:lnTo>
                    <a:pt x="76564" y="742244"/>
                  </a:lnTo>
                  <a:lnTo>
                    <a:pt x="36720" y="715384"/>
                  </a:lnTo>
                  <a:lnTo>
                    <a:pt x="9852" y="675545"/>
                  </a:lnTo>
                  <a:lnTo>
                    <a:pt x="0" y="626760"/>
                  </a:lnTo>
                  <a:lnTo>
                    <a:pt x="0" y="125364"/>
                  </a:lnTo>
                  <a:close/>
                </a:path>
              </a:pathLst>
            </a:cu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3" name="Google Shape;543;p17"/>
          <p:cNvSpPr txBox="1"/>
          <p:nvPr/>
        </p:nvSpPr>
        <p:spPr>
          <a:xfrm>
            <a:off x="1951102" y="2733989"/>
            <a:ext cx="1934210" cy="243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Strong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4" name="Google Shape;544;p17"/>
          <p:cNvGrpSpPr/>
          <p:nvPr/>
        </p:nvGrpSpPr>
        <p:grpSpPr>
          <a:xfrm>
            <a:off x="1609725" y="3248025"/>
            <a:ext cx="6076950" cy="933450"/>
            <a:chOff x="1609725" y="3248025"/>
            <a:chExt cx="6076950" cy="933450"/>
          </a:xfrm>
        </p:grpSpPr>
        <p:pic>
          <p:nvPicPr>
            <p:cNvPr id="545" name="Google Shape;545;p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609725" y="3248025"/>
              <a:ext cx="6076950" cy="933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6" name="Google Shape;546;p17"/>
            <p:cNvSpPr/>
            <p:nvPr/>
          </p:nvSpPr>
          <p:spPr>
            <a:xfrm>
              <a:off x="1754754" y="3335152"/>
              <a:ext cx="5787390" cy="752475"/>
            </a:xfrm>
            <a:custGeom>
              <a:rect b="b" l="l" r="r" t="t"/>
              <a:pathLst>
                <a:path extrusionOk="0" h="752475" w="5787390">
                  <a:moveTo>
                    <a:pt x="5661912" y="0"/>
                  </a:moveTo>
                  <a:lnTo>
                    <a:pt x="125348" y="0"/>
                  </a:lnTo>
                  <a:lnTo>
                    <a:pt x="76564" y="9849"/>
                  </a:lnTo>
                  <a:lnTo>
                    <a:pt x="36720" y="36709"/>
                  </a:lnTo>
                  <a:lnTo>
                    <a:pt x="9852" y="76548"/>
                  </a:lnTo>
                  <a:lnTo>
                    <a:pt x="0" y="125333"/>
                  </a:lnTo>
                  <a:lnTo>
                    <a:pt x="0" y="626735"/>
                  </a:lnTo>
                  <a:lnTo>
                    <a:pt x="9852" y="675525"/>
                  </a:lnTo>
                  <a:lnTo>
                    <a:pt x="36720" y="715369"/>
                  </a:lnTo>
                  <a:lnTo>
                    <a:pt x="76564" y="742233"/>
                  </a:lnTo>
                  <a:lnTo>
                    <a:pt x="125348" y="752084"/>
                  </a:lnTo>
                  <a:lnTo>
                    <a:pt x="5661912" y="752084"/>
                  </a:lnTo>
                  <a:lnTo>
                    <a:pt x="5710703" y="742233"/>
                  </a:lnTo>
                  <a:lnTo>
                    <a:pt x="5750552" y="715369"/>
                  </a:lnTo>
                  <a:lnTo>
                    <a:pt x="5777423" y="675525"/>
                  </a:lnTo>
                  <a:lnTo>
                    <a:pt x="5787277" y="626735"/>
                  </a:lnTo>
                  <a:lnTo>
                    <a:pt x="5787277" y="125333"/>
                  </a:lnTo>
                  <a:lnTo>
                    <a:pt x="5777423" y="76548"/>
                  </a:lnTo>
                  <a:lnTo>
                    <a:pt x="5750552" y="36709"/>
                  </a:lnTo>
                  <a:lnTo>
                    <a:pt x="5710703" y="9849"/>
                  </a:lnTo>
                  <a:lnTo>
                    <a:pt x="5661912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7"/>
            <p:cNvSpPr/>
            <p:nvPr/>
          </p:nvSpPr>
          <p:spPr>
            <a:xfrm>
              <a:off x="1754754" y="3335152"/>
              <a:ext cx="5787390" cy="752475"/>
            </a:xfrm>
            <a:custGeom>
              <a:rect b="b" l="l" r="r" t="t"/>
              <a:pathLst>
                <a:path extrusionOk="0" h="752475" w="5787390">
                  <a:moveTo>
                    <a:pt x="0" y="125333"/>
                  </a:moveTo>
                  <a:lnTo>
                    <a:pt x="9852" y="76548"/>
                  </a:lnTo>
                  <a:lnTo>
                    <a:pt x="36720" y="36709"/>
                  </a:lnTo>
                  <a:lnTo>
                    <a:pt x="76564" y="9849"/>
                  </a:lnTo>
                  <a:lnTo>
                    <a:pt x="125348" y="0"/>
                  </a:lnTo>
                  <a:lnTo>
                    <a:pt x="5661912" y="0"/>
                  </a:lnTo>
                  <a:lnTo>
                    <a:pt x="5710703" y="9849"/>
                  </a:lnTo>
                  <a:lnTo>
                    <a:pt x="5750552" y="36709"/>
                  </a:lnTo>
                  <a:lnTo>
                    <a:pt x="5777423" y="76548"/>
                  </a:lnTo>
                  <a:lnTo>
                    <a:pt x="5787277" y="125333"/>
                  </a:lnTo>
                  <a:lnTo>
                    <a:pt x="5787277" y="626735"/>
                  </a:lnTo>
                  <a:lnTo>
                    <a:pt x="5777423" y="675525"/>
                  </a:lnTo>
                  <a:lnTo>
                    <a:pt x="5750552" y="715369"/>
                  </a:lnTo>
                  <a:lnTo>
                    <a:pt x="5710703" y="742233"/>
                  </a:lnTo>
                  <a:lnTo>
                    <a:pt x="5661912" y="752084"/>
                  </a:lnTo>
                  <a:lnTo>
                    <a:pt x="125348" y="752084"/>
                  </a:lnTo>
                  <a:lnTo>
                    <a:pt x="76564" y="742233"/>
                  </a:lnTo>
                  <a:lnTo>
                    <a:pt x="36720" y="715369"/>
                  </a:lnTo>
                  <a:lnTo>
                    <a:pt x="9852" y="675525"/>
                  </a:lnTo>
                  <a:lnTo>
                    <a:pt x="0" y="626735"/>
                  </a:lnTo>
                  <a:lnTo>
                    <a:pt x="0" y="125333"/>
                  </a:lnTo>
                  <a:close/>
                </a:path>
              </a:pathLst>
            </a:cu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8" name="Google Shape;548;p17"/>
          <p:cNvSpPr txBox="1"/>
          <p:nvPr/>
        </p:nvSpPr>
        <p:spPr>
          <a:xfrm>
            <a:off x="1951102" y="3569395"/>
            <a:ext cx="2229485" cy="243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Structured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9" name="Google Shape;549;p17"/>
          <p:cNvGrpSpPr/>
          <p:nvPr/>
        </p:nvGrpSpPr>
        <p:grpSpPr>
          <a:xfrm>
            <a:off x="1609725" y="4086225"/>
            <a:ext cx="6076950" cy="933450"/>
            <a:chOff x="1609725" y="4086225"/>
            <a:chExt cx="6076950" cy="933450"/>
          </a:xfrm>
        </p:grpSpPr>
        <p:pic>
          <p:nvPicPr>
            <p:cNvPr id="550" name="Google Shape;550;p1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609725" y="4086225"/>
              <a:ext cx="6076950" cy="933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1" name="Google Shape;551;p17"/>
            <p:cNvSpPr/>
            <p:nvPr/>
          </p:nvSpPr>
          <p:spPr>
            <a:xfrm>
              <a:off x="1754754" y="4177533"/>
              <a:ext cx="5787390" cy="752475"/>
            </a:xfrm>
            <a:custGeom>
              <a:rect b="b" l="l" r="r" t="t"/>
              <a:pathLst>
                <a:path extrusionOk="0" h="752475" w="5787390">
                  <a:moveTo>
                    <a:pt x="5661912" y="0"/>
                  </a:moveTo>
                  <a:lnTo>
                    <a:pt x="125348" y="0"/>
                  </a:lnTo>
                  <a:lnTo>
                    <a:pt x="76564" y="9852"/>
                  </a:lnTo>
                  <a:lnTo>
                    <a:pt x="36720" y="36720"/>
                  </a:lnTo>
                  <a:lnTo>
                    <a:pt x="9852" y="76564"/>
                  </a:lnTo>
                  <a:lnTo>
                    <a:pt x="0" y="125348"/>
                  </a:lnTo>
                  <a:lnTo>
                    <a:pt x="0" y="626744"/>
                  </a:lnTo>
                  <a:lnTo>
                    <a:pt x="9852" y="675534"/>
                  </a:lnTo>
                  <a:lnTo>
                    <a:pt x="36720" y="715378"/>
                  </a:lnTo>
                  <a:lnTo>
                    <a:pt x="76564" y="742242"/>
                  </a:lnTo>
                  <a:lnTo>
                    <a:pt x="125348" y="752093"/>
                  </a:lnTo>
                  <a:lnTo>
                    <a:pt x="5661912" y="752093"/>
                  </a:lnTo>
                  <a:lnTo>
                    <a:pt x="5710703" y="742242"/>
                  </a:lnTo>
                  <a:lnTo>
                    <a:pt x="5750552" y="715378"/>
                  </a:lnTo>
                  <a:lnTo>
                    <a:pt x="5777423" y="675534"/>
                  </a:lnTo>
                  <a:lnTo>
                    <a:pt x="5787277" y="626744"/>
                  </a:lnTo>
                  <a:lnTo>
                    <a:pt x="5787277" y="125348"/>
                  </a:lnTo>
                  <a:lnTo>
                    <a:pt x="5777423" y="76564"/>
                  </a:lnTo>
                  <a:lnTo>
                    <a:pt x="5750552" y="36720"/>
                  </a:lnTo>
                  <a:lnTo>
                    <a:pt x="5710703" y="9852"/>
                  </a:lnTo>
                  <a:lnTo>
                    <a:pt x="5661912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7"/>
            <p:cNvSpPr/>
            <p:nvPr/>
          </p:nvSpPr>
          <p:spPr>
            <a:xfrm>
              <a:off x="1754754" y="4177533"/>
              <a:ext cx="5787390" cy="752475"/>
            </a:xfrm>
            <a:custGeom>
              <a:rect b="b" l="l" r="r" t="t"/>
              <a:pathLst>
                <a:path extrusionOk="0" h="752475" w="5787390">
                  <a:moveTo>
                    <a:pt x="0" y="125348"/>
                  </a:moveTo>
                  <a:lnTo>
                    <a:pt x="9852" y="76564"/>
                  </a:lnTo>
                  <a:lnTo>
                    <a:pt x="36720" y="36720"/>
                  </a:lnTo>
                  <a:lnTo>
                    <a:pt x="76564" y="9852"/>
                  </a:lnTo>
                  <a:lnTo>
                    <a:pt x="125348" y="0"/>
                  </a:lnTo>
                  <a:lnTo>
                    <a:pt x="5661912" y="0"/>
                  </a:lnTo>
                  <a:lnTo>
                    <a:pt x="5710703" y="9852"/>
                  </a:lnTo>
                  <a:lnTo>
                    <a:pt x="5750552" y="36720"/>
                  </a:lnTo>
                  <a:lnTo>
                    <a:pt x="5777423" y="76564"/>
                  </a:lnTo>
                  <a:lnTo>
                    <a:pt x="5787277" y="125348"/>
                  </a:lnTo>
                  <a:lnTo>
                    <a:pt x="5787277" y="626744"/>
                  </a:lnTo>
                  <a:lnTo>
                    <a:pt x="5777423" y="675534"/>
                  </a:lnTo>
                  <a:lnTo>
                    <a:pt x="5750552" y="715378"/>
                  </a:lnTo>
                  <a:lnTo>
                    <a:pt x="5710703" y="742242"/>
                  </a:lnTo>
                  <a:lnTo>
                    <a:pt x="5661912" y="752093"/>
                  </a:lnTo>
                  <a:lnTo>
                    <a:pt x="125348" y="752093"/>
                  </a:lnTo>
                  <a:lnTo>
                    <a:pt x="76564" y="742242"/>
                  </a:lnTo>
                  <a:lnTo>
                    <a:pt x="36720" y="715378"/>
                  </a:lnTo>
                  <a:lnTo>
                    <a:pt x="9852" y="675534"/>
                  </a:lnTo>
                  <a:lnTo>
                    <a:pt x="0" y="626744"/>
                  </a:lnTo>
                  <a:lnTo>
                    <a:pt x="0" y="125348"/>
                  </a:lnTo>
                  <a:close/>
                </a:path>
              </a:pathLst>
            </a:cu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3" name="Google Shape;553;p17"/>
          <p:cNvSpPr txBox="1"/>
          <p:nvPr/>
        </p:nvSpPr>
        <p:spPr>
          <a:xfrm>
            <a:off x="1951102" y="4412676"/>
            <a:ext cx="2019935" cy="243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Structured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4" name="Google Shape;554;p17"/>
          <p:cNvGrpSpPr/>
          <p:nvPr/>
        </p:nvGrpSpPr>
        <p:grpSpPr>
          <a:xfrm>
            <a:off x="1609725" y="4933950"/>
            <a:ext cx="6076950" cy="923925"/>
            <a:chOff x="1609725" y="4933950"/>
            <a:chExt cx="6076950" cy="923925"/>
          </a:xfrm>
        </p:grpSpPr>
        <p:pic>
          <p:nvPicPr>
            <p:cNvPr id="555" name="Google Shape;555;p1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609725" y="4933950"/>
              <a:ext cx="6076950" cy="923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6" name="Google Shape;556;p17"/>
            <p:cNvSpPr/>
            <p:nvPr/>
          </p:nvSpPr>
          <p:spPr>
            <a:xfrm>
              <a:off x="1754754" y="5019924"/>
              <a:ext cx="5787390" cy="752475"/>
            </a:xfrm>
            <a:custGeom>
              <a:rect b="b" l="l" r="r" t="t"/>
              <a:pathLst>
                <a:path extrusionOk="0" h="752475" w="5787390">
                  <a:moveTo>
                    <a:pt x="5661912" y="0"/>
                  </a:moveTo>
                  <a:lnTo>
                    <a:pt x="125348" y="0"/>
                  </a:lnTo>
                  <a:lnTo>
                    <a:pt x="76564" y="9852"/>
                  </a:lnTo>
                  <a:lnTo>
                    <a:pt x="36720" y="36720"/>
                  </a:lnTo>
                  <a:lnTo>
                    <a:pt x="9852" y="76564"/>
                  </a:lnTo>
                  <a:lnTo>
                    <a:pt x="0" y="125348"/>
                  </a:lnTo>
                  <a:lnTo>
                    <a:pt x="0" y="626744"/>
                  </a:lnTo>
                  <a:lnTo>
                    <a:pt x="9852" y="675557"/>
                  </a:lnTo>
                  <a:lnTo>
                    <a:pt x="36720" y="715416"/>
                  </a:lnTo>
                  <a:lnTo>
                    <a:pt x="76564" y="742288"/>
                  </a:lnTo>
                  <a:lnTo>
                    <a:pt x="125348" y="752142"/>
                  </a:lnTo>
                  <a:lnTo>
                    <a:pt x="5661912" y="752142"/>
                  </a:lnTo>
                  <a:lnTo>
                    <a:pt x="5710703" y="742288"/>
                  </a:lnTo>
                  <a:lnTo>
                    <a:pt x="5750552" y="715416"/>
                  </a:lnTo>
                  <a:lnTo>
                    <a:pt x="5777423" y="675557"/>
                  </a:lnTo>
                  <a:lnTo>
                    <a:pt x="5787277" y="626744"/>
                  </a:lnTo>
                  <a:lnTo>
                    <a:pt x="5787277" y="125348"/>
                  </a:lnTo>
                  <a:lnTo>
                    <a:pt x="5777423" y="76564"/>
                  </a:lnTo>
                  <a:lnTo>
                    <a:pt x="5750552" y="36720"/>
                  </a:lnTo>
                  <a:lnTo>
                    <a:pt x="5710703" y="9852"/>
                  </a:lnTo>
                  <a:lnTo>
                    <a:pt x="5661912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7"/>
            <p:cNvSpPr/>
            <p:nvPr/>
          </p:nvSpPr>
          <p:spPr>
            <a:xfrm>
              <a:off x="1754754" y="5019924"/>
              <a:ext cx="5787390" cy="752475"/>
            </a:xfrm>
            <a:custGeom>
              <a:rect b="b" l="l" r="r" t="t"/>
              <a:pathLst>
                <a:path extrusionOk="0" h="752475" w="5787390">
                  <a:moveTo>
                    <a:pt x="0" y="125348"/>
                  </a:moveTo>
                  <a:lnTo>
                    <a:pt x="9852" y="76564"/>
                  </a:lnTo>
                  <a:lnTo>
                    <a:pt x="36720" y="36720"/>
                  </a:lnTo>
                  <a:lnTo>
                    <a:pt x="76564" y="9852"/>
                  </a:lnTo>
                  <a:lnTo>
                    <a:pt x="125348" y="0"/>
                  </a:lnTo>
                  <a:lnTo>
                    <a:pt x="5661912" y="0"/>
                  </a:lnTo>
                  <a:lnTo>
                    <a:pt x="5710703" y="9852"/>
                  </a:lnTo>
                  <a:lnTo>
                    <a:pt x="5750552" y="36720"/>
                  </a:lnTo>
                  <a:lnTo>
                    <a:pt x="5777423" y="76564"/>
                  </a:lnTo>
                  <a:lnTo>
                    <a:pt x="5787277" y="125348"/>
                  </a:lnTo>
                  <a:lnTo>
                    <a:pt x="5787277" y="626744"/>
                  </a:lnTo>
                  <a:lnTo>
                    <a:pt x="5777423" y="675557"/>
                  </a:lnTo>
                  <a:lnTo>
                    <a:pt x="5750552" y="715416"/>
                  </a:lnTo>
                  <a:lnTo>
                    <a:pt x="5710703" y="742288"/>
                  </a:lnTo>
                  <a:lnTo>
                    <a:pt x="5661912" y="752142"/>
                  </a:lnTo>
                  <a:lnTo>
                    <a:pt x="125348" y="752142"/>
                  </a:lnTo>
                  <a:lnTo>
                    <a:pt x="76564" y="742288"/>
                  </a:lnTo>
                  <a:lnTo>
                    <a:pt x="36720" y="715416"/>
                  </a:lnTo>
                  <a:lnTo>
                    <a:pt x="9852" y="675557"/>
                  </a:lnTo>
                  <a:lnTo>
                    <a:pt x="0" y="626744"/>
                  </a:lnTo>
                  <a:lnTo>
                    <a:pt x="0" y="125348"/>
                  </a:lnTo>
                  <a:close/>
                </a:path>
              </a:pathLst>
            </a:cu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8" name="Google Shape;558;p17"/>
          <p:cNvSpPr txBox="1"/>
          <p:nvPr/>
        </p:nvSpPr>
        <p:spPr>
          <a:xfrm>
            <a:off x="1951102" y="5256528"/>
            <a:ext cx="1049655" cy="2425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None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9" name="Google Shape;559;p17"/>
          <p:cNvGrpSpPr/>
          <p:nvPr/>
        </p:nvGrpSpPr>
        <p:grpSpPr>
          <a:xfrm>
            <a:off x="695325" y="2381250"/>
            <a:ext cx="933450" cy="3505200"/>
            <a:chOff x="695325" y="2381250"/>
            <a:chExt cx="933450" cy="3505200"/>
          </a:xfrm>
        </p:grpSpPr>
        <p:pic>
          <p:nvPicPr>
            <p:cNvPr id="560" name="Google Shape;560;p1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95325" y="2381250"/>
              <a:ext cx="933450" cy="3505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1" name="Google Shape;561;p17"/>
            <p:cNvSpPr/>
            <p:nvPr/>
          </p:nvSpPr>
          <p:spPr>
            <a:xfrm>
              <a:off x="787359" y="2492745"/>
              <a:ext cx="752475" cy="752475"/>
            </a:xfrm>
            <a:custGeom>
              <a:rect b="b" l="l" r="r" t="t"/>
              <a:pathLst>
                <a:path extrusionOk="0" h="752475" w="752475">
                  <a:moveTo>
                    <a:pt x="626781" y="0"/>
                  </a:moveTo>
                  <a:lnTo>
                    <a:pt x="125385" y="0"/>
                  </a:lnTo>
                  <a:lnTo>
                    <a:pt x="76580" y="9854"/>
                  </a:lnTo>
                  <a:lnTo>
                    <a:pt x="36724" y="36724"/>
                  </a:lnTo>
                  <a:lnTo>
                    <a:pt x="9853" y="76573"/>
                  </a:lnTo>
                  <a:lnTo>
                    <a:pt x="0" y="125364"/>
                  </a:lnTo>
                  <a:lnTo>
                    <a:pt x="0" y="626760"/>
                  </a:lnTo>
                  <a:lnTo>
                    <a:pt x="9853" y="675545"/>
                  </a:lnTo>
                  <a:lnTo>
                    <a:pt x="36724" y="715384"/>
                  </a:lnTo>
                  <a:lnTo>
                    <a:pt x="76580" y="742244"/>
                  </a:lnTo>
                  <a:lnTo>
                    <a:pt x="125385" y="752093"/>
                  </a:lnTo>
                  <a:lnTo>
                    <a:pt x="626781" y="752093"/>
                  </a:lnTo>
                  <a:lnTo>
                    <a:pt x="675570" y="742244"/>
                  </a:lnTo>
                  <a:lnTo>
                    <a:pt x="715414" y="715384"/>
                  </a:lnTo>
                  <a:lnTo>
                    <a:pt x="742279" y="675545"/>
                  </a:lnTo>
                  <a:lnTo>
                    <a:pt x="752130" y="626760"/>
                  </a:lnTo>
                  <a:lnTo>
                    <a:pt x="752130" y="125364"/>
                  </a:lnTo>
                  <a:lnTo>
                    <a:pt x="742279" y="76573"/>
                  </a:lnTo>
                  <a:lnTo>
                    <a:pt x="715414" y="36724"/>
                  </a:lnTo>
                  <a:lnTo>
                    <a:pt x="675570" y="9854"/>
                  </a:lnTo>
                  <a:lnTo>
                    <a:pt x="6267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7"/>
            <p:cNvSpPr/>
            <p:nvPr/>
          </p:nvSpPr>
          <p:spPr>
            <a:xfrm>
              <a:off x="787359" y="2492745"/>
              <a:ext cx="752475" cy="752475"/>
            </a:xfrm>
            <a:custGeom>
              <a:rect b="b" l="l" r="r" t="t"/>
              <a:pathLst>
                <a:path extrusionOk="0" h="752475" w="752475">
                  <a:moveTo>
                    <a:pt x="0" y="125364"/>
                  </a:moveTo>
                  <a:lnTo>
                    <a:pt x="9853" y="76573"/>
                  </a:lnTo>
                  <a:lnTo>
                    <a:pt x="36724" y="36724"/>
                  </a:lnTo>
                  <a:lnTo>
                    <a:pt x="76580" y="9854"/>
                  </a:lnTo>
                  <a:lnTo>
                    <a:pt x="125385" y="0"/>
                  </a:lnTo>
                  <a:lnTo>
                    <a:pt x="626781" y="0"/>
                  </a:lnTo>
                  <a:lnTo>
                    <a:pt x="675570" y="9854"/>
                  </a:lnTo>
                  <a:lnTo>
                    <a:pt x="715414" y="36724"/>
                  </a:lnTo>
                  <a:lnTo>
                    <a:pt x="742279" y="76573"/>
                  </a:lnTo>
                  <a:lnTo>
                    <a:pt x="752130" y="125364"/>
                  </a:lnTo>
                  <a:lnTo>
                    <a:pt x="752130" y="626760"/>
                  </a:lnTo>
                  <a:lnTo>
                    <a:pt x="742279" y="675545"/>
                  </a:lnTo>
                  <a:lnTo>
                    <a:pt x="715414" y="715384"/>
                  </a:lnTo>
                  <a:lnTo>
                    <a:pt x="675570" y="742244"/>
                  </a:lnTo>
                  <a:lnTo>
                    <a:pt x="626781" y="752093"/>
                  </a:lnTo>
                  <a:lnTo>
                    <a:pt x="125385" y="752093"/>
                  </a:lnTo>
                  <a:lnTo>
                    <a:pt x="76580" y="742244"/>
                  </a:lnTo>
                  <a:lnTo>
                    <a:pt x="36724" y="715384"/>
                  </a:lnTo>
                  <a:lnTo>
                    <a:pt x="9853" y="675545"/>
                  </a:lnTo>
                  <a:lnTo>
                    <a:pt x="0" y="626760"/>
                  </a:lnTo>
                  <a:lnTo>
                    <a:pt x="0" y="125364"/>
                  </a:lnTo>
                  <a:close/>
                </a:path>
              </a:pathLst>
            </a:cu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7"/>
            <p:cNvSpPr/>
            <p:nvPr/>
          </p:nvSpPr>
          <p:spPr>
            <a:xfrm>
              <a:off x="787359" y="3335152"/>
              <a:ext cx="752475" cy="752475"/>
            </a:xfrm>
            <a:custGeom>
              <a:rect b="b" l="l" r="r" t="t"/>
              <a:pathLst>
                <a:path extrusionOk="0" h="752475" w="752475">
                  <a:moveTo>
                    <a:pt x="626781" y="0"/>
                  </a:moveTo>
                  <a:lnTo>
                    <a:pt x="125385" y="0"/>
                  </a:lnTo>
                  <a:lnTo>
                    <a:pt x="76580" y="9849"/>
                  </a:lnTo>
                  <a:lnTo>
                    <a:pt x="36724" y="36709"/>
                  </a:lnTo>
                  <a:lnTo>
                    <a:pt x="9853" y="76548"/>
                  </a:lnTo>
                  <a:lnTo>
                    <a:pt x="0" y="125333"/>
                  </a:lnTo>
                  <a:lnTo>
                    <a:pt x="0" y="626735"/>
                  </a:lnTo>
                  <a:lnTo>
                    <a:pt x="9853" y="675525"/>
                  </a:lnTo>
                  <a:lnTo>
                    <a:pt x="36724" y="715369"/>
                  </a:lnTo>
                  <a:lnTo>
                    <a:pt x="76580" y="742233"/>
                  </a:lnTo>
                  <a:lnTo>
                    <a:pt x="125385" y="752084"/>
                  </a:lnTo>
                  <a:lnTo>
                    <a:pt x="626781" y="752084"/>
                  </a:lnTo>
                  <a:lnTo>
                    <a:pt x="675570" y="742233"/>
                  </a:lnTo>
                  <a:lnTo>
                    <a:pt x="715414" y="715369"/>
                  </a:lnTo>
                  <a:lnTo>
                    <a:pt x="742279" y="675525"/>
                  </a:lnTo>
                  <a:lnTo>
                    <a:pt x="752130" y="626735"/>
                  </a:lnTo>
                  <a:lnTo>
                    <a:pt x="752130" y="125333"/>
                  </a:lnTo>
                  <a:lnTo>
                    <a:pt x="742279" y="76548"/>
                  </a:lnTo>
                  <a:lnTo>
                    <a:pt x="715414" y="36709"/>
                  </a:lnTo>
                  <a:lnTo>
                    <a:pt x="675570" y="9849"/>
                  </a:lnTo>
                  <a:lnTo>
                    <a:pt x="6267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7"/>
            <p:cNvSpPr/>
            <p:nvPr/>
          </p:nvSpPr>
          <p:spPr>
            <a:xfrm>
              <a:off x="787359" y="3335152"/>
              <a:ext cx="752475" cy="752475"/>
            </a:xfrm>
            <a:custGeom>
              <a:rect b="b" l="l" r="r" t="t"/>
              <a:pathLst>
                <a:path extrusionOk="0" h="752475" w="752475">
                  <a:moveTo>
                    <a:pt x="0" y="125333"/>
                  </a:moveTo>
                  <a:lnTo>
                    <a:pt x="9853" y="76548"/>
                  </a:lnTo>
                  <a:lnTo>
                    <a:pt x="36724" y="36709"/>
                  </a:lnTo>
                  <a:lnTo>
                    <a:pt x="76580" y="9849"/>
                  </a:lnTo>
                  <a:lnTo>
                    <a:pt x="125385" y="0"/>
                  </a:lnTo>
                  <a:lnTo>
                    <a:pt x="626781" y="0"/>
                  </a:lnTo>
                  <a:lnTo>
                    <a:pt x="675570" y="9849"/>
                  </a:lnTo>
                  <a:lnTo>
                    <a:pt x="715414" y="36709"/>
                  </a:lnTo>
                  <a:lnTo>
                    <a:pt x="742279" y="76548"/>
                  </a:lnTo>
                  <a:lnTo>
                    <a:pt x="752130" y="125333"/>
                  </a:lnTo>
                  <a:lnTo>
                    <a:pt x="752130" y="626735"/>
                  </a:lnTo>
                  <a:lnTo>
                    <a:pt x="742279" y="675525"/>
                  </a:lnTo>
                  <a:lnTo>
                    <a:pt x="715414" y="715369"/>
                  </a:lnTo>
                  <a:lnTo>
                    <a:pt x="675570" y="742233"/>
                  </a:lnTo>
                  <a:lnTo>
                    <a:pt x="626781" y="752084"/>
                  </a:lnTo>
                  <a:lnTo>
                    <a:pt x="125385" y="752084"/>
                  </a:lnTo>
                  <a:lnTo>
                    <a:pt x="76580" y="742233"/>
                  </a:lnTo>
                  <a:lnTo>
                    <a:pt x="36724" y="715369"/>
                  </a:lnTo>
                  <a:lnTo>
                    <a:pt x="9853" y="675525"/>
                  </a:lnTo>
                  <a:lnTo>
                    <a:pt x="0" y="626735"/>
                  </a:lnTo>
                  <a:lnTo>
                    <a:pt x="0" y="125333"/>
                  </a:lnTo>
                  <a:close/>
                </a:path>
              </a:pathLst>
            </a:cu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17"/>
            <p:cNvSpPr/>
            <p:nvPr/>
          </p:nvSpPr>
          <p:spPr>
            <a:xfrm>
              <a:off x="787359" y="4177533"/>
              <a:ext cx="752475" cy="752475"/>
            </a:xfrm>
            <a:custGeom>
              <a:rect b="b" l="l" r="r" t="t"/>
              <a:pathLst>
                <a:path extrusionOk="0" h="752475" w="752475">
                  <a:moveTo>
                    <a:pt x="626781" y="0"/>
                  </a:moveTo>
                  <a:lnTo>
                    <a:pt x="125385" y="0"/>
                  </a:lnTo>
                  <a:lnTo>
                    <a:pt x="76580" y="9852"/>
                  </a:lnTo>
                  <a:lnTo>
                    <a:pt x="36724" y="36720"/>
                  </a:lnTo>
                  <a:lnTo>
                    <a:pt x="9853" y="76564"/>
                  </a:lnTo>
                  <a:lnTo>
                    <a:pt x="0" y="125348"/>
                  </a:lnTo>
                  <a:lnTo>
                    <a:pt x="0" y="626744"/>
                  </a:lnTo>
                  <a:lnTo>
                    <a:pt x="9853" y="675534"/>
                  </a:lnTo>
                  <a:lnTo>
                    <a:pt x="36724" y="715378"/>
                  </a:lnTo>
                  <a:lnTo>
                    <a:pt x="76580" y="742242"/>
                  </a:lnTo>
                  <a:lnTo>
                    <a:pt x="125385" y="752093"/>
                  </a:lnTo>
                  <a:lnTo>
                    <a:pt x="626781" y="752093"/>
                  </a:lnTo>
                  <a:lnTo>
                    <a:pt x="675570" y="742242"/>
                  </a:lnTo>
                  <a:lnTo>
                    <a:pt x="715414" y="715378"/>
                  </a:lnTo>
                  <a:lnTo>
                    <a:pt x="742279" y="675534"/>
                  </a:lnTo>
                  <a:lnTo>
                    <a:pt x="752130" y="626744"/>
                  </a:lnTo>
                  <a:lnTo>
                    <a:pt x="752130" y="125348"/>
                  </a:lnTo>
                  <a:lnTo>
                    <a:pt x="742279" y="76564"/>
                  </a:lnTo>
                  <a:lnTo>
                    <a:pt x="715414" y="36720"/>
                  </a:lnTo>
                  <a:lnTo>
                    <a:pt x="675570" y="9852"/>
                  </a:lnTo>
                  <a:lnTo>
                    <a:pt x="6267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7"/>
            <p:cNvSpPr/>
            <p:nvPr/>
          </p:nvSpPr>
          <p:spPr>
            <a:xfrm>
              <a:off x="787359" y="4177533"/>
              <a:ext cx="752475" cy="752475"/>
            </a:xfrm>
            <a:custGeom>
              <a:rect b="b" l="l" r="r" t="t"/>
              <a:pathLst>
                <a:path extrusionOk="0" h="752475" w="752475">
                  <a:moveTo>
                    <a:pt x="0" y="125348"/>
                  </a:moveTo>
                  <a:lnTo>
                    <a:pt x="9853" y="76564"/>
                  </a:lnTo>
                  <a:lnTo>
                    <a:pt x="36724" y="36720"/>
                  </a:lnTo>
                  <a:lnTo>
                    <a:pt x="76580" y="9852"/>
                  </a:lnTo>
                  <a:lnTo>
                    <a:pt x="125385" y="0"/>
                  </a:lnTo>
                  <a:lnTo>
                    <a:pt x="626781" y="0"/>
                  </a:lnTo>
                  <a:lnTo>
                    <a:pt x="675570" y="9852"/>
                  </a:lnTo>
                  <a:lnTo>
                    <a:pt x="715414" y="36720"/>
                  </a:lnTo>
                  <a:lnTo>
                    <a:pt x="742279" y="76564"/>
                  </a:lnTo>
                  <a:lnTo>
                    <a:pt x="752130" y="125348"/>
                  </a:lnTo>
                  <a:lnTo>
                    <a:pt x="752130" y="626744"/>
                  </a:lnTo>
                  <a:lnTo>
                    <a:pt x="742279" y="675534"/>
                  </a:lnTo>
                  <a:lnTo>
                    <a:pt x="715414" y="715378"/>
                  </a:lnTo>
                  <a:lnTo>
                    <a:pt x="675570" y="742242"/>
                  </a:lnTo>
                  <a:lnTo>
                    <a:pt x="626781" y="752093"/>
                  </a:lnTo>
                  <a:lnTo>
                    <a:pt x="125385" y="752093"/>
                  </a:lnTo>
                  <a:lnTo>
                    <a:pt x="76580" y="742242"/>
                  </a:lnTo>
                  <a:lnTo>
                    <a:pt x="36724" y="715378"/>
                  </a:lnTo>
                  <a:lnTo>
                    <a:pt x="9853" y="675534"/>
                  </a:lnTo>
                  <a:lnTo>
                    <a:pt x="0" y="626744"/>
                  </a:lnTo>
                  <a:lnTo>
                    <a:pt x="0" y="125348"/>
                  </a:lnTo>
                  <a:close/>
                </a:path>
              </a:pathLst>
            </a:cu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7"/>
            <p:cNvSpPr/>
            <p:nvPr/>
          </p:nvSpPr>
          <p:spPr>
            <a:xfrm>
              <a:off x="787359" y="5019924"/>
              <a:ext cx="752475" cy="752475"/>
            </a:xfrm>
            <a:custGeom>
              <a:rect b="b" l="l" r="r" t="t"/>
              <a:pathLst>
                <a:path extrusionOk="0" h="752475" w="752475">
                  <a:moveTo>
                    <a:pt x="626781" y="0"/>
                  </a:moveTo>
                  <a:lnTo>
                    <a:pt x="125385" y="0"/>
                  </a:lnTo>
                  <a:lnTo>
                    <a:pt x="76580" y="9852"/>
                  </a:lnTo>
                  <a:lnTo>
                    <a:pt x="36724" y="36720"/>
                  </a:lnTo>
                  <a:lnTo>
                    <a:pt x="9853" y="76564"/>
                  </a:lnTo>
                  <a:lnTo>
                    <a:pt x="0" y="125348"/>
                  </a:lnTo>
                  <a:lnTo>
                    <a:pt x="0" y="626744"/>
                  </a:lnTo>
                  <a:lnTo>
                    <a:pt x="9853" y="675557"/>
                  </a:lnTo>
                  <a:lnTo>
                    <a:pt x="36724" y="715416"/>
                  </a:lnTo>
                  <a:lnTo>
                    <a:pt x="76580" y="742288"/>
                  </a:lnTo>
                  <a:lnTo>
                    <a:pt x="125385" y="752142"/>
                  </a:lnTo>
                  <a:lnTo>
                    <a:pt x="626781" y="752142"/>
                  </a:lnTo>
                  <a:lnTo>
                    <a:pt x="675570" y="742288"/>
                  </a:lnTo>
                  <a:lnTo>
                    <a:pt x="715414" y="715416"/>
                  </a:lnTo>
                  <a:lnTo>
                    <a:pt x="742279" y="675557"/>
                  </a:lnTo>
                  <a:lnTo>
                    <a:pt x="752130" y="626744"/>
                  </a:lnTo>
                  <a:lnTo>
                    <a:pt x="752130" y="125348"/>
                  </a:lnTo>
                  <a:lnTo>
                    <a:pt x="742279" y="76564"/>
                  </a:lnTo>
                  <a:lnTo>
                    <a:pt x="715414" y="36720"/>
                  </a:lnTo>
                  <a:lnTo>
                    <a:pt x="675570" y="9852"/>
                  </a:lnTo>
                  <a:lnTo>
                    <a:pt x="6267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7"/>
            <p:cNvSpPr/>
            <p:nvPr/>
          </p:nvSpPr>
          <p:spPr>
            <a:xfrm>
              <a:off x="787359" y="5019924"/>
              <a:ext cx="752475" cy="752475"/>
            </a:xfrm>
            <a:custGeom>
              <a:rect b="b" l="l" r="r" t="t"/>
              <a:pathLst>
                <a:path extrusionOk="0" h="752475" w="752475">
                  <a:moveTo>
                    <a:pt x="0" y="125348"/>
                  </a:moveTo>
                  <a:lnTo>
                    <a:pt x="9853" y="76564"/>
                  </a:lnTo>
                  <a:lnTo>
                    <a:pt x="36724" y="36720"/>
                  </a:lnTo>
                  <a:lnTo>
                    <a:pt x="76580" y="9852"/>
                  </a:lnTo>
                  <a:lnTo>
                    <a:pt x="125385" y="0"/>
                  </a:lnTo>
                  <a:lnTo>
                    <a:pt x="626781" y="0"/>
                  </a:lnTo>
                  <a:lnTo>
                    <a:pt x="675570" y="9852"/>
                  </a:lnTo>
                  <a:lnTo>
                    <a:pt x="715414" y="36720"/>
                  </a:lnTo>
                  <a:lnTo>
                    <a:pt x="742279" y="76564"/>
                  </a:lnTo>
                  <a:lnTo>
                    <a:pt x="752130" y="125348"/>
                  </a:lnTo>
                  <a:lnTo>
                    <a:pt x="752130" y="626744"/>
                  </a:lnTo>
                  <a:lnTo>
                    <a:pt x="742279" y="675557"/>
                  </a:lnTo>
                  <a:lnTo>
                    <a:pt x="715414" y="715416"/>
                  </a:lnTo>
                  <a:lnTo>
                    <a:pt x="675570" y="742288"/>
                  </a:lnTo>
                  <a:lnTo>
                    <a:pt x="626781" y="752142"/>
                  </a:lnTo>
                  <a:lnTo>
                    <a:pt x="125385" y="752142"/>
                  </a:lnTo>
                  <a:lnTo>
                    <a:pt x="76580" y="742288"/>
                  </a:lnTo>
                  <a:lnTo>
                    <a:pt x="36724" y="715416"/>
                  </a:lnTo>
                  <a:lnTo>
                    <a:pt x="9853" y="675557"/>
                  </a:lnTo>
                  <a:lnTo>
                    <a:pt x="0" y="626744"/>
                  </a:lnTo>
                  <a:lnTo>
                    <a:pt x="0" y="125348"/>
                  </a:lnTo>
                  <a:close/>
                </a:path>
              </a:pathLst>
            </a:cu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7"/>
            <p:cNvSpPr/>
            <p:nvPr/>
          </p:nvSpPr>
          <p:spPr>
            <a:xfrm>
              <a:off x="857463" y="2604202"/>
              <a:ext cx="616585" cy="400685"/>
            </a:xfrm>
            <a:custGeom>
              <a:rect b="b" l="l" r="r" t="t"/>
              <a:pathLst>
                <a:path extrusionOk="0" h="400685" w="616585">
                  <a:moveTo>
                    <a:pt x="616290" y="0"/>
                  </a:moveTo>
                  <a:lnTo>
                    <a:pt x="0" y="0"/>
                  </a:lnTo>
                  <a:lnTo>
                    <a:pt x="0" y="400120"/>
                  </a:lnTo>
                  <a:lnTo>
                    <a:pt x="616290" y="400120"/>
                  </a:lnTo>
                  <a:lnTo>
                    <a:pt x="61629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0" name="Google Shape;570;p17"/>
          <p:cNvSpPr txBox="1"/>
          <p:nvPr/>
        </p:nvSpPr>
        <p:spPr>
          <a:xfrm>
            <a:off x="1060768" y="2631500"/>
            <a:ext cx="211454" cy="334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17"/>
          <p:cNvSpPr/>
          <p:nvPr/>
        </p:nvSpPr>
        <p:spPr>
          <a:xfrm>
            <a:off x="857463" y="3455730"/>
            <a:ext cx="616585" cy="400685"/>
          </a:xfrm>
          <a:custGeom>
            <a:rect b="b" l="l" r="r" t="t"/>
            <a:pathLst>
              <a:path extrusionOk="0" h="400685" w="616585">
                <a:moveTo>
                  <a:pt x="616290" y="0"/>
                </a:moveTo>
                <a:lnTo>
                  <a:pt x="0" y="0"/>
                </a:lnTo>
                <a:lnTo>
                  <a:pt x="0" y="400120"/>
                </a:lnTo>
                <a:lnTo>
                  <a:pt x="616290" y="400120"/>
                </a:lnTo>
                <a:lnTo>
                  <a:pt x="61629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17"/>
          <p:cNvSpPr txBox="1"/>
          <p:nvPr/>
        </p:nvSpPr>
        <p:spPr>
          <a:xfrm>
            <a:off x="1060768" y="3484178"/>
            <a:ext cx="211454" cy="334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17"/>
          <p:cNvSpPr/>
          <p:nvPr/>
        </p:nvSpPr>
        <p:spPr>
          <a:xfrm>
            <a:off x="857463" y="4307394"/>
            <a:ext cx="616585" cy="400685"/>
          </a:xfrm>
          <a:custGeom>
            <a:rect b="b" l="l" r="r" t="t"/>
            <a:pathLst>
              <a:path extrusionOk="0" h="400685" w="616585">
                <a:moveTo>
                  <a:pt x="616290" y="0"/>
                </a:moveTo>
                <a:lnTo>
                  <a:pt x="0" y="0"/>
                </a:lnTo>
                <a:lnTo>
                  <a:pt x="0" y="400110"/>
                </a:lnTo>
                <a:lnTo>
                  <a:pt x="616290" y="400110"/>
                </a:lnTo>
                <a:lnTo>
                  <a:pt x="61629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17"/>
          <p:cNvSpPr txBox="1"/>
          <p:nvPr/>
        </p:nvSpPr>
        <p:spPr>
          <a:xfrm>
            <a:off x="1060768" y="4336730"/>
            <a:ext cx="211454" cy="334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17"/>
          <p:cNvSpPr/>
          <p:nvPr/>
        </p:nvSpPr>
        <p:spPr>
          <a:xfrm>
            <a:off x="857463" y="5158928"/>
            <a:ext cx="616585" cy="400685"/>
          </a:xfrm>
          <a:custGeom>
            <a:rect b="b" l="l" r="r" t="t"/>
            <a:pathLst>
              <a:path extrusionOk="0" h="400685" w="616585">
                <a:moveTo>
                  <a:pt x="616290" y="0"/>
                </a:moveTo>
                <a:lnTo>
                  <a:pt x="0" y="0"/>
                </a:lnTo>
                <a:lnTo>
                  <a:pt x="0" y="400110"/>
                </a:lnTo>
                <a:lnTo>
                  <a:pt x="616290" y="400110"/>
                </a:lnTo>
                <a:lnTo>
                  <a:pt x="61629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17"/>
          <p:cNvSpPr txBox="1"/>
          <p:nvPr/>
        </p:nvSpPr>
        <p:spPr>
          <a:xfrm>
            <a:off x="1060768" y="5189536"/>
            <a:ext cx="211454" cy="334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7" name="Google Shape;577;p17"/>
          <p:cNvGrpSpPr/>
          <p:nvPr/>
        </p:nvGrpSpPr>
        <p:grpSpPr>
          <a:xfrm>
            <a:off x="9429750" y="4038600"/>
            <a:ext cx="2733675" cy="2752725"/>
            <a:chOff x="9429750" y="4038600"/>
            <a:chExt cx="2733675" cy="2752725"/>
          </a:xfrm>
        </p:grpSpPr>
        <p:pic>
          <p:nvPicPr>
            <p:cNvPr id="578" name="Google Shape;578;p1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9429750" y="4038600"/>
              <a:ext cx="2733675" cy="2752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9" name="Google Shape;579;p1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9535911" y="4143806"/>
              <a:ext cx="2522220" cy="254889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80" name="Google Shape;58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Quiz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5" name="Google Shape;585;p18"/>
          <p:cNvGrpSpPr/>
          <p:nvPr/>
        </p:nvGrpSpPr>
        <p:grpSpPr>
          <a:xfrm>
            <a:off x="638175" y="1552575"/>
            <a:ext cx="9286875" cy="876300"/>
            <a:chOff x="638175" y="1552575"/>
            <a:chExt cx="9286875" cy="876300"/>
          </a:xfrm>
        </p:grpSpPr>
        <p:pic>
          <p:nvPicPr>
            <p:cNvPr id="586" name="Google Shape;586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38175" y="1552575"/>
              <a:ext cx="9286875" cy="876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7" name="Google Shape;587;p18"/>
            <p:cNvSpPr/>
            <p:nvPr/>
          </p:nvSpPr>
          <p:spPr>
            <a:xfrm>
              <a:off x="787359" y="1611630"/>
              <a:ext cx="8990965" cy="752475"/>
            </a:xfrm>
            <a:custGeom>
              <a:rect b="b" l="l" r="r" t="t"/>
              <a:pathLst>
                <a:path extrusionOk="0" h="752475" w="8990965">
                  <a:moveTo>
                    <a:pt x="8887754" y="0"/>
                  </a:moveTo>
                  <a:lnTo>
                    <a:pt x="102693" y="0"/>
                  </a:lnTo>
                  <a:lnTo>
                    <a:pt x="62717" y="5906"/>
                  </a:lnTo>
                  <a:lnTo>
                    <a:pt x="30075" y="22017"/>
                  </a:lnTo>
                  <a:lnTo>
                    <a:pt x="8069" y="45918"/>
                  </a:lnTo>
                  <a:lnTo>
                    <a:pt x="0" y="75194"/>
                  </a:lnTo>
                  <a:lnTo>
                    <a:pt x="0" y="676899"/>
                  </a:lnTo>
                  <a:lnTo>
                    <a:pt x="8069" y="706175"/>
                  </a:lnTo>
                  <a:lnTo>
                    <a:pt x="30075" y="730075"/>
                  </a:lnTo>
                  <a:lnTo>
                    <a:pt x="62717" y="746187"/>
                  </a:lnTo>
                  <a:lnTo>
                    <a:pt x="102693" y="752093"/>
                  </a:lnTo>
                  <a:lnTo>
                    <a:pt x="8887754" y="752093"/>
                  </a:lnTo>
                  <a:lnTo>
                    <a:pt x="8927764" y="746187"/>
                  </a:lnTo>
                  <a:lnTo>
                    <a:pt x="8960422" y="730075"/>
                  </a:lnTo>
                  <a:lnTo>
                    <a:pt x="8982433" y="706175"/>
                  </a:lnTo>
                  <a:lnTo>
                    <a:pt x="8990502" y="676899"/>
                  </a:lnTo>
                  <a:lnTo>
                    <a:pt x="8990502" y="75194"/>
                  </a:lnTo>
                  <a:lnTo>
                    <a:pt x="8982433" y="45918"/>
                  </a:lnTo>
                  <a:lnTo>
                    <a:pt x="8960422" y="22017"/>
                  </a:lnTo>
                  <a:lnTo>
                    <a:pt x="8927764" y="5906"/>
                  </a:lnTo>
                  <a:lnTo>
                    <a:pt x="8887754" y="0"/>
                  </a:lnTo>
                  <a:close/>
                </a:path>
              </a:pathLst>
            </a:custGeom>
            <a:solidFill>
              <a:srgbClr val="D2CBB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18"/>
            <p:cNvSpPr/>
            <p:nvPr/>
          </p:nvSpPr>
          <p:spPr>
            <a:xfrm>
              <a:off x="787359" y="1611630"/>
              <a:ext cx="8990965" cy="752475"/>
            </a:xfrm>
            <a:custGeom>
              <a:rect b="b" l="l" r="r" t="t"/>
              <a:pathLst>
                <a:path extrusionOk="0" h="752475" w="8990965">
                  <a:moveTo>
                    <a:pt x="0" y="75194"/>
                  </a:moveTo>
                  <a:lnTo>
                    <a:pt x="8069" y="45918"/>
                  </a:lnTo>
                  <a:lnTo>
                    <a:pt x="30075" y="22017"/>
                  </a:lnTo>
                  <a:lnTo>
                    <a:pt x="62717" y="5906"/>
                  </a:lnTo>
                  <a:lnTo>
                    <a:pt x="102693" y="0"/>
                  </a:lnTo>
                  <a:lnTo>
                    <a:pt x="8887754" y="0"/>
                  </a:lnTo>
                  <a:lnTo>
                    <a:pt x="8927764" y="5906"/>
                  </a:lnTo>
                  <a:lnTo>
                    <a:pt x="8960422" y="22017"/>
                  </a:lnTo>
                  <a:lnTo>
                    <a:pt x="8982433" y="45918"/>
                  </a:lnTo>
                  <a:lnTo>
                    <a:pt x="8990502" y="75194"/>
                  </a:lnTo>
                  <a:lnTo>
                    <a:pt x="8990502" y="676899"/>
                  </a:lnTo>
                  <a:lnTo>
                    <a:pt x="8982433" y="706175"/>
                  </a:lnTo>
                  <a:lnTo>
                    <a:pt x="8960422" y="730075"/>
                  </a:lnTo>
                  <a:lnTo>
                    <a:pt x="8927764" y="746187"/>
                  </a:lnTo>
                  <a:lnTo>
                    <a:pt x="8887754" y="752093"/>
                  </a:lnTo>
                  <a:lnTo>
                    <a:pt x="102693" y="752093"/>
                  </a:lnTo>
                  <a:lnTo>
                    <a:pt x="62717" y="746187"/>
                  </a:lnTo>
                  <a:lnTo>
                    <a:pt x="30075" y="730075"/>
                  </a:lnTo>
                  <a:lnTo>
                    <a:pt x="8069" y="706175"/>
                  </a:lnTo>
                  <a:lnTo>
                    <a:pt x="0" y="676899"/>
                  </a:lnTo>
                  <a:lnTo>
                    <a:pt x="0" y="75194"/>
                  </a:lnTo>
                  <a:close/>
                </a:path>
              </a:pathLst>
            </a:cu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9" name="Google Shape;589;p18"/>
          <p:cNvSpPr txBox="1"/>
          <p:nvPr/>
        </p:nvSpPr>
        <p:spPr>
          <a:xfrm>
            <a:off x="839157" y="1778948"/>
            <a:ext cx="3013075" cy="3575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What</a:t>
            </a:r>
            <a:r>
              <a:rPr lang="en-US" sz="21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does</a:t>
            </a:r>
            <a:r>
              <a:rPr lang="en-US" sz="21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SQL</a:t>
            </a:r>
            <a:r>
              <a:rPr lang="en-US" sz="21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stand</a:t>
            </a:r>
            <a:r>
              <a:rPr lang="en-US" sz="21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for?</a:t>
            </a:r>
            <a:endParaRPr sz="21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90" name="Google Shape;590;p18"/>
          <p:cNvGrpSpPr/>
          <p:nvPr/>
        </p:nvGrpSpPr>
        <p:grpSpPr>
          <a:xfrm>
            <a:off x="1609725" y="2400300"/>
            <a:ext cx="6076950" cy="933450"/>
            <a:chOff x="1609725" y="2400300"/>
            <a:chExt cx="6076950" cy="933450"/>
          </a:xfrm>
        </p:grpSpPr>
        <p:pic>
          <p:nvPicPr>
            <p:cNvPr id="591" name="Google Shape;591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609725" y="2400300"/>
              <a:ext cx="6076950" cy="933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2" name="Google Shape;592;p18"/>
            <p:cNvSpPr/>
            <p:nvPr/>
          </p:nvSpPr>
          <p:spPr>
            <a:xfrm>
              <a:off x="1754754" y="2492745"/>
              <a:ext cx="5787390" cy="752475"/>
            </a:xfrm>
            <a:custGeom>
              <a:rect b="b" l="l" r="r" t="t"/>
              <a:pathLst>
                <a:path extrusionOk="0" h="752475" w="5787390">
                  <a:moveTo>
                    <a:pt x="5661912" y="0"/>
                  </a:moveTo>
                  <a:lnTo>
                    <a:pt x="125348" y="0"/>
                  </a:lnTo>
                  <a:lnTo>
                    <a:pt x="76564" y="9854"/>
                  </a:lnTo>
                  <a:lnTo>
                    <a:pt x="36720" y="36724"/>
                  </a:lnTo>
                  <a:lnTo>
                    <a:pt x="9852" y="76573"/>
                  </a:lnTo>
                  <a:lnTo>
                    <a:pt x="0" y="125364"/>
                  </a:lnTo>
                  <a:lnTo>
                    <a:pt x="0" y="626760"/>
                  </a:lnTo>
                  <a:lnTo>
                    <a:pt x="9852" y="675545"/>
                  </a:lnTo>
                  <a:lnTo>
                    <a:pt x="36720" y="715384"/>
                  </a:lnTo>
                  <a:lnTo>
                    <a:pt x="76564" y="742244"/>
                  </a:lnTo>
                  <a:lnTo>
                    <a:pt x="125348" y="752093"/>
                  </a:lnTo>
                  <a:lnTo>
                    <a:pt x="5661912" y="752093"/>
                  </a:lnTo>
                  <a:lnTo>
                    <a:pt x="5710703" y="742244"/>
                  </a:lnTo>
                  <a:lnTo>
                    <a:pt x="5750552" y="715384"/>
                  </a:lnTo>
                  <a:lnTo>
                    <a:pt x="5777423" y="675545"/>
                  </a:lnTo>
                  <a:lnTo>
                    <a:pt x="5787277" y="626760"/>
                  </a:lnTo>
                  <a:lnTo>
                    <a:pt x="5787277" y="125364"/>
                  </a:lnTo>
                  <a:lnTo>
                    <a:pt x="5777423" y="76573"/>
                  </a:lnTo>
                  <a:lnTo>
                    <a:pt x="5750552" y="36724"/>
                  </a:lnTo>
                  <a:lnTo>
                    <a:pt x="5710703" y="9854"/>
                  </a:lnTo>
                  <a:lnTo>
                    <a:pt x="5661912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8"/>
            <p:cNvSpPr/>
            <p:nvPr/>
          </p:nvSpPr>
          <p:spPr>
            <a:xfrm>
              <a:off x="1754754" y="2492745"/>
              <a:ext cx="5787390" cy="752475"/>
            </a:xfrm>
            <a:custGeom>
              <a:rect b="b" l="l" r="r" t="t"/>
              <a:pathLst>
                <a:path extrusionOk="0" h="752475" w="5787390">
                  <a:moveTo>
                    <a:pt x="0" y="125364"/>
                  </a:moveTo>
                  <a:lnTo>
                    <a:pt x="9852" y="76573"/>
                  </a:lnTo>
                  <a:lnTo>
                    <a:pt x="36720" y="36724"/>
                  </a:lnTo>
                  <a:lnTo>
                    <a:pt x="76564" y="9854"/>
                  </a:lnTo>
                  <a:lnTo>
                    <a:pt x="125348" y="0"/>
                  </a:lnTo>
                  <a:lnTo>
                    <a:pt x="5661912" y="0"/>
                  </a:lnTo>
                  <a:lnTo>
                    <a:pt x="5710703" y="9854"/>
                  </a:lnTo>
                  <a:lnTo>
                    <a:pt x="5750552" y="36724"/>
                  </a:lnTo>
                  <a:lnTo>
                    <a:pt x="5777423" y="76573"/>
                  </a:lnTo>
                  <a:lnTo>
                    <a:pt x="5787277" y="125364"/>
                  </a:lnTo>
                  <a:lnTo>
                    <a:pt x="5787277" y="626760"/>
                  </a:lnTo>
                  <a:lnTo>
                    <a:pt x="5777423" y="675545"/>
                  </a:lnTo>
                  <a:lnTo>
                    <a:pt x="5750552" y="715384"/>
                  </a:lnTo>
                  <a:lnTo>
                    <a:pt x="5710703" y="742244"/>
                  </a:lnTo>
                  <a:lnTo>
                    <a:pt x="5661912" y="752093"/>
                  </a:lnTo>
                  <a:lnTo>
                    <a:pt x="125348" y="752093"/>
                  </a:lnTo>
                  <a:lnTo>
                    <a:pt x="76564" y="742244"/>
                  </a:lnTo>
                  <a:lnTo>
                    <a:pt x="36720" y="715384"/>
                  </a:lnTo>
                  <a:lnTo>
                    <a:pt x="9852" y="675545"/>
                  </a:lnTo>
                  <a:lnTo>
                    <a:pt x="0" y="626760"/>
                  </a:lnTo>
                  <a:lnTo>
                    <a:pt x="0" y="125364"/>
                  </a:lnTo>
                  <a:close/>
                </a:path>
              </a:pathLst>
            </a:cu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4" name="Google Shape;594;p18"/>
          <p:cNvSpPr txBox="1"/>
          <p:nvPr/>
        </p:nvSpPr>
        <p:spPr>
          <a:xfrm>
            <a:off x="1951102" y="2733989"/>
            <a:ext cx="1934210" cy="243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Strong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95" name="Google Shape;595;p18"/>
          <p:cNvGrpSpPr/>
          <p:nvPr/>
        </p:nvGrpSpPr>
        <p:grpSpPr>
          <a:xfrm>
            <a:off x="1609725" y="3248025"/>
            <a:ext cx="6076950" cy="933450"/>
            <a:chOff x="1609725" y="3248025"/>
            <a:chExt cx="6076950" cy="933450"/>
          </a:xfrm>
        </p:grpSpPr>
        <p:pic>
          <p:nvPicPr>
            <p:cNvPr id="596" name="Google Shape;596;p1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609725" y="3248025"/>
              <a:ext cx="6076950" cy="933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7" name="Google Shape;597;p18"/>
            <p:cNvSpPr/>
            <p:nvPr/>
          </p:nvSpPr>
          <p:spPr>
            <a:xfrm>
              <a:off x="1754754" y="3335152"/>
              <a:ext cx="5787390" cy="752475"/>
            </a:xfrm>
            <a:custGeom>
              <a:rect b="b" l="l" r="r" t="t"/>
              <a:pathLst>
                <a:path extrusionOk="0" h="752475" w="5787390">
                  <a:moveTo>
                    <a:pt x="5661912" y="0"/>
                  </a:moveTo>
                  <a:lnTo>
                    <a:pt x="125348" y="0"/>
                  </a:lnTo>
                  <a:lnTo>
                    <a:pt x="76564" y="9849"/>
                  </a:lnTo>
                  <a:lnTo>
                    <a:pt x="36720" y="36709"/>
                  </a:lnTo>
                  <a:lnTo>
                    <a:pt x="9852" y="76548"/>
                  </a:lnTo>
                  <a:lnTo>
                    <a:pt x="0" y="125333"/>
                  </a:lnTo>
                  <a:lnTo>
                    <a:pt x="0" y="626735"/>
                  </a:lnTo>
                  <a:lnTo>
                    <a:pt x="9852" y="675525"/>
                  </a:lnTo>
                  <a:lnTo>
                    <a:pt x="36720" y="715369"/>
                  </a:lnTo>
                  <a:lnTo>
                    <a:pt x="76564" y="742233"/>
                  </a:lnTo>
                  <a:lnTo>
                    <a:pt x="125348" y="752084"/>
                  </a:lnTo>
                  <a:lnTo>
                    <a:pt x="5661912" y="752084"/>
                  </a:lnTo>
                  <a:lnTo>
                    <a:pt x="5710703" y="742233"/>
                  </a:lnTo>
                  <a:lnTo>
                    <a:pt x="5750552" y="715369"/>
                  </a:lnTo>
                  <a:lnTo>
                    <a:pt x="5777423" y="675525"/>
                  </a:lnTo>
                  <a:lnTo>
                    <a:pt x="5787277" y="626735"/>
                  </a:lnTo>
                  <a:lnTo>
                    <a:pt x="5787277" y="125333"/>
                  </a:lnTo>
                  <a:lnTo>
                    <a:pt x="5777423" y="76548"/>
                  </a:lnTo>
                  <a:lnTo>
                    <a:pt x="5750552" y="36709"/>
                  </a:lnTo>
                  <a:lnTo>
                    <a:pt x="5710703" y="9849"/>
                  </a:lnTo>
                  <a:lnTo>
                    <a:pt x="5661912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18"/>
            <p:cNvSpPr/>
            <p:nvPr/>
          </p:nvSpPr>
          <p:spPr>
            <a:xfrm>
              <a:off x="1754754" y="3335152"/>
              <a:ext cx="5787390" cy="752475"/>
            </a:xfrm>
            <a:custGeom>
              <a:rect b="b" l="l" r="r" t="t"/>
              <a:pathLst>
                <a:path extrusionOk="0" h="752475" w="5787390">
                  <a:moveTo>
                    <a:pt x="0" y="125333"/>
                  </a:moveTo>
                  <a:lnTo>
                    <a:pt x="9852" y="76548"/>
                  </a:lnTo>
                  <a:lnTo>
                    <a:pt x="36720" y="36709"/>
                  </a:lnTo>
                  <a:lnTo>
                    <a:pt x="76564" y="9849"/>
                  </a:lnTo>
                  <a:lnTo>
                    <a:pt x="125348" y="0"/>
                  </a:lnTo>
                  <a:lnTo>
                    <a:pt x="5661912" y="0"/>
                  </a:lnTo>
                  <a:lnTo>
                    <a:pt x="5710703" y="9849"/>
                  </a:lnTo>
                  <a:lnTo>
                    <a:pt x="5750552" y="36709"/>
                  </a:lnTo>
                  <a:lnTo>
                    <a:pt x="5777423" y="76548"/>
                  </a:lnTo>
                  <a:lnTo>
                    <a:pt x="5787277" y="125333"/>
                  </a:lnTo>
                  <a:lnTo>
                    <a:pt x="5787277" y="626735"/>
                  </a:lnTo>
                  <a:lnTo>
                    <a:pt x="5777423" y="675525"/>
                  </a:lnTo>
                  <a:lnTo>
                    <a:pt x="5750552" y="715369"/>
                  </a:lnTo>
                  <a:lnTo>
                    <a:pt x="5710703" y="742233"/>
                  </a:lnTo>
                  <a:lnTo>
                    <a:pt x="5661912" y="752084"/>
                  </a:lnTo>
                  <a:lnTo>
                    <a:pt x="125348" y="752084"/>
                  </a:lnTo>
                  <a:lnTo>
                    <a:pt x="76564" y="742233"/>
                  </a:lnTo>
                  <a:lnTo>
                    <a:pt x="36720" y="715369"/>
                  </a:lnTo>
                  <a:lnTo>
                    <a:pt x="9852" y="675525"/>
                  </a:lnTo>
                  <a:lnTo>
                    <a:pt x="0" y="626735"/>
                  </a:lnTo>
                  <a:lnTo>
                    <a:pt x="0" y="125333"/>
                  </a:lnTo>
                  <a:close/>
                </a:path>
              </a:pathLst>
            </a:cu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9" name="Google Shape;599;p18"/>
          <p:cNvSpPr txBox="1"/>
          <p:nvPr/>
        </p:nvSpPr>
        <p:spPr>
          <a:xfrm>
            <a:off x="1951102" y="3569395"/>
            <a:ext cx="2229485" cy="243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Structured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0" name="Google Shape;600;p18"/>
          <p:cNvGrpSpPr/>
          <p:nvPr/>
        </p:nvGrpSpPr>
        <p:grpSpPr>
          <a:xfrm>
            <a:off x="1609725" y="4086225"/>
            <a:ext cx="6076950" cy="933450"/>
            <a:chOff x="1609725" y="4086225"/>
            <a:chExt cx="6076950" cy="933450"/>
          </a:xfrm>
        </p:grpSpPr>
        <p:pic>
          <p:nvPicPr>
            <p:cNvPr id="601" name="Google Shape;601;p1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609725" y="4086225"/>
              <a:ext cx="6076950" cy="933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2" name="Google Shape;602;p18"/>
            <p:cNvSpPr/>
            <p:nvPr/>
          </p:nvSpPr>
          <p:spPr>
            <a:xfrm>
              <a:off x="1754754" y="4177533"/>
              <a:ext cx="5787390" cy="752475"/>
            </a:xfrm>
            <a:custGeom>
              <a:rect b="b" l="l" r="r" t="t"/>
              <a:pathLst>
                <a:path extrusionOk="0" h="752475" w="5787390">
                  <a:moveTo>
                    <a:pt x="5661912" y="0"/>
                  </a:moveTo>
                  <a:lnTo>
                    <a:pt x="125348" y="0"/>
                  </a:lnTo>
                  <a:lnTo>
                    <a:pt x="76564" y="9852"/>
                  </a:lnTo>
                  <a:lnTo>
                    <a:pt x="36720" y="36720"/>
                  </a:lnTo>
                  <a:lnTo>
                    <a:pt x="9852" y="76564"/>
                  </a:lnTo>
                  <a:lnTo>
                    <a:pt x="0" y="125348"/>
                  </a:lnTo>
                  <a:lnTo>
                    <a:pt x="0" y="626744"/>
                  </a:lnTo>
                  <a:lnTo>
                    <a:pt x="9852" y="675534"/>
                  </a:lnTo>
                  <a:lnTo>
                    <a:pt x="36720" y="715378"/>
                  </a:lnTo>
                  <a:lnTo>
                    <a:pt x="76564" y="742242"/>
                  </a:lnTo>
                  <a:lnTo>
                    <a:pt x="125348" y="752093"/>
                  </a:lnTo>
                  <a:lnTo>
                    <a:pt x="5661912" y="752093"/>
                  </a:lnTo>
                  <a:lnTo>
                    <a:pt x="5710703" y="742242"/>
                  </a:lnTo>
                  <a:lnTo>
                    <a:pt x="5750552" y="715378"/>
                  </a:lnTo>
                  <a:lnTo>
                    <a:pt x="5777423" y="675534"/>
                  </a:lnTo>
                  <a:lnTo>
                    <a:pt x="5787277" y="626744"/>
                  </a:lnTo>
                  <a:lnTo>
                    <a:pt x="5787277" y="125348"/>
                  </a:lnTo>
                  <a:lnTo>
                    <a:pt x="5777423" y="76564"/>
                  </a:lnTo>
                  <a:lnTo>
                    <a:pt x="5750552" y="36720"/>
                  </a:lnTo>
                  <a:lnTo>
                    <a:pt x="5710703" y="9852"/>
                  </a:lnTo>
                  <a:lnTo>
                    <a:pt x="5661912" y="0"/>
                  </a:lnTo>
                  <a:close/>
                </a:path>
              </a:pathLst>
            </a:custGeom>
            <a:solidFill>
              <a:srgbClr val="00577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18"/>
            <p:cNvSpPr/>
            <p:nvPr/>
          </p:nvSpPr>
          <p:spPr>
            <a:xfrm>
              <a:off x="1754754" y="4177533"/>
              <a:ext cx="5787390" cy="752475"/>
            </a:xfrm>
            <a:custGeom>
              <a:rect b="b" l="l" r="r" t="t"/>
              <a:pathLst>
                <a:path extrusionOk="0" h="752475" w="5787390">
                  <a:moveTo>
                    <a:pt x="0" y="125348"/>
                  </a:moveTo>
                  <a:lnTo>
                    <a:pt x="9852" y="76564"/>
                  </a:lnTo>
                  <a:lnTo>
                    <a:pt x="36720" y="36720"/>
                  </a:lnTo>
                  <a:lnTo>
                    <a:pt x="76564" y="9852"/>
                  </a:lnTo>
                  <a:lnTo>
                    <a:pt x="125348" y="0"/>
                  </a:lnTo>
                  <a:lnTo>
                    <a:pt x="5661912" y="0"/>
                  </a:lnTo>
                  <a:lnTo>
                    <a:pt x="5710703" y="9852"/>
                  </a:lnTo>
                  <a:lnTo>
                    <a:pt x="5750552" y="36720"/>
                  </a:lnTo>
                  <a:lnTo>
                    <a:pt x="5777423" y="76564"/>
                  </a:lnTo>
                  <a:lnTo>
                    <a:pt x="5787277" y="125348"/>
                  </a:lnTo>
                  <a:lnTo>
                    <a:pt x="5787277" y="626744"/>
                  </a:lnTo>
                  <a:lnTo>
                    <a:pt x="5777423" y="675534"/>
                  </a:lnTo>
                  <a:lnTo>
                    <a:pt x="5750552" y="715378"/>
                  </a:lnTo>
                  <a:lnTo>
                    <a:pt x="5710703" y="742242"/>
                  </a:lnTo>
                  <a:lnTo>
                    <a:pt x="5661912" y="752093"/>
                  </a:lnTo>
                  <a:lnTo>
                    <a:pt x="125348" y="752093"/>
                  </a:lnTo>
                  <a:lnTo>
                    <a:pt x="76564" y="742242"/>
                  </a:lnTo>
                  <a:lnTo>
                    <a:pt x="36720" y="715378"/>
                  </a:lnTo>
                  <a:lnTo>
                    <a:pt x="9852" y="675534"/>
                  </a:lnTo>
                  <a:lnTo>
                    <a:pt x="0" y="626744"/>
                  </a:lnTo>
                  <a:lnTo>
                    <a:pt x="0" y="125348"/>
                  </a:lnTo>
                  <a:close/>
                </a:path>
              </a:pathLst>
            </a:cu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4" name="Google Shape;604;p18"/>
          <p:cNvSpPr txBox="1"/>
          <p:nvPr/>
        </p:nvSpPr>
        <p:spPr>
          <a:xfrm>
            <a:off x="1951102" y="4421185"/>
            <a:ext cx="2019935" cy="243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Structured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5" name="Google Shape;605;p18"/>
          <p:cNvGrpSpPr/>
          <p:nvPr/>
        </p:nvGrpSpPr>
        <p:grpSpPr>
          <a:xfrm>
            <a:off x="1609725" y="4933950"/>
            <a:ext cx="6076950" cy="923925"/>
            <a:chOff x="1609725" y="4933950"/>
            <a:chExt cx="6076950" cy="923925"/>
          </a:xfrm>
        </p:grpSpPr>
        <p:pic>
          <p:nvPicPr>
            <p:cNvPr id="606" name="Google Shape;606;p1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609725" y="4933950"/>
              <a:ext cx="6076950" cy="923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7" name="Google Shape;607;p18"/>
            <p:cNvSpPr/>
            <p:nvPr/>
          </p:nvSpPr>
          <p:spPr>
            <a:xfrm>
              <a:off x="1754754" y="5019924"/>
              <a:ext cx="5787390" cy="752475"/>
            </a:xfrm>
            <a:custGeom>
              <a:rect b="b" l="l" r="r" t="t"/>
              <a:pathLst>
                <a:path extrusionOk="0" h="752475" w="5787390">
                  <a:moveTo>
                    <a:pt x="5661912" y="0"/>
                  </a:moveTo>
                  <a:lnTo>
                    <a:pt x="125348" y="0"/>
                  </a:lnTo>
                  <a:lnTo>
                    <a:pt x="76564" y="9852"/>
                  </a:lnTo>
                  <a:lnTo>
                    <a:pt x="36720" y="36720"/>
                  </a:lnTo>
                  <a:lnTo>
                    <a:pt x="9852" y="76564"/>
                  </a:lnTo>
                  <a:lnTo>
                    <a:pt x="0" y="125348"/>
                  </a:lnTo>
                  <a:lnTo>
                    <a:pt x="0" y="626744"/>
                  </a:lnTo>
                  <a:lnTo>
                    <a:pt x="9852" y="675557"/>
                  </a:lnTo>
                  <a:lnTo>
                    <a:pt x="36720" y="715416"/>
                  </a:lnTo>
                  <a:lnTo>
                    <a:pt x="76564" y="742288"/>
                  </a:lnTo>
                  <a:lnTo>
                    <a:pt x="125348" y="752142"/>
                  </a:lnTo>
                  <a:lnTo>
                    <a:pt x="5661912" y="752142"/>
                  </a:lnTo>
                  <a:lnTo>
                    <a:pt x="5710703" y="742288"/>
                  </a:lnTo>
                  <a:lnTo>
                    <a:pt x="5750552" y="715416"/>
                  </a:lnTo>
                  <a:lnTo>
                    <a:pt x="5777423" y="675557"/>
                  </a:lnTo>
                  <a:lnTo>
                    <a:pt x="5787277" y="626744"/>
                  </a:lnTo>
                  <a:lnTo>
                    <a:pt x="5787277" y="125348"/>
                  </a:lnTo>
                  <a:lnTo>
                    <a:pt x="5777423" y="76564"/>
                  </a:lnTo>
                  <a:lnTo>
                    <a:pt x="5750552" y="36720"/>
                  </a:lnTo>
                  <a:lnTo>
                    <a:pt x="5710703" y="9852"/>
                  </a:lnTo>
                  <a:lnTo>
                    <a:pt x="5661912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18"/>
            <p:cNvSpPr/>
            <p:nvPr/>
          </p:nvSpPr>
          <p:spPr>
            <a:xfrm>
              <a:off x="1754754" y="5019924"/>
              <a:ext cx="5787390" cy="752475"/>
            </a:xfrm>
            <a:custGeom>
              <a:rect b="b" l="l" r="r" t="t"/>
              <a:pathLst>
                <a:path extrusionOk="0" h="752475" w="5787390">
                  <a:moveTo>
                    <a:pt x="0" y="125348"/>
                  </a:moveTo>
                  <a:lnTo>
                    <a:pt x="9852" y="76564"/>
                  </a:lnTo>
                  <a:lnTo>
                    <a:pt x="36720" y="36720"/>
                  </a:lnTo>
                  <a:lnTo>
                    <a:pt x="76564" y="9852"/>
                  </a:lnTo>
                  <a:lnTo>
                    <a:pt x="125348" y="0"/>
                  </a:lnTo>
                  <a:lnTo>
                    <a:pt x="5661912" y="0"/>
                  </a:lnTo>
                  <a:lnTo>
                    <a:pt x="5710703" y="9852"/>
                  </a:lnTo>
                  <a:lnTo>
                    <a:pt x="5750552" y="36720"/>
                  </a:lnTo>
                  <a:lnTo>
                    <a:pt x="5777423" y="76564"/>
                  </a:lnTo>
                  <a:lnTo>
                    <a:pt x="5787277" y="125348"/>
                  </a:lnTo>
                  <a:lnTo>
                    <a:pt x="5787277" y="626744"/>
                  </a:lnTo>
                  <a:lnTo>
                    <a:pt x="5777423" y="675557"/>
                  </a:lnTo>
                  <a:lnTo>
                    <a:pt x="5750552" y="715416"/>
                  </a:lnTo>
                  <a:lnTo>
                    <a:pt x="5710703" y="742288"/>
                  </a:lnTo>
                  <a:lnTo>
                    <a:pt x="5661912" y="752142"/>
                  </a:lnTo>
                  <a:lnTo>
                    <a:pt x="125348" y="752142"/>
                  </a:lnTo>
                  <a:lnTo>
                    <a:pt x="76564" y="742288"/>
                  </a:lnTo>
                  <a:lnTo>
                    <a:pt x="36720" y="715416"/>
                  </a:lnTo>
                  <a:lnTo>
                    <a:pt x="9852" y="675557"/>
                  </a:lnTo>
                  <a:lnTo>
                    <a:pt x="0" y="626744"/>
                  </a:lnTo>
                  <a:lnTo>
                    <a:pt x="0" y="125348"/>
                  </a:lnTo>
                  <a:close/>
                </a:path>
              </a:pathLst>
            </a:cu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9" name="Google Shape;609;p18"/>
          <p:cNvSpPr txBox="1"/>
          <p:nvPr/>
        </p:nvSpPr>
        <p:spPr>
          <a:xfrm>
            <a:off x="1951102" y="5256528"/>
            <a:ext cx="1049655" cy="2425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None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0" name="Google Shape;610;p18"/>
          <p:cNvGrpSpPr/>
          <p:nvPr/>
        </p:nvGrpSpPr>
        <p:grpSpPr>
          <a:xfrm>
            <a:off x="695325" y="2381250"/>
            <a:ext cx="933450" cy="3505200"/>
            <a:chOff x="695325" y="2381250"/>
            <a:chExt cx="933450" cy="3505200"/>
          </a:xfrm>
        </p:grpSpPr>
        <p:pic>
          <p:nvPicPr>
            <p:cNvPr id="611" name="Google Shape;611;p1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95325" y="2381250"/>
              <a:ext cx="933450" cy="3505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2" name="Google Shape;612;p18"/>
            <p:cNvSpPr/>
            <p:nvPr/>
          </p:nvSpPr>
          <p:spPr>
            <a:xfrm>
              <a:off x="787359" y="2492745"/>
              <a:ext cx="752475" cy="752475"/>
            </a:xfrm>
            <a:custGeom>
              <a:rect b="b" l="l" r="r" t="t"/>
              <a:pathLst>
                <a:path extrusionOk="0" h="752475" w="752475">
                  <a:moveTo>
                    <a:pt x="626781" y="0"/>
                  </a:moveTo>
                  <a:lnTo>
                    <a:pt x="125385" y="0"/>
                  </a:lnTo>
                  <a:lnTo>
                    <a:pt x="76580" y="9854"/>
                  </a:lnTo>
                  <a:lnTo>
                    <a:pt x="36724" y="36724"/>
                  </a:lnTo>
                  <a:lnTo>
                    <a:pt x="9853" y="76573"/>
                  </a:lnTo>
                  <a:lnTo>
                    <a:pt x="0" y="125364"/>
                  </a:lnTo>
                  <a:lnTo>
                    <a:pt x="0" y="626760"/>
                  </a:lnTo>
                  <a:lnTo>
                    <a:pt x="9853" y="675545"/>
                  </a:lnTo>
                  <a:lnTo>
                    <a:pt x="36724" y="715384"/>
                  </a:lnTo>
                  <a:lnTo>
                    <a:pt x="76580" y="742244"/>
                  </a:lnTo>
                  <a:lnTo>
                    <a:pt x="125385" y="752093"/>
                  </a:lnTo>
                  <a:lnTo>
                    <a:pt x="626781" y="752093"/>
                  </a:lnTo>
                  <a:lnTo>
                    <a:pt x="675570" y="742244"/>
                  </a:lnTo>
                  <a:lnTo>
                    <a:pt x="715414" y="715384"/>
                  </a:lnTo>
                  <a:lnTo>
                    <a:pt x="742279" y="675545"/>
                  </a:lnTo>
                  <a:lnTo>
                    <a:pt x="752130" y="626760"/>
                  </a:lnTo>
                  <a:lnTo>
                    <a:pt x="752130" y="125364"/>
                  </a:lnTo>
                  <a:lnTo>
                    <a:pt x="742279" y="76573"/>
                  </a:lnTo>
                  <a:lnTo>
                    <a:pt x="715414" y="36724"/>
                  </a:lnTo>
                  <a:lnTo>
                    <a:pt x="675570" y="9854"/>
                  </a:lnTo>
                  <a:lnTo>
                    <a:pt x="6267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18"/>
            <p:cNvSpPr/>
            <p:nvPr/>
          </p:nvSpPr>
          <p:spPr>
            <a:xfrm>
              <a:off x="787359" y="2492745"/>
              <a:ext cx="752475" cy="752475"/>
            </a:xfrm>
            <a:custGeom>
              <a:rect b="b" l="l" r="r" t="t"/>
              <a:pathLst>
                <a:path extrusionOk="0" h="752475" w="752475">
                  <a:moveTo>
                    <a:pt x="0" y="125364"/>
                  </a:moveTo>
                  <a:lnTo>
                    <a:pt x="9853" y="76573"/>
                  </a:lnTo>
                  <a:lnTo>
                    <a:pt x="36724" y="36724"/>
                  </a:lnTo>
                  <a:lnTo>
                    <a:pt x="76580" y="9854"/>
                  </a:lnTo>
                  <a:lnTo>
                    <a:pt x="125385" y="0"/>
                  </a:lnTo>
                  <a:lnTo>
                    <a:pt x="626781" y="0"/>
                  </a:lnTo>
                  <a:lnTo>
                    <a:pt x="675570" y="9854"/>
                  </a:lnTo>
                  <a:lnTo>
                    <a:pt x="715414" y="36724"/>
                  </a:lnTo>
                  <a:lnTo>
                    <a:pt x="742279" y="76573"/>
                  </a:lnTo>
                  <a:lnTo>
                    <a:pt x="752130" y="125364"/>
                  </a:lnTo>
                  <a:lnTo>
                    <a:pt x="752130" y="626760"/>
                  </a:lnTo>
                  <a:lnTo>
                    <a:pt x="742279" y="675545"/>
                  </a:lnTo>
                  <a:lnTo>
                    <a:pt x="715414" y="715384"/>
                  </a:lnTo>
                  <a:lnTo>
                    <a:pt x="675570" y="742244"/>
                  </a:lnTo>
                  <a:lnTo>
                    <a:pt x="626781" y="752093"/>
                  </a:lnTo>
                  <a:lnTo>
                    <a:pt x="125385" y="752093"/>
                  </a:lnTo>
                  <a:lnTo>
                    <a:pt x="76580" y="742244"/>
                  </a:lnTo>
                  <a:lnTo>
                    <a:pt x="36724" y="715384"/>
                  </a:lnTo>
                  <a:lnTo>
                    <a:pt x="9853" y="675545"/>
                  </a:lnTo>
                  <a:lnTo>
                    <a:pt x="0" y="626760"/>
                  </a:lnTo>
                  <a:lnTo>
                    <a:pt x="0" y="125364"/>
                  </a:lnTo>
                  <a:close/>
                </a:path>
              </a:pathLst>
            </a:cu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18"/>
            <p:cNvSpPr/>
            <p:nvPr/>
          </p:nvSpPr>
          <p:spPr>
            <a:xfrm>
              <a:off x="787359" y="3335152"/>
              <a:ext cx="752475" cy="752475"/>
            </a:xfrm>
            <a:custGeom>
              <a:rect b="b" l="l" r="r" t="t"/>
              <a:pathLst>
                <a:path extrusionOk="0" h="752475" w="752475">
                  <a:moveTo>
                    <a:pt x="626781" y="0"/>
                  </a:moveTo>
                  <a:lnTo>
                    <a:pt x="125385" y="0"/>
                  </a:lnTo>
                  <a:lnTo>
                    <a:pt x="76580" y="9849"/>
                  </a:lnTo>
                  <a:lnTo>
                    <a:pt x="36724" y="36709"/>
                  </a:lnTo>
                  <a:lnTo>
                    <a:pt x="9853" y="76548"/>
                  </a:lnTo>
                  <a:lnTo>
                    <a:pt x="0" y="125333"/>
                  </a:lnTo>
                  <a:lnTo>
                    <a:pt x="0" y="626735"/>
                  </a:lnTo>
                  <a:lnTo>
                    <a:pt x="9853" y="675525"/>
                  </a:lnTo>
                  <a:lnTo>
                    <a:pt x="36724" y="715369"/>
                  </a:lnTo>
                  <a:lnTo>
                    <a:pt x="76580" y="742233"/>
                  </a:lnTo>
                  <a:lnTo>
                    <a:pt x="125385" y="752084"/>
                  </a:lnTo>
                  <a:lnTo>
                    <a:pt x="626781" y="752084"/>
                  </a:lnTo>
                  <a:lnTo>
                    <a:pt x="675570" y="742233"/>
                  </a:lnTo>
                  <a:lnTo>
                    <a:pt x="715414" y="715369"/>
                  </a:lnTo>
                  <a:lnTo>
                    <a:pt x="742279" y="675525"/>
                  </a:lnTo>
                  <a:lnTo>
                    <a:pt x="752130" y="626735"/>
                  </a:lnTo>
                  <a:lnTo>
                    <a:pt x="752130" y="125333"/>
                  </a:lnTo>
                  <a:lnTo>
                    <a:pt x="742279" y="76548"/>
                  </a:lnTo>
                  <a:lnTo>
                    <a:pt x="715414" y="36709"/>
                  </a:lnTo>
                  <a:lnTo>
                    <a:pt x="675570" y="9849"/>
                  </a:lnTo>
                  <a:lnTo>
                    <a:pt x="6267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18"/>
            <p:cNvSpPr/>
            <p:nvPr/>
          </p:nvSpPr>
          <p:spPr>
            <a:xfrm>
              <a:off x="787359" y="3335152"/>
              <a:ext cx="752475" cy="752475"/>
            </a:xfrm>
            <a:custGeom>
              <a:rect b="b" l="l" r="r" t="t"/>
              <a:pathLst>
                <a:path extrusionOk="0" h="752475" w="752475">
                  <a:moveTo>
                    <a:pt x="0" y="125333"/>
                  </a:moveTo>
                  <a:lnTo>
                    <a:pt x="9853" y="76548"/>
                  </a:lnTo>
                  <a:lnTo>
                    <a:pt x="36724" y="36709"/>
                  </a:lnTo>
                  <a:lnTo>
                    <a:pt x="76580" y="9849"/>
                  </a:lnTo>
                  <a:lnTo>
                    <a:pt x="125385" y="0"/>
                  </a:lnTo>
                  <a:lnTo>
                    <a:pt x="626781" y="0"/>
                  </a:lnTo>
                  <a:lnTo>
                    <a:pt x="675570" y="9849"/>
                  </a:lnTo>
                  <a:lnTo>
                    <a:pt x="715414" y="36709"/>
                  </a:lnTo>
                  <a:lnTo>
                    <a:pt x="742279" y="76548"/>
                  </a:lnTo>
                  <a:lnTo>
                    <a:pt x="752130" y="125333"/>
                  </a:lnTo>
                  <a:lnTo>
                    <a:pt x="752130" y="626735"/>
                  </a:lnTo>
                  <a:lnTo>
                    <a:pt x="742279" y="675525"/>
                  </a:lnTo>
                  <a:lnTo>
                    <a:pt x="715414" y="715369"/>
                  </a:lnTo>
                  <a:lnTo>
                    <a:pt x="675570" y="742233"/>
                  </a:lnTo>
                  <a:lnTo>
                    <a:pt x="626781" y="752084"/>
                  </a:lnTo>
                  <a:lnTo>
                    <a:pt x="125385" y="752084"/>
                  </a:lnTo>
                  <a:lnTo>
                    <a:pt x="76580" y="742233"/>
                  </a:lnTo>
                  <a:lnTo>
                    <a:pt x="36724" y="715369"/>
                  </a:lnTo>
                  <a:lnTo>
                    <a:pt x="9853" y="675525"/>
                  </a:lnTo>
                  <a:lnTo>
                    <a:pt x="0" y="626735"/>
                  </a:lnTo>
                  <a:lnTo>
                    <a:pt x="0" y="125333"/>
                  </a:lnTo>
                  <a:close/>
                </a:path>
              </a:pathLst>
            </a:cu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18"/>
            <p:cNvSpPr/>
            <p:nvPr/>
          </p:nvSpPr>
          <p:spPr>
            <a:xfrm>
              <a:off x="787359" y="4177533"/>
              <a:ext cx="752475" cy="752475"/>
            </a:xfrm>
            <a:custGeom>
              <a:rect b="b" l="l" r="r" t="t"/>
              <a:pathLst>
                <a:path extrusionOk="0" h="752475" w="752475">
                  <a:moveTo>
                    <a:pt x="626781" y="0"/>
                  </a:moveTo>
                  <a:lnTo>
                    <a:pt x="125385" y="0"/>
                  </a:lnTo>
                  <a:lnTo>
                    <a:pt x="76580" y="9852"/>
                  </a:lnTo>
                  <a:lnTo>
                    <a:pt x="36724" y="36720"/>
                  </a:lnTo>
                  <a:lnTo>
                    <a:pt x="9853" y="76564"/>
                  </a:lnTo>
                  <a:lnTo>
                    <a:pt x="0" y="125348"/>
                  </a:lnTo>
                  <a:lnTo>
                    <a:pt x="0" y="626744"/>
                  </a:lnTo>
                  <a:lnTo>
                    <a:pt x="9853" y="675534"/>
                  </a:lnTo>
                  <a:lnTo>
                    <a:pt x="36724" y="715378"/>
                  </a:lnTo>
                  <a:lnTo>
                    <a:pt x="76580" y="742242"/>
                  </a:lnTo>
                  <a:lnTo>
                    <a:pt x="125385" y="752093"/>
                  </a:lnTo>
                  <a:lnTo>
                    <a:pt x="626781" y="752093"/>
                  </a:lnTo>
                  <a:lnTo>
                    <a:pt x="675570" y="742242"/>
                  </a:lnTo>
                  <a:lnTo>
                    <a:pt x="715414" y="715378"/>
                  </a:lnTo>
                  <a:lnTo>
                    <a:pt x="742279" y="675534"/>
                  </a:lnTo>
                  <a:lnTo>
                    <a:pt x="752130" y="626744"/>
                  </a:lnTo>
                  <a:lnTo>
                    <a:pt x="752130" y="125348"/>
                  </a:lnTo>
                  <a:lnTo>
                    <a:pt x="742279" y="76564"/>
                  </a:lnTo>
                  <a:lnTo>
                    <a:pt x="715414" y="36720"/>
                  </a:lnTo>
                  <a:lnTo>
                    <a:pt x="675570" y="9852"/>
                  </a:lnTo>
                  <a:lnTo>
                    <a:pt x="626781" y="0"/>
                  </a:lnTo>
                  <a:close/>
                </a:path>
              </a:pathLst>
            </a:custGeom>
            <a:solidFill>
              <a:srgbClr val="00577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18"/>
            <p:cNvSpPr/>
            <p:nvPr/>
          </p:nvSpPr>
          <p:spPr>
            <a:xfrm>
              <a:off x="787359" y="4177533"/>
              <a:ext cx="752475" cy="752475"/>
            </a:xfrm>
            <a:custGeom>
              <a:rect b="b" l="l" r="r" t="t"/>
              <a:pathLst>
                <a:path extrusionOk="0" h="752475" w="752475">
                  <a:moveTo>
                    <a:pt x="0" y="125348"/>
                  </a:moveTo>
                  <a:lnTo>
                    <a:pt x="9853" y="76564"/>
                  </a:lnTo>
                  <a:lnTo>
                    <a:pt x="36724" y="36720"/>
                  </a:lnTo>
                  <a:lnTo>
                    <a:pt x="76580" y="9852"/>
                  </a:lnTo>
                  <a:lnTo>
                    <a:pt x="125385" y="0"/>
                  </a:lnTo>
                  <a:lnTo>
                    <a:pt x="626781" y="0"/>
                  </a:lnTo>
                  <a:lnTo>
                    <a:pt x="675570" y="9852"/>
                  </a:lnTo>
                  <a:lnTo>
                    <a:pt x="715414" y="36720"/>
                  </a:lnTo>
                  <a:lnTo>
                    <a:pt x="742279" y="76564"/>
                  </a:lnTo>
                  <a:lnTo>
                    <a:pt x="752130" y="125348"/>
                  </a:lnTo>
                  <a:lnTo>
                    <a:pt x="752130" y="626744"/>
                  </a:lnTo>
                  <a:lnTo>
                    <a:pt x="742279" y="675534"/>
                  </a:lnTo>
                  <a:lnTo>
                    <a:pt x="715414" y="715378"/>
                  </a:lnTo>
                  <a:lnTo>
                    <a:pt x="675570" y="742242"/>
                  </a:lnTo>
                  <a:lnTo>
                    <a:pt x="626781" y="752093"/>
                  </a:lnTo>
                  <a:lnTo>
                    <a:pt x="125385" y="752093"/>
                  </a:lnTo>
                  <a:lnTo>
                    <a:pt x="76580" y="742242"/>
                  </a:lnTo>
                  <a:lnTo>
                    <a:pt x="36724" y="715378"/>
                  </a:lnTo>
                  <a:lnTo>
                    <a:pt x="9853" y="675534"/>
                  </a:lnTo>
                  <a:lnTo>
                    <a:pt x="0" y="626744"/>
                  </a:lnTo>
                  <a:lnTo>
                    <a:pt x="0" y="125348"/>
                  </a:lnTo>
                  <a:close/>
                </a:path>
              </a:pathLst>
            </a:cu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18"/>
            <p:cNvSpPr/>
            <p:nvPr/>
          </p:nvSpPr>
          <p:spPr>
            <a:xfrm>
              <a:off x="787359" y="5019924"/>
              <a:ext cx="752475" cy="752475"/>
            </a:xfrm>
            <a:custGeom>
              <a:rect b="b" l="l" r="r" t="t"/>
              <a:pathLst>
                <a:path extrusionOk="0" h="752475" w="752475">
                  <a:moveTo>
                    <a:pt x="626781" y="0"/>
                  </a:moveTo>
                  <a:lnTo>
                    <a:pt x="125385" y="0"/>
                  </a:lnTo>
                  <a:lnTo>
                    <a:pt x="76580" y="9852"/>
                  </a:lnTo>
                  <a:lnTo>
                    <a:pt x="36724" y="36720"/>
                  </a:lnTo>
                  <a:lnTo>
                    <a:pt x="9853" y="76564"/>
                  </a:lnTo>
                  <a:lnTo>
                    <a:pt x="0" y="125348"/>
                  </a:lnTo>
                  <a:lnTo>
                    <a:pt x="0" y="626744"/>
                  </a:lnTo>
                  <a:lnTo>
                    <a:pt x="9853" y="675557"/>
                  </a:lnTo>
                  <a:lnTo>
                    <a:pt x="36724" y="715416"/>
                  </a:lnTo>
                  <a:lnTo>
                    <a:pt x="76580" y="742288"/>
                  </a:lnTo>
                  <a:lnTo>
                    <a:pt x="125385" y="752142"/>
                  </a:lnTo>
                  <a:lnTo>
                    <a:pt x="626781" y="752142"/>
                  </a:lnTo>
                  <a:lnTo>
                    <a:pt x="675570" y="742288"/>
                  </a:lnTo>
                  <a:lnTo>
                    <a:pt x="715414" y="715416"/>
                  </a:lnTo>
                  <a:lnTo>
                    <a:pt x="742279" y="675557"/>
                  </a:lnTo>
                  <a:lnTo>
                    <a:pt x="752130" y="626744"/>
                  </a:lnTo>
                  <a:lnTo>
                    <a:pt x="752130" y="125348"/>
                  </a:lnTo>
                  <a:lnTo>
                    <a:pt x="742279" y="76564"/>
                  </a:lnTo>
                  <a:lnTo>
                    <a:pt x="715414" y="36720"/>
                  </a:lnTo>
                  <a:lnTo>
                    <a:pt x="675570" y="9852"/>
                  </a:lnTo>
                  <a:lnTo>
                    <a:pt x="6267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18"/>
            <p:cNvSpPr/>
            <p:nvPr/>
          </p:nvSpPr>
          <p:spPr>
            <a:xfrm>
              <a:off x="787359" y="5019924"/>
              <a:ext cx="752475" cy="752475"/>
            </a:xfrm>
            <a:custGeom>
              <a:rect b="b" l="l" r="r" t="t"/>
              <a:pathLst>
                <a:path extrusionOk="0" h="752475" w="752475">
                  <a:moveTo>
                    <a:pt x="0" y="125348"/>
                  </a:moveTo>
                  <a:lnTo>
                    <a:pt x="9853" y="76564"/>
                  </a:lnTo>
                  <a:lnTo>
                    <a:pt x="36724" y="36720"/>
                  </a:lnTo>
                  <a:lnTo>
                    <a:pt x="76580" y="9852"/>
                  </a:lnTo>
                  <a:lnTo>
                    <a:pt x="125385" y="0"/>
                  </a:lnTo>
                  <a:lnTo>
                    <a:pt x="626781" y="0"/>
                  </a:lnTo>
                  <a:lnTo>
                    <a:pt x="675570" y="9852"/>
                  </a:lnTo>
                  <a:lnTo>
                    <a:pt x="715414" y="36720"/>
                  </a:lnTo>
                  <a:lnTo>
                    <a:pt x="742279" y="76564"/>
                  </a:lnTo>
                  <a:lnTo>
                    <a:pt x="752130" y="125348"/>
                  </a:lnTo>
                  <a:lnTo>
                    <a:pt x="752130" y="626744"/>
                  </a:lnTo>
                  <a:lnTo>
                    <a:pt x="742279" y="675557"/>
                  </a:lnTo>
                  <a:lnTo>
                    <a:pt x="715414" y="715416"/>
                  </a:lnTo>
                  <a:lnTo>
                    <a:pt x="675570" y="742288"/>
                  </a:lnTo>
                  <a:lnTo>
                    <a:pt x="626781" y="752142"/>
                  </a:lnTo>
                  <a:lnTo>
                    <a:pt x="125385" y="752142"/>
                  </a:lnTo>
                  <a:lnTo>
                    <a:pt x="76580" y="742288"/>
                  </a:lnTo>
                  <a:lnTo>
                    <a:pt x="36724" y="715416"/>
                  </a:lnTo>
                  <a:lnTo>
                    <a:pt x="9853" y="675557"/>
                  </a:lnTo>
                  <a:lnTo>
                    <a:pt x="0" y="626744"/>
                  </a:lnTo>
                  <a:lnTo>
                    <a:pt x="0" y="125348"/>
                  </a:lnTo>
                  <a:close/>
                </a:path>
              </a:pathLst>
            </a:cu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18"/>
            <p:cNvSpPr/>
            <p:nvPr/>
          </p:nvSpPr>
          <p:spPr>
            <a:xfrm>
              <a:off x="857463" y="2604202"/>
              <a:ext cx="616585" cy="400685"/>
            </a:xfrm>
            <a:custGeom>
              <a:rect b="b" l="l" r="r" t="t"/>
              <a:pathLst>
                <a:path extrusionOk="0" h="400685" w="616585">
                  <a:moveTo>
                    <a:pt x="616290" y="0"/>
                  </a:moveTo>
                  <a:lnTo>
                    <a:pt x="0" y="0"/>
                  </a:lnTo>
                  <a:lnTo>
                    <a:pt x="0" y="400120"/>
                  </a:lnTo>
                  <a:lnTo>
                    <a:pt x="616290" y="400120"/>
                  </a:lnTo>
                  <a:lnTo>
                    <a:pt x="61629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1" name="Google Shape;621;p18"/>
          <p:cNvSpPr txBox="1"/>
          <p:nvPr/>
        </p:nvSpPr>
        <p:spPr>
          <a:xfrm>
            <a:off x="1060768" y="2631500"/>
            <a:ext cx="211454" cy="334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18"/>
          <p:cNvSpPr/>
          <p:nvPr/>
        </p:nvSpPr>
        <p:spPr>
          <a:xfrm>
            <a:off x="857463" y="3455730"/>
            <a:ext cx="616585" cy="400685"/>
          </a:xfrm>
          <a:custGeom>
            <a:rect b="b" l="l" r="r" t="t"/>
            <a:pathLst>
              <a:path extrusionOk="0" h="400685" w="616585">
                <a:moveTo>
                  <a:pt x="616290" y="0"/>
                </a:moveTo>
                <a:lnTo>
                  <a:pt x="0" y="0"/>
                </a:lnTo>
                <a:lnTo>
                  <a:pt x="0" y="400120"/>
                </a:lnTo>
                <a:lnTo>
                  <a:pt x="616290" y="400120"/>
                </a:lnTo>
                <a:lnTo>
                  <a:pt x="61629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18"/>
          <p:cNvSpPr txBox="1"/>
          <p:nvPr/>
        </p:nvSpPr>
        <p:spPr>
          <a:xfrm>
            <a:off x="1060768" y="3484178"/>
            <a:ext cx="211454" cy="334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18"/>
          <p:cNvSpPr/>
          <p:nvPr/>
        </p:nvSpPr>
        <p:spPr>
          <a:xfrm>
            <a:off x="857463" y="4307394"/>
            <a:ext cx="616585" cy="400685"/>
          </a:xfrm>
          <a:custGeom>
            <a:rect b="b" l="l" r="r" t="t"/>
            <a:pathLst>
              <a:path extrusionOk="0" h="400685" w="616585">
                <a:moveTo>
                  <a:pt x="616290" y="0"/>
                </a:moveTo>
                <a:lnTo>
                  <a:pt x="0" y="0"/>
                </a:lnTo>
                <a:lnTo>
                  <a:pt x="0" y="400110"/>
                </a:lnTo>
                <a:lnTo>
                  <a:pt x="616290" y="400110"/>
                </a:lnTo>
                <a:lnTo>
                  <a:pt x="616290" y="0"/>
                </a:lnTo>
                <a:close/>
              </a:path>
            </a:pathLst>
          </a:custGeom>
          <a:solidFill>
            <a:srgbClr val="00577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18"/>
          <p:cNvSpPr txBox="1"/>
          <p:nvPr/>
        </p:nvSpPr>
        <p:spPr>
          <a:xfrm>
            <a:off x="1060768" y="4336730"/>
            <a:ext cx="211454" cy="334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18"/>
          <p:cNvSpPr/>
          <p:nvPr/>
        </p:nvSpPr>
        <p:spPr>
          <a:xfrm>
            <a:off x="857463" y="5158928"/>
            <a:ext cx="616585" cy="400685"/>
          </a:xfrm>
          <a:custGeom>
            <a:rect b="b" l="l" r="r" t="t"/>
            <a:pathLst>
              <a:path extrusionOk="0" h="400685" w="616585">
                <a:moveTo>
                  <a:pt x="616290" y="0"/>
                </a:moveTo>
                <a:lnTo>
                  <a:pt x="0" y="0"/>
                </a:lnTo>
                <a:lnTo>
                  <a:pt x="0" y="400110"/>
                </a:lnTo>
                <a:lnTo>
                  <a:pt x="616290" y="400110"/>
                </a:lnTo>
                <a:lnTo>
                  <a:pt x="61629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18"/>
          <p:cNvSpPr txBox="1"/>
          <p:nvPr/>
        </p:nvSpPr>
        <p:spPr>
          <a:xfrm>
            <a:off x="1060768" y="5189536"/>
            <a:ext cx="211454" cy="334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8" name="Google Shape;628;p18"/>
          <p:cNvGrpSpPr/>
          <p:nvPr/>
        </p:nvGrpSpPr>
        <p:grpSpPr>
          <a:xfrm>
            <a:off x="9429750" y="4038600"/>
            <a:ext cx="2733675" cy="2752725"/>
            <a:chOff x="9429750" y="4038600"/>
            <a:chExt cx="2733675" cy="2752725"/>
          </a:xfrm>
        </p:grpSpPr>
        <p:pic>
          <p:nvPicPr>
            <p:cNvPr id="629" name="Google Shape;629;p1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9429750" y="4038600"/>
              <a:ext cx="2733675" cy="2752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0" name="Google Shape;630;p18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9535911" y="4143806"/>
              <a:ext cx="2522220" cy="254889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31" name="Google Shape;631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Solution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6" name="Google Shape;636;p19"/>
          <p:cNvGrpSpPr/>
          <p:nvPr/>
        </p:nvGrpSpPr>
        <p:grpSpPr>
          <a:xfrm>
            <a:off x="638175" y="1552575"/>
            <a:ext cx="9286875" cy="876300"/>
            <a:chOff x="638175" y="1552575"/>
            <a:chExt cx="9286875" cy="876300"/>
          </a:xfrm>
        </p:grpSpPr>
        <p:pic>
          <p:nvPicPr>
            <p:cNvPr id="637" name="Google Shape;637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38175" y="1552575"/>
              <a:ext cx="9286875" cy="876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8" name="Google Shape;638;p19"/>
            <p:cNvSpPr/>
            <p:nvPr/>
          </p:nvSpPr>
          <p:spPr>
            <a:xfrm>
              <a:off x="787359" y="1611630"/>
              <a:ext cx="8990965" cy="752475"/>
            </a:xfrm>
            <a:custGeom>
              <a:rect b="b" l="l" r="r" t="t"/>
              <a:pathLst>
                <a:path extrusionOk="0" h="752475" w="8990965">
                  <a:moveTo>
                    <a:pt x="8887754" y="0"/>
                  </a:moveTo>
                  <a:lnTo>
                    <a:pt x="102693" y="0"/>
                  </a:lnTo>
                  <a:lnTo>
                    <a:pt x="62717" y="5906"/>
                  </a:lnTo>
                  <a:lnTo>
                    <a:pt x="30075" y="22017"/>
                  </a:lnTo>
                  <a:lnTo>
                    <a:pt x="8069" y="45918"/>
                  </a:lnTo>
                  <a:lnTo>
                    <a:pt x="0" y="75194"/>
                  </a:lnTo>
                  <a:lnTo>
                    <a:pt x="0" y="676899"/>
                  </a:lnTo>
                  <a:lnTo>
                    <a:pt x="8069" y="706175"/>
                  </a:lnTo>
                  <a:lnTo>
                    <a:pt x="30075" y="730075"/>
                  </a:lnTo>
                  <a:lnTo>
                    <a:pt x="62717" y="746187"/>
                  </a:lnTo>
                  <a:lnTo>
                    <a:pt x="102693" y="752093"/>
                  </a:lnTo>
                  <a:lnTo>
                    <a:pt x="8887754" y="752093"/>
                  </a:lnTo>
                  <a:lnTo>
                    <a:pt x="8927764" y="746187"/>
                  </a:lnTo>
                  <a:lnTo>
                    <a:pt x="8960422" y="730075"/>
                  </a:lnTo>
                  <a:lnTo>
                    <a:pt x="8982433" y="706175"/>
                  </a:lnTo>
                  <a:lnTo>
                    <a:pt x="8990502" y="676899"/>
                  </a:lnTo>
                  <a:lnTo>
                    <a:pt x="8990502" y="75194"/>
                  </a:lnTo>
                  <a:lnTo>
                    <a:pt x="8982433" y="45918"/>
                  </a:lnTo>
                  <a:lnTo>
                    <a:pt x="8960422" y="22017"/>
                  </a:lnTo>
                  <a:lnTo>
                    <a:pt x="8927764" y="5906"/>
                  </a:lnTo>
                  <a:lnTo>
                    <a:pt x="8887754" y="0"/>
                  </a:lnTo>
                  <a:close/>
                </a:path>
              </a:pathLst>
            </a:custGeom>
            <a:solidFill>
              <a:srgbClr val="D2CBB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19"/>
            <p:cNvSpPr/>
            <p:nvPr/>
          </p:nvSpPr>
          <p:spPr>
            <a:xfrm>
              <a:off x="787359" y="1611630"/>
              <a:ext cx="8990965" cy="752475"/>
            </a:xfrm>
            <a:custGeom>
              <a:rect b="b" l="l" r="r" t="t"/>
              <a:pathLst>
                <a:path extrusionOk="0" h="752475" w="8990965">
                  <a:moveTo>
                    <a:pt x="0" y="75194"/>
                  </a:moveTo>
                  <a:lnTo>
                    <a:pt x="8069" y="45918"/>
                  </a:lnTo>
                  <a:lnTo>
                    <a:pt x="30075" y="22017"/>
                  </a:lnTo>
                  <a:lnTo>
                    <a:pt x="62717" y="5906"/>
                  </a:lnTo>
                  <a:lnTo>
                    <a:pt x="102693" y="0"/>
                  </a:lnTo>
                  <a:lnTo>
                    <a:pt x="8887754" y="0"/>
                  </a:lnTo>
                  <a:lnTo>
                    <a:pt x="8927764" y="5906"/>
                  </a:lnTo>
                  <a:lnTo>
                    <a:pt x="8960422" y="22017"/>
                  </a:lnTo>
                  <a:lnTo>
                    <a:pt x="8982433" y="45918"/>
                  </a:lnTo>
                  <a:lnTo>
                    <a:pt x="8990502" y="75194"/>
                  </a:lnTo>
                  <a:lnTo>
                    <a:pt x="8990502" y="676899"/>
                  </a:lnTo>
                  <a:lnTo>
                    <a:pt x="8982433" y="706175"/>
                  </a:lnTo>
                  <a:lnTo>
                    <a:pt x="8960422" y="730075"/>
                  </a:lnTo>
                  <a:lnTo>
                    <a:pt x="8927764" y="746187"/>
                  </a:lnTo>
                  <a:lnTo>
                    <a:pt x="8887754" y="752093"/>
                  </a:lnTo>
                  <a:lnTo>
                    <a:pt x="102693" y="752093"/>
                  </a:lnTo>
                  <a:lnTo>
                    <a:pt x="62717" y="746187"/>
                  </a:lnTo>
                  <a:lnTo>
                    <a:pt x="30075" y="730075"/>
                  </a:lnTo>
                  <a:lnTo>
                    <a:pt x="8069" y="706175"/>
                  </a:lnTo>
                  <a:lnTo>
                    <a:pt x="0" y="676899"/>
                  </a:lnTo>
                  <a:lnTo>
                    <a:pt x="0" y="75194"/>
                  </a:lnTo>
                  <a:close/>
                </a:path>
              </a:pathLst>
            </a:cu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0" name="Google Shape;640;p19"/>
          <p:cNvSpPr txBox="1"/>
          <p:nvPr/>
        </p:nvSpPr>
        <p:spPr>
          <a:xfrm>
            <a:off x="839157" y="1778948"/>
            <a:ext cx="6815455" cy="3575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Which</a:t>
            </a:r>
            <a:r>
              <a:rPr lang="en-US" sz="21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1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these</a:t>
            </a:r>
            <a:r>
              <a:rPr lang="en-US" sz="21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are</a:t>
            </a:r>
            <a:r>
              <a:rPr lang="en-US" sz="21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different</a:t>
            </a:r>
            <a:r>
              <a:rPr lang="en-US" sz="21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categories</a:t>
            </a:r>
            <a:r>
              <a:rPr lang="en-US" sz="21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1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SQL</a:t>
            </a:r>
            <a:r>
              <a:rPr lang="en-US" sz="21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commands?</a:t>
            </a:r>
            <a:endParaRPr sz="21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41" name="Google Shape;641;p19"/>
          <p:cNvGrpSpPr/>
          <p:nvPr/>
        </p:nvGrpSpPr>
        <p:grpSpPr>
          <a:xfrm>
            <a:off x="1609725" y="2400300"/>
            <a:ext cx="6076950" cy="933450"/>
            <a:chOff x="1609725" y="2400300"/>
            <a:chExt cx="6076950" cy="933450"/>
          </a:xfrm>
        </p:grpSpPr>
        <p:pic>
          <p:nvPicPr>
            <p:cNvPr id="642" name="Google Shape;642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609725" y="2400300"/>
              <a:ext cx="6076950" cy="933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3" name="Google Shape;643;p19"/>
            <p:cNvSpPr/>
            <p:nvPr/>
          </p:nvSpPr>
          <p:spPr>
            <a:xfrm>
              <a:off x="1754754" y="2492745"/>
              <a:ext cx="5787390" cy="752475"/>
            </a:xfrm>
            <a:custGeom>
              <a:rect b="b" l="l" r="r" t="t"/>
              <a:pathLst>
                <a:path extrusionOk="0" h="752475" w="5787390">
                  <a:moveTo>
                    <a:pt x="5661912" y="0"/>
                  </a:moveTo>
                  <a:lnTo>
                    <a:pt x="125348" y="0"/>
                  </a:lnTo>
                  <a:lnTo>
                    <a:pt x="76564" y="9854"/>
                  </a:lnTo>
                  <a:lnTo>
                    <a:pt x="36720" y="36724"/>
                  </a:lnTo>
                  <a:lnTo>
                    <a:pt x="9852" y="76573"/>
                  </a:lnTo>
                  <a:lnTo>
                    <a:pt x="0" y="125364"/>
                  </a:lnTo>
                  <a:lnTo>
                    <a:pt x="0" y="626760"/>
                  </a:lnTo>
                  <a:lnTo>
                    <a:pt x="9852" y="675545"/>
                  </a:lnTo>
                  <a:lnTo>
                    <a:pt x="36720" y="715384"/>
                  </a:lnTo>
                  <a:lnTo>
                    <a:pt x="76564" y="742244"/>
                  </a:lnTo>
                  <a:lnTo>
                    <a:pt x="125348" y="752093"/>
                  </a:lnTo>
                  <a:lnTo>
                    <a:pt x="5661912" y="752093"/>
                  </a:lnTo>
                  <a:lnTo>
                    <a:pt x="5710703" y="742244"/>
                  </a:lnTo>
                  <a:lnTo>
                    <a:pt x="5750552" y="715384"/>
                  </a:lnTo>
                  <a:lnTo>
                    <a:pt x="5777423" y="675545"/>
                  </a:lnTo>
                  <a:lnTo>
                    <a:pt x="5787277" y="626760"/>
                  </a:lnTo>
                  <a:lnTo>
                    <a:pt x="5787277" y="125364"/>
                  </a:lnTo>
                  <a:lnTo>
                    <a:pt x="5777423" y="76573"/>
                  </a:lnTo>
                  <a:lnTo>
                    <a:pt x="5750552" y="36724"/>
                  </a:lnTo>
                  <a:lnTo>
                    <a:pt x="5710703" y="9854"/>
                  </a:lnTo>
                  <a:lnTo>
                    <a:pt x="5661912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19"/>
            <p:cNvSpPr/>
            <p:nvPr/>
          </p:nvSpPr>
          <p:spPr>
            <a:xfrm>
              <a:off x="1754754" y="2492745"/>
              <a:ext cx="5787390" cy="752475"/>
            </a:xfrm>
            <a:custGeom>
              <a:rect b="b" l="l" r="r" t="t"/>
              <a:pathLst>
                <a:path extrusionOk="0" h="752475" w="5787390">
                  <a:moveTo>
                    <a:pt x="0" y="125364"/>
                  </a:moveTo>
                  <a:lnTo>
                    <a:pt x="9852" y="76573"/>
                  </a:lnTo>
                  <a:lnTo>
                    <a:pt x="36720" y="36724"/>
                  </a:lnTo>
                  <a:lnTo>
                    <a:pt x="76564" y="9854"/>
                  </a:lnTo>
                  <a:lnTo>
                    <a:pt x="125348" y="0"/>
                  </a:lnTo>
                  <a:lnTo>
                    <a:pt x="5661912" y="0"/>
                  </a:lnTo>
                  <a:lnTo>
                    <a:pt x="5710703" y="9854"/>
                  </a:lnTo>
                  <a:lnTo>
                    <a:pt x="5750552" y="36724"/>
                  </a:lnTo>
                  <a:lnTo>
                    <a:pt x="5777423" y="76573"/>
                  </a:lnTo>
                  <a:lnTo>
                    <a:pt x="5787277" y="125364"/>
                  </a:lnTo>
                  <a:lnTo>
                    <a:pt x="5787277" y="626760"/>
                  </a:lnTo>
                  <a:lnTo>
                    <a:pt x="5777423" y="675545"/>
                  </a:lnTo>
                  <a:lnTo>
                    <a:pt x="5750552" y="715384"/>
                  </a:lnTo>
                  <a:lnTo>
                    <a:pt x="5710703" y="742244"/>
                  </a:lnTo>
                  <a:lnTo>
                    <a:pt x="5661912" y="752093"/>
                  </a:lnTo>
                  <a:lnTo>
                    <a:pt x="125348" y="752093"/>
                  </a:lnTo>
                  <a:lnTo>
                    <a:pt x="76564" y="742244"/>
                  </a:lnTo>
                  <a:lnTo>
                    <a:pt x="36720" y="715384"/>
                  </a:lnTo>
                  <a:lnTo>
                    <a:pt x="9852" y="675545"/>
                  </a:lnTo>
                  <a:lnTo>
                    <a:pt x="0" y="626760"/>
                  </a:lnTo>
                  <a:lnTo>
                    <a:pt x="0" y="125364"/>
                  </a:lnTo>
                  <a:close/>
                </a:path>
              </a:pathLst>
            </a:cu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5" name="Google Shape;645;p19"/>
          <p:cNvSpPr txBox="1"/>
          <p:nvPr/>
        </p:nvSpPr>
        <p:spPr>
          <a:xfrm>
            <a:off x="1951102" y="2733989"/>
            <a:ext cx="1591310" cy="243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46" name="Google Shape;646;p19"/>
          <p:cNvGrpSpPr/>
          <p:nvPr/>
        </p:nvGrpSpPr>
        <p:grpSpPr>
          <a:xfrm>
            <a:off x="1609725" y="3248025"/>
            <a:ext cx="6076950" cy="933450"/>
            <a:chOff x="1609725" y="3248025"/>
            <a:chExt cx="6076950" cy="933450"/>
          </a:xfrm>
        </p:grpSpPr>
        <p:pic>
          <p:nvPicPr>
            <p:cNvPr id="647" name="Google Shape;647;p1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609725" y="3248025"/>
              <a:ext cx="6076950" cy="933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8" name="Google Shape;648;p19"/>
            <p:cNvSpPr/>
            <p:nvPr/>
          </p:nvSpPr>
          <p:spPr>
            <a:xfrm>
              <a:off x="1754754" y="3335152"/>
              <a:ext cx="5787390" cy="752475"/>
            </a:xfrm>
            <a:custGeom>
              <a:rect b="b" l="l" r="r" t="t"/>
              <a:pathLst>
                <a:path extrusionOk="0" h="752475" w="5787390">
                  <a:moveTo>
                    <a:pt x="5661912" y="0"/>
                  </a:moveTo>
                  <a:lnTo>
                    <a:pt x="125348" y="0"/>
                  </a:lnTo>
                  <a:lnTo>
                    <a:pt x="76564" y="9849"/>
                  </a:lnTo>
                  <a:lnTo>
                    <a:pt x="36720" y="36709"/>
                  </a:lnTo>
                  <a:lnTo>
                    <a:pt x="9852" y="76548"/>
                  </a:lnTo>
                  <a:lnTo>
                    <a:pt x="0" y="125333"/>
                  </a:lnTo>
                  <a:lnTo>
                    <a:pt x="0" y="626735"/>
                  </a:lnTo>
                  <a:lnTo>
                    <a:pt x="9852" y="675525"/>
                  </a:lnTo>
                  <a:lnTo>
                    <a:pt x="36720" y="715369"/>
                  </a:lnTo>
                  <a:lnTo>
                    <a:pt x="76564" y="742233"/>
                  </a:lnTo>
                  <a:lnTo>
                    <a:pt x="125348" y="752084"/>
                  </a:lnTo>
                  <a:lnTo>
                    <a:pt x="5661912" y="752084"/>
                  </a:lnTo>
                  <a:lnTo>
                    <a:pt x="5710703" y="742233"/>
                  </a:lnTo>
                  <a:lnTo>
                    <a:pt x="5750552" y="715369"/>
                  </a:lnTo>
                  <a:lnTo>
                    <a:pt x="5777423" y="675525"/>
                  </a:lnTo>
                  <a:lnTo>
                    <a:pt x="5787277" y="626735"/>
                  </a:lnTo>
                  <a:lnTo>
                    <a:pt x="5787277" y="125333"/>
                  </a:lnTo>
                  <a:lnTo>
                    <a:pt x="5777423" y="76548"/>
                  </a:lnTo>
                  <a:lnTo>
                    <a:pt x="5750552" y="36709"/>
                  </a:lnTo>
                  <a:lnTo>
                    <a:pt x="5710703" y="9849"/>
                  </a:lnTo>
                  <a:lnTo>
                    <a:pt x="5661912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19"/>
            <p:cNvSpPr/>
            <p:nvPr/>
          </p:nvSpPr>
          <p:spPr>
            <a:xfrm>
              <a:off x="1754754" y="3335152"/>
              <a:ext cx="5787390" cy="752475"/>
            </a:xfrm>
            <a:custGeom>
              <a:rect b="b" l="l" r="r" t="t"/>
              <a:pathLst>
                <a:path extrusionOk="0" h="752475" w="5787390">
                  <a:moveTo>
                    <a:pt x="0" y="125333"/>
                  </a:moveTo>
                  <a:lnTo>
                    <a:pt x="9852" y="76548"/>
                  </a:lnTo>
                  <a:lnTo>
                    <a:pt x="36720" y="36709"/>
                  </a:lnTo>
                  <a:lnTo>
                    <a:pt x="76564" y="9849"/>
                  </a:lnTo>
                  <a:lnTo>
                    <a:pt x="125348" y="0"/>
                  </a:lnTo>
                  <a:lnTo>
                    <a:pt x="5661912" y="0"/>
                  </a:lnTo>
                  <a:lnTo>
                    <a:pt x="5710703" y="9849"/>
                  </a:lnTo>
                  <a:lnTo>
                    <a:pt x="5750552" y="36709"/>
                  </a:lnTo>
                  <a:lnTo>
                    <a:pt x="5777423" y="76548"/>
                  </a:lnTo>
                  <a:lnTo>
                    <a:pt x="5787277" y="125333"/>
                  </a:lnTo>
                  <a:lnTo>
                    <a:pt x="5787277" y="626735"/>
                  </a:lnTo>
                  <a:lnTo>
                    <a:pt x="5777423" y="675525"/>
                  </a:lnTo>
                  <a:lnTo>
                    <a:pt x="5750552" y="715369"/>
                  </a:lnTo>
                  <a:lnTo>
                    <a:pt x="5710703" y="742233"/>
                  </a:lnTo>
                  <a:lnTo>
                    <a:pt x="5661912" y="752084"/>
                  </a:lnTo>
                  <a:lnTo>
                    <a:pt x="125348" y="752084"/>
                  </a:lnTo>
                  <a:lnTo>
                    <a:pt x="76564" y="742233"/>
                  </a:lnTo>
                  <a:lnTo>
                    <a:pt x="36720" y="715369"/>
                  </a:lnTo>
                  <a:lnTo>
                    <a:pt x="9852" y="675525"/>
                  </a:lnTo>
                  <a:lnTo>
                    <a:pt x="0" y="626735"/>
                  </a:lnTo>
                  <a:lnTo>
                    <a:pt x="0" y="125333"/>
                  </a:lnTo>
                  <a:close/>
                </a:path>
              </a:pathLst>
            </a:cu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0" name="Google Shape;650;p19"/>
          <p:cNvSpPr txBox="1"/>
          <p:nvPr/>
        </p:nvSpPr>
        <p:spPr>
          <a:xfrm>
            <a:off x="1951102" y="3569395"/>
            <a:ext cx="1858010" cy="243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1" name="Google Shape;651;p19"/>
          <p:cNvGrpSpPr/>
          <p:nvPr/>
        </p:nvGrpSpPr>
        <p:grpSpPr>
          <a:xfrm>
            <a:off x="1609725" y="4086225"/>
            <a:ext cx="6076950" cy="933450"/>
            <a:chOff x="1609725" y="4086225"/>
            <a:chExt cx="6076950" cy="933450"/>
          </a:xfrm>
        </p:grpSpPr>
        <p:pic>
          <p:nvPicPr>
            <p:cNvPr id="652" name="Google Shape;652;p1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609725" y="4086225"/>
              <a:ext cx="6076950" cy="933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3" name="Google Shape;653;p19"/>
            <p:cNvSpPr/>
            <p:nvPr/>
          </p:nvSpPr>
          <p:spPr>
            <a:xfrm>
              <a:off x="1754754" y="4177533"/>
              <a:ext cx="5787390" cy="752475"/>
            </a:xfrm>
            <a:custGeom>
              <a:rect b="b" l="l" r="r" t="t"/>
              <a:pathLst>
                <a:path extrusionOk="0" h="752475" w="5787390">
                  <a:moveTo>
                    <a:pt x="5661912" y="0"/>
                  </a:moveTo>
                  <a:lnTo>
                    <a:pt x="125348" y="0"/>
                  </a:lnTo>
                  <a:lnTo>
                    <a:pt x="76564" y="9852"/>
                  </a:lnTo>
                  <a:lnTo>
                    <a:pt x="36720" y="36720"/>
                  </a:lnTo>
                  <a:lnTo>
                    <a:pt x="9852" y="76564"/>
                  </a:lnTo>
                  <a:lnTo>
                    <a:pt x="0" y="125348"/>
                  </a:lnTo>
                  <a:lnTo>
                    <a:pt x="0" y="626744"/>
                  </a:lnTo>
                  <a:lnTo>
                    <a:pt x="9852" y="675534"/>
                  </a:lnTo>
                  <a:lnTo>
                    <a:pt x="36720" y="715378"/>
                  </a:lnTo>
                  <a:lnTo>
                    <a:pt x="76564" y="742242"/>
                  </a:lnTo>
                  <a:lnTo>
                    <a:pt x="125348" y="752093"/>
                  </a:lnTo>
                  <a:lnTo>
                    <a:pt x="5661912" y="752093"/>
                  </a:lnTo>
                  <a:lnTo>
                    <a:pt x="5710703" y="742242"/>
                  </a:lnTo>
                  <a:lnTo>
                    <a:pt x="5750552" y="715378"/>
                  </a:lnTo>
                  <a:lnTo>
                    <a:pt x="5777423" y="675534"/>
                  </a:lnTo>
                  <a:lnTo>
                    <a:pt x="5787277" y="626744"/>
                  </a:lnTo>
                  <a:lnTo>
                    <a:pt x="5787277" y="125348"/>
                  </a:lnTo>
                  <a:lnTo>
                    <a:pt x="5777423" y="76564"/>
                  </a:lnTo>
                  <a:lnTo>
                    <a:pt x="5750552" y="36720"/>
                  </a:lnTo>
                  <a:lnTo>
                    <a:pt x="5710703" y="9852"/>
                  </a:lnTo>
                  <a:lnTo>
                    <a:pt x="5661912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19"/>
            <p:cNvSpPr/>
            <p:nvPr/>
          </p:nvSpPr>
          <p:spPr>
            <a:xfrm>
              <a:off x="1754754" y="4177533"/>
              <a:ext cx="5787390" cy="752475"/>
            </a:xfrm>
            <a:custGeom>
              <a:rect b="b" l="l" r="r" t="t"/>
              <a:pathLst>
                <a:path extrusionOk="0" h="752475" w="5787390">
                  <a:moveTo>
                    <a:pt x="0" y="125348"/>
                  </a:moveTo>
                  <a:lnTo>
                    <a:pt x="9852" y="76564"/>
                  </a:lnTo>
                  <a:lnTo>
                    <a:pt x="36720" y="36720"/>
                  </a:lnTo>
                  <a:lnTo>
                    <a:pt x="76564" y="9852"/>
                  </a:lnTo>
                  <a:lnTo>
                    <a:pt x="125348" y="0"/>
                  </a:lnTo>
                  <a:lnTo>
                    <a:pt x="5661912" y="0"/>
                  </a:lnTo>
                  <a:lnTo>
                    <a:pt x="5710703" y="9852"/>
                  </a:lnTo>
                  <a:lnTo>
                    <a:pt x="5750552" y="36720"/>
                  </a:lnTo>
                  <a:lnTo>
                    <a:pt x="5777423" y="76564"/>
                  </a:lnTo>
                  <a:lnTo>
                    <a:pt x="5787277" y="125348"/>
                  </a:lnTo>
                  <a:lnTo>
                    <a:pt x="5787277" y="626744"/>
                  </a:lnTo>
                  <a:lnTo>
                    <a:pt x="5777423" y="675534"/>
                  </a:lnTo>
                  <a:lnTo>
                    <a:pt x="5750552" y="715378"/>
                  </a:lnTo>
                  <a:lnTo>
                    <a:pt x="5710703" y="742242"/>
                  </a:lnTo>
                  <a:lnTo>
                    <a:pt x="5661912" y="752093"/>
                  </a:lnTo>
                  <a:lnTo>
                    <a:pt x="125348" y="752093"/>
                  </a:lnTo>
                  <a:lnTo>
                    <a:pt x="76564" y="742242"/>
                  </a:lnTo>
                  <a:lnTo>
                    <a:pt x="36720" y="715378"/>
                  </a:lnTo>
                  <a:lnTo>
                    <a:pt x="9852" y="675534"/>
                  </a:lnTo>
                  <a:lnTo>
                    <a:pt x="0" y="626744"/>
                  </a:lnTo>
                  <a:lnTo>
                    <a:pt x="0" y="125348"/>
                  </a:lnTo>
                  <a:close/>
                </a:path>
              </a:pathLst>
            </a:cu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5" name="Google Shape;655;p19"/>
          <p:cNvSpPr txBox="1"/>
          <p:nvPr/>
        </p:nvSpPr>
        <p:spPr>
          <a:xfrm>
            <a:off x="1951102" y="4412676"/>
            <a:ext cx="2115820" cy="243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Manipulation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6" name="Google Shape;656;p19"/>
          <p:cNvGrpSpPr/>
          <p:nvPr/>
        </p:nvGrpSpPr>
        <p:grpSpPr>
          <a:xfrm>
            <a:off x="1609725" y="4933950"/>
            <a:ext cx="6076950" cy="923925"/>
            <a:chOff x="1609725" y="4933950"/>
            <a:chExt cx="6076950" cy="923925"/>
          </a:xfrm>
        </p:grpSpPr>
        <p:pic>
          <p:nvPicPr>
            <p:cNvPr id="657" name="Google Shape;657;p1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609725" y="4933950"/>
              <a:ext cx="6076950" cy="923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8" name="Google Shape;658;p19"/>
            <p:cNvSpPr/>
            <p:nvPr/>
          </p:nvSpPr>
          <p:spPr>
            <a:xfrm>
              <a:off x="1754754" y="5019924"/>
              <a:ext cx="5787390" cy="752475"/>
            </a:xfrm>
            <a:custGeom>
              <a:rect b="b" l="l" r="r" t="t"/>
              <a:pathLst>
                <a:path extrusionOk="0" h="752475" w="5787390">
                  <a:moveTo>
                    <a:pt x="5661912" y="0"/>
                  </a:moveTo>
                  <a:lnTo>
                    <a:pt x="125348" y="0"/>
                  </a:lnTo>
                  <a:lnTo>
                    <a:pt x="76564" y="9852"/>
                  </a:lnTo>
                  <a:lnTo>
                    <a:pt x="36720" y="36720"/>
                  </a:lnTo>
                  <a:lnTo>
                    <a:pt x="9852" y="76564"/>
                  </a:lnTo>
                  <a:lnTo>
                    <a:pt x="0" y="125348"/>
                  </a:lnTo>
                  <a:lnTo>
                    <a:pt x="0" y="626744"/>
                  </a:lnTo>
                  <a:lnTo>
                    <a:pt x="9852" y="675557"/>
                  </a:lnTo>
                  <a:lnTo>
                    <a:pt x="36720" y="715416"/>
                  </a:lnTo>
                  <a:lnTo>
                    <a:pt x="76564" y="742288"/>
                  </a:lnTo>
                  <a:lnTo>
                    <a:pt x="125348" y="752142"/>
                  </a:lnTo>
                  <a:lnTo>
                    <a:pt x="5661912" y="752142"/>
                  </a:lnTo>
                  <a:lnTo>
                    <a:pt x="5710703" y="742288"/>
                  </a:lnTo>
                  <a:lnTo>
                    <a:pt x="5750552" y="715416"/>
                  </a:lnTo>
                  <a:lnTo>
                    <a:pt x="5777423" y="675557"/>
                  </a:lnTo>
                  <a:lnTo>
                    <a:pt x="5787277" y="626744"/>
                  </a:lnTo>
                  <a:lnTo>
                    <a:pt x="5787277" y="125348"/>
                  </a:lnTo>
                  <a:lnTo>
                    <a:pt x="5777423" y="76564"/>
                  </a:lnTo>
                  <a:lnTo>
                    <a:pt x="5750552" y="36720"/>
                  </a:lnTo>
                  <a:lnTo>
                    <a:pt x="5710703" y="9852"/>
                  </a:lnTo>
                  <a:lnTo>
                    <a:pt x="5661912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19"/>
            <p:cNvSpPr/>
            <p:nvPr/>
          </p:nvSpPr>
          <p:spPr>
            <a:xfrm>
              <a:off x="1754754" y="5019924"/>
              <a:ext cx="5787390" cy="752475"/>
            </a:xfrm>
            <a:custGeom>
              <a:rect b="b" l="l" r="r" t="t"/>
              <a:pathLst>
                <a:path extrusionOk="0" h="752475" w="5787390">
                  <a:moveTo>
                    <a:pt x="0" y="125348"/>
                  </a:moveTo>
                  <a:lnTo>
                    <a:pt x="9852" y="76564"/>
                  </a:lnTo>
                  <a:lnTo>
                    <a:pt x="36720" y="36720"/>
                  </a:lnTo>
                  <a:lnTo>
                    <a:pt x="76564" y="9852"/>
                  </a:lnTo>
                  <a:lnTo>
                    <a:pt x="125348" y="0"/>
                  </a:lnTo>
                  <a:lnTo>
                    <a:pt x="5661912" y="0"/>
                  </a:lnTo>
                  <a:lnTo>
                    <a:pt x="5710703" y="9852"/>
                  </a:lnTo>
                  <a:lnTo>
                    <a:pt x="5750552" y="36720"/>
                  </a:lnTo>
                  <a:lnTo>
                    <a:pt x="5777423" y="76564"/>
                  </a:lnTo>
                  <a:lnTo>
                    <a:pt x="5787277" y="125348"/>
                  </a:lnTo>
                  <a:lnTo>
                    <a:pt x="5787277" y="626744"/>
                  </a:lnTo>
                  <a:lnTo>
                    <a:pt x="5777423" y="675557"/>
                  </a:lnTo>
                  <a:lnTo>
                    <a:pt x="5750552" y="715416"/>
                  </a:lnTo>
                  <a:lnTo>
                    <a:pt x="5710703" y="742288"/>
                  </a:lnTo>
                  <a:lnTo>
                    <a:pt x="5661912" y="752142"/>
                  </a:lnTo>
                  <a:lnTo>
                    <a:pt x="125348" y="752142"/>
                  </a:lnTo>
                  <a:lnTo>
                    <a:pt x="76564" y="742288"/>
                  </a:lnTo>
                  <a:lnTo>
                    <a:pt x="36720" y="715416"/>
                  </a:lnTo>
                  <a:lnTo>
                    <a:pt x="9852" y="675557"/>
                  </a:lnTo>
                  <a:lnTo>
                    <a:pt x="0" y="626744"/>
                  </a:lnTo>
                  <a:lnTo>
                    <a:pt x="0" y="125348"/>
                  </a:lnTo>
                  <a:close/>
                </a:path>
              </a:pathLst>
            </a:cu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0" name="Google Shape;660;p19"/>
          <p:cNvSpPr txBox="1"/>
          <p:nvPr/>
        </p:nvSpPr>
        <p:spPr>
          <a:xfrm>
            <a:off x="1951102" y="5256528"/>
            <a:ext cx="838835" cy="2425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1" name="Google Shape;661;p19"/>
          <p:cNvGrpSpPr/>
          <p:nvPr/>
        </p:nvGrpSpPr>
        <p:grpSpPr>
          <a:xfrm>
            <a:off x="695325" y="2381250"/>
            <a:ext cx="933450" cy="3505200"/>
            <a:chOff x="695325" y="2381250"/>
            <a:chExt cx="933450" cy="3505200"/>
          </a:xfrm>
        </p:grpSpPr>
        <p:pic>
          <p:nvPicPr>
            <p:cNvPr id="662" name="Google Shape;662;p1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95325" y="2381250"/>
              <a:ext cx="933450" cy="3505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3" name="Google Shape;663;p19"/>
            <p:cNvSpPr/>
            <p:nvPr/>
          </p:nvSpPr>
          <p:spPr>
            <a:xfrm>
              <a:off x="787359" y="2492745"/>
              <a:ext cx="752475" cy="752475"/>
            </a:xfrm>
            <a:custGeom>
              <a:rect b="b" l="l" r="r" t="t"/>
              <a:pathLst>
                <a:path extrusionOk="0" h="752475" w="752475">
                  <a:moveTo>
                    <a:pt x="626781" y="0"/>
                  </a:moveTo>
                  <a:lnTo>
                    <a:pt x="125385" y="0"/>
                  </a:lnTo>
                  <a:lnTo>
                    <a:pt x="76580" y="9854"/>
                  </a:lnTo>
                  <a:lnTo>
                    <a:pt x="36724" y="36724"/>
                  </a:lnTo>
                  <a:lnTo>
                    <a:pt x="9853" y="76573"/>
                  </a:lnTo>
                  <a:lnTo>
                    <a:pt x="0" y="125364"/>
                  </a:lnTo>
                  <a:lnTo>
                    <a:pt x="0" y="626760"/>
                  </a:lnTo>
                  <a:lnTo>
                    <a:pt x="9853" y="675545"/>
                  </a:lnTo>
                  <a:lnTo>
                    <a:pt x="36724" y="715384"/>
                  </a:lnTo>
                  <a:lnTo>
                    <a:pt x="76580" y="742244"/>
                  </a:lnTo>
                  <a:lnTo>
                    <a:pt x="125385" y="752093"/>
                  </a:lnTo>
                  <a:lnTo>
                    <a:pt x="626781" y="752093"/>
                  </a:lnTo>
                  <a:lnTo>
                    <a:pt x="675570" y="742244"/>
                  </a:lnTo>
                  <a:lnTo>
                    <a:pt x="715414" y="715384"/>
                  </a:lnTo>
                  <a:lnTo>
                    <a:pt x="742279" y="675545"/>
                  </a:lnTo>
                  <a:lnTo>
                    <a:pt x="752130" y="626760"/>
                  </a:lnTo>
                  <a:lnTo>
                    <a:pt x="752130" y="125364"/>
                  </a:lnTo>
                  <a:lnTo>
                    <a:pt x="742279" y="76573"/>
                  </a:lnTo>
                  <a:lnTo>
                    <a:pt x="715414" y="36724"/>
                  </a:lnTo>
                  <a:lnTo>
                    <a:pt x="675570" y="9854"/>
                  </a:lnTo>
                  <a:lnTo>
                    <a:pt x="6267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19"/>
            <p:cNvSpPr/>
            <p:nvPr/>
          </p:nvSpPr>
          <p:spPr>
            <a:xfrm>
              <a:off x="787359" y="2492745"/>
              <a:ext cx="752475" cy="752475"/>
            </a:xfrm>
            <a:custGeom>
              <a:rect b="b" l="l" r="r" t="t"/>
              <a:pathLst>
                <a:path extrusionOk="0" h="752475" w="752475">
                  <a:moveTo>
                    <a:pt x="0" y="125364"/>
                  </a:moveTo>
                  <a:lnTo>
                    <a:pt x="9853" y="76573"/>
                  </a:lnTo>
                  <a:lnTo>
                    <a:pt x="36724" y="36724"/>
                  </a:lnTo>
                  <a:lnTo>
                    <a:pt x="76580" y="9854"/>
                  </a:lnTo>
                  <a:lnTo>
                    <a:pt x="125385" y="0"/>
                  </a:lnTo>
                  <a:lnTo>
                    <a:pt x="626781" y="0"/>
                  </a:lnTo>
                  <a:lnTo>
                    <a:pt x="675570" y="9854"/>
                  </a:lnTo>
                  <a:lnTo>
                    <a:pt x="715414" y="36724"/>
                  </a:lnTo>
                  <a:lnTo>
                    <a:pt x="742279" y="76573"/>
                  </a:lnTo>
                  <a:lnTo>
                    <a:pt x="752130" y="125364"/>
                  </a:lnTo>
                  <a:lnTo>
                    <a:pt x="752130" y="626760"/>
                  </a:lnTo>
                  <a:lnTo>
                    <a:pt x="742279" y="675545"/>
                  </a:lnTo>
                  <a:lnTo>
                    <a:pt x="715414" y="715384"/>
                  </a:lnTo>
                  <a:lnTo>
                    <a:pt x="675570" y="742244"/>
                  </a:lnTo>
                  <a:lnTo>
                    <a:pt x="626781" y="752093"/>
                  </a:lnTo>
                  <a:lnTo>
                    <a:pt x="125385" y="752093"/>
                  </a:lnTo>
                  <a:lnTo>
                    <a:pt x="76580" y="742244"/>
                  </a:lnTo>
                  <a:lnTo>
                    <a:pt x="36724" y="715384"/>
                  </a:lnTo>
                  <a:lnTo>
                    <a:pt x="9853" y="675545"/>
                  </a:lnTo>
                  <a:lnTo>
                    <a:pt x="0" y="626760"/>
                  </a:lnTo>
                  <a:lnTo>
                    <a:pt x="0" y="125364"/>
                  </a:lnTo>
                  <a:close/>
                </a:path>
              </a:pathLst>
            </a:cu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19"/>
            <p:cNvSpPr/>
            <p:nvPr/>
          </p:nvSpPr>
          <p:spPr>
            <a:xfrm>
              <a:off x="787359" y="3335152"/>
              <a:ext cx="752475" cy="752475"/>
            </a:xfrm>
            <a:custGeom>
              <a:rect b="b" l="l" r="r" t="t"/>
              <a:pathLst>
                <a:path extrusionOk="0" h="752475" w="752475">
                  <a:moveTo>
                    <a:pt x="626781" y="0"/>
                  </a:moveTo>
                  <a:lnTo>
                    <a:pt x="125385" y="0"/>
                  </a:lnTo>
                  <a:lnTo>
                    <a:pt x="76580" y="9849"/>
                  </a:lnTo>
                  <a:lnTo>
                    <a:pt x="36724" y="36709"/>
                  </a:lnTo>
                  <a:lnTo>
                    <a:pt x="9853" y="76548"/>
                  </a:lnTo>
                  <a:lnTo>
                    <a:pt x="0" y="125333"/>
                  </a:lnTo>
                  <a:lnTo>
                    <a:pt x="0" y="626735"/>
                  </a:lnTo>
                  <a:lnTo>
                    <a:pt x="9853" y="675525"/>
                  </a:lnTo>
                  <a:lnTo>
                    <a:pt x="36724" y="715369"/>
                  </a:lnTo>
                  <a:lnTo>
                    <a:pt x="76580" y="742233"/>
                  </a:lnTo>
                  <a:lnTo>
                    <a:pt x="125385" y="752084"/>
                  </a:lnTo>
                  <a:lnTo>
                    <a:pt x="626781" y="752084"/>
                  </a:lnTo>
                  <a:lnTo>
                    <a:pt x="675570" y="742233"/>
                  </a:lnTo>
                  <a:lnTo>
                    <a:pt x="715414" y="715369"/>
                  </a:lnTo>
                  <a:lnTo>
                    <a:pt x="742279" y="675525"/>
                  </a:lnTo>
                  <a:lnTo>
                    <a:pt x="752130" y="626735"/>
                  </a:lnTo>
                  <a:lnTo>
                    <a:pt x="752130" y="125333"/>
                  </a:lnTo>
                  <a:lnTo>
                    <a:pt x="742279" y="76548"/>
                  </a:lnTo>
                  <a:lnTo>
                    <a:pt x="715414" y="36709"/>
                  </a:lnTo>
                  <a:lnTo>
                    <a:pt x="675570" y="9849"/>
                  </a:lnTo>
                  <a:lnTo>
                    <a:pt x="6267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19"/>
            <p:cNvSpPr/>
            <p:nvPr/>
          </p:nvSpPr>
          <p:spPr>
            <a:xfrm>
              <a:off x="787359" y="3335152"/>
              <a:ext cx="752475" cy="752475"/>
            </a:xfrm>
            <a:custGeom>
              <a:rect b="b" l="l" r="r" t="t"/>
              <a:pathLst>
                <a:path extrusionOk="0" h="752475" w="752475">
                  <a:moveTo>
                    <a:pt x="0" y="125333"/>
                  </a:moveTo>
                  <a:lnTo>
                    <a:pt x="9853" y="76548"/>
                  </a:lnTo>
                  <a:lnTo>
                    <a:pt x="36724" y="36709"/>
                  </a:lnTo>
                  <a:lnTo>
                    <a:pt x="76580" y="9849"/>
                  </a:lnTo>
                  <a:lnTo>
                    <a:pt x="125385" y="0"/>
                  </a:lnTo>
                  <a:lnTo>
                    <a:pt x="626781" y="0"/>
                  </a:lnTo>
                  <a:lnTo>
                    <a:pt x="675570" y="9849"/>
                  </a:lnTo>
                  <a:lnTo>
                    <a:pt x="715414" y="36709"/>
                  </a:lnTo>
                  <a:lnTo>
                    <a:pt x="742279" y="76548"/>
                  </a:lnTo>
                  <a:lnTo>
                    <a:pt x="752130" y="125333"/>
                  </a:lnTo>
                  <a:lnTo>
                    <a:pt x="752130" y="626735"/>
                  </a:lnTo>
                  <a:lnTo>
                    <a:pt x="742279" y="675525"/>
                  </a:lnTo>
                  <a:lnTo>
                    <a:pt x="715414" y="715369"/>
                  </a:lnTo>
                  <a:lnTo>
                    <a:pt x="675570" y="742233"/>
                  </a:lnTo>
                  <a:lnTo>
                    <a:pt x="626781" y="752084"/>
                  </a:lnTo>
                  <a:lnTo>
                    <a:pt x="125385" y="752084"/>
                  </a:lnTo>
                  <a:lnTo>
                    <a:pt x="76580" y="742233"/>
                  </a:lnTo>
                  <a:lnTo>
                    <a:pt x="36724" y="715369"/>
                  </a:lnTo>
                  <a:lnTo>
                    <a:pt x="9853" y="675525"/>
                  </a:lnTo>
                  <a:lnTo>
                    <a:pt x="0" y="626735"/>
                  </a:lnTo>
                  <a:lnTo>
                    <a:pt x="0" y="125333"/>
                  </a:lnTo>
                  <a:close/>
                </a:path>
              </a:pathLst>
            </a:cu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19"/>
            <p:cNvSpPr/>
            <p:nvPr/>
          </p:nvSpPr>
          <p:spPr>
            <a:xfrm>
              <a:off x="787359" y="4177533"/>
              <a:ext cx="752475" cy="752475"/>
            </a:xfrm>
            <a:custGeom>
              <a:rect b="b" l="l" r="r" t="t"/>
              <a:pathLst>
                <a:path extrusionOk="0" h="752475" w="752475">
                  <a:moveTo>
                    <a:pt x="626781" y="0"/>
                  </a:moveTo>
                  <a:lnTo>
                    <a:pt x="125385" y="0"/>
                  </a:lnTo>
                  <a:lnTo>
                    <a:pt x="76580" y="9852"/>
                  </a:lnTo>
                  <a:lnTo>
                    <a:pt x="36724" y="36720"/>
                  </a:lnTo>
                  <a:lnTo>
                    <a:pt x="9853" y="76564"/>
                  </a:lnTo>
                  <a:lnTo>
                    <a:pt x="0" y="125348"/>
                  </a:lnTo>
                  <a:lnTo>
                    <a:pt x="0" y="626744"/>
                  </a:lnTo>
                  <a:lnTo>
                    <a:pt x="9853" y="675534"/>
                  </a:lnTo>
                  <a:lnTo>
                    <a:pt x="36724" y="715378"/>
                  </a:lnTo>
                  <a:lnTo>
                    <a:pt x="76580" y="742242"/>
                  </a:lnTo>
                  <a:lnTo>
                    <a:pt x="125385" y="752093"/>
                  </a:lnTo>
                  <a:lnTo>
                    <a:pt x="626781" y="752093"/>
                  </a:lnTo>
                  <a:lnTo>
                    <a:pt x="675570" y="742242"/>
                  </a:lnTo>
                  <a:lnTo>
                    <a:pt x="715414" y="715378"/>
                  </a:lnTo>
                  <a:lnTo>
                    <a:pt x="742279" y="675534"/>
                  </a:lnTo>
                  <a:lnTo>
                    <a:pt x="752130" y="626744"/>
                  </a:lnTo>
                  <a:lnTo>
                    <a:pt x="752130" y="125348"/>
                  </a:lnTo>
                  <a:lnTo>
                    <a:pt x="742279" y="76564"/>
                  </a:lnTo>
                  <a:lnTo>
                    <a:pt x="715414" y="36720"/>
                  </a:lnTo>
                  <a:lnTo>
                    <a:pt x="675570" y="9852"/>
                  </a:lnTo>
                  <a:lnTo>
                    <a:pt x="6267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19"/>
            <p:cNvSpPr/>
            <p:nvPr/>
          </p:nvSpPr>
          <p:spPr>
            <a:xfrm>
              <a:off x="787359" y="4177533"/>
              <a:ext cx="752475" cy="752475"/>
            </a:xfrm>
            <a:custGeom>
              <a:rect b="b" l="l" r="r" t="t"/>
              <a:pathLst>
                <a:path extrusionOk="0" h="752475" w="752475">
                  <a:moveTo>
                    <a:pt x="0" y="125348"/>
                  </a:moveTo>
                  <a:lnTo>
                    <a:pt x="9853" y="76564"/>
                  </a:lnTo>
                  <a:lnTo>
                    <a:pt x="36724" y="36720"/>
                  </a:lnTo>
                  <a:lnTo>
                    <a:pt x="76580" y="9852"/>
                  </a:lnTo>
                  <a:lnTo>
                    <a:pt x="125385" y="0"/>
                  </a:lnTo>
                  <a:lnTo>
                    <a:pt x="626781" y="0"/>
                  </a:lnTo>
                  <a:lnTo>
                    <a:pt x="675570" y="9852"/>
                  </a:lnTo>
                  <a:lnTo>
                    <a:pt x="715414" y="36720"/>
                  </a:lnTo>
                  <a:lnTo>
                    <a:pt x="742279" y="76564"/>
                  </a:lnTo>
                  <a:lnTo>
                    <a:pt x="752130" y="125348"/>
                  </a:lnTo>
                  <a:lnTo>
                    <a:pt x="752130" y="626744"/>
                  </a:lnTo>
                  <a:lnTo>
                    <a:pt x="742279" y="675534"/>
                  </a:lnTo>
                  <a:lnTo>
                    <a:pt x="715414" y="715378"/>
                  </a:lnTo>
                  <a:lnTo>
                    <a:pt x="675570" y="742242"/>
                  </a:lnTo>
                  <a:lnTo>
                    <a:pt x="626781" y="752093"/>
                  </a:lnTo>
                  <a:lnTo>
                    <a:pt x="125385" y="752093"/>
                  </a:lnTo>
                  <a:lnTo>
                    <a:pt x="76580" y="742242"/>
                  </a:lnTo>
                  <a:lnTo>
                    <a:pt x="36724" y="715378"/>
                  </a:lnTo>
                  <a:lnTo>
                    <a:pt x="9853" y="675534"/>
                  </a:lnTo>
                  <a:lnTo>
                    <a:pt x="0" y="626744"/>
                  </a:lnTo>
                  <a:lnTo>
                    <a:pt x="0" y="125348"/>
                  </a:lnTo>
                  <a:close/>
                </a:path>
              </a:pathLst>
            </a:cu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19"/>
            <p:cNvSpPr/>
            <p:nvPr/>
          </p:nvSpPr>
          <p:spPr>
            <a:xfrm>
              <a:off x="787359" y="5019924"/>
              <a:ext cx="752475" cy="752475"/>
            </a:xfrm>
            <a:custGeom>
              <a:rect b="b" l="l" r="r" t="t"/>
              <a:pathLst>
                <a:path extrusionOk="0" h="752475" w="752475">
                  <a:moveTo>
                    <a:pt x="626781" y="0"/>
                  </a:moveTo>
                  <a:lnTo>
                    <a:pt x="125385" y="0"/>
                  </a:lnTo>
                  <a:lnTo>
                    <a:pt x="76580" y="9852"/>
                  </a:lnTo>
                  <a:lnTo>
                    <a:pt x="36724" y="36720"/>
                  </a:lnTo>
                  <a:lnTo>
                    <a:pt x="9853" y="76564"/>
                  </a:lnTo>
                  <a:lnTo>
                    <a:pt x="0" y="125348"/>
                  </a:lnTo>
                  <a:lnTo>
                    <a:pt x="0" y="626744"/>
                  </a:lnTo>
                  <a:lnTo>
                    <a:pt x="9853" y="675557"/>
                  </a:lnTo>
                  <a:lnTo>
                    <a:pt x="36724" y="715416"/>
                  </a:lnTo>
                  <a:lnTo>
                    <a:pt x="76580" y="742288"/>
                  </a:lnTo>
                  <a:lnTo>
                    <a:pt x="125385" y="752142"/>
                  </a:lnTo>
                  <a:lnTo>
                    <a:pt x="626781" y="752142"/>
                  </a:lnTo>
                  <a:lnTo>
                    <a:pt x="675570" y="742288"/>
                  </a:lnTo>
                  <a:lnTo>
                    <a:pt x="715414" y="715416"/>
                  </a:lnTo>
                  <a:lnTo>
                    <a:pt x="742279" y="675557"/>
                  </a:lnTo>
                  <a:lnTo>
                    <a:pt x="752130" y="626744"/>
                  </a:lnTo>
                  <a:lnTo>
                    <a:pt x="752130" y="125348"/>
                  </a:lnTo>
                  <a:lnTo>
                    <a:pt x="742279" y="76564"/>
                  </a:lnTo>
                  <a:lnTo>
                    <a:pt x="715414" y="36720"/>
                  </a:lnTo>
                  <a:lnTo>
                    <a:pt x="675570" y="9852"/>
                  </a:lnTo>
                  <a:lnTo>
                    <a:pt x="6267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19"/>
            <p:cNvSpPr/>
            <p:nvPr/>
          </p:nvSpPr>
          <p:spPr>
            <a:xfrm>
              <a:off x="787359" y="5019924"/>
              <a:ext cx="752475" cy="752475"/>
            </a:xfrm>
            <a:custGeom>
              <a:rect b="b" l="l" r="r" t="t"/>
              <a:pathLst>
                <a:path extrusionOk="0" h="752475" w="752475">
                  <a:moveTo>
                    <a:pt x="0" y="125348"/>
                  </a:moveTo>
                  <a:lnTo>
                    <a:pt x="9853" y="76564"/>
                  </a:lnTo>
                  <a:lnTo>
                    <a:pt x="36724" y="36720"/>
                  </a:lnTo>
                  <a:lnTo>
                    <a:pt x="76580" y="9852"/>
                  </a:lnTo>
                  <a:lnTo>
                    <a:pt x="125385" y="0"/>
                  </a:lnTo>
                  <a:lnTo>
                    <a:pt x="626781" y="0"/>
                  </a:lnTo>
                  <a:lnTo>
                    <a:pt x="675570" y="9852"/>
                  </a:lnTo>
                  <a:lnTo>
                    <a:pt x="715414" y="36720"/>
                  </a:lnTo>
                  <a:lnTo>
                    <a:pt x="742279" y="76564"/>
                  </a:lnTo>
                  <a:lnTo>
                    <a:pt x="752130" y="125348"/>
                  </a:lnTo>
                  <a:lnTo>
                    <a:pt x="752130" y="626744"/>
                  </a:lnTo>
                  <a:lnTo>
                    <a:pt x="742279" y="675557"/>
                  </a:lnTo>
                  <a:lnTo>
                    <a:pt x="715414" y="715416"/>
                  </a:lnTo>
                  <a:lnTo>
                    <a:pt x="675570" y="742288"/>
                  </a:lnTo>
                  <a:lnTo>
                    <a:pt x="626781" y="752142"/>
                  </a:lnTo>
                  <a:lnTo>
                    <a:pt x="125385" y="752142"/>
                  </a:lnTo>
                  <a:lnTo>
                    <a:pt x="76580" y="742288"/>
                  </a:lnTo>
                  <a:lnTo>
                    <a:pt x="36724" y="715416"/>
                  </a:lnTo>
                  <a:lnTo>
                    <a:pt x="9853" y="675557"/>
                  </a:lnTo>
                  <a:lnTo>
                    <a:pt x="0" y="626744"/>
                  </a:lnTo>
                  <a:lnTo>
                    <a:pt x="0" y="125348"/>
                  </a:lnTo>
                  <a:close/>
                </a:path>
              </a:pathLst>
            </a:cu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19"/>
            <p:cNvSpPr/>
            <p:nvPr/>
          </p:nvSpPr>
          <p:spPr>
            <a:xfrm>
              <a:off x="857463" y="2604202"/>
              <a:ext cx="616585" cy="400685"/>
            </a:xfrm>
            <a:custGeom>
              <a:rect b="b" l="l" r="r" t="t"/>
              <a:pathLst>
                <a:path extrusionOk="0" h="400685" w="616585">
                  <a:moveTo>
                    <a:pt x="616290" y="0"/>
                  </a:moveTo>
                  <a:lnTo>
                    <a:pt x="0" y="0"/>
                  </a:lnTo>
                  <a:lnTo>
                    <a:pt x="0" y="400120"/>
                  </a:lnTo>
                  <a:lnTo>
                    <a:pt x="616290" y="400120"/>
                  </a:lnTo>
                  <a:lnTo>
                    <a:pt x="61629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2" name="Google Shape;672;p19"/>
          <p:cNvSpPr txBox="1"/>
          <p:nvPr/>
        </p:nvSpPr>
        <p:spPr>
          <a:xfrm>
            <a:off x="1060768" y="2631500"/>
            <a:ext cx="211454" cy="334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19"/>
          <p:cNvSpPr/>
          <p:nvPr/>
        </p:nvSpPr>
        <p:spPr>
          <a:xfrm>
            <a:off x="857463" y="3455730"/>
            <a:ext cx="616585" cy="400685"/>
          </a:xfrm>
          <a:custGeom>
            <a:rect b="b" l="l" r="r" t="t"/>
            <a:pathLst>
              <a:path extrusionOk="0" h="400685" w="616585">
                <a:moveTo>
                  <a:pt x="616290" y="0"/>
                </a:moveTo>
                <a:lnTo>
                  <a:pt x="0" y="0"/>
                </a:lnTo>
                <a:lnTo>
                  <a:pt x="0" y="400120"/>
                </a:lnTo>
                <a:lnTo>
                  <a:pt x="616290" y="400120"/>
                </a:lnTo>
                <a:lnTo>
                  <a:pt x="61629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19"/>
          <p:cNvSpPr txBox="1"/>
          <p:nvPr/>
        </p:nvSpPr>
        <p:spPr>
          <a:xfrm>
            <a:off x="1060768" y="3484178"/>
            <a:ext cx="211454" cy="334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19"/>
          <p:cNvSpPr/>
          <p:nvPr/>
        </p:nvSpPr>
        <p:spPr>
          <a:xfrm>
            <a:off x="857463" y="4307394"/>
            <a:ext cx="616585" cy="400685"/>
          </a:xfrm>
          <a:custGeom>
            <a:rect b="b" l="l" r="r" t="t"/>
            <a:pathLst>
              <a:path extrusionOk="0" h="400685" w="616585">
                <a:moveTo>
                  <a:pt x="616290" y="0"/>
                </a:moveTo>
                <a:lnTo>
                  <a:pt x="0" y="0"/>
                </a:lnTo>
                <a:lnTo>
                  <a:pt x="0" y="400110"/>
                </a:lnTo>
                <a:lnTo>
                  <a:pt x="616290" y="400110"/>
                </a:lnTo>
                <a:lnTo>
                  <a:pt x="61629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19"/>
          <p:cNvSpPr txBox="1"/>
          <p:nvPr/>
        </p:nvSpPr>
        <p:spPr>
          <a:xfrm>
            <a:off x="1060768" y="4336730"/>
            <a:ext cx="211454" cy="334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19"/>
          <p:cNvSpPr/>
          <p:nvPr/>
        </p:nvSpPr>
        <p:spPr>
          <a:xfrm>
            <a:off x="857463" y="5158928"/>
            <a:ext cx="616585" cy="400685"/>
          </a:xfrm>
          <a:custGeom>
            <a:rect b="b" l="l" r="r" t="t"/>
            <a:pathLst>
              <a:path extrusionOk="0" h="400685" w="616585">
                <a:moveTo>
                  <a:pt x="616290" y="0"/>
                </a:moveTo>
                <a:lnTo>
                  <a:pt x="0" y="0"/>
                </a:lnTo>
                <a:lnTo>
                  <a:pt x="0" y="400110"/>
                </a:lnTo>
                <a:lnTo>
                  <a:pt x="616290" y="400110"/>
                </a:lnTo>
                <a:lnTo>
                  <a:pt x="61629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19"/>
          <p:cNvSpPr txBox="1"/>
          <p:nvPr/>
        </p:nvSpPr>
        <p:spPr>
          <a:xfrm>
            <a:off x="1060768" y="5189536"/>
            <a:ext cx="211454" cy="334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9" name="Google Shape;679;p19"/>
          <p:cNvGrpSpPr/>
          <p:nvPr/>
        </p:nvGrpSpPr>
        <p:grpSpPr>
          <a:xfrm>
            <a:off x="9429750" y="4038600"/>
            <a:ext cx="2733675" cy="2752725"/>
            <a:chOff x="9429750" y="4038600"/>
            <a:chExt cx="2733675" cy="2752725"/>
          </a:xfrm>
        </p:grpSpPr>
        <p:pic>
          <p:nvPicPr>
            <p:cNvPr id="680" name="Google Shape;680;p1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9429750" y="4038600"/>
              <a:ext cx="2733675" cy="2752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1" name="Google Shape;681;p19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9535911" y="4143806"/>
              <a:ext cx="2522220" cy="254889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82" name="Google Shape;682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Quiz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7" name="Google Shape;687;p20"/>
          <p:cNvGrpSpPr/>
          <p:nvPr/>
        </p:nvGrpSpPr>
        <p:grpSpPr>
          <a:xfrm>
            <a:off x="638175" y="1552575"/>
            <a:ext cx="9286875" cy="876300"/>
            <a:chOff x="638175" y="1552575"/>
            <a:chExt cx="9286875" cy="876300"/>
          </a:xfrm>
        </p:grpSpPr>
        <p:pic>
          <p:nvPicPr>
            <p:cNvPr id="688" name="Google Shape;688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38175" y="1552575"/>
              <a:ext cx="9286875" cy="876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9" name="Google Shape;689;p20"/>
            <p:cNvSpPr/>
            <p:nvPr/>
          </p:nvSpPr>
          <p:spPr>
            <a:xfrm>
              <a:off x="787359" y="1611630"/>
              <a:ext cx="8990965" cy="752475"/>
            </a:xfrm>
            <a:custGeom>
              <a:rect b="b" l="l" r="r" t="t"/>
              <a:pathLst>
                <a:path extrusionOk="0" h="752475" w="8990965">
                  <a:moveTo>
                    <a:pt x="8887754" y="0"/>
                  </a:moveTo>
                  <a:lnTo>
                    <a:pt x="102693" y="0"/>
                  </a:lnTo>
                  <a:lnTo>
                    <a:pt x="62717" y="5906"/>
                  </a:lnTo>
                  <a:lnTo>
                    <a:pt x="30075" y="22017"/>
                  </a:lnTo>
                  <a:lnTo>
                    <a:pt x="8069" y="45918"/>
                  </a:lnTo>
                  <a:lnTo>
                    <a:pt x="0" y="75194"/>
                  </a:lnTo>
                  <a:lnTo>
                    <a:pt x="0" y="676899"/>
                  </a:lnTo>
                  <a:lnTo>
                    <a:pt x="8069" y="706175"/>
                  </a:lnTo>
                  <a:lnTo>
                    <a:pt x="30075" y="730075"/>
                  </a:lnTo>
                  <a:lnTo>
                    <a:pt x="62717" y="746187"/>
                  </a:lnTo>
                  <a:lnTo>
                    <a:pt x="102693" y="752093"/>
                  </a:lnTo>
                  <a:lnTo>
                    <a:pt x="8887754" y="752093"/>
                  </a:lnTo>
                  <a:lnTo>
                    <a:pt x="8927764" y="746187"/>
                  </a:lnTo>
                  <a:lnTo>
                    <a:pt x="8960422" y="730075"/>
                  </a:lnTo>
                  <a:lnTo>
                    <a:pt x="8982433" y="706175"/>
                  </a:lnTo>
                  <a:lnTo>
                    <a:pt x="8990502" y="676899"/>
                  </a:lnTo>
                  <a:lnTo>
                    <a:pt x="8990502" y="75194"/>
                  </a:lnTo>
                  <a:lnTo>
                    <a:pt x="8982433" y="45918"/>
                  </a:lnTo>
                  <a:lnTo>
                    <a:pt x="8960422" y="22017"/>
                  </a:lnTo>
                  <a:lnTo>
                    <a:pt x="8927764" y="5906"/>
                  </a:lnTo>
                  <a:lnTo>
                    <a:pt x="8887754" y="0"/>
                  </a:lnTo>
                  <a:close/>
                </a:path>
              </a:pathLst>
            </a:custGeom>
            <a:solidFill>
              <a:srgbClr val="D2CBB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20"/>
            <p:cNvSpPr/>
            <p:nvPr/>
          </p:nvSpPr>
          <p:spPr>
            <a:xfrm>
              <a:off x="787359" y="1611630"/>
              <a:ext cx="8990965" cy="752475"/>
            </a:xfrm>
            <a:custGeom>
              <a:rect b="b" l="l" r="r" t="t"/>
              <a:pathLst>
                <a:path extrusionOk="0" h="752475" w="8990965">
                  <a:moveTo>
                    <a:pt x="0" y="75194"/>
                  </a:moveTo>
                  <a:lnTo>
                    <a:pt x="8069" y="45918"/>
                  </a:lnTo>
                  <a:lnTo>
                    <a:pt x="30075" y="22017"/>
                  </a:lnTo>
                  <a:lnTo>
                    <a:pt x="62717" y="5906"/>
                  </a:lnTo>
                  <a:lnTo>
                    <a:pt x="102693" y="0"/>
                  </a:lnTo>
                  <a:lnTo>
                    <a:pt x="8887754" y="0"/>
                  </a:lnTo>
                  <a:lnTo>
                    <a:pt x="8927764" y="5906"/>
                  </a:lnTo>
                  <a:lnTo>
                    <a:pt x="8960422" y="22017"/>
                  </a:lnTo>
                  <a:lnTo>
                    <a:pt x="8982433" y="45918"/>
                  </a:lnTo>
                  <a:lnTo>
                    <a:pt x="8990502" y="75194"/>
                  </a:lnTo>
                  <a:lnTo>
                    <a:pt x="8990502" y="676899"/>
                  </a:lnTo>
                  <a:lnTo>
                    <a:pt x="8982433" y="706175"/>
                  </a:lnTo>
                  <a:lnTo>
                    <a:pt x="8960422" y="730075"/>
                  </a:lnTo>
                  <a:lnTo>
                    <a:pt x="8927764" y="746187"/>
                  </a:lnTo>
                  <a:lnTo>
                    <a:pt x="8887754" y="752093"/>
                  </a:lnTo>
                  <a:lnTo>
                    <a:pt x="102693" y="752093"/>
                  </a:lnTo>
                  <a:lnTo>
                    <a:pt x="62717" y="746187"/>
                  </a:lnTo>
                  <a:lnTo>
                    <a:pt x="30075" y="730075"/>
                  </a:lnTo>
                  <a:lnTo>
                    <a:pt x="8069" y="706175"/>
                  </a:lnTo>
                  <a:lnTo>
                    <a:pt x="0" y="676899"/>
                  </a:lnTo>
                  <a:lnTo>
                    <a:pt x="0" y="75194"/>
                  </a:lnTo>
                  <a:close/>
                </a:path>
              </a:pathLst>
            </a:cu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1" name="Google Shape;691;p20"/>
          <p:cNvSpPr txBox="1"/>
          <p:nvPr/>
        </p:nvSpPr>
        <p:spPr>
          <a:xfrm>
            <a:off x="839157" y="1778948"/>
            <a:ext cx="6815455" cy="3575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Which</a:t>
            </a:r>
            <a:r>
              <a:rPr lang="en-US" sz="21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1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these</a:t>
            </a:r>
            <a:r>
              <a:rPr lang="en-US" sz="21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are</a:t>
            </a:r>
            <a:r>
              <a:rPr lang="en-US" sz="21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different</a:t>
            </a:r>
            <a:r>
              <a:rPr lang="en-US" sz="21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categories</a:t>
            </a:r>
            <a:r>
              <a:rPr lang="en-US" sz="21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1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SQL</a:t>
            </a:r>
            <a:r>
              <a:rPr lang="en-US" sz="21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commands?</a:t>
            </a:r>
            <a:endParaRPr sz="21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2" name="Google Shape;692;p20"/>
          <p:cNvGrpSpPr/>
          <p:nvPr/>
        </p:nvGrpSpPr>
        <p:grpSpPr>
          <a:xfrm>
            <a:off x="1609725" y="2400300"/>
            <a:ext cx="6076950" cy="933450"/>
            <a:chOff x="1609725" y="2400300"/>
            <a:chExt cx="6076950" cy="933450"/>
          </a:xfrm>
        </p:grpSpPr>
        <p:pic>
          <p:nvPicPr>
            <p:cNvPr id="693" name="Google Shape;693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609725" y="2400300"/>
              <a:ext cx="6076950" cy="933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4" name="Google Shape;694;p20"/>
            <p:cNvSpPr/>
            <p:nvPr/>
          </p:nvSpPr>
          <p:spPr>
            <a:xfrm>
              <a:off x="1754754" y="2492745"/>
              <a:ext cx="5787390" cy="752475"/>
            </a:xfrm>
            <a:custGeom>
              <a:rect b="b" l="l" r="r" t="t"/>
              <a:pathLst>
                <a:path extrusionOk="0" h="752475" w="5787390">
                  <a:moveTo>
                    <a:pt x="5661912" y="0"/>
                  </a:moveTo>
                  <a:lnTo>
                    <a:pt x="125348" y="0"/>
                  </a:lnTo>
                  <a:lnTo>
                    <a:pt x="76564" y="9854"/>
                  </a:lnTo>
                  <a:lnTo>
                    <a:pt x="36720" y="36724"/>
                  </a:lnTo>
                  <a:lnTo>
                    <a:pt x="9852" y="76573"/>
                  </a:lnTo>
                  <a:lnTo>
                    <a:pt x="0" y="125364"/>
                  </a:lnTo>
                  <a:lnTo>
                    <a:pt x="0" y="626760"/>
                  </a:lnTo>
                  <a:lnTo>
                    <a:pt x="9852" y="675545"/>
                  </a:lnTo>
                  <a:lnTo>
                    <a:pt x="36720" y="715384"/>
                  </a:lnTo>
                  <a:lnTo>
                    <a:pt x="76564" y="742244"/>
                  </a:lnTo>
                  <a:lnTo>
                    <a:pt x="125348" y="752093"/>
                  </a:lnTo>
                  <a:lnTo>
                    <a:pt x="5661912" y="752093"/>
                  </a:lnTo>
                  <a:lnTo>
                    <a:pt x="5710703" y="742244"/>
                  </a:lnTo>
                  <a:lnTo>
                    <a:pt x="5750552" y="715384"/>
                  </a:lnTo>
                  <a:lnTo>
                    <a:pt x="5777423" y="675545"/>
                  </a:lnTo>
                  <a:lnTo>
                    <a:pt x="5787277" y="626760"/>
                  </a:lnTo>
                  <a:lnTo>
                    <a:pt x="5787277" y="125364"/>
                  </a:lnTo>
                  <a:lnTo>
                    <a:pt x="5777423" y="76573"/>
                  </a:lnTo>
                  <a:lnTo>
                    <a:pt x="5750552" y="36724"/>
                  </a:lnTo>
                  <a:lnTo>
                    <a:pt x="5710703" y="9854"/>
                  </a:lnTo>
                  <a:lnTo>
                    <a:pt x="5661912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20"/>
            <p:cNvSpPr/>
            <p:nvPr/>
          </p:nvSpPr>
          <p:spPr>
            <a:xfrm>
              <a:off x="1754754" y="2492745"/>
              <a:ext cx="5787390" cy="752475"/>
            </a:xfrm>
            <a:custGeom>
              <a:rect b="b" l="l" r="r" t="t"/>
              <a:pathLst>
                <a:path extrusionOk="0" h="752475" w="5787390">
                  <a:moveTo>
                    <a:pt x="0" y="125364"/>
                  </a:moveTo>
                  <a:lnTo>
                    <a:pt x="9852" y="76573"/>
                  </a:lnTo>
                  <a:lnTo>
                    <a:pt x="36720" y="36724"/>
                  </a:lnTo>
                  <a:lnTo>
                    <a:pt x="76564" y="9854"/>
                  </a:lnTo>
                  <a:lnTo>
                    <a:pt x="125348" y="0"/>
                  </a:lnTo>
                  <a:lnTo>
                    <a:pt x="5661912" y="0"/>
                  </a:lnTo>
                  <a:lnTo>
                    <a:pt x="5710703" y="9854"/>
                  </a:lnTo>
                  <a:lnTo>
                    <a:pt x="5750552" y="36724"/>
                  </a:lnTo>
                  <a:lnTo>
                    <a:pt x="5777423" y="76573"/>
                  </a:lnTo>
                  <a:lnTo>
                    <a:pt x="5787277" y="125364"/>
                  </a:lnTo>
                  <a:lnTo>
                    <a:pt x="5787277" y="626760"/>
                  </a:lnTo>
                  <a:lnTo>
                    <a:pt x="5777423" y="675545"/>
                  </a:lnTo>
                  <a:lnTo>
                    <a:pt x="5750552" y="715384"/>
                  </a:lnTo>
                  <a:lnTo>
                    <a:pt x="5710703" y="742244"/>
                  </a:lnTo>
                  <a:lnTo>
                    <a:pt x="5661912" y="752093"/>
                  </a:lnTo>
                  <a:lnTo>
                    <a:pt x="125348" y="752093"/>
                  </a:lnTo>
                  <a:lnTo>
                    <a:pt x="76564" y="742244"/>
                  </a:lnTo>
                  <a:lnTo>
                    <a:pt x="36720" y="715384"/>
                  </a:lnTo>
                  <a:lnTo>
                    <a:pt x="9852" y="675545"/>
                  </a:lnTo>
                  <a:lnTo>
                    <a:pt x="0" y="626760"/>
                  </a:lnTo>
                  <a:lnTo>
                    <a:pt x="0" y="125364"/>
                  </a:lnTo>
                  <a:close/>
                </a:path>
              </a:pathLst>
            </a:cu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6" name="Google Shape;696;p20"/>
          <p:cNvSpPr txBox="1"/>
          <p:nvPr/>
        </p:nvSpPr>
        <p:spPr>
          <a:xfrm>
            <a:off x="1951102" y="2733989"/>
            <a:ext cx="1591310" cy="243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7" name="Google Shape;697;p20"/>
          <p:cNvGrpSpPr/>
          <p:nvPr/>
        </p:nvGrpSpPr>
        <p:grpSpPr>
          <a:xfrm>
            <a:off x="1609725" y="3248025"/>
            <a:ext cx="6076950" cy="933450"/>
            <a:chOff x="1609725" y="3248025"/>
            <a:chExt cx="6076950" cy="933450"/>
          </a:xfrm>
        </p:grpSpPr>
        <p:pic>
          <p:nvPicPr>
            <p:cNvPr id="698" name="Google Shape;698;p2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609725" y="3248025"/>
              <a:ext cx="6076950" cy="933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9" name="Google Shape;699;p20"/>
            <p:cNvSpPr/>
            <p:nvPr/>
          </p:nvSpPr>
          <p:spPr>
            <a:xfrm>
              <a:off x="1754754" y="3335152"/>
              <a:ext cx="5787390" cy="752475"/>
            </a:xfrm>
            <a:custGeom>
              <a:rect b="b" l="l" r="r" t="t"/>
              <a:pathLst>
                <a:path extrusionOk="0" h="752475" w="5787390">
                  <a:moveTo>
                    <a:pt x="5661912" y="0"/>
                  </a:moveTo>
                  <a:lnTo>
                    <a:pt x="125348" y="0"/>
                  </a:lnTo>
                  <a:lnTo>
                    <a:pt x="76564" y="9849"/>
                  </a:lnTo>
                  <a:lnTo>
                    <a:pt x="36720" y="36709"/>
                  </a:lnTo>
                  <a:lnTo>
                    <a:pt x="9852" y="76548"/>
                  </a:lnTo>
                  <a:lnTo>
                    <a:pt x="0" y="125333"/>
                  </a:lnTo>
                  <a:lnTo>
                    <a:pt x="0" y="626735"/>
                  </a:lnTo>
                  <a:lnTo>
                    <a:pt x="9852" y="675525"/>
                  </a:lnTo>
                  <a:lnTo>
                    <a:pt x="36720" y="715369"/>
                  </a:lnTo>
                  <a:lnTo>
                    <a:pt x="76564" y="742233"/>
                  </a:lnTo>
                  <a:lnTo>
                    <a:pt x="125348" y="752084"/>
                  </a:lnTo>
                  <a:lnTo>
                    <a:pt x="5661912" y="752084"/>
                  </a:lnTo>
                  <a:lnTo>
                    <a:pt x="5710703" y="742233"/>
                  </a:lnTo>
                  <a:lnTo>
                    <a:pt x="5750552" y="715369"/>
                  </a:lnTo>
                  <a:lnTo>
                    <a:pt x="5777423" y="675525"/>
                  </a:lnTo>
                  <a:lnTo>
                    <a:pt x="5787277" y="626735"/>
                  </a:lnTo>
                  <a:lnTo>
                    <a:pt x="5787277" y="125333"/>
                  </a:lnTo>
                  <a:lnTo>
                    <a:pt x="5777423" y="76548"/>
                  </a:lnTo>
                  <a:lnTo>
                    <a:pt x="5750552" y="36709"/>
                  </a:lnTo>
                  <a:lnTo>
                    <a:pt x="5710703" y="9849"/>
                  </a:lnTo>
                  <a:lnTo>
                    <a:pt x="5661912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20"/>
            <p:cNvSpPr/>
            <p:nvPr/>
          </p:nvSpPr>
          <p:spPr>
            <a:xfrm>
              <a:off x="1754754" y="3335152"/>
              <a:ext cx="5787390" cy="752475"/>
            </a:xfrm>
            <a:custGeom>
              <a:rect b="b" l="l" r="r" t="t"/>
              <a:pathLst>
                <a:path extrusionOk="0" h="752475" w="5787390">
                  <a:moveTo>
                    <a:pt x="0" y="125333"/>
                  </a:moveTo>
                  <a:lnTo>
                    <a:pt x="9852" y="76548"/>
                  </a:lnTo>
                  <a:lnTo>
                    <a:pt x="36720" y="36709"/>
                  </a:lnTo>
                  <a:lnTo>
                    <a:pt x="76564" y="9849"/>
                  </a:lnTo>
                  <a:lnTo>
                    <a:pt x="125348" y="0"/>
                  </a:lnTo>
                  <a:lnTo>
                    <a:pt x="5661912" y="0"/>
                  </a:lnTo>
                  <a:lnTo>
                    <a:pt x="5710703" y="9849"/>
                  </a:lnTo>
                  <a:lnTo>
                    <a:pt x="5750552" y="36709"/>
                  </a:lnTo>
                  <a:lnTo>
                    <a:pt x="5777423" y="76548"/>
                  </a:lnTo>
                  <a:lnTo>
                    <a:pt x="5787277" y="125333"/>
                  </a:lnTo>
                  <a:lnTo>
                    <a:pt x="5787277" y="626735"/>
                  </a:lnTo>
                  <a:lnTo>
                    <a:pt x="5777423" y="675525"/>
                  </a:lnTo>
                  <a:lnTo>
                    <a:pt x="5750552" y="715369"/>
                  </a:lnTo>
                  <a:lnTo>
                    <a:pt x="5710703" y="742233"/>
                  </a:lnTo>
                  <a:lnTo>
                    <a:pt x="5661912" y="752084"/>
                  </a:lnTo>
                  <a:lnTo>
                    <a:pt x="125348" y="752084"/>
                  </a:lnTo>
                  <a:lnTo>
                    <a:pt x="76564" y="742233"/>
                  </a:lnTo>
                  <a:lnTo>
                    <a:pt x="36720" y="715369"/>
                  </a:lnTo>
                  <a:lnTo>
                    <a:pt x="9852" y="675525"/>
                  </a:lnTo>
                  <a:lnTo>
                    <a:pt x="0" y="626735"/>
                  </a:lnTo>
                  <a:lnTo>
                    <a:pt x="0" y="125333"/>
                  </a:lnTo>
                  <a:close/>
                </a:path>
              </a:pathLst>
            </a:cu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1" name="Google Shape;701;p20"/>
          <p:cNvSpPr txBox="1"/>
          <p:nvPr/>
        </p:nvSpPr>
        <p:spPr>
          <a:xfrm>
            <a:off x="1951102" y="3569395"/>
            <a:ext cx="1858010" cy="243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02" name="Google Shape;702;p20"/>
          <p:cNvGrpSpPr/>
          <p:nvPr/>
        </p:nvGrpSpPr>
        <p:grpSpPr>
          <a:xfrm>
            <a:off x="1609725" y="4086225"/>
            <a:ext cx="6076950" cy="933450"/>
            <a:chOff x="1609725" y="4086225"/>
            <a:chExt cx="6076950" cy="933450"/>
          </a:xfrm>
        </p:grpSpPr>
        <p:pic>
          <p:nvPicPr>
            <p:cNvPr id="703" name="Google Shape;703;p2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609725" y="4086225"/>
              <a:ext cx="6076950" cy="933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4" name="Google Shape;704;p20"/>
            <p:cNvSpPr/>
            <p:nvPr/>
          </p:nvSpPr>
          <p:spPr>
            <a:xfrm>
              <a:off x="1754754" y="4177533"/>
              <a:ext cx="5787390" cy="752475"/>
            </a:xfrm>
            <a:custGeom>
              <a:rect b="b" l="l" r="r" t="t"/>
              <a:pathLst>
                <a:path extrusionOk="0" h="752475" w="5787390">
                  <a:moveTo>
                    <a:pt x="5661912" y="0"/>
                  </a:moveTo>
                  <a:lnTo>
                    <a:pt x="125348" y="0"/>
                  </a:lnTo>
                  <a:lnTo>
                    <a:pt x="76564" y="9852"/>
                  </a:lnTo>
                  <a:lnTo>
                    <a:pt x="36720" y="36720"/>
                  </a:lnTo>
                  <a:lnTo>
                    <a:pt x="9852" y="76564"/>
                  </a:lnTo>
                  <a:lnTo>
                    <a:pt x="0" y="125348"/>
                  </a:lnTo>
                  <a:lnTo>
                    <a:pt x="0" y="626744"/>
                  </a:lnTo>
                  <a:lnTo>
                    <a:pt x="9852" y="675534"/>
                  </a:lnTo>
                  <a:lnTo>
                    <a:pt x="36720" y="715378"/>
                  </a:lnTo>
                  <a:lnTo>
                    <a:pt x="76564" y="742242"/>
                  </a:lnTo>
                  <a:lnTo>
                    <a:pt x="125348" y="752093"/>
                  </a:lnTo>
                  <a:lnTo>
                    <a:pt x="5661912" y="752093"/>
                  </a:lnTo>
                  <a:lnTo>
                    <a:pt x="5710703" y="742242"/>
                  </a:lnTo>
                  <a:lnTo>
                    <a:pt x="5750552" y="715378"/>
                  </a:lnTo>
                  <a:lnTo>
                    <a:pt x="5777423" y="675534"/>
                  </a:lnTo>
                  <a:lnTo>
                    <a:pt x="5787277" y="626744"/>
                  </a:lnTo>
                  <a:lnTo>
                    <a:pt x="5787277" y="125348"/>
                  </a:lnTo>
                  <a:lnTo>
                    <a:pt x="5777423" y="76564"/>
                  </a:lnTo>
                  <a:lnTo>
                    <a:pt x="5750552" y="36720"/>
                  </a:lnTo>
                  <a:lnTo>
                    <a:pt x="5710703" y="9852"/>
                  </a:lnTo>
                  <a:lnTo>
                    <a:pt x="5661912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20"/>
            <p:cNvSpPr/>
            <p:nvPr/>
          </p:nvSpPr>
          <p:spPr>
            <a:xfrm>
              <a:off x="1754754" y="4177533"/>
              <a:ext cx="5787390" cy="752475"/>
            </a:xfrm>
            <a:custGeom>
              <a:rect b="b" l="l" r="r" t="t"/>
              <a:pathLst>
                <a:path extrusionOk="0" h="752475" w="5787390">
                  <a:moveTo>
                    <a:pt x="0" y="125348"/>
                  </a:moveTo>
                  <a:lnTo>
                    <a:pt x="9852" y="76564"/>
                  </a:lnTo>
                  <a:lnTo>
                    <a:pt x="36720" y="36720"/>
                  </a:lnTo>
                  <a:lnTo>
                    <a:pt x="76564" y="9852"/>
                  </a:lnTo>
                  <a:lnTo>
                    <a:pt x="125348" y="0"/>
                  </a:lnTo>
                  <a:lnTo>
                    <a:pt x="5661912" y="0"/>
                  </a:lnTo>
                  <a:lnTo>
                    <a:pt x="5710703" y="9852"/>
                  </a:lnTo>
                  <a:lnTo>
                    <a:pt x="5750552" y="36720"/>
                  </a:lnTo>
                  <a:lnTo>
                    <a:pt x="5777423" y="76564"/>
                  </a:lnTo>
                  <a:lnTo>
                    <a:pt x="5787277" y="125348"/>
                  </a:lnTo>
                  <a:lnTo>
                    <a:pt x="5787277" y="626744"/>
                  </a:lnTo>
                  <a:lnTo>
                    <a:pt x="5777423" y="675534"/>
                  </a:lnTo>
                  <a:lnTo>
                    <a:pt x="5750552" y="715378"/>
                  </a:lnTo>
                  <a:lnTo>
                    <a:pt x="5710703" y="742242"/>
                  </a:lnTo>
                  <a:lnTo>
                    <a:pt x="5661912" y="752093"/>
                  </a:lnTo>
                  <a:lnTo>
                    <a:pt x="125348" y="752093"/>
                  </a:lnTo>
                  <a:lnTo>
                    <a:pt x="76564" y="742242"/>
                  </a:lnTo>
                  <a:lnTo>
                    <a:pt x="36720" y="715378"/>
                  </a:lnTo>
                  <a:lnTo>
                    <a:pt x="9852" y="675534"/>
                  </a:lnTo>
                  <a:lnTo>
                    <a:pt x="0" y="626744"/>
                  </a:lnTo>
                  <a:lnTo>
                    <a:pt x="0" y="125348"/>
                  </a:lnTo>
                  <a:close/>
                </a:path>
              </a:pathLst>
            </a:cu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6" name="Google Shape;706;p20"/>
          <p:cNvSpPr txBox="1"/>
          <p:nvPr/>
        </p:nvSpPr>
        <p:spPr>
          <a:xfrm>
            <a:off x="1951102" y="4412676"/>
            <a:ext cx="2115820" cy="243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Manipulation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07" name="Google Shape;707;p20"/>
          <p:cNvGrpSpPr/>
          <p:nvPr/>
        </p:nvGrpSpPr>
        <p:grpSpPr>
          <a:xfrm>
            <a:off x="1609725" y="4933950"/>
            <a:ext cx="6076950" cy="923925"/>
            <a:chOff x="1609725" y="4933950"/>
            <a:chExt cx="6076950" cy="923925"/>
          </a:xfrm>
        </p:grpSpPr>
        <p:pic>
          <p:nvPicPr>
            <p:cNvPr id="708" name="Google Shape;708;p2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609725" y="4933950"/>
              <a:ext cx="6076950" cy="923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9" name="Google Shape;709;p20"/>
            <p:cNvSpPr/>
            <p:nvPr/>
          </p:nvSpPr>
          <p:spPr>
            <a:xfrm>
              <a:off x="1754754" y="5019924"/>
              <a:ext cx="5787390" cy="752475"/>
            </a:xfrm>
            <a:custGeom>
              <a:rect b="b" l="l" r="r" t="t"/>
              <a:pathLst>
                <a:path extrusionOk="0" h="752475" w="5787390">
                  <a:moveTo>
                    <a:pt x="5661912" y="0"/>
                  </a:moveTo>
                  <a:lnTo>
                    <a:pt x="125348" y="0"/>
                  </a:lnTo>
                  <a:lnTo>
                    <a:pt x="76564" y="9852"/>
                  </a:lnTo>
                  <a:lnTo>
                    <a:pt x="36720" y="36720"/>
                  </a:lnTo>
                  <a:lnTo>
                    <a:pt x="9852" y="76564"/>
                  </a:lnTo>
                  <a:lnTo>
                    <a:pt x="0" y="125348"/>
                  </a:lnTo>
                  <a:lnTo>
                    <a:pt x="0" y="626744"/>
                  </a:lnTo>
                  <a:lnTo>
                    <a:pt x="9852" y="675557"/>
                  </a:lnTo>
                  <a:lnTo>
                    <a:pt x="36720" y="715416"/>
                  </a:lnTo>
                  <a:lnTo>
                    <a:pt x="76564" y="742288"/>
                  </a:lnTo>
                  <a:lnTo>
                    <a:pt x="125348" y="752142"/>
                  </a:lnTo>
                  <a:lnTo>
                    <a:pt x="5661912" y="752142"/>
                  </a:lnTo>
                  <a:lnTo>
                    <a:pt x="5710703" y="742288"/>
                  </a:lnTo>
                  <a:lnTo>
                    <a:pt x="5750552" y="715416"/>
                  </a:lnTo>
                  <a:lnTo>
                    <a:pt x="5777423" y="675557"/>
                  </a:lnTo>
                  <a:lnTo>
                    <a:pt x="5787277" y="626744"/>
                  </a:lnTo>
                  <a:lnTo>
                    <a:pt x="5787277" y="125348"/>
                  </a:lnTo>
                  <a:lnTo>
                    <a:pt x="5777423" y="76564"/>
                  </a:lnTo>
                  <a:lnTo>
                    <a:pt x="5750552" y="36720"/>
                  </a:lnTo>
                  <a:lnTo>
                    <a:pt x="5710703" y="9852"/>
                  </a:lnTo>
                  <a:lnTo>
                    <a:pt x="5661912" y="0"/>
                  </a:lnTo>
                  <a:close/>
                </a:path>
              </a:pathLst>
            </a:custGeom>
            <a:solidFill>
              <a:srgbClr val="00577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20"/>
            <p:cNvSpPr/>
            <p:nvPr/>
          </p:nvSpPr>
          <p:spPr>
            <a:xfrm>
              <a:off x="1754754" y="5019924"/>
              <a:ext cx="5787390" cy="752475"/>
            </a:xfrm>
            <a:custGeom>
              <a:rect b="b" l="l" r="r" t="t"/>
              <a:pathLst>
                <a:path extrusionOk="0" h="752475" w="5787390">
                  <a:moveTo>
                    <a:pt x="0" y="125348"/>
                  </a:moveTo>
                  <a:lnTo>
                    <a:pt x="9852" y="76564"/>
                  </a:lnTo>
                  <a:lnTo>
                    <a:pt x="36720" y="36720"/>
                  </a:lnTo>
                  <a:lnTo>
                    <a:pt x="76564" y="9852"/>
                  </a:lnTo>
                  <a:lnTo>
                    <a:pt x="125348" y="0"/>
                  </a:lnTo>
                  <a:lnTo>
                    <a:pt x="5661912" y="0"/>
                  </a:lnTo>
                  <a:lnTo>
                    <a:pt x="5710703" y="9852"/>
                  </a:lnTo>
                  <a:lnTo>
                    <a:pt x="5750552" y="36720"/>
                  </a:lnTo>
                  <a:lnTo>
                    <a:pt x="5777423" y="76564"/>
                  </a:lnTo>
                  <a:lnTo>
                    <a:pt x="5787277" y="125348"/>
                  </a:lnTo>
                  <a:lnTo>
                    <a:pt x="5787277" y="626744"/>
                  </a:lnTo>
                  <a:lnTo>
                    <a:pt x="5777423" y="675557"/>
                  </a:lnTo>
                  <a:lnTo>
                    <a:pt x="5750552" y="715416"/>
                  </a:lnTo>
                  <a:lnTo>
                    <a:pt x="5710703" y="742288"/>
                  </a:lnTo>
                  <a:lnTo>
                    <a:pt x="5661912" y="752142"/>
                  </a:lnTo>
                  <a:lnTo>
                    <a:pt x="125348" y="752142"/>
                  </a:lnTo>
                  <a:lnTo>
                    <a:pt x="76564" y="742288"/>
                  </a:lnTo>
                  <a:lnTo>
                    <a:pt x="36720" y="715416"/>
                  </a:lnTo>
                  <a:lnTo>
                    <a:pt x="9852" y="675557"/>
                  </a:lnTo>
                  <a:lnTo>
                    <a:pt x="0" y="626744"/>
                  </a:lnTo>
                  <a:lnTo>
                    <a:pt x="0" y="125348"/>
                  </a:lnTo>
                  <a:close/>
                </a:path>
              </a:pathLst>
            </a:cu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1" name="Google Shape;711;p20"/>
          <p:cNvSpPr txBox="1"/>
          <p:nvPr/>
        </p:nvSpPr>
        <p:spPr>
          <a:xfrm>
            <a:off x="1951102" y="5264847"/>
            <a:ext cx="839469" cy="243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2" name="Google Shape;712;p20"/>
          <p:cNvGrpSpPr/>
          <p:nvPr/>
        </p:nvGrpSpPr>
        <p:grpSpPr>
          <a:xfrm>
            <a:off x="695325" y="2381250"/>
            <a:ext cx="933450" cy="3505200"/>
            <a:chOff x="695325" y="2381250"/>
            <a:chExt cx="933450" cy="3505200"/>
          </a:xfrm>
        </p:grpSpPr>
        <p:pic>
          <p:nvPicPr>
            <p:cNvPr id="713" name="Google Shape;713;p2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95325" y="2381250"/>
              <a:ext cx="933450" cy="3505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4" name="Google Shape;714;p20"/>
            <p:cNvSpPr/>
            <p:nvPr/>
          </p:nvSpPr>
          <p:spPr>
            <a:xfrm>
              <a:off x="787359" y="2492745"/>
              <a:ext cx="752475" cy="752475"/>
            </a:xfrm>
            <a:custGeom>
              <a:rect b="b" l="l" r="r" t="t"/>
              <a:pathLst>
                <a:path extrusionOk="0" h="752475" w="752475">
                  <a:moveTo>
                    <a:pt x="626781" y="0"/>
                  </a:moveTo>
                  <a:lnTo>
                    <a:pt x="125385" y="0"/>
                  </a:lnTo>
                  <a:lnTo>
                    <a:pt x="76580" y="9854"/>
                  </a:lnTo>
                  <a:lnTo>
                    <a:pt x="36724" y="36724"/>
                  </a:lnTo>
                  <a:lnTo>
                    <a:pt x="9853" y="76573"/>
                  </a:lnTo>
                  <a:lnTo>
                    <a:pt x="0" y="125364"/>
                  </a:lnTo>
                  <a:lnTo>
                    <a:pt x="0" y="626760"/>
                  </a:lnTo>
                  <a:lnTo>
                    <a:pt x="9853" y="675545"/>
                  </a:lnTo>
                  <a:lnTo>
                    <a:pt x="36724" y="715384"/>
                  </a:lnTo>
                  <a:lnTo>
                    <a:pt x="76580" y="742244"/>
                  </a:lnTo>
                  <a:lnTo>
                    <a:pt x="125385" y="752093"/>
                  </a:lnTo>
                  <a:lnTo>
                    <a:pt x="626781" y="752093"/>
                  </a:lnTo>
                  <a:lnTo>
                    <a:pt x="675570" y="742244"/>
                  </a:lnTo>
                  <a:lnTo>
                    <a:pt x="715414" y="715384"/>
                  </a:lnTo>
                  <a:lnTo>
                    <a:pt x="742279" y="675545"/>
                  </a:lnTo>
                  <a:lnTo>
                    <a:pt x="752130" y="626760"/>
                  </a:lnTo>
                  <a:lnTo>
                    <a:pt x="752130" y="125364"/>
                  </a:lnTo>
                  <a:lnTo>
                    <a:pt x="742279" y="76573"/>
                  </a:lnTo>
                  <a:lnTo>
                    <a:pt x="715414" y="36724"/>
                  </a:lnTo>
                  <a:lnTo>
                    <a:pt x="675570" y="9854"/>
                  </a:lnTo>
                  <a:lnTo>
                    <a:pt x="6267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20"/>
            <p:cNvSpPr/>
            <p:nvPr/>
          </p:nvSpPr>
          <p:spPr>
            <a:xfrm>
              <a:off x="787359" y="2492745"/>
              <a:ext cx="752475" cy="752475"/>
            </a:xfrm>
            <a:custGeom>
              <a:rect b="b" l="l" r="r" t="t"/>
              <a:pathLst>
                <a:path extrusionOk="0" h="752475" w="752475">
                  <a:moveTo>
                    <a:pt x="0" y="125364"/>
                  </a:moveTo>
                  <a:lnTo>
                    <a:pt x="9853" y="76573"/>
                  </a:lnTo>
                  <a:lnTo>
                    <a:pt x="36724" y="36724"/>
                  </a:lnTo>
                  <a:lnTo>
                    <a:pt x="76580" y="9854"/>
                  </a:lnTo>
                  <a:lnTo>
                    <a:pt x="125385" y="0"/>
                  </a:lnTo>
                  <a:lnTo>
                    <a:pt x="626781" y="0"/>
                  </a:lnTo>
                  <a:lnTo>
                    <a:pt x="675570" y="9854"/>
                  </a:lnTo>
                  <a:lnTo>
                    <a:pt x="715414" y="36724"/>
                  </a:lnTo>
                  <a:lnTo>
                    <a:pt x="742279" y="76573"/>
                  </a:lnTo>
                  <a:lnTo>
                    <a:pt x="752130" y="125364"/>
                  </a:lnTo>
                  <a:lnTo>
                    <a:pt x="752130" y="626760"/>
                  </a:lnTo>
                  <a:lnTo>
                    <a:pt x="742279" y="675545"/>
                  </a:lnTo>
                  <a:lnTo>
                    <a:pt x="715414" y="715384"/>
                  </a:lnTo>
                  <a:lnTo>
                    <a:pt x="675570" y="742244"/>
                  </a:lnTo>
                  <a:lnTo>
                    <a:pt x="626781" y="752093"/>
                  </a:lnTo>
                  <a:lnTo>
                    <a:pt x="125385" y="752093"/>
                  </a:lnTo>
                  <a:lnTo>
                    <a:pt x="76580" y="742244"/>
                  </a:lnTo>
                  <a:lnTo>
                    <a:pt x="36724" y="715384"/>
                  </a:lnTo>
                  <a:lnTo>
                    <a:pt x="9853" y="675545"/>
                  </a:lnTo>
                  <a:lnTo>
                    <a:pt x="0" y="626760"/>
                  </a:lnTo>
                  <a:lnTo>
                    <a:pt x="0" y="125364"/>
                  </a:lnTo>
                  <a:close/>
                </a:path>
              </a:pathLst>
            </a:cu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20"/>
            <p:cNvSpPr/>
            <p:nvPr/>
          </p:nvSpPr>
          <p:spPr>
            <a:xfrm>
              <a:off x="787359" y="3335152"/>
              <a:ext cx="752475" cy="752475"/>
            </a:xfrm>
            <a:custGeom>
              <a:rect b="b" l="l" r="r" t="t"/>
              <a:pathLst>
                <a:path extrusionOk="0" h="752475" w="752475">
                  <a:moveTo>
                    <a:pt x="626781" y="0"/>
                  </a:moveTo>
                  <a:lnTo>
                    <a:pt x="125385" y="0"/>
                  </a:lnTo>
                  <a:lnTo>
                    <a:pt x="76580" y="9849"/>
                  </a:lnTo>
                  <a:lnTo>
                    <a:pt x="36724" y="36709"/>
                  </a:lnTo>
                  <a:lnTo>
                    <a:pt x="9853" y="76548"/>
                  </a:lnTo>
                  <a:lnTo>
                    <a:pt x="0" y="125333"/>
                  </a:lnTo>
                  <a:lnTo>
                    <a:pt x="0" y="626735"/>
                  </a:lnTo>
                  <a:lnTo>
                    <a:pt x="9853" y="675525"/>
                  </a:lnTo>
                  <a:lnTo>
                    <a:pt x="36724" y="715369"/>
                  </a:lnTo>
                  <a:lnTo>
                    <a:pt x="76580" y="742233"/>
                  </a:lnTo>
                  <a:lnTo>
                    <a:pt x="125385" y="752084"/>
                  </a:lnTo>
                  <a:lnTo>
                    <a:pt x="626781" y="752084"/>
                  </a:lnTo>
                  <a:lnTo>
                    <a:pt x="675570" y="742233"/>
                  </a:lnTo>
                  <a:lnTo>
                    <a:pt x="715414" y="715369"/>
                  </a:lnTo>
                  <a:lnTo>
                    <a:pt x="742279" y="675525"/>
                  </a:lnTo>
                  <a:lnTo>
                    <a:pt x="752130" y="626735"/>
                  </a:lnTo>
                  <a:lnTo>
                    <a:pt x="752130" y="125333"/>
                  </a:lnTo>
                  <a:lnTo>
                    <a:pt x="742279" y="76548"/>
                  </a:lnTo>
                  <a:lnTo>
                    <a:pt x="715414" y="36709"/>
                  </a:lnTo>
                  <a:lnTo>
                    <a:pt x="675570" y="9849"/>
                  </a:lnTo>
                  <a:lnTo>
                    <a:pt x="6267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20"/>
            <p:cNvSpPr/>
            <p:nvPr/>
          </p:nvSpPr>
          <p:spPr>
            <a:xfrm>
              <a:off x="787359" y="3335152"/>
              <a:ext cx="752475" cy="752475"/>
            </a:xfrm>
            <a:custGeom>
              <a:rect b="b" l="l" r="r" t="t"/>
              <a:pathLst>
                <a:path extrusionOk="0" h="752475" w="752475">
                  <a:moveTo>
                    <a:pt x="0" y="125333"/>
                  </a:moveTo>
                  <a:lnTo>
                    <a:pt x="9853" y="76548"/>
                  </a:lnTo>
                  <a:lnTo>
                    <a:pt x="36724" y="36709"/>
                  </a:lnTo>
                  <a:lnTo>
                    <a:pt x="76580" y="9849"/>
                  </a:lnTo>
                  <a:lnTo>
                    <a:pt x="125385" y="0"/>
                  </a:lnTo>
                  <a:lnTo>
                    <a:pt x="626781" y="0"/>
                  </a:lnTo>
                  <a:lnTo>
                    <a:pt x="675570" y="9849"/>
                  </a:lnTo>
                  <a:lnTo>
                    <a:pt x="715414" y="36709"/>
                  </a:lnTo>
                  <a:lnTo>
                    <a:pt x="742279" y="76548"/>
                  </a:lnTo>
                  <a:lnTo>
                    <a:pt x="752130" y="125333"/>
                  </a:lnTo>
                  <a:lnTo>
                    <a:pt x="752130" y="626735"/>
                  </a:lnTo>
                  <a:lnTo>
                    <a:pt x="742279" y="675525"/>
                  </a:lnTo>
                  <a:lnTo>
                    <a:pt x="715414" y="715369"/>
                  </a:lnTo>
                  <a:lnTo>
                    <a:pt x="675570" y="742233"/>
                  </a:lnTo>
                  <a:lnTo>
                    <a:pt x="626781" y="752084"/>
                  </a:lnTo>
                  <a:lnTo>
                    <a:pt x="125385" y="752084"/>
                  </a:lnTo>
                  <a:lnTo>
                    <a:pt x="76580" y="742233"/>
                  </a:lnTo>
                  <a:lnTo>
                    <a:pt x="36724" y="715369"/>
                  </a:lnTo>
                  <a:lnTo>
                    <a:pt x="9853" y="675525"/>
                  </a:lnTo>
                  <a:lnTo>
                    <a:pt x="0" y="626735"/>
                  </a:lnTo>
                  <a:lnTo>
                    <a:pt x="0" y="125333"/>
                  </a:lnTo>
                  <a:close/>
                </a:path>
              </a:pathLst>
            </a:cu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20"/>
            <p:cNvSpPr/>
            <p:nvPr/>
          </p:nvSpPr>
          <p:spPr>
            <a:xfrm>
              <a:off x="787359" y="4177533"/>
              <a:ext cx="752475" cy="752475"/>
            </a:xfrm>
            <a:custGeom>
              <a:rect b="b" l="l" r="r" t="t"/>
              <a:pathLst>
                <a:path extrusionOk="0" h="752475" w="752475">
                  <a:moveTo>
                    <a:pt x="626781" y="0"/>
                  </a:moveTo>
                  <a:lnTo>
                    <a:pt x="125385" y="0"/>
                  </a:lnTo>
                  <a:lnTo>
                    <a:pt x="76580" y="9852"/>
                  </a:lnTo>
                  <a:lnTo>
                    <a:pt x="36724" y="36720"/>
                  </a:lnTo>
                  <a:lnTo>
                    <a:pt x="9853" y="76564"/>
                  </a:lnTo>
                  <a:lnTo>
                    <a:pt x="0" y="125348"/>
                  </a:lnTo>
                  <a:lnTo>
                    <a:pt x="0" y="626744"/>
                  </a:lnTo>
                  <a:lnTo>
                    <a:pt x="9853" y="675534"/>
                  </a:lnTo>
                  <a:lnTo>
                    <a:pt x="36724" y="715378"/>
                  </a:lnTo>
                  <a:lnTo>
                    <a:pt x="76580" y="742242"/>
                  </a:lnTo>
                  <a:lnTo>
                    <a:pt x="125385" y="752093"/>
                  </a:lnTo>
                  <a:lnTo>
                    <a:pt x="626781" y="752093"/>
                  </a:lnTo>
                  <a:lnTo>
                    <a:pt x="675570" y="742242"/>
                  </a:lnTo>
                  <a:lnTo>
                    <a:pt x="715414" y="715378"/>
                  </a:lnTo>
                  <a:lnTo>
                    <a:pt x="742279" y="675534"/>
                  </a:lnTo>
                  <a:lnTo>
                    <a:pt x="752130" y="626744"/>
                  </a:lnTo>
                  <a:lnTo>
                    <a:pt x="752130" y="125348"/>
                  </a:lnTo>
                  <a:lnTo>
                    <a:pt x="742279" y="76564"/>
                  </a:lnTo>
                  <a:lnTo>
                    <a:pt x="715414" y="36720"/>
                  </a:lnTo>
                  <a:lnTo>
                    <a:pt x="675570" y="9852"/>
                  </a:lnTo>
                  <a:lnTo>
                    <a:pt x="6267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20"/>
            <p:cNvSpPr/>
            <p:nvPr/>
          </p:nvSpPr>
          <p:spPr>
            <a:xfrm>
              <a:off x="787359" y="4177533"/>
              <a:ext cx="752475" cy="752475"/>
            </a:xfrm>
            <a:custGeom>
              <a:rect b="b" l="l" r="r" t="t"/>
              <a:pathLst>
                <a:path extrusionOk="0" h="752475" w="752475">
                  <a:moveTo>
                    <a:pt x="0" y="125348"/>
                  </a:moveTo>
                  <a:lnTo>
                    <a:pt x="9853" y="76564"/>
                  </a:lnTo>
                  <a:lnTo>
                    <a:pt x="36724" y="36720"/>
                  </a:lnTo>
                  <a:lnTo>
                    <a:pt x="76580" y="9852"/>
                  </a:lnTo>
                  <a:lnTo>
                    <a:pt x="125385" y="0"/>
                  </a:lnTo>
                  <a:lnTo>
                    <a:pt x="626781" y="0"/>
                  </a:lnTo>
                  <a:lnTo>
                    <a:pt x="675570" y="9852"/>
                  </a:lnTo>
                  <a:lnTo>
                    <a:pt x="715414" y="36720"/>
                  </a:lnTo>
                  <a:lnTo>
                    <a:pt x="742279" y="76564"/>
                  </a:lnTo>
                  <a:lnTo>
                    <a:pt x="752130" y="125348"/>
                  </a:lnTo>
                  <a:lnTo>
                    <a:pt x="752130" y="626744"/>
                  </a:lnTo>
                  <a:lnTo>
                    <a:pt x="742279" y="675534"/>
                  </a:lnTo>
                  <a:lnTo>
                    <a:pt x="715414" y="715378"/>
                  </a:lnTo>
                  <a:lnTo>
                    <a:pt x="675570" y="742242"/>
                  </a:lnTo>
                  <a:lnTo>
                    <a:pt x="626781" y="752093"/>
                  </a:lnTo>
                  <a:lnTo>
                    <a:pt x="125385" y="752093"/>
                  </a:lnTo>
                  <a:lnTo>
                    <a:pt x="76580" y="742242"/>
                  </a:lnTo>
                  <a:lnTo>
                    <a:pt x="36724" y="715378"/>
                  </a:lnTo>
                  <a:lnTo>
                    <a:pt x="9853" y="675534"/>
                  </a:lnTo>
                  <a:lnTo>
                    <a:pt x="0" y="626744"/>
                  </a:lnTo>
                  <a:lnTo>
                    <a:pt x="0" y="125348"/>
                  </a:lnTo>
                  <a:close/>
                </a:path>
              </a:pathLst>
            </a:cu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20"/>
            <p:cNvSpPr/>
            <p:nvPr/>
          </p:nvSpPr>
          <p:spPr>
            <a:xfrm>
              <a:off x="787359" y="5019924"/>
              <a:ext cx="752475" cy="752475"/>
            </a:xfrm>
            <a:custGeom>
              <a:rect b="b" l="l" r="r" t="t"/>
              <a:pathLst>
                <a:path extrusionOk="0" h="752475" w="752475">
                  <a:moveTo>
                    <a:pt x="626781" y="0"/>
                  </a:moveTo>
                  <a:lnTo>
                    <a:pt x="125385" y="0"/>
                  </a:lnTo>
                  <a:lnTo>
                    <a:pt x="76580" y="9852"/>
                  </a:lnTo>
                  <a:lnTo>
                    <a:pt x="36724" y="36720"/>
                  </a:lnTo>
                  <a:lnTo>
                    <a:pt x="9853" y="76564"/>
                  </a:lnTo>
                  <a:lnTo>
                    <a:pt x="0" y="125348"/>
                  </a:lnTo>
                  <a:lnTo>
                    <a:pt x="0" y="626744"/>
                  </a:lnTo>
                  <a:lnTo>
                    <a:pt x="9853" y="675557"/>
                  </a:lnTo>
                  <a:lnTo>
                    <a:pt x="36724" y="715416"/>
                  </a:lnTo>
                  <a:lnTo>
                    <a:pt x="76580" y="742288"/>
                  </a:lnTo>
                  <a:lnTo>
                    <a:pt x="125385" y="752142"/>
                  </a:lnTo>
                  <a:lnTo>
                    <a:pt x="626781" y="752142"/>
                  </a:lnTo>
                  <a:lnTo>
                    <a:pt x="675570" y="742288"/>
                  </a:lnTo>
                  <a:lnTo>
                    <a:pt x="715414" y="715416"/>
                  </a:lnTo>
                  <a:lnTo>
                    <a:pt x="742279" y="675557"/>
                  </a:lnTo>
                  <a:lnTo>
                    <a:pt x="752130" y="626744"/>
                  </a:lnTo>
                  <a:lnTo>
                    <a:pt x="752130" y="125348"/>
                  </a:lnTo>
                  <a:lnTo>
                    <a:pt x="742279" y="76564"/>
                  </a:lnTo>
                  <a:lnTo>
                    <a:pt x="715414" y="36720"/>
                  </a:lnTo>
                  <a:lnTo>
                    <a:pt x="675570" y="9852"/>
                  </a:lnTo>
                  <a:lnTo>
                    <a:pt x="626781" y="0"/>
                  </a:lnTo>
                  <a:close/>
                </a:path>
              </a:pathLst>
            </a:custGeom>
            <a:solidFill>
              <a:srgbClr val="00577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20"/>
            <p:cNvSpPr/>
            <p:nvPr/>
          </p:nvSpPr>
          <p:spPr>
            <a:xfrm>
              <a:off x="787359" y="5019924"/>
              <a:ext cx="752475" cy="752475"/>
            </a:xfrm>
            <a:custGeom>
              <a:rect b="b" l="l" r="r" t="t"/>
              <a:pathLst>
                <a:path extrusionOk="0" h="752475" w="752475">
                  <a:moveTo>
                    <a:pt x="0" y="125348"/>
                  </a:moveTo>
                  <a:lnTo>
                    <a:pt x="9853" y="76564"/>
                  </a:lnTo>
                  <a:lnTo>
                    <a:pt x="36724" y="36720"/>
                  </a:lnTo>
                  <a:lnTo>
                    <a:pt x="76580" y="9852"/>
                  </a:lnTo>
                  <a:lnTo>
                    <a:pt x="125385" y="0"/>
                  </a:lnTo>
                  <a:lnTo>
                    <a:pt x="626781" y="0"/>
                  </a:lnTo>
                  <a:lnTo>
                    <a:pt x="675570" y="9852"/>
                  </a:lnTo>
                  <a:lnTo>
                    <a:pt x="715414" y="36720"/>
                  </a:lnTo>
                  <a:lnTo>
                    <a:pt x="742279" y="76564"/>
                  </a:lnTo>
                  <a:lnTo>
                    <a:pt x="752130" y="125348"/>
                  </a:lnTo>
                  <a:lnTo>
                    <a:pt x="752130" y="626744"/>
                  </a:lnTo>
                  <a:lnTo>
                    <a:pt x="742279" y="675557"/>
                  </a:lnTo>
                  <a:lnTo>
                    <a:pt x="715414" y="715416"/>
                  </a:lnTo>
                  <a:lnTo>
                    <a:pt x="675570" y="742288"/>
                  </a:lnTo>
                  <a:lnTo>
                    <a:pt x="626781" y="752142"/>
                  </a:lnTo>
                  <a:lnTo>
                    <a:pt x="125385" y="752142"/>
                  </a:lnTo>
                  <a:lnTo>
                    <a:pt x="76580" y="742288"/>
                  </a:lnTo>
                  <a:lnTo>
                    <a:pt x="36724" y="715416"/>
                  </a:lnTo>
                  <a:lnTo>
                    <a:pt x="9853" y="675557"/>
                  </a:lnTo>
                  <a:lnTo>
                    <a:pt x="0" y="626744"/>
                  </a:lnTo>
                  <a:lnTo>
                    <a:pt x="0" y="125348"/>
                  </a:lnTo>
                  <a:close/>
                </a:path>
              </a:pathLst>
            </a:cu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20"/>
            <p:cNvSpPr/>
            <p:nvPr/>
          </p:nvSpPr>
          <p:spPr>
            <a:xfrm>
              <a:off x="857463" y="2604202"/>
              <a:ext cx="616585" cy="400685"/>
            </a:xfrm>
            <a:custGeom>
              <a:rect b="b" l="l" r="r" t="t"/>
              <a:pathLst>
                <a:path extrusionOk="0" h="400685" w="616585">
                  <a:moveTo>
                    <a:pt x="616290" y="0"/>
                  </a:moveTo>
                  <a:lnTo>
                    <a:pt x="0" y="0"/>
                  </a:lnTo>
                  <a:lnTo>
                    <a:pt x="0" y="400120"/>
                  </a:lnTo>
                  <a:lnTo>
                    <a:pt x="616290" y="400120"/>
                  </a:lnTo>
                  <a:lnTo>
                    <a:pt x="61629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3" name="Google Shape;723;p20"/>
          <p:cNvSpPr txBox="1"/>
          <p:nvPr/>
        </p:nvSpPr>
        <p:spPr>
          <a:xfrm>
            <a:off x="1060768" y="2631500"/>
            <a:ext cx="211454" cy="334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20"/>
          <p:cNvSpPr/>
          <p:nvPr/>
        </p:nvSpPr>
        <p:spPr>
          <a:xfrm>
            <a:off x="857463" y="3455730"/>
            <a:ext cx="616585" cy="400685"/>
          </a:xfrm>
          <a:custGeom>
            <a:rect b="b" l="l" r="r" t="t"/>
            <a:pathLst>
              <a:path extrusionOk="0" h="400685" w="616585">
                <a:moveTo>
                  <a:pt x="616290" y="0"/>
                </a:moveTo>
                <a:lnTo>
                  <a:pt x="0" y="0"/>
                </a:lnTo>
                <a:lnTo>
                  <a:pt x="0" y="400120"/>
                </a:lnTo>
                <a:lnTo>
                  <a:pt x="616290" y="400120"/>
                </a:lnTo>
                <a:lnTo>
                  <a:pt x="61629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20"/>
          <p:cNvSpPr txBox="1"/>
          <p:nvPr/>
        </p:nvSpPr>
        <p:spPr>
          <a:xfrm>
            <a:off x="1060768" y="3484178"/>
            <a:ext cx="211454" cy="334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20"/>
          <p:cNvSpPr/>
          <p:nvPr/>
        </p:nvSpPr>
        <p:spPr>
          <a:xfrm>
            <a:off x="857463" y="4307394"/>
            <a:ext cx="616585" cy="400685"/>
          </a:xfrm>
          <a:custGeom>
            <a:rect b="b" l="l" r="r" t="t"/>
            <a:pathLst>
              <a:path extrusionOk="0" h="400685" w="616585">
                <a:moveTo>
                  <a:pt x="616290" y="0"/>
                </a:moveTo>
                <a:lnTo>
                  <a:pt x="0" y="0"/>
                </a:lnTo>
                <a:lnTo>
                  <a:pt x="0" y="400110"/>
                </a:lnTo>
                <a:lnTo>
                  <a:pt x="616290" y="400110"/>
                </a:lnTo>
                <a:lnTo>
                  <a:pt x="61629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20"/>
          <p:cNvSpPr txBox="1"/>
          <p:nvPr/>
        </p:nvSpPr>
        <p:spPr>
          <a:xfrm>
            <a:off x="1060768" y="4336730"/>
            <a:ext cx="211454" cy="334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20"/>
          <p:cNvSpPr/>
          <p:nvPr/>
        </p:nvSpPr>
        <p:spPr>
          <a:xfrm>
            <a:off x="857463" y="5158928"/>
            <a:ext cx="616585" cy="400685"/>
          </a:xfrm>
          <a:custGeom>
            <a:rect b="b" l="l" r="r" t="t"/>
            <a:pathLst>
              <a:path extrusionOk="0" h="400685" w="616585">
                <a:moveTo>
                  <a:pt x="616290" y="0"/>
                </a:moveTo>
                <a:lnTo>
                  <a:pt x="0" y="0"/>
                </a:lnTo>
                <a:lnTo>
                  <a:pt x="0" y="400110"/>
                </a:lnTo>
                <a:lnTo>
                  <a:pt x="616290" y="400110"/>
                </a:lnTo>
                <a:lnTo>
                  <a:pt x="616290" y="0"/>
                </a:lnTo>
                <a:close/>
              </a:path>
            </a:pathLst>
          </a:custGeom>
          <a:solidFill>
            <a:srgbClr val="00577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20"/>
          <p:cNvSpPr txBox="1"/>
          <p:nvPr/>
        </p:nvSpPr>
        <p:spPr>
          <a:xfrm>
            <a:off x="1060768" y="5189536"/>
            <a:ext cx="211454" cy="334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0" name="Google Shape;730;p20"/>
          <p:cNvGrpSpPr/>
          <p:nvPr/>
        </p:nvGrpSpPr>
        <p:grpSpPr>
          <a:xfrm>
            <a:off x="9429750" y="4038600"/>
            <a:ext cx="2733675" cy="2752725"/>
            <a:chOff x="9429750" y="4038600"/>
            <a:chExt cx="2733675" cy="2752725"/>
          </a:xfrm>
        </p:grpSpPr>
        <p:pic>
          <p:nvPicPr>
            <p:cNvPr id="731" name="Google Shape;731;p2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9429750" y="4038600"/>
              <a:ext cx="2733675" cy="2752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2" name="Google Shape;732;p2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9535911" y="4143806"/>
              <a:ext cx="2522220" cy="254889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33" name="Google Shape;733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Solution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8" name="Google Shape;738;p21"/>
          <p:cNvGrpSpPr/>
          <p:nvPr/>
        </p:nvGrpSpPr>
        <p:grpSpPr>
          <a:xfrm>
            <a:off x="638175" y="1552575"/>
            <a:ext cx="9286875" cy="876300"/>
            <a:chOff x="638175" y="1552575"/>
            <a:chExt cx="9286875" cy="876300"/>
          </a:xfrm>
        </p:grpSpPr>
        <p:pic>
          <p:nvPicPr>
            <p:cNvPr id="739" name="Google Shape;739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38175" y="1552575"/>
              <a:ext cx="9286875" cy="876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0" name="Google Shape;740;p21"/>
            <p:cNvSpPr/>
            <p:nvPr/>
          </p:nvSpPr>
          <p:spPr>
            <a:xfrm>
              <a:off x="787359" y="1611630"/>
              <a:ext cx="8990965" cy="752475"/>
            </a:xfrm>
            <a:custGeom>
              <a:rect b="b" l="l" r="r" t="t"/>
              <a:pathLst>
                <a:path extrusionOk="0" h="752475" w="8990965">
                  <a:moveTo>
                    <a:pt x="8887754" y="0"/>
                  </a:moveTo>
                  <a:lnTo>
                    <a:pt x="102693" y="0"/>
                  </a:lnTo>
                  <a:lnTo>
                    <a:pt x="62717" y="5906"/>
                  </a:lnTo>
                  <a:lnTo>
                    <a:pt x="30075" y="22017"/>
                  </a:lnTo>
                  <a:lnTo>
                    <a:pt x="8069" y="45918"/>
                  </a:lnTo>
                  <a:lnTo>
                    <a:pt x="0" y="75194"/>
                  </a:lnTo>
                  <a:lnTo>
                    <a:pt x="0" y="676899"/>
                  </a:lnTo>
                  <a:lnTo>
                    <a:pt x="8069" y="706175"/>
                  </a:lnTo>
                  <a:lnTo>
                    <a:pt x="30075" y="730075"/>
                  </a:lnTo>
                  <a:lnTo>
                    <a:pt x="62717" y="746187"/>
                  </a:lnTo>
                  <a:lnTo>
                    <a:pt x="102693" y="752093"/>
                  </a:lnTo>
                  <a:lnTo>
                    <a:pt x="8887754" y="752093"/>
                  </a:lnTo>
                  <a:lnTo>
                    <a:pt x="8927764" y="746187"/>
                  </a:lnTo>
                  <a:lnTo>
                    <a:pt x="8960422" y="730075"/>
                  </a:lnTo>
                  <a:lnTo>
                    <a:pt x="8982433" y="706175"/>
                  </a:lnTo>
                  <a:lnTo>
                    <a:pt x="8990502" y="676899"/>
                  </a:lnTo>
                  <a:lnTo>
                    <a:pt x="8990502" y="75194"/>
                  </a:lnTo>
                  <a:lnTo>
                    <a:pt x="8982433" y="45918"/>
                  </a:lnTo>
                  <a:lnTo>
                    <a:pt x="8960422" y="22017"/>
                  </a:lnTo>
                  <a:lnTo>
                    <a:pt x="8927764" y="5906"/>
                  </a:lnTo>
                  <a:lnTo>
                    <a:pt x="8887754" y="0"/>
                  </a:lnTo>
                  <a:close/>
                </a:path>
              </a:pathLst>
            </a:custGeom>
            <a:solidFill>
              <a:srgbClr val="D2CBB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21"/>
            <p:cNvSpPr/>
            <p:nvPr/>
          </p:nvSpPr>
          <p:spPr>
            <a:xfrm>
              <a:off x="787359" y="1611630"/>
              <a:ext cx="8990965" cy="752475"/>
            </a:xfrm>
            <a:custGeom>
              <a:rect b="b" l="l" r="r" t="t"/>
              <a:pathLst>
                <a:path extrusionOk="0" h="752475" w="8990965">
                  <a:moveTo>
                    <a:pt x="0" y="75194"/>
                  </a:moveTo>
                  <a:lnTo>
                    <a:pt x="8069" y="45918"/>
                  </a:lnTo>
                  <a:lnTo>
                    <a:pt x="30075" y="22017"/>
                  </a:lnTo>
                  <a:lnTo>
                    <a:pt x="62717" y="5906"/>
                  </a:lnTo>
                  <a:lnTo>
                    <a:pt x="102693" y="0"/>
                  </a:lnTo>
                  <a:lnTo>
                    <a:pt x="8887754" y="0"/>
                  </a:lnTo>
                  <a:lnTo>
                    <a:pt x="8927764" y="5906"/>
                  </a:lnTo>
                  <a:lnTo>
                    <a:pt x="8960422" y="22017"/>
                  </a:lnTo>
                  <a:lnTo>
                    <a:pt x="8982433" y="45918"/>
                  </a:lnTo>
                  <a:lnTo>
                    <a:pt x="8990502" y="75194"/>
                  </a:lnTo>
                  <a:lnTo>
                    <a:pt x="8990502" y="676899"/>
                  </a:lnTo>
                  <a:lnTo>
                    <a:pt x="8982433" y="706175"/>
                  </a:lnTo>
                  <a:lnTo>
                    <a:pt x="8960422" y="730075"/>
                  </a:lnTo>
                  <a:lnTo>
                    <a:pt x="8927764" y="746187"/>
                  </a:lnTo>
                  <a:lnTo>
                    <a:pt x="8887754" y="752093"/>
                  </a:lnTo>
                  <a:lnTo>
                    <a:pt x="102693" y="752093"/>
                  </a:lnTo>
                  <a:lnTo>
                    <a:pt x="62717" y="746187"/>
                  </a:lnTo>
                  <a:lnTo>
                    <a:pt x="30075" y="730075"/>
                  </a:lnTo>
                  <a:lnTo>
                    <a:pt x="8069" y="706175"/>
                  </a:lnTo>
                  <a:lnTo>
                    <a:pt x="0" y="676899"/>
                  </a:lnTo>
                  <a:lnTo>
                    <a:pt x="0" y="75194"/>
                  </a:lnTo>
                  <a:close/>
                </a:path>
              </a:pathLst>
            </a:cu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2" name="Google Shape;742;p21"/>
          <p:cNvSpPr txBox="1"/>
          <p:nvPr/>
        </p:nvSpPr>
        <p:spPr>
          <a:xfrm>
            <a:off x="839157" y="1778948"/>
            <a:ext cx="7386955" cy="3575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Grant</a:t>
            </a:r>
            <a:r>
              <a:rPr lang="en-US" sz="21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&amp;</a:t>
            </a:r>
            <a:r>
              <a:rPr lang="en-US" sz="21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Revoke</a:t>
            </a:r>
            <a:r>
              <a:rPr lang="en-US" sz="21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come</a:t>
            </a:r>
            <a:r>
              <a:rPr lang="en-US" sz="21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under</a:t>
            </a:r>
            <a:r>
              <a:rPr lang="en-US" sz="21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which</a:t>
            </a:r>
            <a:r>
              <a:rPr lang="en-US" sz="21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category</a:t>
            </a:r>
            <a:r>
              <a:rPr lang="en-US" sz="21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1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SQL</a:t>
            </a:r>
            <a:r>
              <a:rPr lang="en-US" sz="21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commands?</a:t>
            </a:r>
            <a:endParaRPr sz="21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43" name="Google Shape;743;p21"/>
          <p:cNvGrpSpPr/>
          <p:nvPr/>
        </p:nvGrpSpPr>
        <p:grpSpPr>
          <a:xfrm>
            <a:off x="1609725" y="2400300"/>
            <a:ext cx="6076950" cy="933450"/>
            <a:chOff x="1609725" y="2400300"/>
            <a:chExt cx="6076950" cy="933450"/>
          </a:xfrm>
        </p:grpSpPr>
        <p:pic>
          <p:nvPicPr>
            <p:cNvPr id="744" name="Google Shape;744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609725" y="2400300"/>
              <a:ext cx="6076950" cy="933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5" name="Google Shape;745;p21"/>
            <p:cNvSpPr/>
            <p:nvPr/>
          </p:nvSpPr>
          <p:spPr>
            <a:xfrm>
              <a:off x="1754754" y="2492745"/>
              <a:ext cx="5787390" cy="752475"/>
            </a:xfrm>
            <a:custGeom>
              <a:rect b="b" l="l" r="r" t="t"/>
              <a:pathLst>
                <a:path extrusionOk="0" h="752475" w="5787390">
                  <a:moveTo>
                    <a:pt x="5661912" y="0"/>
                  </a:moveTo>
                  <a:lnTo>
                    <a:pt x="125348" y="0"/>
                  </a:lnTo>
                  <a:lnTo>
                    <a:pt x="76564" y="9854"/>
                  </a:lnTo>
                  <a:lnTo>
                    <a:pt x="36720" y="36724"/>
                  </a:lnTo>
                  <a:lnTo>
                    <a:pt x="9852" y="76573"/>
                  </a:lnTo>
                  <a:lnTo>
                    <a:pt x="0" y="125364"/>
                  </a:lnTo>
                  <a:lnTo>
                    <a:pt x="0" y="626760"/>
                  </a:lnTo>
                  <a:lnTo>
                    <a:pt x="9852" y="675545"/>
                  </a:lnTo>
                  <a:lnTo>
                    <a:pt x="36720" y="715384"/>
                  </a:lnTo>
                  <a:lnTo>
                    <a:pt x="76564" y="742244"/>
                  </a:lnTo>
                  <a:lnTo>
                    <a:pt x="125348" y="752093"/>
                  </a:lnTo>
                  <a:lnTo>
                    <a:pt x="5661912" y="752093"/>
                  </a:lnTo>
                  <a:lnTo>
                    <a:pt x="5710703" y="742244"/>
                  </a:lnTo>
                  <a:lnTo>
                    <a:pt x="5750552" y="715384"/>
                  </a:lnTo>
                  <a:lnTo>
                    <a:pt x="5777423" y="675545"/>
                  </a:lnTo>
                  <a:lnTo>
                    <a:pt x="5787277" y="626760"/>
                  </a:lnTo>
                  <a:lnTo>
                    <a:pt x="5787277" y="125364"/>
                  </a:lnTo>
                  <a:lnTo>
                    <a:pt x="5777423" y="76573"/>
                  </a:lnTo>
                  <a:lnTo>
                    <a:pt x="5750552" y="36724"/>
                  </a:lnTo>
                  <a:lnTo>
                    <a:pt x="5710703" y="9854"/>
                  </a:lnTo>
                  <a:lnTo>
                    <a:pt x="5661912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21"/>
            <p:cNvSpPr/>
            <p:nvPr/>
          </p:nvSpPr>
          <p:spPr>
            <a:xfrm>
              <a:off x="1754754" y="2492745"/>
              <a:ext cx="5787390" cy="752475"/>
            </a:xfrm>
            <a:custGeom>
              <a:rect b="b" l="l" r="r" t="t"/>
              <a:pathLst>
                <a:path extrusionOk="0" h="752475" w="5787390">
                  <a:moveTo>
                    <a:pt x="0" y="125364"/>
                  </a:moveTo>
                  <a:lnTo>
                    <a:pt x="9852" y="76573"/>
                  </a:lnTo>
                  <a:lnTo>
                    <a:pt x="36720" y="36724"/>
                  </a:lnTo>
                  <a:lnTo>
                    <a:pt x="76564" y="9854"/>
                  </a:lnTo>
                  <a:lnTo>
                    <a:pt x="125348" y="0"/>
                  </a:lnTo>
                  <a:lnTo>
                    <a:pt x="5661912" y="0"/>
                  </a:lnTo>
                  <a:lnTo>
                    <a:pt x="5710703" y="9854"/>
                  </a:lnTo>
                  <a:lnTo>
                    <a:pt x="5750552" y="36724"/>
                  </a:lnTo>
                  <a:lnTo>
                    <a:pt x="5777423" y="76573"/>
                  </a:lnTo>
                  <a:lnTo>
                    <a:pt x="5787277" y="125364"/>
                  </a:lnTo>
                  <a:lnTo>
                    <a:pt x="5787277" y="626760"/>
                  </a:lnTo>
                  <a:lnTo>
                    <a:pt x="5777423" y="675545"/>
                  </a:lnTo>
                  <a:lnTo>
                    <a:pt x="5750552" y="715384"/>
                  </a:lnTo>
                  <a:lnTo>
                    <a:pt x="5710703" y="742244"/>
                  </a:lnTo>
                  <a:lnTo>
                    <a:pt x="5661912" y="752093"/>
                  </a:lnTo>
                  <a:lnTo>
                    <a:pt x="125348" y="752093"/>
                  </a:lnTo>
                  <a:lnTo>
                    <a:pt x="76564" y="742244"/>
                  </a:lnTo>
                  <a:lnTo>
                    <a:pt x="36720" y="715384"/>
                  </a:lnTo>
                  <a:lnTo>
                    <a:pt x="9852" y="675545"/>
                  </a:lnTo>
                  <a:lnTo>
                    <a:pt x="0" y="626760"/>
                  </a:lnTo>
                  <a:lnTo>
                    <a:pt x="0" y="125364"/>
                  </a:lnTo>
                  <a:close/>
                </a:path>
              </a:pathLst>
            </a:cu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7" name="Google Shape;747;p21"/>
          <p:cNvSpPr txBox="1"/>
          <p:nvPr/>
        </p:nvSpPr>
        <p:spPr>
          <a:xfrm>
            <a:off x="1951102" y="2733989"/>
            <a:ext cx="1591310" cy="243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48" name="Google Shape;748;p21"/>
          <p:cNvGrpSpPr/>
          <p:nvPr/>
        </p:nvGrpSpPr>
        <p:grpSpPr>
          <a:xfrm>
            <a:off x="1609725" y="3248025"/>
            <a:ext cx="6076950" cy="933450"/>
            <a:chOff x="1609725" y="3248025"/>
            <a:chExt cx="6076950" cy="933450"/>
          </a:xfrm>
        </p:grpSpPr>
        <p:pic>
          <p:nvPicPr>
            <p:cNvPr id="749" name="Google Shape;749;p2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609725" y="3248025"/>
              <a:ext cx="6076950" cy="933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0" name="Google Shape;750;p21"/>
            <p:cNvSpPr/>
            <p:nvPr/>
          </p:nvSpPr>
          <p:spPr>
            <a:xfrm>
              <a:off x="1754754" y="3335152"/>
              <a:ext cx="5787390" cy="752475"/>
            </a:xfrm>
            <a:custGeom>
              <a:rect b="b" l="l" r="r" t="t"/>
              <a:pathLst>
                <a:path extrusionOk="0" h="752475" w="5787390">
                  <a:moveTo>
                    <a:pt x="5661912" y="0"/>
                  </a:moveTo>
                  <a:lnTo>
                    <a:pt x="125348" y="0"/>
                  </a:lnTo>
                  <a:lnTo>
                    <a:pt x="76564" y="9849"/>
                  </a:lnTo>
                  <a:lnTo>
                    <a:pt x="36720" y="36709"/>
                  </a:lnTo>
                  <a:lnTo>
                    <a:pt x="9852" y="76548"/>
                  </a:lnTo>
                  <a:lnTo>
                    <a:pt x="0" y="125333"/>
                  </a:lnTo>
                  <a:lnTo>
                    <a:pt x="0" y="626735"/>
                  </a:lnTo>
                  <a:lnTo>
                    <a:pt x="9852" y="675525"/>
                  </a:lnTo>
                  <a:lnTo>
                    <a:pt x="36720" y="715369"/>
                  </a:lnTo>
                  <a:lnTo>
                    <a:pt x="76564" y="742233"/>
                  </a:lnTo>
                  <a:lnTo>
                    <a:pt x="125348" y="752084"/>
                  </a:lnTo>
                  <a:lnTo>
                    <a:pt x="5661912" y="752084"/>
                  </a:lnTo>
                  <a:lnTo>
                    <a:pt x="5710703" y="742233"/>
                  </a:lnTo>
                  <a:lnTo>
                    <a:pt x="5750552" y="715369"/>
                  </a:lnTo>
                  <a:lnTo>
                    <a:pt x="5777423" y="675525"/>
                  </a:lnTo>
                  <a:lnTo>
                    <a:pt x="5787277" y="626735"/>
                  </a:lnTo>
                  <a:lnTo>
                    <a:pt x="5787277" y="125333"/>
                  </a:lnTo>
                  <a:lnTo>
                    <a:pt x="5777423" y="76548"/>
                  </a:lnTo>
                  <a:lnTo>
                    <a:pt x="5750552" y="36709"/>
                  </a:lnTo>
                  <a:lnTo>
                    <a:pt x="5710703" y="9849"/>
                  </a:lnTo>
                  <a:lnTo>
                    <a:pt x="5661912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21"/>
            <p:cNvSpPr/>
            <p:nvPr/>
          </p:nvSpPr>
          <p:spPr>
            <a:xfrm>
              <a:off x="1754754" y="3335152"/>
              <a:ext cx="5787390" cy="752475"/>
            </a:xfrm>
            <a:custGeom>
              <a:rect b="b" l="l" r="r" t="t"/>
              <a:pathLst>
                <a:path extrusionOk="0" h="752475" w="5787390">
                  <a:moveTo>
                    <a:pt x="0" y="125333"/>
                  </a:moveTo>
                  <a:lnTo>
                    <a:pt x="9852" y="76548"/>
                  </a:lnTo>
                  <a:lnTo>
                    <a:pt x="36720" y="36709"/>
                  </a:lnTo>
                  <a:lnTo>
                    <a:pt x="76564" y="9849"/>
                  </a:lnTo>
                  <a:lnTo>
                    <a:pt x="125348" y="0"/>
                  </a:lnTo>
                  <a:lnTo>
                    <a:pt x="5661912" y="0"/>
                  </a:lnTo>
                  <a:lnTo>
                    <a:pt x="5710703" y="9849"/>
                  </a:lnTo>
                  <a:lnTo>
                    <a:pt x="5750552" y="36709"/>
                  </a:lnTo>
                  <a:lnTo>
                    <a:pt x="5777423" y="76548"/>
                  </a:lnTo>
                  <a:lnTo>
                    <a:pt x="5787277" y="125333"/>
                  </a:lnTo>
                  <a:lnTo>
                    <a:pt x="5787277" y="626735"/>
                  </a:lnTo>
                  <a:lnTo>
                    <a:pt x="5777423" y="675525"/>
                  </a:lnTo>
                  <a:lnTo>
                    <a:pt x="5750552" y="715369"/>
                  </a:lnTo>
                  <a:lnTo>
                    <a:pt x="5710703" y="742233"/>
                  </a:lnTo>
                  <a:lnTo>
                    <a:pt x="5661912" y="752084"/>
                  </a:lnTo>
                  <a:lnTo>
                    <a:pt x="125348" y="752084"/>
                  </a:lnTo>
                  <a:lnTo>
                    <a:pt x="76564" y="742233"/>
                  </a:lnTo>
                  <a:lnTo>
                    <a:pt x="36720" y="715369"/>
                  </a:lnTo>
                  <a:lnTo>
                    <a:pt x="9852" y="675525"/>
                  </a:lnTo>
                  <a:lnTo>
                    <a:pt x="0" y="626735"/>
                  </a:lnTo>
                  <a:lnTo>
                    <a:pt x="0" y="125333"/>
                  </a:lnTo>
                  <a:close/>
                </a:path>
              </a:pathLst>
            </a:cu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2" name="Google Shape;752;p21"/>
          <p:cNvSpPr txBox="1"/>
          <p:nvPr/>
        </p:nvSpPr>
        <p:spPr>
          <a:xfrm>
            <a:off x="1951102" y="3569395"/>
            <a:ext cx="1858010" cy="243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3" name="Google Shape;753;p21"/>
          <p:cNvGrpSpPr/>
          <p:nvPr/>
        </p:nvGrpSpPr>
        <p:grpSpPr>
          <a:xfrm>
            <a:off x="1609725" y="4086225"/>
            <a:ext cx="6076950" cy="933450"/>
            <a:chOff x="1609725" y="4086225"/>
            <a:chExt cx="6076950" cy="933450"/>
          </a:xfrm>
        </p:grpSpPr>
        <p:pic>
          <p:nvPicPr>
            <p:cNvPr id="754" name="Google Shape;754;p2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609725" y="4086225"/>
              <a:ext cx="6076950" cy="933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5" name="Google Shape;755;p21"/>
            <p:cNvSpPr/>
            <p:nvPr/>
          </p:nvSpPr>
          <p:spPr>
            <a:xfrm>
              <a:off x="1754754" y="4177533"/>
              <a:ext cx="5787390" cy="752475"/>
            </a:xfrm>
            <a:custGeom>
              <a:rect b="b" l="l" r="r" t="t"/>
              <a:pathLst>
                <a:path extrusionOk="0" h="752475" w="5787390">
                  <a:moveTo>
                    <a:pt x="5661912" y="0"/>
                  </a:moveTo>
                  <a:lnTo>
                    <a:pt x="125348" y="0"/>
                  </a:lnTo>
                  <a:lnTo>
                    <a:pt x="76564" y="9852"/>
                  </a:lnTo>
                  <a:lnTo>
                    <a:pt x="36720" y="36720"/>
                  </a:lnTo>
                  <a:lnTo>
                    <a:pt x="9852" y="76564"/>
                  </a:lnTo>
                  <a:lnTo>
                    <a:pt x="0" y="125348"/>
                  </a:lnTo>
                  <a:lnTo>
                    <a:pt x="0" y="626744"/>
                  </a:lnTo>
                  <a:lnTo>
                    <a:pt x="9852" y="675534"/>
                  </a:lnTo>
                  <a:lnTo>
                    <a:pt x="36720" y="715378"/>
                  </a:lnTo>
                  <a:lnTo>
                    <a:pt x="76564" y="742242"/>
                  </a:lnTo>
                  <a:lnTo>
                    <a:pt x="125348" y="752093"/>
                  </a:lnTo>
                  <a:lnTo>
                    <a:pt x="5661912" y="752093"/>
                  </a:lnTo>
                  <a:lnTo>
                    <a:pt x="5710703" y="742242"/>
                  </a:lnTo>
                  <a:lnTo>
                    <a:pt x="5750552" y="715378"/>
                  </a:lnTo>
                  <a:lnTo>
                    <a:pt x="5777423" y="675534"/>
                  </a:lnTo>
                  <a:lnTo>
                    <a:pt x="5787277" y="626744"/>
                  </a:lnTo>
                  <a:lnTo>
                    <a:pt x="5787277" y="125348"/>
                  </a:lnTo>
                  <a:lnTo>
                    <a:pt x="5777423" y="76564"/>
                  </a:lnTo>
                  <a:lnTo>
                    <a:pt x="5750552" y="36720"/>
                  </a:lnTo>
                  <a:lnTo>
                    <a:pt x="5710703" y="9852"/>
                  </a:lnTo>
                  <a:lnTo>
                    <a:pt x="5661912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21"/>
            <p:cNvSpPr/>
            <p:nvPr/>
          </p:nvSpPr>
          <p:spPr>
            <a:xfrm>
              <a:off x="1754754" y="4177533"/>
              <a:ext cx="5787390" cy="752475"/>
            </a:xfrm>
            <a:custGeom>
              <a:rect b="b" l="l" r="r" t="t"/>
              <a:pathLst>
                <a:path extrusionOk="0" h="752475" w="5787390">
                  <a:moveTo>
                    <a:pt x="0" y="125348"/>
                  </a:moveTo>
                  <a:lnTo>
                    <a:pt x="9852" y="76564"/>
                  </a:lnTo>
                  <a:lnTo>
                    <a:pt x="36720" y="36720"/>
                  </a:lnTo>
                  <a:lnTo>
                    <a:pt x="76564" y="9852"/>
                  </a:lnTo>
                  <a:lnTo>
                    <a:pt x="125348" y="0"/>
                  </a:lnTo>
                  <a:lnTo>
                    <a:pt x="5661912" y="0"/>
                  </a:lnTo>
                  <a:lnTo>
                    <a:pt x="5710703" y="9852"/>
                  </a:lnTo>
                  <a:lnTo>
                    <a:pt x="5750552" y="36720"/>
                  </a:lnTo>
                  <a:lnTo>
                    <a:pt x="5777423" y="76564"/>
                  </a:lnTo>
                  <a:lnTo>
                    <a:pt x="5787277" y="125348"/>
                  </a:lnTo>
                  <a:lnTo>
                    <a:pt x="5787277" y="626744"/>
                  </a:lnTo>
                  <a:lnTo>
                    <a:pt x="5777423" y="675534"/>
                  </a:lnTo>
                  <a:lnTo>
                    <a:pt x="5750552" y="715378"/>
                  </a:lnTo>
                  <a:lnTo>
                    <a:pt x="5710703" y="742242"/>
                  </a:lnTo>
                  <a:lnTo>
                    <a:pt x="5661912" y="752093"/>
                  </a:lnTo>
                  <a:lnTo>
                    <a:pt x="125348" y="752093"/>
                  </a:lnTo>
                  <a:lnTo>
                    <a:pt x="76564" y="742242"/>
                  </a:lnTo>
                  <a:lnTo>
                    <a:pt x="36720" y="715378"/>
                  </a:lnTo>
                  <a:lnTo>
                    <a:pt x="9852" y="675534"/>
                  </a:lnTo>
                  <a:lnTo>
                    <a:pt x="0" y="626744"/>
                  </a:lnTo>
                  <a:lnTo>
                    <a:pt x="0" y="125348"/>
                  </a:lnTo>
                  <a:close/>
                </a:path>
              </a:pathLst>
            </a:cu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7" name="Google Shape;757;p21"/>
          <p:cNvSpPr txBox="1"/>
          <p:nvPr/>
        </p:nvSpPr>
        <p:spPr>
          <a:xfrm>
            <a:off x="1951102" y="4412676"/>
            <a:ext cx="2115820" cy="243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Manipulation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8" name="Google Shape;758;p21"/>
          <p:cNvGrpSpPr/>
          <p:nvPr/>
        </p:nvGrpSpPr>
        <p:grpSpPr>
          <a:xfrm>
            <a:off x="1609725" y="4933950"/>
            <a:ext cx="6076950" cy="923925"/>
            <a:chOff x="1609725" y="4933950"/>
            <a:chExt cx="6076950" cy="923925"/>
          </a:xfrm>
        </p:grpSpPr>
        <p:pic>
          <p:nvPicPr>
            <p:cNvPr id="759" name="Google Shape;759;p2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609725" y="4933950"/>
              <a:ext cx="6076950" cy="923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0" name="Google Shape;760;p21"/>
            <p:cNvSpPr/>
            <p:nvPr/>
          </p:nvSpPr>
          <p:spPr>
            <a:xfrm>
              <a:off x="1754754" y="5019924"/>
              <a:ext cx="5787390" cy="752475"/>
            </a:xfrm>
            <a:custGeom>
              <a:rect b="b" l="l" r="r" t="t"/>
              <a:pathLst>
                <a:path extrusionOk="0" h="752475" w="5787390">
                  <a:moveTo>
                    <a:pt x="5661912" y="0"/>
                  </a:moveTo>
                  <a:lnTo>
                    <a:pt x="125348" y="0"/>
                  </a:lnTo>
                  <a:lnTo>
                    <a:pt x="76564" y="9852"/>
                  </a:lnTo>
                  <a:lnTo>
                    <a:pt x="36720" y="36720"/>
                  </a:lnTo>
                  <a:lnTo>
                    <a:pt x="9852" y="76564"/>
                  </a:lnTo>
                  <a:lnTo>
                    <a:pt x="0" y="125348"/>
                  </a:lnTo>
                  <a:lnTo>
                    <a:pt x="0" y="626744"/>
                  </a:lnTo>
                  <a:lnTo>
                    <a:pt x="9852" y="675557"/>
                  </a:lnTo>
                  <a:lnTo>
                    <a:pt x="36720" y="715416"/>
                  </a:lnTo>
                  <a:lnTo>
                    <a:pt x="76564" y="742288"/>
                  </a:lnTo>
                  <a:lnTo>
                    <a:pt x="125348" y="752142"/>
                  </a:lnTo>
                  <a:lnTo>
                    <a:pt x="5661912" y="752142"/>
                  </a:lnTo>
                  <a:lnTo>
                    <a:pt x="5710703" y="742288"/>
                  </a:lnTo>
                  <a:lnTo>
                    <a:pt x="5750552" y="715416"/>
                  </a:lnTo>
                  <a:lnTo>
                    <a:pt x="5777423" y="675557"/>
                  </a:lnTo>
                  <a:lnTo>
                    <a:pt x="5787277" y="626744"/>
                  </a:lnTo>
                  <a:lnTo>
                    <a:pt x="5787277" y="125348"/>
                  </a:lnTo>
                  <a:lnTo>
                    <a:pt x="5777423" y="76564"/>
                  </a:lnTo>
                  <a:lnTo>
                    <a:pt x="5750552" y="36720"/>
                  </a:lnTo>
                  <a:lnTo>
                    <a:pt x="5710703" y="9852"/>
                  </a:lnTo>
                  <a:lnTo>
                    <a:pt x="5661912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21"/>
            <p:cNvSpPr/>
            <p:nvPr/>
          </p:nvSpPr>
          <p:spPr>
            <a:xfrm>
              <a:off x="1754754" y="5019924"/>
              <a:ext cx="5787390" cy="752475"/>
            </a:xfrm>
            <a:custGeom>
              <a:rect b="b" l="l" r="r" t="t"/>
              <a:pathLst>
                <a:path extrusionOk="0" h="752475" w="5787390">
                  <a:moveTo>
                    <a:pt x="0" y="125348"/>
                  </a:moveTo>
                  <a:lnTo>
                    <a:pt x="9852" y="76564"/>
                  </a:lnTo>
                  <a:lnTo>
                    <a:pt x="36720" y="36720"/>
                  </a:lnTo>
                  <a:lnTo>
                    <a:pt x="76564" y="9852"/>
                  </a:lnTo>
                  <a:lnTo>
                    <a:pt x="125348" y="0"/>
                  </a:lnTo>
                  <a:lnTo>
                    <a:pt x="5661912" y="0"/>
                  </a:lnTo>
                  <a:lnTo>
                    <a:pt x="5710703" y="9852"/>
                  </a:lnTo>
                  <a:lnTo>
                    <a:pt x="5750552" y="36720"/>
                  </a:lnTo>
                  <a:lnTo>
                    <a:pt x="5777423" y="76564"/>
                  </a:lnTo>
                  <a:lnTo>
                    <a:pt x="5787277" y="125348"/>
                  </a:lnTo>
                  <a:lnTo>
                    <a:pt x="5787277" y="626744"/>
                  </a:lnTo>
                  <a:lnTo>
                    <a:pt x="5777423" y="675557"/>
                  </a:lnTo>
                  <a:lnTo>
                    <a:pt x="5750552" y="715416"/>
                  </a:lnTo>
                  <a:lnTo>
                    <a:pt x="5710703" y="742288"/>
                  </a:lnTo>
                  <a:lnTo>
                    <a:pt x="5661912" y="752142"/>
                  </a:lnTo>
                  <a:lnTo>
                    <a:pt x="125348" y="752142"/>
                  </a:lnTo>
                  <a:lnTo>
                    <a:pt x="76564" y="742288"/>
                  </a:lnTo>
                  <a:lnTo>
                    <a:pt x="36720" y="715416"/>
                  </a:lnTo>
                  <a:lnTo>
                    <a:pt x="9852" y="675557"/>
                  </a:lnTo>
                  <a:lnTo>
                    <a:pt x="0" y="626744"/>
                  </a:lnTo>
                  <a:lnTo>
                    <a:pt x="0" y="125348"/>
                  </a:lnTo>
                  <a:close/>
                </a:path>
              </a:pathLst>
            </a:cu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2" name="Google Shape;762;p21"/>
          <p:cNvSpPr txBox="1"/>
          <p:nvPr/>
        </p:nvSpPr>
        <p:spPr>
          <a:xfrm>
            <a:off x="1951102" y="5256528"/>
            <a:ext cx="1677670" cy="2425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63" name="Google Shape;763;p21"/>
          <p:cNvGrpSpPr/>
          <p:nvPr/>
        </p:nvGrpSpPr>
        <p:grpSpPr>
          <a:xfrm>
            <a:off x="695325" y="2381250"/>
            <a:ext cx="933450" cy="3505200"/>
            <a:chOff x="695325" y="2381250"/>
            <a:chExt cx="933450" cy="3505200"/>
          </a:xfrm>
        </p:grpSpPr>
        <p:pic>
          <p:nvPicPr>
            <p:cNvPr id="764" name="Google Shape;764;p2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95325" y="2381250"/>
              <a:ext cx="933450" cy="3505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5" name="Google Shape;765;p21"/>
            <p:cNvSpPr/>
            <p:nvPr/>
          </p:nvSpPr>
          <p:spPr>
            <a:xfrm>
              <a:off x="787359" y="2492745"/>
              <a:ext cx="752475" cy="752475"/>
            </a:xfrm>
            <a:custGeom>
              <a:rect b="b" l="l" r="r" t="t"/>
              <a:pathLst>
                <a:path extrusionOk="0" h="752475" w="752475">
                  <a:moveTo>
                    <a:pt x="626781" y="0"/>
                  </a:moveTo>
                  <a:lnTo>
                    <a:pt x="125385" y="0"/>
                  </a:lnTo>
                  <a:lnTo>
                    <a:pt x="76580" y="9854"/>
                  </a:lnTo>
                  <a:lnTo>
                    <a:pt x="36724" y="36724"/>
                  </a:lnTo>
                  <a:lnTo>
                    <a:pt x="9853" y="76573"/>
                  </a:lnTo>
                  <a:lnTo>
                    <a:pt x="0" y="125364"/>
                  </a:lnTo>
                  <a:lnTo>
                    <a:pt x="0" y="626760"/>
                  </a:lnTo>
                  <a:lnTo>
                    <a:pt x="9853" y="675545"/>
                  </a:lnTo>
                  <a:lnTo>
                    <a:pt x="36724" y="715384"/>
                  </a:lnTo>
                  <a:lnTo>
                    <a:pt x="76580" y="742244"/>
                  </a:lnTo>
                  <a:lnTo>
                    <a:pt x="125385" y="752093"/>
                  </a:lnTo>
                  <a:lnTo>
                    <a:pt x="626781" y="752093"/>
                  </a:lnTo>
                  <a:lnTo>
                    <a:pt x="675570" y="742244"/>
                  </a:lnTo>
                  <a:lnTo>
                    <a:pt x="715414" y="715384"/>
                  </a:lnTo>
                  <a:lnTo>
                    <a:pt x="742279" y="675545"/>
                  </a:lnTo>
                  <a:lnTo>
                    <a:pt x="752130" y="626760"/>
                  </a:lnTo>
                  <a:lnTo>
                    <a:pt x="752130" y="125364"/>
                  </a:lnTo>
                  <a:lnTo>
                    <a:pt x="742279" y="76573"/>
                  </a:lnTo>
                  <a:lnTo>
                    <a:pt x="715414" y="36724"/>
                  </a:lnTo>
                  <a:lnTo>
                    <a:pt x="675570" y="9854"/>
                  </a:lnTo>
                  <a:lnTo>
                    <a:pt x="6267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21"/>
            <p:cNvSpPr/>
            <p:nvPr/>
          </p:nvSpPr>
          <p:spPr>
            <a:xfrm>
              <a:off x="787359" y="2492745"/>
              <a:ext cx="752475" cy="752475"/>
            </a:xfrm>
            <a:custGeom>
              <a:rect b="b" l="l" r="r" t="t"/>
              <a:pathLst>
                <a:path extrusionOk="0" h="752475" w="752475">
                  <a:moveTo>
                    <a:pt x="0" y="125364"/>
                  </a:moveTo>
                  <a:lnTo>
                    <a:pt x="9853" y="76573"/>
                  </a:lnTo>
                  <a:lnTo>
                    <a:pt x="36724" y="36724"/>
                  </a:lnTo>
                  <a:lnTo>
                    <a:pt x="76580" y="9854"/>
                  </a:lnTo>
                  <a:lnTo>
                    <a:pt x="125385" y="0"/>
                  </a:lnTo>
                  <a:lnTo>
                    <a:pt x="626781" y="0"/>
                  </a:lnTo>
                  <a:lnTo>
                    <a:pt x="675570" y="9854"/>
                  </a:lnTo>
                  <a:lnTo>
                    <a:pt x="715414" y="36724"/>
                  </a:lnTo>
                  <a:lnTo>
                    <a:pt x="742279" y="76573"/>
                  </a:lnTo>
                  <a:lnTo>
                    <a:pt x="752130" y="125364"/>
                  </a:lnTo>
                  <a:lnTo>
                    <a:pt x="752130" y="626760"/>
                  </a:lnTo>
                  <a:lnTo>
                    <a:pt x="742279" y="675545"/>
                  </a:lnTo>
                  <a:lnTo>
                    <a:pt x="715414" y="715384"/>
                  </a:lnTo>
                  <a:lnTo>
                    <a:pt x="675570" y="742244"/>
                  </a:lnTo>
                  <a:lnTo>
                    <a:pt x="626781" y="752093"/>
                  </a:lnTo>
                  <a:lnTo>
                    <a:pt x="125385" y="752093"/>
                  </a:lnTo>
                  <a:lnTo>
                    <a:pt x="76580" y="742244"/>
                  </a:lnTo>
                  <a:lnTo>
                    <a:pt x="36724" y="715384"/>
                  </a:lnTo>
                  <a:lnTo>
                    <a:pt x="9853" y="675545"/>
                  </a:lnTo>
                  <a:lnTo>
                    <a:pt x="0" y="626760"/>
                  </a:lnTo>
                  <a:lnTo>
                    <a:pt x="0" y="125364"/>
                  </a:lnTo>
                  <a:close/>
                </a:path>
              </a:pathLst>
            </a:cu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21"/>
            <p:cNvSpPr/>
            <p:nvPr/>
          </p:nvSpPr>
          <p:spPr>
            <a:xfrm>
              <a:off x="787359" y="3335152"/>
              <a:ext cx="752475" cy="752475"/>
            </a:xfrm>
            <a:custGeom>
              <a:rect b="b" l="l" r="r" t="t"/>
              <a:pathLst>
                <a:path extrusionOk="0" h="752475" w="752475">
                  <a:moveTo>
                    <a:pt x="626781" y="0"/>
                  </a:moveTo>
                  <a:lnTo>
                    <a:pt x="125385" y="0"/>
                  </a:lnTo>
                  <a:lnTo>
                    <a:pt x="76580" y="9849"/>
                  </a:lnTo>
                  <a:lnTo>
                    <a:pt x="36724" y="36709"/>
                  </a:lnTo>
                  <a:lnTo>
                    <a:pt x="9853" y="76548"/>
                  </a:lnTo>
                  <a:lnTo>
                    <a:pt x="0" y="125333"/>
                  </a:lnTo>
                  <a:lnTo>
                    <a:pt x="0" y="626735"/>
                  </a:lnTo>
                  <a:lnTo>
                    <a:pt x="9853" y="675525"/>
                  </a:lnTo>
                  <a:lnTo>
                    <a:pt x="36724" y="715369"/>
                  </a:lnTo>
                  <a:lnTo>
                    <a:pt x="76580" y="742233"/>
                  </a:lnTo>
                  <a:lnTo>
                    <a:pt x="125385" y="752084"/>
                  </a:lnTo>
                  <a:lnTo>
                    <a:pt x="626781" y="752084"/>
                  </a:lnTo>
                  <a:lnTo>
                    <a:pt x="675570" y="742233"/>
                  </a:lnTo>
                  <a:lnTo>
                    <a:pt x="715414" y="715369"/>
                  </a:lnTo>
                  <a:lnTo>
                    <a:pt x="742279" y="675525"/>
                  </a:lnTo>
                  <a:lnTo>
                    <a:pt x="752130" y="626735"/>
                  </a:lnTo>
                  <a:lnTo>
                    <a:pt x="752130" y="125333"/>
                  </a:lnTo>
                  <a:lnTo>
                    <a:pt x="742279" y="76548"/>
                  </a:lnTo>
                  <a:lnTo>
                    <a:pt x="715414" y="36709"/>
                  </a:lnTo>
                  <a:lnTo>
                    <a:pt x="675570" y="9849"/>
                  </a:lnTo>
                  <a:lnTo>
                    <a:pt x="6267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21"/>
            <p:cNvSpPr/>
            <p:nvPr/>
          </p:nvSpPr>
          <p:spPr>
            <a:xfrm>
              <a:off x="787359" y="3335152"/>
              <a:ext cx="752475" cy="752475"/>
            </a:xfrm>
            <a:custGeom>
              <a:rect b="b" l="l" r="r" t="t"/>
              <a:pathLst>
                <a:path extrusionOk="0" h="752475" w="752475">
                  <a:moveTo>
                    <a:pt x="0" y="125333"/>
                  </a:moveTo>
                  <a:lnTo>
                    <a:pt x="9853" y="76548"/>
                  </a:lnTo>
                  <a:lnTo>
                    <a:pt x="36724" y="36709"/>
                  </a:lnTo>
                  <a:lnTo>
                    <a:pt x="76580" y="9849"/>
                  </a:lnTo>
                  <a:lnTo>
                    <a:pt x="125385" y="0"/>
                  </a:lnTo>
                  <a:lnTo>
                    <a:pt x="626781" y="0"/>
                  </a:lnTo>
                  <a:lnTo>
                    <a:pt x="675570" y="9849"/>
                  </a:lnTo>
                  <a:lnTo>
                    <a:pt x="715414" y="36709"/>
                  </a:lnTo>
                  <a:lnTo>
                    <a:pt x="742279" y="76548"/>
                  </a:lnTo>
                  <a:lnTo>
                    <a:pt x="752130" y="125333"/>
                  </a:lnTo>
                  <a:lnTo>
                    <a:pt x="752130" y="626735"/>
                  </a:lnTo>
                  <a:lnTo>
                    <a:pt x="742279" y="675525"/>
                  </a:lnTo>
                  <a:lnTo>
                    <a:pt x="715414" y="715369"/>
                  </a:lnTo>
                  <a:lnTo>
                    <a:pt x="675570" y="742233"/>
                  </a:lnTo>
                  <a:lnTo>
                    <a:pt x="626781" y="752084"/>
                  </a:lnTo>
                  <a:lnTo>
                    <a:pt x="125385" y="752084"/>
                  </a:lnTo>
                  <a:lnTo>
                    <a:pt x="76580" y="742233"/>
                  </a:lnTo>
                  <a:lnTo>
                    <a:pt x="36724" y="715369"/>
                  </a:lnTo>
                  <a:lnTo>
                    <a:pt x="9853" y="675525"/>
                  </a:lnTo>
                  <a:lnTo>
                    <a:pt x="0" y="626735"/>
                  </a:lnTo>
                  <a:lnTo>
                    <a:pt x="0" y="125333"/>
                  </a:lnTo>
                  <a:close/>
                </a:path>
              </a:pathLst>
            </a:cu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21"/>
            <p:cNvSpPr/>
            <p:nvPr/>
          </p:nvSpPr>
          <p:spPr>
            <a:xfrm>
              <a:off x="787359" y="4177533"/>
              <a:ext cx="752475" cy="752475"/>
            </a:xfrm>
            <a:custGeom>
              <a:rect b="b" l="l" r="r" t="t"/>
              <a:pathLst>
                <a:path extrusionOk="0" h="752475" w="752475">
                  <a:moveTo>
                    <a:pt x="626781" y="0"/>
                  </a:moveTo>
                  <a:lnTo>
                    <a:pt x="125385" y="0"/>
                  </a:lnTo>
                  <a:lnTo>
                    <a:pt x="76580" y="9852"/>
                  </a:lnTo>
                  <a:lnTo>
                    <a:pt x="36724" y="36720"/>
                  </a:lnTo>
                  <a:lnTo>
                    <a:pt x="9853" y="76564"/>
                  </a:lnTo>
                  <a:lnTo>
                    <a:pt x="0" y="125348"/>
                  </a:lnTo>
                  <a:lnTo>
                    <a:pt x="0" y="626744"/>
                  </a:lnTo>
                  <a:lnTo>
                    <a:pt x="9853" y="675534"/>
                  </a:lnTo>
                  <a:lnTo>
                    <a:pt x="36724" y="715378"/>
                  </a:lnTo>
                  <a:lnTo>
                    <a:pt x="76580" y="742242"/>
                  </a:lnTo>
                  <a:lnTo>
                    <a:pt x="125385" y="752093"/>
                  </a:lnTo>
                  <a:lnTo>
                    <a:pt x="626781" y="752093"/>
                  </a:lnTo>
                  <a:lnTo>
                    <a:pt x="675570" y="742242"/>
                  </a:lnTo>
                  <a:lnTo>
                    <a:pt x="715414" y="715378"/>
                  </a:lnTo>
                  <a:lnTo>
                    <a:pt x="742279" y="675534"/>
                  </a:lnTo>
                  <a:lnTo>
                    <a:pt x="752130" y="626744"/>
                  </a:lnTo>
                  <a:lnTo>
                    <a:pt x="752130" y="125348"/>
                  </a:lnTo>
                  <a:lnTo>
                    <a:pt x="742279" y="76564"/>
                  </a:lnTo>
                  <a:lnTo>
                    <a:pt x="715414" y="36720"/>
                  </a:lnTo>
                  <a:lnTo>
                    <a:pt x="675570" y="9852"/>
                  </a:lnTo>
                  <a:lnTo>
                    <a:pt x="6267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21"/>
            <p:cNvSpPr/>
            <p:nvPr/>
          </p:nvSpPr>
          <p:spPr>
            <a:xfrm>
              <a:off x="787359" y="4177533"/>
              <a:ext cx="752475" cy="752475"/>
            </a:xfrm>
            <a:custGeom>
              <a:rect b="b" l="l" r="r" t="t"/>
              <a:pathLst>
                <a:path extrusionOk="0" h="752475" w="752475">
                  <a:moveTo>
                    <a:pt x="0" y="125348"/>
                  </a:moveTo>
                  <a:lnTo>
                    <a:pt x="9853" y="76564"/>
                  </a:lnTo>
                  <a:lnTo>
                    <a:pt x="36724" y="36720"/>
                  </a:lnTo>
                  <a:lnTo>
                    <a:pt x="76580" y="9852"/>
                  </a:lnTo>
                  <a:lnTo>
                    <a:pt x="125385" y="0"/>
                  </a:lnTo>
                  <a:lnTo>
                    <a:pt x="626781" y="0"/>
                  </a:lnTo>
                  <a:lnTo>
                    <a:pt x="675570" y="9852"/>
                  </a:lnTo>
                  <a:lnTo>
                    <a:pt x="715414" y="36720"/>
                  </a:lnTo>
                  <a:lnTo>
                    <a:pt x="742279" y="76564"/>
                  </a:lnTo>
                  <a:lnTo>
                    <a:pt x="752130" y="125348"/>
                  </a:lnTo>
                  <a:lnTo>
                    <a:pt x="752130" y="626744"/>
                  </a:lnTo>
                  <a:lnTo>
                    <a:pt x="742279" y="675534"/>
                  </a:lnTo>
                  <a:lnTo>
                    <a:pt x="715414" y="715378"/>
                  </a:lnTo>
                  <a:lnTo>
                    <a:pt x="675570" y="742242"/>
                  </a:lnTo>
                  <a:lnTo>
                    <a:pt x="626781" y="752093"/>
                  </a:lnTo>
                  <a:lnTo>
                    <a:pt x="125385" y="752093"/>
                  </a:lnTo>
                  <a:lnTo>
                    <a:pt x="76580" y="742242"/>
                  </a:lnTo>
                  <a:lnTo>
                    <a:pt x="36724" y="715378"/>
                  </a:lnTo>
                  <a:lnTo>
                    <a:pt x="9853" y="675534"/>
                  </a:lnTo>
                  <a:lnTo>
                    <a:pt x="0" y="626744"/>
                  </a:lnTo>
                  <a:lnTo>
                    <a:pt x="0" y="125348"/>
                  </a:lnTo>
                  <a:close/>
                </a:path>
              </a:pathLst>
            </a:cu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21"/>
            <p:cNvSpPr/>
            <p:nvPr/>
          </p:nvSpPr>
          <p:spPr>
            <a:xfrm>
              <a:off x="787359" y="5019924"/>
              <a:ext cx="752475" cy="752475"/>
            </a:xfrm>
            <a:custGeom>
              <a:rect b="b" l="l" r="r" t="t"/>
              <a:pathLst>
                <a:path extrusionOk="0" h="752475" w="752475">
                  <a:moveTo>
                    <a:pt x="626781" y="0"/>
                  </a:moveTo>
                  <a:lnTo>
                    <a:pt x="125385" y="0"/>
                  </a:lnTo>
                  <a:lnTo>
                    <a:pt x="76580" y="9852"/>
                  </a:lnTo>
                  <a:lnTo>
                    <a:pt x="36724" y="36720"/>
                  </a:lnTo>
                  <a:lnTo>
                    <a:pt x="9853" y="76564"/>
                  </a:lnTo>
                  <a:lnTo>
                    <a:pt x="0" y="125348"/>
                  </a:lnTo>
                  <a:lnTo>
                    <a:pt x="0" y="626744"/>
                  </a:lnTo>
                  <a:lnTo>
                    <a:pt x="9853" y="675557"/>
                  </a:lnTo>
                  <a:lnTo>
                    <a:pt x="36724" y="715416"/>
                  </a:lnTo>
                  <a:lnTo>
                    <a:pt x="76580" y="742288"/>
                  </a:lnTo>
                  <a:lnTo>
                    <a:pt x="125385" y="752142"/>
                  </a:lnTo>
                  <a:lnTo>
                    <a:pt x="626781" y="752142"/>
                  </a:lnTo>
                  <a:lnTo>
                    <a:pt x="675570" y="742288"/>
                  </a:lnTo>
                  <a:lnTo>
                    <a:pt x="715414" y="715416"/>
                  </a:lnTo>
                  <a:lnTo>
                    <a:pt x="742279" y="675557"/>
                  </a:lnTo>
                  <a:lnTo>
                    <a:pt x="752130" y="626744"/>
                  </a:lnTo>
                  <a:lnTo>
                    <a:pt x="752130" y="125348"/>
                  </a:lnTo>
                  <a:lnTo>
                    <a:pt x="742279" y="76564"/>
                  </a:lnTo>
                  <a:lnTo>
                    <a:pt x="715414" y="36720"/>
                  </a:lnTo>
                  <a:lnTo>
                    <a:pt x="675570" y="9852"/>
                  </a:lnTo>
                  <a:lnTo>
                    <a:pt x="6267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21"/>
            <p:cNvSpPr/>
            <p:nvPr/>
          </p:nvSpPr>
          <p:spPr>
            <a:xfrm>
              <a:off x="787359" y="5019924"/>
              <a:ext cx="752475" cy="752475"/>
            </a:xfrm>
            <a:custGeom>
              <a:rect b="b" l="l" r="r" t="t"/>
              <a:pathLst>
                <a:path extrusionOk="0" h="752475" w="752475">
                  <a:moveTo>
                    <a:pt x="0" y="125348"/>
                  </a:moveTo>
                  <a:lnTo>
                    <a:pt x="9853" y="76564"/>
                  </a:lnTo>
                  <a:lnTo>
                    <a:pt x="36724" y="36720"/>
                  </a:lnTo>
                  <a:lnTo>
                    <a:pt x="76580" y="9852"/>
                  </a:lnTo>
                  <a:lnTo>
                    <a:pt x="125385" y="0"/>
                  </a:lnTo>
                  <a:lnTo>
                    <a:pt x="626781" y="0"/>
                  </a:lnTo>
                  <a:lnTo>
                    <a:pt x="675570" y="9852"/>
                  </a:lnTo>
                  <a:lnTo>
                    <a:pt x="715414" y="36720"/>
                  </a:lnTo>
                  <a:lnTo>
                    <a:pt x="742279" y="76564"/>
                  </a:lnTo>
                  <a:lnTo>
                    <a:pt x="752130" y="125348"/>
                  </a:lnTo>
                  <a:lnTo>
                    <a:pt x="752130" y="626744"/>
                  </a:lnTo>
                  <a:lnTo>
                    <a:pt x="742279" y="675557"/>
                  </a:lnTo>
                  <a:lnTo>
                    <a:pt x="715414" y="715416"/>
                  </a:lnTo>
                  <a:lnTo>
                    <a:pt x="675570" y="742288"/>
                  </a:lnTo>
                  <a:lnTo>
                    <a:pt x="626781" y="752142"/>
                  </a:lnTo>
                  <a:lnTo>
                    <a:pt x="125385" y="752142"/>
                  </a:lnTo>
                  <a:lnTo>
                    <a:pt x="76580" y="742288"/>
                  </a:lnTo>
                  <a:lnTo>
                    <a:pt x="36724" y="715416"/>
                  </a:lnTo>
                  <a:lnTo>
                    <a:pt x="9853" y="675557"/>
                  </a:lnTo>
                  <a:lnTo>
                    <a:pt x="0" y="626744"/>
                  </a:lnTo>
                  <a:lnTo>
                    <a:pt x="0" y="125348"/>
                  </a:lnTo>
                  <a:close/>
                </a:path>
              </a:pathLst>
            </a:cu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21"/>
            <p:cNvSpPr/>
            <p:nvPr/>
          </p:nvSpPr>
          <p:spPr>
            <a:xfrm>
              <a:off x="857463" y="2604202"/>
              <a:ext cx="616585" cy="400685"/>
            </a:xfrm>
            <a:custGeom>
              <a:rect b="b" l="l" r="r" t="t"/>
              <a:pathLst>
                <a:path extrusionOk="0" h="400685" w="616585">
                  <a:moveTo>
                    <a:pt x="616290" y="0"/>
                  </a:moveTo>
                  <a:lnTo>
                    <a:pt x="0" y="0"/>
                  </a:lnTo>
                  <a:lnTo>
                    <a:pt x="0" y="400120"/>
                  </a:lnTo>
                  <a:lnTo>
                    <a:pt x="616290" y="400120"/>
                  </a:lnTo>
                  <a:lnTo>
                    <a:pt x="61629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4" name="Google Shape;774;p21"/>
          <p:cNvSpPr txBox="1"/>
          <p:nvPr/>
        </p:nvSpPr>
        <p:spPr>
          <a:xfrm>
            <a:off x="1060768" y="2631500"/>
            <a:ext cx="211454" cy="334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21"/>
          <p:cNvSpPr/>
          <p:nvPr/>
        </p:nvSpPr>
        <p:spPr>
          <a:xfrm>
            <a:off x="857463" y="3455730"/>
            <a:ext cx="616585" cy="400685"/>
          </a:xfrm>
          <a:custGeom>
            <a:rect b="b" l="l" r="r" t="t"/>
            <a:pathLst>
              <a:path extrusionOk="0" h="400685" w="616585">
                <a:moveTo>
                  <a:pt x="616290" y="0"/>
                </a:moveTo>
                <a:lnTo>
                  <a:pt x="0" y="0"/>
                </a:lnTo>
                <a:lnTo>
                  <a:pt x="0" y="400120"/>
                </a:lnTo>
                <a:lnTo>
                  <a:pt x="616290" y="400120"/>
                </a:lnTo>
                <a:lnTo>
                  <a:pt x="61629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21"/>
          <p:cNvSpPr txBox="1"/>
          <p:nvPr/>
        </p:nvSpPr>
        <p:spPr>
          <a:xfrm>
            <a:off x="1060768" y="3484178"/>
            <a:ext cx="211454" cy="334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21"/>
          <p:cNvSpPr/>
          <p:nvPr/>
        </p:nvSpPr>
        <p:spPr>
          <a:xfrm>
            <a:off x="857463" y="4307394"/>
            <a:ext cx="616585" cy="400685"/>
          </a:xfrm>
          <a:custGeom>
            <a:rect b="b" l="l" r="r" t="t"/>
            <a:pathLst>
              <a:path extrusionOk="0" h="400685" w="616585">
                <a:moveTo>
                  <a:pt x="616290" y="0"/>
                </a:moveTo>
                <a:lnTo>
                  <a:pt x="0" y="0"/>
                </a:lnTo>
                <a:lnTo>
                  <a:pt x="0" y="400110"/>
                </a:lnTo>
                <a:lnTo>
                  <a:pt x="616290" y="400110"/>
                </a:lnTo>
                <a:lnTo>
                  <a:pt x="61629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21"/>
          <p:cNvSpPr txBox="1"/>
          <p:nvPr/>
        </p:nvSpPr>
        <p:spPr>
          <a:xfrm>
            <a:off x="1060768" y="4336730"/>
            <a:ext cx="211454" cy="334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21"/>
          <p:cNvSpPr/>
          <p:nvPr/>
        </p:nvSpPr>
        <p:spPr>
          <a:xfrm>
            <a:off x="857463" y="5158928"/>
            <a:ext cx="616585" cy="400685"/>
          </a:xfrm>
          <a:custGeom>
            <a:rect b="b" l="l" r="r" t="t"/>
            <a:pathLst>
              <a:path extrusionOk="0" h="400685" w="616585">
                <a:moveTo>
                  <a:pt x="616290" y="0"/>
                </a:moveTo>
                <a:lnTo>
                  <a:pt x="0" y="0"/>
                </a:lnTo>
                <a:lnTo>
                  <a:pt x="0" y="400110"/>
                </a:lnTo>
                <a:lnTo>
                  <a:pt x="616290" y="400110"/>
                </a:lnTo>
                <a:lnTo>
                  <a:pt x="61629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21"/>
          <p:cNvSpPr txBox="1"/>
          <p:nvPr/>
        </p:nvSpPr>
        <p:spPr>
          <a:xfrm>
            <a:off x="1060768" y="5189536"/>
            <a:ext cx="211454" cy="334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1" name="Google Shape;781;p21"/>
          <p:cNvGrpSpPr/>
          <p:nvPr/>
        </p:nvGrpSpPr>
        <p:grpSpPr>
          <a:xfrm>
            <a:off x="9429750" y="4038600"/>
            <a:ext cx="2733675" cy="2752725"/>
            <a:chOff x="9429750" y="4038600"/>
            <a:chExt cx="2733675" cy="2752725"/>
          </a:xfrm>
        </p:grpSpPr>
        <p:pic>
          <p:nvPicPr>
            <p:cNvPr id="782" name="Google Shape;782;p2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9429750" y="4038600"/>
              <a:ext cx="2733675" cy="2752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3" name="Google Shape;783;p2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9535911" y="4143806"/>
              <a:ext cx="2522220" cy="254889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84" name="Google Shape;784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Quiz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9" name="Google Shape;789;p22"/>
          <p:cNvGrpSpPr/>
          <p:nvPr/>
        </p:nvGrpSpPr>
        <p:grpSpPr>
          <a:xfrm>
            <a:off x="638175" y="1552575"/>
            <a:ext cx="9286875" cy="876300"/>
            <a:chOff x="638175" y="1552575"/>
            <a:chExt cx="9286875" cy="876300"/>
          </a:xfrm>
        </p:grpSpPr>
        <p:pic>
          <p:nvPicPr>
            <p:cNvPr id="790" name="Google Shape;790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38175" y="1552575"/>
              <a:ext cx="9286875" cy="876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1" name="Google Shape;791;p22"/>
            <p:cNvSpPr/>
            <p:nvPr/>
          </p:nvSpPr>
          <p:spPr>
            <a:xfrm>
              <a:off x="787359" y="1611630"/>
              <a:ext cx="8990965" cy="752475"/>
            </a:xfrm>
            <a:custGeom>
              <a:rect b="b" l="l" r="r" t="t"/>
              <a:pathLst>
                <a:path extrusionOk="0" h="752475" w="8990965">
                  <a:moveTo>
                    <a:pt x="8887754" y="0"/>
                  </a:moveTo>
                  <a:lnTo>
                    <a:pt x="102693" y="0"/>
                  </a:lnTo>
                  <a:lnTo>
                    <a:pt x="62717" y="5906"/>
                  </a:lnTo>
                  <a:lnTo>
                    <a:pt x="30075" y="22017"/>
                  </a:lnTo>
                  <a:lnTo>
                    <a:pt x="8069" y="45918"/>
                  </a:lnTo>
                  <a:lnTo>
                    <a:pt x="0" y="75194"/>
                  </a:lnTo>
                  <a:lnTo>
                    <a:pt x="0" y="676899"/>
                  </a:lnTo>
                  <a:lnTo>
                    <a:pt x="8069" y="706175"/>
                  </a:lnTo>
                  <a:lnTo>
                    <a:pt x="30075" y="730075"/>
                  </a:lnTo>
                  <a:lnTo>
                    <a:pt x="62717" y="746187"/>
                  </a:lnTo>
                  <a:lnTo>
                    <a:pt x="102693" y="752093"/>
                  </a:lnTo>
                  <a:lnTo>
                    <a:pt x="8887754" y="752093"/>
                  </a:lnTo>
                  <a:lnTo>
                    <a:pt x="8927764" y="746187"/>
                  </a:lnTo>
                  <a:lnTo>
                    <a:pt x="8960422" y="730075"/>
                  </a:lnTo>
                  <a:lnTo>
                    <a:pt x="8982433" y="706175"/>
                  </a:lnTo>
                  <a:lnTo>
                    <a:pt x="8990502" y="676899"/>
                  </a:lnTo>
                  <a:lnTo>
                    <a:pt x="8990502" y="75194"/>
                  </a:lnTo>
                  <a:lnTo>
                    <a:pt x="8982433" y="45918"/>
                  </a:lnTo>
                  <a:lnTo>
                    <a:pt x="8960422" y="22017"/>
                  </a:lnTo>
                  <a:lnTo>
                    <a:pt x="8927764" y="5906"/>
                  </a:lnTo>
                  <a:lnTo>
                    <a:pt x="8887754" y="0"/>
                  </a:lnTo>
                  <a:close/>
                </a:path>
              </a:pathLst>
            </a:custGeom>
            <a:solidFill>
              <a:srgbClr val="D2CBB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22"/>
            <p:cNvSpPr/>
            <p:nvPr/>
          </p:nvSpPr>
          <p:spPr>
            <a:xfrm>
              <a:off x="787359" y="1611630"/>
              <a:ext cx="8990965" cy="752475"/>
            </a:xfrm>
            <a:custGeom>
              <a:rect b="b" l="l" r="r" t="t"/>
              <a:pathLst>
                <a:path extrusionOk="0" h="752475" w="8990965">
                  <a:moveTo>
                    <a:pt x="0" y="75194"/>
                  </a:moveTo>
                  <a:lnTo>
                    <a:pt x="8069" y="45918"/>
                  </a:lnTo>
                  <a:lnTo>
                    <a:pt x="30075" y="22017"/>
                  </a:lnTo>
                  <a:lnTo>
                    <a:pt x="62717" y="5906"/>
                  </a:lnTo>
                  <a:lnTo>
                    <a:pt x="102693" y="0"/>
                  </a:lnTo>
                  <a:lnTo>
                    <a:pt x="8887754" y="0"/>
                  </a:lnTo>
                  <a:lnTo>
                    <a:pt x="8927764" y="5906"/>
                  </a:lnTo>
                  <a:lnTo>
                    <a:pt x="8960422" y="22017"/>
                  </a:lnTo>
                  <a:lnTo>
                    <a:pt x="8982433" y="45918"/>
                  </a:lnTo>
                  <a:lnTo>
                    <a:pt x="8990502" y="75194"/>
                  </a:lnTo>
                  <a:lnTo>
                    <a:pt x="8990502" y="676899"/>
                  </a:lnTo>
                  <a:lnTo>
                    <a:pt x="8982433" y="706175"/>
                  </a:lnTo>
                  <a:lnTo>
                    <a:pt x="8960422" y="730075"/>
                  </a:lnTo>
                  <a:lnTo>
                    <a:pt x="8927764" y="746187"/>
                  </a:lnTo>
                  <a:lnTo>
                    <a:pt x="8887754" y="752093"/>
                  </a:lnTo>
                  <a:lnTo>
                    <a:pt x="102693" y="752093"/>
                  </a:lnTo>
                  <a:lnTo>
                    <a:pt x="62717" y="746187"/>
                  </a:lnTo>
                  <a:lnTo>
                    <a:pt x="30075" y="730075"/>
                  </a:lnTo>
                  <a:lnTo>
                    <a:pt x="8069" y="706175"/>
                  </a:lnTo>
                  <a:lnTo>
                    <a:pt x="0" y="676899"/>
                  </a:lnTo>
                  <a:lnTo>
                    <a:pt x="0" y="75194"/>
                  </a:lnTo>
                  <a:close/>
                </a:path>
              </a:pathLst>
            </a:cu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3" name="Google Shape;793;p22"/>
          <p:cNvSpPr txBox="1"/>
          <p:nvPr/>
        </p:nvSpPr>
        <p:spPr>
          <a:xfrm>
            <a:off x="839157" y="1778948"/>
            <a:ext cx="7386955" cy="3575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Grant</a:t>
            </a:r>
            <a:r>
              <a:rPr lang="en-US" sz="21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&amp;</a:t>
            </a:r>
            <a:r>
              <a:rPr lang="en-US" sz="21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Revoke</a:t>
            </a:r>
            <a:r>
              <a:rPr lang="en-US" sz="21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come</a:t>
            </a:r>
            <a:r>
              <a:rPr lang="en-US" sz="21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under</a:t>
            </a:r>
            <a:r>
              <a:rPr lang="en-US" sz="21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which</a:t>
            </a:r>
            <a:r>
              <a:rPr lang="en-US" sz="21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category</a:t>
            </a:r>
            <a:r>
              <a:rPr lang="en-US" sz="21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1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SQL</a:t>
            </a:r>
            <a:r>
              <a:rPr lang="en-US" sz="21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commands?</a:t>
            </a:r>
            <a:endParaRPr sz="21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94" name="Google Shape;794;p22"/>
          <p:cNvGrpSpPr/>
          <p:nvPr/>
        </p:nvGrpSpPr>
        <p:grpSpPr>
          <a:xfrm>
            <a:off x="1609725" y="2400300"/>
            <a:ext cx="6076950" cy="933450"/>
            <a:chOff x="1609725" y="2400300"/>
            <a:chExt cx="6076950" cy="933450"/>
          </a:xfrm>
        </p:grpSpPr>
        <p:pic>
          <p:nvPicPr>
            <p:cNvPr id="795" name="Google Shape;795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609725" y="2400300"/>
              <a:ext cx="6076950" cy="933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6" name="Google Shape;796;p22"/>
            <p:cNvSpPr/>
            <p:nvPr/>
          </p:nvSpPr>
          <p:spPr>
            <a:xfrm>
              <a:off x="1754754" y="2492745"/>
              <a:ext cx="5787390" cy="752475"/>
            </a:xfrm>
            <a:custGeom>
              <a:rect b="b" l="l" r="r" t="t"/>
              <a:pathLst>
                <a:path extrusionOk="0" h="752475" w="5787390">
                  <a:moveTo>
                    <a:pt x="5661912" y="0"/>
                  </a:moveTo>
                  <a:lnTo>
                    <a:pt x="125348" y="0"/>
                  </a:lnTo>
                  <a:lnTo>
                    <a:pt x="76564" y="9854"/>
                  </a:lnTo>
                  <a:lnTo>
                    <a:pt x="36720" y="36724"/>
                  </a:lnTo>
                  <a:lnTo>
                    <a:pt x="9852" y="76573"/>
                  </a:lnTo>
                  <a:lnTo>
                    <a:pt x="0" y="125364"/>
                  </a:lnTo>
                  <a:lnTo>
                    <a:pt x="0" y="626760"/>
                  </a:lnTo>
                  <a:lnTo>
                    <a:pt x="9852" y="675545"/>
                  </a:lnTo>
                  <a:lnTo>
                    <a:pt x="36720" y="715384"/>
                  </a:lnTo>
                  <a:lnTo>
                    <a:pt x="76564" y="742244"/>
                  </a:lnTo>
                  <a:lnTo>
                    <a:pt x="125348" y="752093"/>
                  </a:lnTo>
                  <a:lnTo>
                    <a:pt x="5661912" y="752093"/>
                  </a:lnTo>
                  <a:lnTo>
                    <a:pt x="5710703" y="742244"/>
                  </a:lnTo>
                  <a:lnTo>
                    <a:pt x="5750552" y="715384"/>
                  </a:lnTo>
                  <a:lnTo>
                    <a:pt x="5777423" y="675545"/>
                  </a:lnTo>
                  <a:lnTo>
                    <a:pt x="5787277" y="626760"/>
                  </a:lnTo>
                  <a:lnTo>
                    <a:pt x="5787277" y="125364"/>
                  </a:lnTo>
                  <a:lnTo>
                    <a:pt x="5777423" y="76573"/>
                  </a:lnTo>
                  <a:lnTo>
                    <a:pt x="5750552" y="36724"/>
                  </a:lnTo>
                  <a:lnTo>
                    <a:pt x="5710703" y="9854"/>
                  </a:lnTo>
                  <a:lnTo>
                    <a:pt x="5661912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22"/>
            <p:cNvSpPr/>
            <p:nvPr/>
          </p:nvSpPr>
          <p:spPr>
            <a:xfrm>
              <a:off x="1754754" y="2492745"/>
              <a:ext cx="5787390" cy="752475"/>
            </a:xfrm>
            <a:custGeom>
              <a:rect b="b" l="l" r="r" t="t"/>
              <a:pathLst>
                <a:path extrusionOk="0" h="752475" w="5787390">
                  <a:moveTo>
                    <a:pt x="0" y="125364"/>
                  </a:moveTo>
                  <a:lnTo>
                    <a:pt x="9852" y="76573"/>
                  </a:lnTo>
                  <a:lnTo>
                    <a:pt x="36720" y="36724"/>
                  </a:lnTo>
                  <a:lnTo>
                    <a:pt x="76564" y="9854"/>
                  </a:lnTo>
                  <a:lnTo>
                    <a:pt x="125348" y="0"/>
                  </a:lnTo>
                  <a:lnTo>
                    <a:pt x="5661912" y="0"/>
                  </a:lnTo>
                  <a:lnTo>
                    <a:pt x="5710703" y="9854"/>
                  </a:lnTo>
                  <a:lnTo>
                    <a:pt x="5750552" y="36724"/>
                  </a:lnTo>
                  <a:lnTo>
                    <a:pt x="5777423" y="76573"/>
                  </a:lnTo>
                  <a:lnTo>
                    <a:pt x="5787277" y="125364"/>
                  </a:lnTo>
                  <a:lnTo>
                    <a:pt x="5787277" y="626760"/>
                  </a:lnTo>
                  <a:lnTo>
                    <a:pt x="5777423" y="675545"/>
                  </a:lnTo>
                  <a:lnTo>
                    <a:pt x="5750552" y="715384"/>
                  </a:lnTo>
                  <a:lnTo>
                    <a:pt x="5710703" y="742244"/>
                  </a:lnTo>
                  <a:lnTo>
                    <a:pt x="5661912" y="752093"/>
                  </a:lnTo>
                  <a:lnTo>
                    <a:pt x="125348" y="752093"/>
                  </a:lnTo>
                  <a:lnTo>
                    <a:pt x="76564" y="742244"/>
                  </a:lnTo>
                  <a:lnTo>
                    <a:pt x="36720" y="715384"/>
                  </a:lnTo>
                  <a:lnTo>
                    <a:pt x="9852" y="675545"/>
                  </a:lnTo>
                  <a:lnTo>
                    <a:pt x="0" y="626760"/>
                  </a:lnTo>
                  <a:lnTo>
                    <a:pt x="0" y="125364"/>
                  </a:lnTo>
                  <a:close/>
                </a:path>
              </a:pathLst>
            </a:cu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8" name="Google Shape;798;p22"/>
          <p:cNvSpPr txBox="1"/>
          <p:nvPr/>
        </p:nvSpPr>
        <p:spPr>
          <a:xfrm>
            <a:off x="1951102" y="2733989"/>
            <a:ext cx="1591310" cy="243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99" name="Google Shape;799;p22"/>
          <p:cNvGrpSpPr/>
          <p:nvPr/>
        </p:nvGrpSpPr>
        <p:grpSpPr>
          <a:xfrm>
            <a:off x="1609725" y="3248025"/>
            <a:ext cx="6076950" cy="933450"/>
            <a:chOff x="1609725" y="3248025"/>
            <a:chExt cx="6076950" cy="933450"/>
          </a:xfrm>
        </p:grpSpPr>
        <p:pic>
          <p:nvPicPr>
            <p:cNvPr id="800" name="Google Shape;800;p2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609725" y="3248025"/>
              <a:ext cx="6076950" cy="933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1" name="Google Shape;801;p22"/>
            <p:cNvSpPr/>
            <p:nvPr/>
          </p:nvSpPr>
          <p:spPr>
            <a:xfrm>
              <a:off x="1754754" y="3335152"/>
              <a:ext cx="5787390" cy="752475"/>
            </a:xfrm>
            <a:custGeom>
              <a:rect b="b" l="l" r="r" t="t"/>
              <a:pathLst>
                <a:path extrusionOk="0" h="752475" w="5787390">
                  <a:moveTo>
                    <a:pt x="5661912" y="0"/>
                  </a:moveTo>
                  <a:lnTo>
                    <a:pt x="125348" y="0"/>
                  </a:lnTo>
                  <a:lnTo>
                    <a:pt x="76564" y="9849"/>
                  </a:lnTo>
                  <a:lnTo>
                    <a:pt x="36720" y="36709"/>
                  </a:lnTo>
                  <a:lnTo>
                    <a:pt x="9852" y="76548"/>
                  </a:lnTo>
                  <a:lnTo>
                    <a:pt x="0" y="125333"/>
                  </a:lnTo>
                  <a:lnTo>
                    <a:pt x="0" y="626735"/>
                  </a:lnTo>
                  <a:lnTo>
                    <a:pt x="9852" y="675525"/>
                  </a:lnTo>
                  <a:lnTo>
                    <a:pt x="36720" y="715369"/>
                  </a:lnTo>
                  <a:lnTo>
                    <a:pt x="76564" y="742233"/>
                  </a:lnTo>
                  <a:lnTo>
                    <a:pt x="125348" y="752084"/>
                  </a:lnTo>
                  <a:lnTo>
                    <a:pt x="5661912" y="752084"/>
                  </a:lnTo>
                  <a:lnTo>
                    <a:pt x="5710703" y="742233"/>
                  </a:lnTo>
                  <a:lnTo>
                    <a:pt x="5750552" y="715369"/>
                  </a:lnTo>
                  <a:lnTo>
                    <a:pt x="5777423" y="675525"/>
                  </a:lnTo>
                  <a:lnTo>
                    <a:pt x="5787277" y="626735"/>
                  </a:lnTo>
                  <a:lnTo>
                    <a:pt x="5787277" y="125333"/>
                  </a:lnTo>
                  <a:lnTo>
                    <a:pt x="5777423" y="76548"/>
                  </a:lnTo>
                  <a:lnTo>
                    <a:pt x="5750552" y="36709"/>
                  </a:lnTo>
                  <a:lnTo>
                    <a:pt x="5710703" y="9849"/>
                  </a:lnTo>
                  <a:lnTo>
                    <a:pt x="5661912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22"/>
            <p:cNvSpPr/>
            <p:nvPr/>
          </p:nvSpPr>
          <p:spPr>
            <a:xfrm>
              <a:off x="1754754" y="3335152"/>
              <a:ext cx="5787390" cy="752475"/>
            </a:xfrm>
            <a:custGeom>
              <a:rect b="b" l="l" r="r" t="t"/>
              <a:pathLst>
                <a:path extrusionOk="0" h="752475" w="5787390">
                  <a:moveTo>
                    <a:pt x="0" y="125333"/>
                  </a:moveTo>
                  <a:lnTo>
                    <a:pt x="9852" y="76548"/>
                  </a:lnTo>
                  <a:lnTo>
                    <a:pt x="36720" y="36709"/>
                  </a:lnTo>
                  <a:lnTo>
                    <a:pt x="76564" y="9849"/>
                  </a:lnTo>
                  <a:lnTo>
                    <a:pt x="125348" y="0"/>
                  </a:lnTo>
                  <a:lnTo>
                    <a:pt x="5661912" y="0"/>
                  </a:lnTo>
                  <a:lnTo>
                    <a:pt x="5710703" y="9849"/>
                  </a:lnTo>
                  <a:lnTo>
                    <a:pt x="5750552" y="36709"/>
                  </a:lnTo>
                  <a:lnTo>
                    <a:pt x="5777423" y="76548"/>
                  </a:lnTo>
                  <a:lnTo>
                    <a:pt x="5787277" y="125333"/>
                  </a:lnTo>
                  <a:lnTo>
                    <a:pt x="5787277" y="626735"/>
                  </a:lnTo>
                  <a:lnTo>
                    <a:pt x="5777423" y="675525"/>
                  </a:lnTo>
                  <a:lnTo>
                    <a:pt x="5750552" y="715369"/>
                  </a:lnTo>
                  <a:lnTo>
                    <a:pt x="5710703" y="742233"/>
                  </a:lnTo>
                  <a:lnTo>
                    <a:pt x="5661912" y="752084"/>
                  </a:lnTo>
                  <a:lnTo>
                    <a:pt x="125348" y="752084"/>
                  </a:lnTo>
                  <a:lnTo>
                    <a:pt x="76564" y="742233"/>
                  </a:lnTo>
                  <a:lnTo>
                    <a:pt x="36720" y="715369"/>
                  </a:lnTo>
                  <a:lnTo>
                    <a:pt x="9852" y="675525"/>
                  </a:lnTo>
                  <a:lnTo>
                    <a:pt x="0" y="626735"/>
                  </a:lnTo>
                  <a:lnTo>
                    <a:pt x="0" y="125333"/>
                  </a:lnTo>
                  <a:close/>
                </a:path>
              </a:pathLst>
            </a:cu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3" name="Google Shape;803;p22"/>
          <p:cNvSpPr txBox="1"/>
          <p:nvPr/>
        </p:nvSpPr>
        <p:spPr>
          <a:xfrm>
            <a:off x="1951102" y="3569395"/>
            <a:ext cx="1858010" cy="243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04" name="Google Shape;804;p22"/>
          <p:cNvGrpSpPr/>
          <p:nvPr/>
        </p:nvGrpSpPr>
        <p:grpSpPr>
          <a:xfrm>
            <a:off x="1609725" y="4086225"/>
            <a:ext cx="6076950" cy="933450"/>
            <a:chOff x="1609725" y="4086225"/>
            <a:chExt cx="6076950" cy="933450"/>
          </a:xfrm>
        </p:grpSpPr>
        <p:pic>
          <p:nvPicPr>
            <p:cNvPr id="805" name="Google Shape;805;p2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609725" y="4086225"/>
              <a:ext cx="6076950" cy="933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6" name="Google Shape;806;p22"/>
            <p:cNvSpPr/>
            <p:nvPr/>
          </p:nvSpPr>
          <p:spPr>
            <a:xfrm>
              <a:off x="1754754" y="4177533"/>
              <a:ext cx="5787390" cy="752475"/>
            </a:xfrm>
            <a:custGeom>
              <a:rect b="b" l="l" r="r" t="t"/>
              <a:pathLst>
                <a:path extrusionOk="0" h="752475" w="5787390">
                  <a:moveTo>
                    <a:pt x="5661912" y="0"/>
                  </a:moveTo>
                  <a:lnTo>
                    <a:pt x="125348" y="0"/>
                  </a:lnTo>
                  <a:lnTo>
                    <a:pt x="76564" y="9852"/>
                  </a:lnTo>
                  <a:lnTo>
                    <a:pt x="36720" y="36720"/>
                  </a:lnTo>
                  <a:lnTo>
                    <a:pt x="9852" y="76564"/>
                  </a:lnTo>
                  <a:lnTo>
                    <a:pt x="0" y="125348"/>
                  </a:lnTo>
                  <a:lnTo>
                    <a:pt x="0" y="626744"/>
                  </a:lnTo>
                  <a:lnTo>
                    <a:pt x="9852" y="675534"/>
                  </a:lnTo>
                  <a:lnTo>
                    <a:pt x="36720" y="715378"/>
                  </a:lnTo>
                  <a:lnTo>
                    <a:pt x="76564" y="742242"/>
                  </a:lnTo>
                  <a:lnTo>
                    <a:pt x="125348" y="752093"/>
                  </a:lnTo>
                  <a:lnTo>
                    <a:pt x="5661912" y="752093"/>
                  </a:lnTo>
                  <a:lnTo>
                    <a:pt x="5710703" y="742242"/>
                  </a:lnTo>
                  <a:lnTo>
                    <a:pt x="5750552" y="715378"/>
                  </a:lnTo>
                  <a:lnTo>
                    <a:pt x="5777423" y="675534"/>
                  </a:lnTo>
                  <a:lnTo>
                    <a:pt x="5787277" y="626744"/>
                  </a:lnTo>
                  <a:lnTo>
                    <a:pt x="5787277" y="125348"/>
                  </a:lnTo>
                  <a:lnTo>
                    <a:pt x="5777423" y="76564"/>
                  </a:lnTo>
                  <a:lnTo>
                    <a:pt x="5750552" y="36720"/>
                  </a:lnTo>
                  <a:lnTo>
                    <a:pt x="5710703" y="9852"/>
                  </a:lnTo>
                  <a:lnTo>
                    <a:pt x="5661912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22"/>
            <p:cNvSpPr/>
            <p:nvPr/>
          </p:nvSpPr>
          <p:spPr>
            <a:xfrm>
              <a:off x="1754754" y="4177533"/>
              <a:ext cx="5787390" cy="752475"/>
            </a:xfrm>
            <a:custGeom>
              <a:rect b="b" l="l" r="r" t="t"/>
              <a:pathLst>
                <a:path extrusionOk="0" h="752475" w="5787390">
                  <a:moveTo>
                    <a:pt x="0" y="125348"/>
                  </a:moveTo>
                  <a:lnTo>
                    <a:pt x="9852" y="76564"/>
                  </a:lnTo>
                  <a:lnTo>
                    <a:pt x="36720" y="36720"/>
                  </a:lnTo>
                  <a:lnTo>
                    <a:pt x="76564" y="9852"/>
                  </a:lnTo>
                  <a:lnTo>
                    <a:pt x="125348" y="0"/>
                  </a:lnTo>
                  <a:lnTo>
                    <a:pt x="5661912" y="0"/>
                  </a:lnTo>
                  <a:lnTo>
                    <a:pt x="5710703" y="9852"/>
                  </a:lnTo>
                  <a:lnTo>
                    <a:pt x="5750552" y="36720"/>
                  </a:lnTo>
                  <a:lnTo>
                    <a:pt x="5777423" y="76564"/>
                  </a:lnTo>
                  <a:lnTo>
                    <a:pt x="5787277" y="125348"/>
                  </a:lnTo>
                  <a:lnTo>
                    <a:pt x="5787277" y="626744"/>
                  </a:lnTo>
                  <a:lnTo>
                    <a:pt x="5777423" y="675534"/>
                  </a:lnTo>
                  <a:lnTo>
                    <a:pt x="5750552" y="715378"/>
                  </a:lnTo>
                  <a:lnTo>
                    <a:pt x="5710703" y="742242"/>
                  </a:lnTo>
                  <a:lnTo>
                    <a:pt x="5661912" y="752093"/>
                  </a:lnTo>
                  <a:lnTo>
                    <a:pt x="125348" y="752093"/>
                  </a:lnTo>
                  <a:lnTo>
                    <a:pt x="76564" y="742242"/>
                  </a:lnTo>
                  <a:lnTo>
                    <a:pt x="36720" y="715378"/>
                  </a:lnTo>
                  <a:lnTo>
                    <a:pt x="9852" y="675534"/>
                  </a:lnTo>
                  <a:lnTo>
                    <a:pt x="0" y="626744"/>
                  </a:lnTo>
                  <a:lnTo>
                    <a:pt x="0" y="125348"/>
                  </a:lnTo>
                  <a:close/>
                </a:path>
              </a:pathLst>
            </a:cu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8" name="Google Shape;808;p22"/>
          <p:cNvSpPr txBox="1"/>
          <p:nvPr/>
        </p:nvSpPr>
        <p:spPr>
          <a:xfrm>
            <a:off x="1951102" y="4412676"/>
            <a:ext cx="2115820" cy="243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Manipulation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09" name="Google Shape;809;p22"/>
          <p:cNvGrpSpPr/>
          <p:nvPr/>
        </p:nvGrpSpPr>
        <p:grpSpPr>
          <a:xfrm>
            <a:off x="1609725" y="4933950"/>
            <a:ext cx="6076950" cy="923925"/>
            <a:chOff x="1609725" y="4933950"/>
            <a:chExt cx="6076950" cy="923925"/>
          </a:xfrm>
        </p:grpSpPr>
        <p:pic>
          <p:nvPicPr>
            <p:cNvPr id="810" name="Google Shape;810;p2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609725" y="4933950"/>
              <a:ext cx="6076950" cy="923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1" name="Google Shape;811;p22"/>
            <p:cNvSpPr/>
            <p:nvPr/>
          </p:nvSpPr>
          <p:spPr>
            <a:xfrm>
              <a:off x="1754754" y="5019924"/>
              <a:ext cx="5787390" cy="752475"/>
            </a:xfrm>
            <a:custGeom>
              <a:rect b="b" l="l" r="r" t="t"/>
              <a:pathLst>
                <a:path extrusionOk="0" h="752475" w="5787390">
                  <a:moveTo>
                    <a:pt x="5661912" y="0"/>
                  </a:moveTo>
                  <a:lnTo>
                    <a:pt x="125348" y="0"/>
                  </a:lnTo>
                  <a:lnTo>
                    <a:pt x="76564" y="9852"/>
                  </a:lnTo>
                  <a:lnTo>
                    <a:pt x="36720" y="36720"/>
                  </a:lnTo>
                  <a:lnTo>
                    <a:pt x="9852" y="76564"/>
                  </a:lnTo>
                  <a:lnTo>
                    <a:pt x="0" y="125348"/>
                  </a:lnTo>
                  <a:lnTo>
                    <a:pt x="0" y="626744"/>
                  </a:lnTo>
                  <a:lnTo>
                    <a:pt x="9852" y="675557"/>
                  </a:lnTo>
                  <a:lnTo>
                    <a:pt x="36720" y="715416"/>
                  </a:lnTo>
                  <a:lnTo>
                    <a:pt x="76564" y="742288"/>
                  </a:lnTo>
                  <a:lnTo>
                    <a:pt x="125348" y="752142"/>
                  </a:lnTo>
                  <a:lnTo>
                    <a:pt x="5661912" y="752142"/>
                  </a:lnTo>
                  <a:lnTo>
                    <a:pt x="5710703" y="742288"/>
                  </a:lnTo>
                  <a:lnTo>
                    <a:pt x="5750552" y="715416"/>
                  </a:lnTo>
                  <a:lnTo>
                    <a:pt x="5777423" y="675557"/>
                  </a:lnTo>
                  <a:lnTo>
                    <a:pt x="5787277" y="626744"/>
                  </a:lnTo>
                  <a:lnTo>
                    <a:pt x="5787277" y="125348"/>
                  </a:lnTo>
                  <a:lnTo>
                    <a:pt x="5777423" y="76564"/>
                  </a:lnTo>
                  <a:lnTo>
                    <a:pt x="5750552" y="36720"/>
                  </a:lnTo>
                  <a:lnTo>
                    <a:pt x="5710703" y="9852"/>
                  </a:lnTo>
                  <a:lnTo>
                    <a:pt x="5661912" y="0"/>
                  </a:lnTo>
                  <a:close/>
                </a:path>
              </a:pathLst>
            </a:custGeom>
            <a:solidFill>
              <a:srgbClr val="00577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22"/>
            <p:cNvSpPr/>
            <p:nvPr/>
          </p:nvSpPr>
          <p:spPr>
            <a:xfrm>
              <a:off x="1754754" y="5019924"/>
              <a:ext cx="5787390" cy="752475"/>
            </a:xfrm>
            <a:custGeom>
              <a:rect b="b" l="l" r="r" t="t"/>
              <a:pathLst>
                <a:path extrusionOk="0" h="752475" w="5787390">
                  <a:moveTo>
                    <a:pt x="0" y="125348"/>
                  </a:moveTo>
                  <a:lnTo>
                    <a:pt x="9852" y="76564"/>
                  </a:lnTo>
                  <a:lnTo>
                    <a:pt x="36720" y="36720"/>
                  </a:lnTo>
                  <a:lnTo>
                    <a:pt x="76564" y="9852"/>
                  </a:lnTo>
                  <a:lnTo>
                    <a:pt x="125348" y="0"/>
                  </a:lnTo>
                  <a:lnTo>
                    <a:pt x="5661912" y="0"/>
                  </a:lnTo>
                  <a:lnTo>
                    <a:pt x="5710703" y="9852"/>
                  </a:lnTo>
                  <a:lnTo>
                    <a:pt x="5750552" y="36720"/>
                  </a:lnTo>
                  <a:lnTo>
                    <a:pt x="5777423" y="76564"/>
                  </a:lnTo>
                  <a:lnTo>
                    <a:pt x="5787277" y="125348"/>
                  </a:lnTo>
                  <a:lnTo>
                    <a:pt x="5787277" y="626744"/>
                  </a:lnTo>
                  <a:lnTo>
                    <a:pt x="5777423" y="675557"/>
                  </a:lnTo>
                  <a:lnTo>
                    <a:pt x="5750552" y="715416"/>
                  </a:lnTo>
                  <a:lnTo>
                    <a:pt x="5710703" y="742288"/>
                  </a:lnTo>
                  <a:lnTo>
                    <a:pt x="5661912" y="752142"/>
                  </a:lnTo>
                  <a:lnTo>
                    <a:pt x="125348" y="752142"/>
                  </a:lnTo>
                  <a:lnTo>
                    <a:pt x="76564" y="742288"/>
                  </a:lnTo>
                  <a:lnTo>
                    <a:pt x="36720" y="715416"/>
                  </a:lnTo>
                  <a:lnTo>
                    <a:pt x="9852" y="675557"/>
                  </a:lnTo>
                  <a:lnTo>
                    <a:pt x="0" y="626744"/>
                  </a:lnTo>
                  <a:lnTo>
                    <a:pt x="0" y="125348"/>
                  </a:lnTo>
                  <a:close/>
                </a:path>
              </a:pathLst>
            </a:cu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3" name="Google Shape;813;p22"/>
          <p:cNvSpPr txBox="1"/>
          <p:nvPr/>
        </p:nvSpPr>
        <p:spPr>
          <a:xfrm>
            <a:off x="1951102" y="5264847"/>
            <a:ext cx="1677670" cy="243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14" name="Google Shape;814;p22"/>
          <p:cNvGrpSpPr/>
          <p:nvPr/>
        </p:nvGrpSpPr>
        <p:grpSpPr>
          <a:xfrm>
            <a:off x="695325" y="2381250"/>
            <a:ext cx="933450" cy="3505200"/>
            <a:chOff x="695325" y="2381250"/>
            <a:chExt cx="933450" cy="3505200"/>
          </a:xfrm>
        </p:grpSpPr>
        <p:pic>
          <p:nvPicPr>
            <p:cNvPr id="815" name="Google Shape;815;p2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95325" y="2381250"/>
              <a:ext cx="933450" cy="3505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6" name="Google Shape;816;p22"/>
            <p:cNvSpPr/>
            <p:nvPr/>
          </p:nvSpPr>
          <p:spPr>
            <a:xfrm>
              <a:off x="787359" y="2492745"/>
              <a:ext cx="752475" cy="752475"/>
            </a:xfrm>
            <a:custGeom>
              <a:rect b="b" l="l" r="r" t="t"/>
              <a:pathLst>
                <a:path extrusionOk="0" h="752475" w="752475">
                  <a:moveTo>
                    <a:pt x="626781" y="0"/>
                  </a:moveTo>
                  <a:lnTo>
                    <a:pt x="125385" y="0"/>
                  </a:lnTo>
                  <a:lnTo>
                    <a:pt x="76580" y="9854"/>
                  </a:lnTo>
                  <a:lnTo>
                    <a:pt x="36724" y="36724"/>
                  </a:lnTo>
                  <a:lnTo>
                    <a:pt x="9853" y="76573"/>
                  </a:lnTo>
                  <a:lnTo>
                    <a:pt x="0" y="125364"/>
                  </a:lnTo>
                  <a:lnTo>
                    <a:pt x="0" y="626760"/>
                  </a:lnTo>
                  <a:lnTo>
                    <a:pt x="9853" y="675545"/>
                  </a:lnTo>
                  <a:lnTo>
                    <a:pt x="36724" y="715384"/>
                  </a:lnTo>
                  <a:lnTo>
                    <a:pt x="76580" y="742244"/>
                  </a:lnTo>
                  <a:lnTo>
                    <a:pt x="125385" y="752093"/>
                  </a:lnTo>
                  <a:lnTo>
                    <a:pt x="626781" y="752093"/>
                  </a:lnTo>
                  <a:lnTo>
                    <a:pt x="675570" y="742244"/>
                  </a:lnTo>
                  <a:lnTo>
                    <a:pt x="715414" y="715384"/>
                  </a:lnTo>
                  <a:lnTo>
                    <a:pt x="742279" y="675545"/>
                  </a:lnTo>
                  <a:lnTo>
                    <a:pt x="752130" y="626760"/>
                  </a:lnTo>
                  <a:lnTo>
                    <a:pt x="752130" y="125364"/>
                  </a:lnTo>
                  <a:lnTo>
                    <a:pt x="742279" y="76573"/>
                  </a:lnTo>
                  <a:lnTo>
                    <a:pt x="715414" y="36724"/>
                  </a:lnTo>
                  <a:lnTo>
                    <a:pt x="675570" y="9854"/>
                  </a:lnTo>
                  <a:lnTo>
                    <a:pt x="6267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22"/>
            <p:cNvSpPr/>
            <p:nvPr/>
          </p:nvSpPr>
          <p:spPr>
            <a:xfrm>
              <a:off x="787359" y="2492745"/>
              <a:ext cx="752475" cy="752475"/>
            </a:xfrm>
            <a:custGeom>
              <a:rect b="b" l="l" r="r" t="t"/>
              <a:pathLst>
                <a:path extrusionOk="0" h="752475" w="752475">
                  <a:moveTo>
                    <a:pt x="0" y="125364"/>
                  </a:moveTo>
                  <a:lnTo>
                    <a:pt x="9853" y="76573"/>
                  </a:lnTo>
                  <a:lnTo>
                    <a:pt x="36724" y="36724"/>
                  </a:lnTo>
                  <a:lnTo>
                    <a:pt x="76580" y="9854"/>
                  </a:lnTo>
                  <a:lnTo>
                    <a:pt x="125385" y="0"/>
                  </a:lnTo>
                  <a:lnTo>
                    <a:pt x="626781" y="0"/>
                  </a:lnTo>
                  <a:lnTo>
                    <a:pt x="675570" y="9854"/>
                  </a:lnTo>
                  <a:lnTo>
                    <a:pt x="715414" y="36724"/>
                  </a:lnTo>
                  <a:lnTo>
                    <a:pt x="742279" y="76573"/>
                  </a:lnTo>
                  <a:lnTo>
                    <a:pt x="752130" y="125364"/>
                  </a:lnTo>
                  <a:lnTo>
                    <a:pt x="752130" y="626760"/>
                  </a:lnTo>
                  <a:lnTo>
                    <a:pt x="742279" y="675545"/>
                  </a:lnTo>
                  <a:lnTo>
                    <a:pt x="715414" y="715384"/>
                  </a:lnTo>
                  <a:lnTo>
                    <a:pt x="675570" y="742244"/>
                  </a:lnTo>
                  <a:lnTo>
                    <a:pt x="626781" y="752093"/>
                  </a:lnTo>
                  <a:lnTo>
                    <a:pt x="125385" y="752093"/>
                  </a:lnTo>
                  <a:lnTo>
                    <a:pt x="76580" y="742244"/>
                  </a:lnTo>
                  <a:lnTo>
                    <a:pt x="36724" y="715384"/>
                  </a:lnTo>
                  <a:lnTo>
                    <a:pt x="9853" y="675545"/>
                  </a:lnTo>
                  <a:lnTo>
                    <a:pt x="0" y="626760"/>
                  </a:lnTo>
                  <a:lnTo>
                    <a:pt x="0" y="125364"/>
                  </a:lnTo>
                  <a:close/>
                </a:path>
              </a:pathLst>
            </a:cu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22"/>
            <p:cNvSpPr/>
            <p:nvPr/>
          </p:nvSpPr>
          <p:spPr>
            <a:xfrm>
              <a:off x="787359" y="3335152"/>
              <a:ext cx="752475" cy="752475"/>
            </a:xfrm>
            <a:custGeom>
              <a:rect b="b" l="l" r="r" t="t"/>
              <a:pathLst>
                <a:path extrusionOk="0" h="752475" w="752475">
                  <a:moveTo>
                    <a:pt x="626781" y="0"/>
                  </a:moveTo>
                  <a:lnTo>
                    <a:pt x="125385" y="0"/>
                  </a:lnTo>
                  <a:lnTo>
                    <a:pt x="76580" y="9849"/>
                  </a:lnTo>
                  <a:lnTo>
                    <a:pt x="36724" y="36709"/>
                  </a:lnTo>
                  <a:lnTo>
                    <a:pt x="9853" y="76548"/>
                  </a:lnTo>
                  <a:lnTo>
                    <a:pt x="0" y="125333"/>
                  </a:lnTo>
                  <a:lnTo>
                    <a:pt x="0" y="626735"/>
                  </a:lnTo>
                  <a:lnTo>
                    <a:pt x="9853" y="675525"/>
                  </a:lnTo>
                  <a:lnTo>
                    <a:pt x="36724" y="715369"/>
                  </a:lnTo>
                  <a:lnTo>
                    <a:pt x="76580" y="742233"/>
                  </a:lnTo>
                  <a:lnTo>
                    <a:pt x="125385" y="752084"/>
                  </a:lnTo>
                  <a:lnTo>
                    <a:pt x="626781" y="752084"/>
                  </a:lnTo>
                  <a:lnTo>
                    <a:pt x="675570" y="742233"/>
                  </a:lnTo>
                  <a:lnTo>
                    <a:pt x="715414" y="715369"/>
                  </a:lnTo>
                  <a:lnTo>
                    <a:pt x="742279" y="675525"/>
                  </a:lnTo>
                  <a:lnTo>
                    <a:pt x="752130" y="626735"/>
                  </a:lnTo>
                  <a:lnTo>
                    <a:pt x="752130" y="125333"/>
                  </a:lnTo>
                  <a:lnTo>
                    <a:pt x="742279" y="76548"/>
                  </a:lnTo>
                  <a:lnTo>
                    <a:pt x="715414" y="36709"/>
                  </a:lnTo>
                  <a:lnTo>
                    <a:pt x="675570" y="9849"/>
                  </a:lnTo>
                  <a:lnTo>
                    <a:pt x="6267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22"/>
            <p:cNvSpPr/>
            <p:nvPr/>
          </p:nvSpPr>
          <p:spPr>
            <a:xfrm>
              <a:off x="787359" y="3335152"/>
              <a:ext cx="752475" cy="752475"/>
            </a:xfrm>
            <a:custGeom>
              <a:rect b="b" l="l" r="r" t="t"/>
              <a:pathLst>
                <a:path extrusionOk="0" h="752475" w="752475">
                  <a:moveTo>
                    <a:pt x="0" y="125333"/>
                  </a:moveTo>
                  <a:lnTo>
                    <a:pt x="9853" y="76548"/>
                  </a:lnTo>
                  <a:lnTo>
                    <a:pt x="36724" y="36709"/>
                  </a:lnTo>
                  <a:lnTo>
                    <a:pt x="76580" y="9849"/>
                  </a:lnTo>
                  <a:lnTo>
                    <a:pt x="125385" y="0"/>
                  </a:lnTo>
                  <a:lnTo>
                    <a:pt x="626781" y="0"/>
                  </a:lnTo>
                  <a:lnTo>
                    <a:pt x="675570" y="9849"/>
                  </a:lnTo>
                  <a:lnTo>
                    <a:pt x="715414" y="36709"/>
                  </a:lnTo>
                  <a:lnTo>
                    <a:pt x="742279" y="76548"/>
                  </a:lnTo>
                  <a:lnTo>
                    <a:pt x="752130" y="125333"/>
                  </a:lnTo>
                  <a:lnTo>
                    <a:pt x="752130" y="626735"/>
                  </a:lnTo>
                  <a:lnTo>
                    <a:pt x="742279" y="675525"/>
                  </a:lnTo>
                  <a:lnTo>
                    <a:pt x="715414" y="715369"/>
                  </a:lnTo>
                  <a:lnTo>
                    <a:pt x="675570" y="742233"/>
                  </a:lnTo>
                  <a:lnTo>
                    <a:pt x="626781" y="752084"/>
                  </a:lnTo>
                  <a:lnTo>
                    <a:pt x="125385" y="752084"/>
                  </a:lnTo>
                  <a:lnTo>
                    <a:pt x="76580" y="742233"/>
                  </a:lnTo>
                  <a:lnTo>
                    <a:pt x="36724" y="715369"/>
                  </a:lnTo>
                  <a:lnTo>
                    <a:pt x="9853" y="675525"/>
                  </a:lnTo>
                  <a:lnTo>
                    <a:pt x="0" y="626735"/>
                  </a:lnTo>
                  <a:lnTo>
                    <a:pt x="0" y="125333"/>
                  </a:lnTo>
                  <a:close/>
                </a:path>
              </a:pathLst>
            </a:cu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22"/>
            <p:cNvSpPr/>
            <p:nvPr/>
          </p:nvSpPr>
          <p:spPr>
            <a:xfrm>
              <a:off x="787359" y="4177533"/>
              <a:ext cx="752475" cy="752475"/>
            </a:xfrm>
            <a:custGeom>
              <a:rect b="b" l="l" r="r" t="t"/>
              <a:pathLst>
                <a:path extrusionOk="0" h="752475" w="752475">
                  <a:moveTo>
                    <a:pt x="626781" y="0"/>
                  </a:moveTo>
                  <a:lnTo>
                    <a:pt x="125385" y="0"/>
                  </a:lnTo>
                  <a:lnTo>
                    <a:pt x="76580" y="9852"/>
                  </a:lnTo>
                  <a:lnTo>
                    <a:pt x="36724" y="36720"/>
                  </a:lnTo>
                  <a:lnTo>
                    <a:pt x="9853" y="76564"/>
                  </a:lnTo>
                  <a:lnTo>
                    <a:pt x="0" y="125348"/>
                  </a:lnTo>
                  <a:lnTo>
                    <a:pt x="0" y="626744"/>
                  </a:lnTo>
                  <a:lnTo>
                    <a:pt x="9853" y="675534"/>
                  </a:lnTo>
                  <a:lnTo>
                    <a:pt x="36724" y="715378"/>
                  </a:lnTo>
                  <a:lnTo>
                    <a:pt x="76580" y="742242"/>
                  </a:lnTo>
                  <a:lnTo>
                    <a:pt x="125385" y="752093"/>
                  </a:lnTo>
                  <a:lnTo>
                    <a:pt x="626781" y="752093"/>
                  </a:lnTo>
                  <a:lnTo>
                    <a:pt x="675570" y="742242"/>
                  </a:lnTo>
                  <a:lnTo>
                    <a:pt x="715414" y="715378"/>
                  </a:lnTo>
                  <a:lnTo>
                    <a:pt x="742279" y="675534"/>
                  </a:lnTo>
                  <a:lnTo>
                    <a:pt x="752130" y="626744"/>
                  </a:lnTo>
                  <a:lnTo>
                    <a:pt x="752130" y="125348"/>
                  </a:lnTo>
                  <a:lnTo>
                    <a:pt x="742279" y="76564"/>
                  </a:lnTo>
                  <a:lnTo>
                    <a:pt x="715414" y="36720"/>
                  </a:lnTo>
                  <a:lnTo>
                    <a:pt x="675570" y="9852"/>
                  </a:lnTo>
                  <a:lnTo>
                    <a:pt x="6267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22"/>
            <p:cNvSpPr/>
            <p:nvPr/>
          </p:nvSpPr>
          <p:spPr>
            <a:xfrm>
              <a:off x="787359" y="4177533"/>
              <a:ext cx="752475" cy="752475"/>
            </a:xfrm>
            <a:custGeom>
              <a:rect b="b" l="l" r="r" t="t"/>
              <a:pathLst>
                <a:path extrusionOk="0" h="752475" w="752475">
                  <a:moveTo>
                    <a:pt x="0" y="125348"/>
                  </a:moveTo>
                  <a:lnTo>
                    <a:pt x="9853" y="76564"/>
                  </a:lnTo>
                  <a:lnTo>
                    <a:pt x="36724" y="36720"/>
                  </a:lnTo>
                  <a:lnTo>
                    <a:pt x="76580" y="9852"/>
                  </a:lnTo>
                  <a:lnTo>
                    <a:pt x="125385" y="0"/>
                  </a:lnTo>
                  <a:lnTo>
                    <a:pt x="626781" y="0"/>
                  </a:lnTo>
                  <a:lnTo>
                    <a:pt x="675570" y="9852"/>
                  </a:lnTo>
                  <a:lnTo>
                    <a:pt x="715414" y="36720"/>
                  </a:lnTo>
                  <a:lnTo>
                    <a:pt x="742279" y="76564"/>
                  </a:lnTo>
                  <a:lnTo>
                    <a:pt x="752130" y="125348"/>
                  </a:lnTo>
                  <a:lnTo>
                    <a:pt x="752130" y="626744"/>
                  </a:lnTo>
                  <a:lnTo>
                    <a:pt x="742279" y="675534"/>
                  </a:lnTo>
                  <a:lnTo>
                    <a:pt x="715414" y="715378"/>
                  </a:lnTo>
                  <a:lnTo>
                    <a:pt x="675570" y="742242"/>
                  </a:lnTo>
                  <a:lnTo>
                    <a:pt x="626781" y="752093"/>
                  </a:lnTo>
                  <a:lnTo>
                    <a:pt x="125385" y="752093"/>
                  </a:lnTo>
                  <a:lnTo>
                    <a:pt x="76580" y="742242"/>
                  </a:lnTo>
                  <a:lnTo>
                    <a:pt x="36724" y="715378"/>
                  </a:lnTo>
                  <a:lnTo>
                    <a:pt x="9853" y="675534"/>
                  </a:lnTo>
                  <a:lnTo>
                    <a:pt x="0" y="626744"/>
                  </a:lnTo>
                  <a:lnTo>
                    <a:pt x="0" y="125348"/>
                  </a:lnTo>
                  <a:close/>
                </a:path>
              </a:pathLst>
            </a:cu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22"/>
            <p:cNvSpPr/>
            <p:nvPr/>
          </p:nvSpPr>
          <p:spPr>
            <a:xfrm>
              <a:off x="787359" y="5019924"/>
              <a:ext cx="752475" cy="752475"/>
            </a:xfrm>
            <a:custGeom>
              <a:rect b="b" l="l" r="r" t="t"/>
              <a:pathLst>
                <a:path extrusionOk="0" h="752475" w="752475">
                  <a:moveTo>
                    <a:pt x="626781" y="0"/>
                  </a:moveTo>
                  <a:lnTo>
                    <a:pt x="125385" y="0"/>
                  </a:lnTo>
                  <a:lnTo>
                    <a:pt x="76580" y="9852"/>
                  </a:lnTo>
                  <a:lnTo>
                    <a:pt x="36724" y="36720"/>
                  </a:lnTo>
                  <a:lnTo>
                    <a:pt x="9853" y="76564"/>
                  </a:lnTo>
                  <a:lnTo>
                    <a:pt x="0" y="125348"/>
                  </a:lnTo>
                  <a:lnTo>
                    <a:pt x="0" y="626744"/>
                  </a:lnTo>
                  <a:lnTo>
                    <a:pt x="9853" y="675557"/>
                  </a:lnTo>
                  <a:lnTo>
                    <a:pt x="36724" y="715416"/>
                  </a:lnTo>
                  <a:lnTo>
                    <a:pt x="76580" y="742288"/>
                  </a:lnTo>
                  <a:lnTo>
                    <a:pt x="125385" y="752142"/>
                  </a:lnTo>
                  <a:lnTo>
                    <a:pt x="626781" y="752142"/>
                  </a:lnTo>
                  <a:lnTo>
                    <a:pt x="675570" y="742288"/>
                  </a:lnTo>
                  <a:lnTo>
                    <a:pt x="715414" y="715416"/>
                  </a:lnTo>
                  <a:lnTo>
                    <a:pt x="742279" y="675557"/>
                  </a:lnTo>
                  <a:lnTo>
                    <a:pt x="752130" y="626744"/>
                  </a:lnTo>
                  <a:lnTo>
                    <a:pt x="752130" y="125348"/>
                  </a:lnTo>
                  <a:lnTo>
                    <a:pt x="742279" y="76564"/>
                  </a:lnTo>
                  <a:lnTo>
                    <a:pt x="715414" y="36720"/>
                  </a:lnTo>
                  <a:lnTo>
                    <a:pt x="675570" y="9852"/>
                  </a:lnTo>
                  <a:lnTo>
                    <a:pt x="626781" y="0"/>
                  </a:lnTo>
                  <a:close/>
                </a:path>
              </a:pathLst>
            </a:custGeom>
            <a:solidFill>
              <a:srgbClr val="00577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22"/>
            <p:cNvSpPr/>
            <p:nvPr/>
          </p:nvSpPr>
          <p:spPr>
            <a:xfrm>
              <a:off x="787359" y="5019924"/>
              <a:ext cx="752475" cy="752475"/>
            </a:xfrm>
            <a:custGeom>
              <a:rect b="b" l="l" r="r" t="t"/>
              <a:pathLst>
                <a:path extrusionOk="0" h="752475" w="752475">
                  <a:moveTo>
                    <a:pt x="0" y="125348"/>
                  </a:moveTo>
                  <a:lnTo>
                    <a:pt x="9853" y="76564"/>
                  </a:lnTo>
                  <a:lnTo>
                    <a:pt x="36724" y="36720"/>
                  </a:lnTo>
                  <a:lnTo>
                    <a:pt x="76580" y="9852"/>
                  </a:lnTo>
                  <a:lnTo>
                    <a:pt x="125385" y="0"/>
                  </a:lnTo>
                  <a:lnTo>
                    <a:pt x="626781" y="0"/>
                  </a:lnTo>
                  <a:lnTo>
                    <a:pt x="675570" y="9852"/>
                  </a:lnTo>
                  <a:lnTo>
                    <a:pt x="715414" y="36720"/>
                  </a:lnTo>
                  <a:lnTo>
                    <a:pt x="742279" y="76564"/>
                  </a:lnTo>
                  <a:lnTo>
                    <a:pt x="752130" y="125348"/>
                  </a:lnTo>
                  <a:lnTo>
                    <a:pt x="752130" y="626744"/>
                  </a:lnTo>
                  <a:lnTo>
                    <a:pt x="742279" y="675557"/>
                  </a:lnTo>
                  <a:lnTo>
                    <a:pt x="715414" y="715416"/>
                  </a:lnTo>
                  <a:lnTo>
                    <a:pt x="675570" y="742288"/>
                  </a:lnTo>
                  <a:lnTo>
                    <a:pt x="626781" y="752142"/>
                  </a:lnTo>
                  <a:lnTo>
                    <a:pt x="125385" y="752142"/>
                  </a:lnTo>
                  <a:lnTo>
                    <a:pt x="76580" y="742288"/>
                  </a:lnTo>
                  <a:lnTo>
                    <a:pt x="36724" y="715416"/>
                  </a:lnTo>
                  <a:lnTo>
                    <a:pt x="9853" y="675557"/>
                  </a:lnTo>
                  <a:lnTo>
                    <a:pt x="0" y="626744"/>
                  </a:lnTo>
                  <a:lnTo>
                    <a:pt x="0" y="125348"/>
                  </a:lnTo>
                  <a:close/>
                </a:path>
              </a:pathLst>
            </a:cu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22"/>
            <p:cNvSpPr/>
            <p:nvPr/>
          </p:nvSpPr>
          <p:spPr>
            <a:xfrm>
              <a:off x="857463" y="2604202"/>
              <a:ext cx="616585" cy="400685"/>
            </a:xfrm>
            <a:custGeom>
              <a:rect b="b" l="l" r="r" t="t"/>
              <a:pathLst>
                <a:path extrusionOk="0" h="400685" w="616585">
                  <a:moveTo>
                    <a:pt x="616290" y="0"/>
                  </a:moveTo>
                  <a:lnTo>
                    <a:pt x="0" y="0"/>
                  </a:lnTo>
                  <a:lnTo>
                    <a:pt x="0" y="400120"/>
                  </a:lnTo>
                  <a:lnTo>
                    <a:pt x="616290" y="400120"/>
                  </a:lnTo>
                  <a:lnTo>
                    <a:pt x="61629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5" name="Google Shape;825;p22"/>
          <p:cNvSpPr txBox="1"/>
          <p:nvPr/>
        </p:nvSpPr>
        <p:spPr>
          <a:xfrm>
            <a:off x="1060768" y="2631500"/>
            <a:ext cx="211454" cy="334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22"/>
          <p:cNvSpPr/>
          <p:nvPr/>
        </p:nvSpPr>
        <p:spPr>
          <a:xfrm>
            <a:off x="857463" y="3455730"/>
            <a:ext cx="616585" cy="400685"/>
          </a:xfrm>
          <a:custGeom>
            <a:rect b="b" l="l" r="r" t="t"/>
            <a:pathLst>
              <a:path extrusionOk="0" h="400685" w="616585">
                <a:moveTo>
                  <a:pt x="616290" y="0"/>
                </a:moveTo>
                <a:lnTo>
                  <a:pt x="0" y="0"/>
                </a:lnTo>
                <a:lnTo>
                  <a:pt x="0" y="400120"/>
                </a:lnTo>
                <a:lnTo>
                  <a:pt x="616290" y="400120"/>
                </a:lnTo>
                <a:lnTo>
                  <a:pt x="61629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22"/>
          <p:cNvSpPr txBox="1"/>
          <p:nvPr/>
        </p:nvSpPr>
        <p:spPr>
          <a:xfrm>
            <a:off x="1060768" y="3484178"/>
            <a:ext cx="211454" cy="334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22"/>
          <p:cNvSpPr/>
          <p:nvPr/>
        </p:nvSpPr>
        <p:spPr>
          <a:xfrm>
            <a:off x="857463" y="4307394"/>
            <a:ext cx="616585" cy="400685"/>
          </a:xfrm>
          <a:custGeom>
            <a:rect b="b" l="l" r="r" t="t"/>
            <a:pathLst>
              <a:path extrusionOk="0" h="400685" w="616585">
                <a:moveTo>
                  <a:pt x="616290" y="0"/>
                </a:moveTo>
                <a:lnTo>
                  <a:pt x="0" y="0"/>
                </a:lnTo>
                <a:lnTo>
                  <a:pt x="0" y="400110"/>
                </a:lnTo>
                <a:lnTo>
                  <a:pt x="616290" y="400110"/>
                </a:lnTo>
                <a:lnTo>
                  <a:pt x="61629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22"/>
          <p:cNvSpPr txBox="1"/>
          <p:nvPr/>
        </p:nvSpPr>
        <p:spPr>
          <a:xfrm>
            <a:off x="1060768" y="4336730"/>
            <a:ext cx="211454" cy="334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22"/>
          <p:cNvSpPr/>
          <p:nvPr/>
        </p:nvSpPr>
        <p:spPr>
          <a:xfrm>
            <a:off x="857463" y="5158928"/>
            <a:ext cx="616585" cy="400685"/>
          </a:xfrm>
          <a:custGeom>
            <a:rect b="b" l="l" r="r" t="t"/>
            <a:pathLst>
              <a:path extrusionOk="0" h="400685" w="616585">
                <a:moveTo>
                  <a:pt x="616290" y="0"/>
                </a:moveTo>
                <a:lnTo>
                  <a:pt x="0" y="0"/>
                </a:lnTo>
                <a:lnTo>
                  <a:pt x="0" y="400110"/>
                </a:lnTo>
                <a:lnTo>
                  <a:pt x="616290" y="400110"/>
                </a:lnTo>
                <a:lnTo>
                  <a:pt x="616290" y="0"/>
                </a:lnTo>
                <a:close/>
              </a:path>
            </a:pathLst>
          </a:custGeom>
          <a:solidFill>
            <a:srgbClr val="00577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22"/>
          <p:cNvSpPr txBox="1"/>
          <p:nvPr/>
        </p:nvSpPr>
        <p:spPr>
          <a:xfrm>
            <a:off x="1060768" y="5189536"/>
            <a:ext cx="211454" cy="334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2" name="Google Shape;832;p22"/>
          <p:cNvGrpSpPr/>
          <p:nvPr/>
        </p:nvGrpSpPr>
        <p:grpSpPr>
          <a:xfrm>
            <a:off x="9429750" y="4038600"/>
            <a:ext cx="2733675" cy="2752725"/>
            <a:chOff x="9429750" y="4038600"/>
            <a:chExt cx="2733675" cy="2752725"/>
          </a:xfrm>
        </p:grpSpPr>
        <p:pic>
          <p:nvPicPr>
            <p:cNvPr id="833" name="Google Shape;833;p2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9429750" y="4038600"/>
              <a:ext cx="2733675" cy="2752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4" name="Google Shape;834;p2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9535911" y="4143806"/>
              <a:ext cx="2522220" cy="254889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35" name="Google Shape;835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Solution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0" name="Google Shape;840;p23"/>
          <p:cNvGrpSpPr/>
          <p:nvPr/>
        </p:nvGrpSpPr>
        <p:grpSpPr>
          <a:xfrm>
            <a:off x="638175" y="1552575"/>
            <a:ext cx="9286875" cy="876300"/>
            <a:chOff x="638175" y="1552575"/>
            <a:chExt cx="9286875" cy="876300"/>
          </a:xfrm>
        </p:grpSpPr>
        <p:pic>
          <p:nvPicPr>
            <p:cNvPr id="841" name="Google Shape;841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38175" y="1552575"/>
              <a:ext cx="9286875" cy="876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2" name="Google Shape;842;p23"/>
            <p:cNvSpPr/>
            <p:nvPr/>
          </p:nvSpPr>
          <p:spPr>
            <a:xfrm>
              <a:off x="787359" y="1611630"/>
              <a:ext cx="8990965" cy="752475"/>
            </a:xfrm>
            <a:custGeom>
              <a:rect b="b" l="l" r="r" t="t"/>
              <a:pathLst>
                <a:path extrusionOk="0" h="752475" w="8990965">
                  <a:moveTo>
                    <a:pt x="8887754" y="0"/>
                  </a:moveTo>
                  <a:lnTo>
                    <a:pt x="102693" y="0"/>
                  </a:lnTo>
                  <a:lnTo>
                    <a:pt x="62717" y="5906"/>
                  </a:lnTo>
                  <a:lnTo>
                    <a:pt x="30075" y="22017"/>
                  </a:lnTo>
                  <a:lnTo>
                    <a:pt x="8069" y="45918"/>
                  </a:lnTo>
                  <a:lnTo>
                    <a:pt x="0" y="75194"/>
                  </a:lnTo>
                  <a:lnTo>
                    <a:pt x="0" y="676899"/>
                  </a:lnTo>
                  <a:lnTo>
                    <a:pt x="8069" y="706175"/>
                  </a:lnTo>
                  <a:lnTo>
                    <a:pt x="30075" y="730075"/>
                  </a:lnTo>
                  <a:lnTo>
                    <a:pt x="62717" y="746187"/>
                  </a:lnTo>
                  <a:lnTo>
                    <a:pt x="102693" y="752093"/>
                  </a:lnTo>
                  <a:lnTo>
                    <a:pt x="8887754" y="752093"/>
                  </a:lnTo>
                  <a:lnTo>
                    <a:pt x="8927764" y="746187"/>
                  </a:lnTo>
                  <a:lnTo>
                    <a:pt x="8960422" y="730075"/>
                  </a:lnTo>
                  <a:lnTo>
                    <a:pt x="8982433" y="706175"/>
                  </a:lnTo>
                  <a:lnTo>
                    <a:pt x="8990502" y="676899"/>
                  </a:lnTo>
                  <a:lnTo>
                    <a:pt x="8990502" y="75194"/>
                  </a:lnTo>
                  <a:lnTo>
                    <a:pt x="8982433" y="45918"/>
                  </a:lnTo>
                  <a:lnTo>
                    <a:pt x="8960422" y="22017"/>
                  </a:lnTo>
                  <a:lnTo>
                    <a:pt x="8927764" y="5906"/>
                  </a:lnTo>
                  <a:lnTo>
                    <a:pt x="8887754" y="0"/>
                  </a:lnTo>
                  <a:close/>
                </a:path>
              </a:pathLst>
            </a:custGeom>
            <a:solidFill>
              <a:srgbClr val="D2CBB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23"/>
            <p:cNvSpPr/>
            <p:nvPr/>
          </p:nvSpPr>
          <p:spPr>
            <a:xfrm>
              <a:off x="787359" y="1611630"/>
              <a:ext cx="8990965" cy="752475"/>
            </a:xfrm>
            <a:custGeom>
              <a:rect b="b" l="l" r="r" t="t"/>
              <a:pathLst>
                <a:path extrusionOk="0" h="752475" w="8990965">
                  <a:moveTo>
                    <a:pt x="0" y="75194"/>
                  </a:moveTo>
                  <a:lnTo>
                    <a:pt x="8069" y="45918"/>
                  </a:lnTo>
                  <a:lnTo>
                    <a:pt x="30075" y="22017"/>
                  </a:lnTo>
                  <a:lnTo>
                    <a:pt x="62717" y="5906"/>
                  </a:lnTo>
                  <a:lnTo>
                    <a:pt x="102693" y="0"/>
                  </a:lnTo>
                  <a:lnTo>
                    <a:pt x="8887754" y="0"/>
                  </a:lnTo>
                  <a:lnTo>
                    <a:pt x="8927764" y="5906"/>
                  </a:lnTo>
                  <a:lnTo>
                    <a:pt x="8960422" y="22017"/>
                  </a:lnTo>
                  <a:lnTo>
                    <a:pt x="8982433" y="45918"/>
                  </a:lnTo>
                  <a:lnTo>
                    <a:pt x="8990502" y="75194"/>
                  </a:lnTo>
                  <a:lnTo>
                    <a:pt x="8990502" y="676899"/>
                  </a:lnTo>
                  <a:lnTo>
                    <a:pt x="8982433" y="706175"/>
                  </a:lnTo>
                  <a:lnTo>
                    <a:pt x="8960422" y="730075"/>
                  </a:lnTo>
                  <a:lnTo>
                    <a:pt x="8927764" y="746187"/>
                  </a:lnTo>
                  <a:lnTo>
                    <a:pt x="8887754" y="752093"/>
                  </a:lnTo>
                  <a:lnTo>
                    <a:pt x="102693" y="752093"/>
                  </a:lnTo>
                  <a:lnTo>
                    <a:pt x="62717" y="746187"/>
                  </a:lnTo>
                  <a:lnTo>
                    <a:pt x="30075" y="730075"/>
                  </a:lnTo>
                  <a:lnTo>
                    <a:pt x="8069" y="706175"/>
                  </a:lnTo>
                  <a:lnTo>
                    <a:pt x="0" y="676899"/>
                  </a:lnTo>
                  <a:lnTo>
                    <a:pt x="0" y="75194"/>
                  </a:lnTo>
                  <a:close/>
                </a:path>
              </a:pathLst>
            </a:cu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4" name="Google Shape;844;p23"/>
          <p:cNvSpPr txBox="1"/>
          <p:nvPr/>
        </p:nvSpPr>
        <p:spPr>
          <a:xfrm>
            <a:off x="839157" y="1778948"/>
            <a:ext cx="4432300" cy="3575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Which</a:t>
            </a:r>
            <a:r>
              <a:rPr lang="en-US" sz="21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1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these</a:t>
            </a:r>
            <a:r>
              <a:rPr lang="en-US" sz="21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n-US" sz="21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r>
              <a:rPr lang="en-US" sz="21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about</a:t>
            </a:r>
            <a:r>
              <a:rPr lang="en-US" sz="21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Records?</a:t>
            </a:r>
            <a:endParaRPr sz="21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45" name="Google Shape;845;p23"/>
          <p:cNvGrpSpPr/>
          <p:nvPr/>
        </p:nvGrpSpPr>
        <p:grpSpPr>
          <a:xfrm>
            <a:off x="1609725" y="2400300"/>
            <a:ext cx="6076950" cy="933450"/>
            <a:chOff x="1609725" y="2400300"/>
            <a:chExt cx="6076950" cy="933450"/>
          </a:xfrm>
        </p:grpSpPr>
        <p:pic>
          <p:nvPicPr>
            <p:cNvPr id="846" name="Google Shape;846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609725" y="2400300"/>
              <a:ext cx="6076950" cy="933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7" name="Google Shape;847;p23"/>
            <p:cNvSpPr/>
            <p:nvPr/>
          </p:nvSpPr>
          <p:spPr>
            <a:xfrm>
              <a:off x="1754754" y="2492745"/>
              <a:ext cx="5787390" cy="752475"/>
            </a:xfrm>
            <a:custGeom>
              <a:rect b="b" l="l" r="r" t="t"/>
              <a:pathLst>
                <a:path extrusionOk="0" h="752475" w="5787390">
                  <a:moveTo>
                    <a:pt x="5661912" y="0"/>
                  </a:moveTo>
                  <a:lnTo>
                    <a:pt x="125348" y="0"/>
                  </a:lnTo>
                  <a:lnTo>
                    <a:pt x="76564" y="9854"/>
                  </a:lnTo>
                  <a:lnTo>
                    <a:pt x="36720" y="36724"/>
                  </a:lnTo>
                  <a:lnTo>
                    <a:pt x="9852" y="76573"/>
                  </a:lnTo>
                  <a:lnTo>
                    <a:pt x="0" y="125364"/>
                  </a:lnTo>
                  <a:lnTo>
                    <a:pt x="0" y="626760"/>
                  </a:lnTo>
                  <a:lnTo>
                    <a:pt x="9852" y="675545"/>
                  </a:lnTo>
                  <a:lnTo>
                    <a:pt x="36720" y="715384"/>
                  </a:lnTo>
                  <a:lnTo>
                    <a:pt x="76564" y="742244"/>
                  </a:lnTo>
                  <a:lnTo>
                    <a:pt x="125348" y="752093"/>
                  </a:lnTo>
                  <a:lnTo>
                    <a:pt x="5661912" y="752093"/>
                  </a:lnTo>
                  <a:lnTo>
                    <a:pt x="5710703" y="742244"/>
                  </a:lnTo>
                  <a:lnTo>
                    <a:pt x="5750552" y="715384"/>
                  </a:lnTo>
                  <a:lnTo>
                    <a:pt x="5777423" y="675545"/>
                  </a:lnTo>
                  <a:lnTo>
                    <a:pt x="5787277" y="626760"/>
                  </a:lnTo>
                  <a:lnTo>
                    <a:pt x="5787277" y="125364"/>
                  </a:lnTo>
                  <a:lnTo>
                    <a:pt x="5777423" y="76573"/>
                  </a:lnTo>
                  <a:lnTo>
                    <a:pt x="5750552" y="36724"/>
                  </a:lnTo>
                  <a:lnTo>
                    <a:pt x="5710703" y="9854"/>
                  </a:lnTo>
                  <a:lnTo>
                    <a:pt x="5661912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23"/>
            <p:cNvSpPr/>
            <p:nvPr/>
          </p:nvSpPr>
          <p:spPr>
            <a:xfrm>
              <a:off x="1754754" y="2492745"/>
              <a:ext cx="5787390" cy="752475"/>
            </a:xfrm>
            <a:custGeom>
              <a:rect b="b" l="l" r="r" t="t"/>
              <a:pathLst>
                <a:path extrusionOk="0" h="752475" w="5787390">
                  <a:moveTo>
                    <a:pt x="0" y="125364"/>
                  </a:moveTo>
                  <a:lnTo>
                    <a:pt x="9852" y="76573"/>
                  </a:lnTo>
                  <a:lnTo>
                    <a:pt x="36720" y="36724"/>
                  </a:lnTo>
                  <a:lnTo>
                    <a:pt x="76564" y="9854"/>
                  </a:lnTo>
                  <a:lnTo>
                    <a:pt x="125348" y="0"/>
                  </a:lnTo>
                  <a:lnTo>
                    <a:pt x="5661912" y="0"/>
                  </a:lnTo>
                  <a:lnTo>
                    <a:pt x="5710703" y="9854"/>
                  </a:lnTo>
                  <a:lnTo>
                    <a:pt x="5750552" y="36724"/>
                  </a:lnTo>
                  <a:lnTo>
                    <a:pt x="5777423" y="76573"/>
                  </a:lnTo>
                  <a:lnTo>
                    <a:pt x="5787277" y="125364"/>
                  </a:lnTo>
                  <a:lnTo>
                    <a:pt x="5787277" y="626760"/>
                  </a:lnTo>
                  <a:lnTo>
                    <a:pt x="5777423" y="675545"/>
                  </a:lnTo>
                  <a:lnTo>
                    <a:pt x="5750552" y="715384"/>
                  </a:lnTo>
                  <a:lnTo>
                    <a:pt x="5710703" y="742244"/>
                  </a:lnTo>
                  <a:lnTo>
                    <a:pt x="5661912" y="752093"/>
                  </a:lnTo>
                  <a:lnTo>
                    <a:pt x="125348" y="752093"/>
                  </a:lnTo>
                  <a:lnTo>
                    <a:pt x="76564" y="742244"/>
                  </a:lnTo>
                  <a:lnTo>
                    <a:pt x="36720" y="715384"/>
                  </a:lnTo>
                  <a:lnTo>
                    <a:pt x="9852" y="675545"/>
                  </a:lnTo>
                  <a:lnTo>
                    <a:pt x="0" y="626760"/>
                  </a:lnTo>
                  <a:lnTo>
                    <a:pt x="0" y="125364"/>
                  </a:lnTo>
                  <a:close/>
                </a:path>
              </a:pathLst>
            </a:cu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9" name="Google Shape;849;p23"/>
          <p:cNvSpPr txBox="1"/>
          <p:nvPr/>
        </p:nvSpPr>
        <p:spPr>
          <a:xfrm>
            <a:off x="1951102" y="2733989"/>
            <a:ext cx="3882390" cy="243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individual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known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50" name="Google Shape;850;p23"/>
          <p:cNvGrpSpPr/>
          <p:nvPr/>
        </p:nvGrpSpPr>
        <p:grpSpPr>
          <a:xfrm>
            <a:off x="1609725" y="3248025"/>
            <a:ext cx="6076950" cy="933450"/>
            <a:chOff x="1609725" y="3248025"/>
            <a:chExt cx="6076950" cy="933450"/>
          </a:xfrm>
        </p:grpSpPr>
        <p:pic>
          <p:nvPicPr>
            <p:cNvPr id="851" name="Google Shape;851;p2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609725" y="3248025"/>
              <a:ext cx="6076950" cy="933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2" name="Google Shape;852;p23"/>
            <p:cNvSpPr/>
            <p:nvPr/>
          </p:nvSpPr>
          <p:spPr>
            <a:xfrm>
              <a:off x="1754754" y="3335152"/>
              <a:ext cx="5787390" cy="752475"/>
            </a:xfrm>
            <a:custGeom>
              <a:rect b="b" l="l" r="r" t="t"/>
              <a:pathLst>
                <a:path extrusionOk="0" h="752475" w="5787390">
                  <a:moveTo>
                    <a:pt x="5661912" y="0"/>
                  </a:moveTo>
                  <a:lnTo>
                    <a:pt x="125348" y="0"/>
                  </a:lnTo>
                  <a:lnTo>
                    <a:pt x="76564" y="9849"/>
                  </a:lnTo>
                  <a:lnTo>
                    <a:pt x="36720" y="36709"/>
                  </a:lnTo>
                  <a:lnTo>
                    <a:pt x="9852" y="76548"/>
                  </a:lnTo>
                  <a:lnTo>
                    <a:pt x="0" y="125333"/>
                  </a:lnTo>
                  <a:lnTo>
                    <a:pt x="0" y="626735"/>
                  </a:lnTo>
                  <a:lnTo>
                    <a:pt x="9852" y="675525"/>
                  </a:lnTo>
                  <a:lnTo>
                    <a:pt x="36720" y="715369"/>
                  </a:lnTo>
                  <a:lnTo>
                    <a:pt x="76564" y="742233"/>
                  </a:lnTo>
                  <a:lnTo>
                    <a:pt x="125348" y="752084"/>
                  </a:lnTo>
                  <a:lnTo>
                    <a:pt x="5661912" y="752084"/>
                  </a:lnTo>
                  <a:lnTo>
                    <a:pt x="5710703" y="742233"/>
                  </a:lnTo>
                  <a:lnTo>
                    <a:pt x="5750552" y="715369"/>
                  </a:lnTo>
                  <a:lnTo>
                    <a:pt x="5777423" y="675525"/>
                  </a:lnTo>
                  <a:lnTo>
                    <a:pt x="5787277" y="626735"/>
                  </a:lnTo>
                  <a:lnTo>
                    <a:pt x="5787277" y="125333"/>
                  </a:lnTo>
                  <a:lnTo>
                    <a:pt x="5777423" y="76548"/>
                  </a:lnTo>
                  <a:lnTo>
                    <a:pt x="5750552" y="36709"/>
                  </a:lnTo>
                  <a:lnTo>
                    <a:pt x="5710703" y="9849"/>
                  </a:lnTo>
                  <a:lnTo>
                    <a:pt x="5661912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23"/>
            <p:cNvSpPr/>
            <p:nvPr/>
          </p:nvSpPr>
          <p:spPr>
            <a:xfrm>
              <a:off x="1754754" y="3335152"/>
              <a:ext cx="5787390" cy="752475"/>
            </a:xfrm>
            <a:custGeom>
              <a:rect b="b" l="l" r="r" t="t"/>
              <a:pathLst>
                <a:path extrusionOk="0" h="752475" w="5787390">
                  <a:moveTo>
                    <a:pt x="0" y="125333"/>
                  </a:moveTo>
                  <a:lnTo>
                    <a:pt x="9852" y="76548"/>
                  </a:lnTo>
                  <a:lnTo>
                    <a:pt x="36720" y="36709"/>
                  </a:lnTo>
                  <a:lnTo>
                    <a:pt x="76564" y="9849"/>
                  </a:lnTo>
                  <a:lnTo>
                    <a:pt x="125348" y="0"/>
                  </a:lnTo>
                  <a:lnTo>
                    <a:pt x="5661912" y="0"/>
                  </a:lnTo>
                  <a:lnTo>
                    <a:pt x="5710703" y="9849"/>
                  </a:lnTo>
                  <a:lnTo>
                    <a:pt x="5750552" y="36709"/>
                  </a:lnTo>
                  <a:lnTo>
                    <a:pt x="5777423" y="76548"/>
                  </a:lnTo>
                  <a:lnTo>
                    <a:pt x="5787277" y="125333"/>
                  </a:lnTo>
                  <a:lnTo>
                    <a:pt x="5787277" y="626735"/>
                  </a:lnTo>
                  <a:lnTo>
                    <a:pt x="5777423" y="675525"/>
                  </a:lnTo>
                  <a:lnTo>
                    <a:pt x="5750552" y="715369"/>
                  </a:lnTo>
                  <a:lnTo>
                    <a:pt x="5710703" y="742233"/>
                  </a:lnTo>
                  <a:lnTo>
                    <a:pt x="5661912" y="752084"/>
                  </a:lnTo>
                  <a:lnTo>
                    <a:pt x="125348" y="752084"/>
                  </a:lnTo>
                  <a:lnTo>
                    <a:pt x="76564" y="742233"/>
                  </a:lnTo>
                  <a:lnTo>
                    <a:pt x="36720" y="715369"/>
                  </a:lnTo>
                  <a:lnTo>
                    <a:pt x="9852" y="675525"/>
                  </a:lnTo>
                  <a:lnTo>
                    <a:pt x="0" y="626735"/>
                  </a:lnTo>
                  <a:lnTo>
                    <a:pt x="0" y="125333"/>
                  </a:lnTo>
                  <a:close/>
                </a:path>
              </a:pathLst>
            </a:cu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4" name="Google Shape;854;p23"/>
          <p:cNvSpPr txBox="1"/>
          <p:nvPr/>
        </p:nvSpPr>
        <p:spPr>
          <a:xfrm>
            <a:off x="1951102" y="3569395"/>
            <a:ext cx="3625215" cy="243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individual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known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55" name="Google Shape;855;p23"/>
          <p:cNvGrpSpPr/>
          <p:nvPr/>
        </p:nvGrpSpPr>
        <p:grpSpPr>
          <a:xfrm>
            <a:off x="1609725" y="4086225"/>
            <a:ext cx="6076950" cy="933450"/>
            <a:chOff x="1609725" y="4086225"/>
            <a:chExt cx="6076950" cy="933450"/>
          </a:xfrm>
        </p:grpSpPr>
        <p:pic>
          <p:nvPicPr>
            <p:cNvPr id="856" name="Google Shape;856;p2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609725" y="4086225"/>
              <a:ext cx="6076950" cy="933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7" name="Google Shape;857;p23"/>
            <p:cNvSpPr/>
            <p:nvPr/>
          </p:nvSpPr>
          <p:spPr>
            <a:xfrm>
              <a:off x="1754754" y="4177533"/>
              <a:ext cx="5787390" cy="752475"/>
            </a:xfrm>
            <a:custGeom>
              <a:rect b="b" l="l" r="r" t="t"/>
              <a:pathLst>
                <a:path extrusionOk="0" h="752475" w="5787390">
                  <a:moveTo>
                    <a:pt x="5661912" y="0"/>
                  </a:moveTo>
                  <a:lnTo>
                    <a:pt x="125348" y="0"/>
                  </a:lnTo>
                  <a:lnTo>
                    <a:pt x="76564" y="9852"/>
                  </a:lnTo>
                  <a:lnTo>
                    <a:pt x="36720" y="36720"/>
                  </a:lnTo>
                  <a:lnTo>
                    <a:pt x="9852" y="76564"/>
                  </a:lnTo>
                  <a:lnTo>
                    <a:pt x="0" y="125348"/>
                  </a:lnTo>
                  <a:lnTo>
                    <a:pt x="0" y="626744"/>
                  </a:lnTo>
                  <a:lnTo>
                    <a:pt x="9852" y="675534"/>
                  </a:lnTo>
                  <a:lnTo>
                    <a:pt x="36720" y="715378"/>
                  </a:lnTo>
                  <a:lnTo>
                    <a:pt x="76564" y="742242"/>
                  </a:lnTo>
                  <a:lnTo>
                    <a:pt x="125348" y="752093"/>
                  </a:lnTo>
                  <a:lnTo>
                    <a:pt x="5661912" y="752093"/>
                  </a:lnTo>
                  <a:lnTo>
                    <a:pt x="5710703" y="742242"/>
                  </a:lnTo>
                  <a:lnTo>
                    <a:pt x="5750552" y="715378"/>
                  </a:lnTo>
                  <a:lnTo>
                    <a:pt x="5777423" y="675534"/>
                  </a:lnTo>
                  <a:lnTo>
                    <a:pt x="5787277" y="626744"/>
                  </a:lnTo>
                  <a:lnTo>
                    <a:pt x="5787277" y="125348"/>
                  </a:lnTo>
                  <a:lnTo>
                    <a:pt x="5777423" y="76564"/>
                  </a:lnTo>
                  <a:lnTo>
                    <a:pt x="5750552" y="36720"/>
                  </a:lnTo>
                  <a:lnTo>
                    <a:pt x="5710703" y="9852"/>
                  </a:lnTo>
                  <a:lnTo>
                    <a:pt x="5661912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23"/>
            <p:cNvSpPr/>
            <p:nvPr/>
          </p:nvSpPr>
          <p:spPr>
            <a:xfrm>
              <a:off x="1754754" y="4177533"/>
              <a:ext cx="5787390" cy="752475"/>
            </a:xfrm>
            <a:custGeom>
              <a:rect b="b" l="l" r="r" t="t"/>
              <a:pathLst>
                <a:path extrusionOk="0" h="752475" w="5787390">
                  <a:moveTo>
                    <a:pt x="0" y="125348"/>
                  </a:moveTo>
                  <a:lnTo>
                    <a:pt x="9852" y="76564"/>
                  </a:lnTo>
                  <a:lnTo>
                    <a:pt x="36720" y="36720"/>
                  </a:lnTo>
                  <a:lnTo>
                    <a:pt x="76564" y="9852"/>
                  </a:lnTo>
                  <a:lnTo>
                    <a:pt x="125348" y="0"/>
                  </a:lnTo>
                  <a:lnTo>
                    <a:pt x="5661912" y="0"/>
                  </a:lnTo>
                  <a:lnTo>
                    <a:pt x="5710703" y="9852"/>
                  </a:lnTo>
                  <a:lnTo>
                    <a:pt x="5750552" y="36720"/>
                  </a:lnTo>
                  <a:lnTo>
                    <a:pt x="5777423" y="76564"/>
                  </a:lnTo>
                  <a:lnTo>
                    <a:pt x="5787277" y="125348"/>
                  </a:lnTo>
                  <a:lnTo>
                    <a:pt x="5787277" y="626744"/>
                  </a:lnTo>
                  <a:lnTo>
                    <a:pt x="5777423" y="675534"/>
                  </a:lnTo>
                  <a:lnTo>
                    <a:pt x="5750552" y="715378"/>
                  </a:lnTo>
                  <a:lnTo>
                    <a:pt x="5710703" y="742242"/>
                  </a:lnTo>
                  <a:lnTo>
                    <a:pt x="5661912" y="752093"/>
                  </a:lnTo>
                  <a:lnTo>
                    <a:pt x="125348" y="752093"/>
                  </a:lnTo>
                  <a:lnTo>
                    <a:pt x="76564" y="742242"/>
                  </a:lnTo>
                  <a:lnTo>
                    <a:pt x="36720" y="715378"/>
                  </a:lnTo>
                  <a:lnTo>
                    <a:pt x="9852" y="675534"/>
                  </a:lnTo>
                  <a:lnTo>
                    <a:pt x="0" y="626744"/>
                  </a:lnTo>
                  <a:lnTo>
                    <a:pt x="0" y="125348"/>
                  </a:lnTo>
                  <a:close/>
                </a:path>
              </a:pathLst>
            </a:cu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9" name="Google Shape;859;p23"/>
          <p:cNvSpPr txBox="1"/>
          <p:nvPr/>
        </p:nvSpPr>
        <p:spPr>
          <a:xfrm>
            <a:off x="1951102" y="4412676"/>
            <a:ext cx="3124835" cy="243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60" name="Google Shape;860;p23"/>
          <p:cNvGrpSpPr/>
          <p:nvPr/>
        </p:nvGrpSpPr>
        <p:grpSpPr>
          <a:xfrm>
            <a:off x="1609725" y="4933950"/>
            <a:ext cx="6076950" cy="923925"/>
            <a:chOff x="1609725" y="4933950"/>
            <a:chExt cx="6076950" cy="923925"/>
          </a:xfrm>
        </p:grpSpPr>
        <p:pic>
          <p:nvPicPr>
            <p:cNvPr id="861" name="Google Shape;861;p2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609725" y="4933950"/>
              <a:ext cx="6076950" cy="923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2" name="Google Shape;862;p23"/>
            <p:cNvSpPr/>
            <p:nvPr/>
          </p:nvSpPr>
          <p:spPr>
            <a:xfrm>
              <a:off x="1754754" y="5019924"/>
              <a:ext cx="5787390" cy="752475"/>
            </a:xfrm>
            <a:custGeom>
              <a:rect b="b" l="l" r="r" t="t"/>
              <a:pathLst>
                <a:path extrusionOk="0" h="752475" w="5787390">
                  <a:moveTo>
                    <a:pt x="5661912" y="0"/>
                  </a:moveTo>
                  <a:lnTo>
                    <a:pt x="125348" y="0"/>
                  </a:lnTo>
                  <a:lnTo>
                    <a:pt x="76564" y="9852"/>
                  </a:lnTo>
                  <a:lnTo>
                    <a:pt x="36720" y="36720"/>
                  </a:lnTo>
                  <a:lnTo>
                    <a:pt x="9852" y="76564"/>
                  </a:lnTo>
                  <a:lnTo>
                    <a:pt x="0" y="125348"/>
                  </a:lnTo>
                  <a:lnTo>
                    <a:pt x="0" y="626744"/>
                  </a:lnTo>
                  <a:lnTo>
                    <a:pt x="9852" y="675557"/>
                  </a:lnTo>
                  <a:lnTo>
                    <a:pt x="36720" y="715416"/>
                  </a:lnTo>
                  <a:lnTo>
                    <a:pt x="76564" y="742288"/>
                  </a:lnTo>
                  <a:lnTo>
                    <a:pt x="125348" y="752142"/>
                  </a:lnTo>
                  <a:lnTo>
                    <a:pt x="5661912" y="752142"/>
                  </a:lnTo>
                  <a:lnTo>
                    <a:pt x="5710703" y="742288"/>
                  </a:lnTo>
                  <a:lnTo>
                    <a:pt x="5750552" y="715416"/>
                  </a:lnTo>
                  <a:lnTo>
                    <a:pt x="5777423" y="675557"/>
                  </a:lnTo>
                  <a:lnTo>
                    <a:pt x="5787277" y="626744"/>
                  </a:lnTo>
                  <a:lnTo>
                    <a:pt x="5787277" y="125348"/>
                  </a:lnTo>
                  <a:lnTo>
                    <a:pt x="5777423" y="76564"/>
                  </a:lnTo>
                  <a:lnTo>
                    <a:pt x="5750552" y="36720"/>
                  </a:lnTo>
                  <a:lnTo>
                    <a:pt x="5710703" y="9852"/>
                  </a:lnTo>
                  <a:lnTo>
                    <a:pt x="5661912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23"/>
            <p:cNvSpPr/>
            <p:nvPr/>
          </p:nvSpPr>
          <p:spPr>
            <a:xfrm>
              <a:off x="1754754" y="5019924"/>
              <a:ext cx="5787390" cy="752475"/>
            </a:xfrm>
            <a:custGeom>
              <a:rect b="b" l="l" r="r" t="t"/>
              <a:pathLst>
                <a:path extrusionOk="0" h="752475" w="5787390">
                  <a:moveTo>
                    <a:pt x="0" y="125348"/>
                  </a:moveTo>
                  <a:lnTo>
                    <a:pt x="9852" y="76564"/>
                  </a:lnTo>
                  <a:lnTo>
                    <a:pt x="36720" y="36720"/>
                  </a:lnTo>
                  <a:lnTo>
                    <a:pt x="76564" y="9852"/>
                  </a:lnTo>
                  <a:lnTo>
                    <a:pt x="125348" y="0"/>
                  </a:lnTo>
                  <a:lnTo>
                    <a:pt x="5661912" y="0"/>
                  </a:lnTo>
                  <a:lnTo>
                    <a:pt x="5710703" y="9852"/>
                  </a:lnTo>
                  <a:lnTo>
                    <a:pt x="5750552" y="36720"/>
                  </a:lnTo>
                  <a:lnTo>
                    <a:pt x="5777423" y="76564"/>
                  </a:lnTo>
                  <a:lnTo>
                    <a:pt x="5787277" y="125348"/>
                  </a:lnTo>
                  <a:lnTo>
                    <a:pt x="5787277" y="626744"/>
                  </a:lnTo>
                  <a:lnTo>
                    <a:pt x="5777423" y="675557"/>
                  </a:lnTo>
                  <a:lnTo>
                    <a:pt x="5750552" y="715416"/>
                  </a:lnTo>
                  <a:lnTo>
                    <a:pt x="5710703" y="742288"/>
                  </a:lnTo>
                  <a:lnTo>
                    <a:pt x="5661912" y="752142"/>
                  </a:lnTo>
                  <a:lnTo>
                    <a:pt x="125348" y="752142"/>
                  </a:lnTo>
                  <a:lnTo>
                    <a:pt x="76564" y="742288"/>
                  </a:lnTo>
                  <a:lnTo>
                    <a:pt x="36720" y="715416"/>
                  </a:lnTo>
                  <a:lnTo>
                    <a:pt x="9852" y="675557"/>
                  </a:lnTo>
                  <a:lnTo>
                    <a:pt x="0" y="626744"/>
                  </a:lnTo>
                  <a:lnTo>
                    <a:pt x="0" y="125348"/>
                  </a:lnTo>
                  <a:close/>
                </a:path>
              </a:pathLst>
            </a:cu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4" name="Google Shape;864;p23"/>
          <p:cNvSpPr txBox="1"/>
          <p:nvPr/>
        </p:nvSpPr>
        <p:spPr>
          <a:xfrm>
            <a:off x="1951102" y="5256528"/>
            <a:ext cx="3554095" cy="2425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cell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65" name="Google Shape;865;p23"/>
          <p:cNvGrpSpPr/>
          <p:nvPr/>
        </p:nvGrpSpPr>
        <p:grpSpPr>
          <a:xfrm>
            <a:off x="695325" y="2381250"/>
            <a:ext cx="933450" cy="3505200"/>
            <a:chOff x="695325" y="2381250"/>
            <a:chExt cx="933450" cy="3505200"/>
          </a:xfrm>
        </p:grpSpPr>
        <p:pic>
          <p:nvPicPr>
            <p:cNvPr id="866" name="Google Shape;866;p2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95325" y="2381250"/>
              <a:ext cx="933450" cy="3505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7" name="Google Shape;867;p23"/>
            <p:cNvSpPr/>
            <p:nvPr/>
          </p:nvSpPr>
          <p:spPr>
            <a:xfrm>
              <a:off x="787359" y="2492745"/>
              <a:ext cx="752475" cy="752475"/>
            </a:xfrm>
            <a:custGeom>
              <a:rect b="b" l="l" r="r" t="t"/>
              <a:pathLst>
                <a:path extrusionOk="0" h="752475" w="752475">
                  <a:moveTo>
                    <a:pt x="626781" y="0"/>
                  </a:moveTo>
                  <a:lnTo>
                    <a:pt x="125385" y="0"/>
                  </a:lnTo>
                  <a:lnTo>
                    <a:pt x="76580" y="9854"/>
                  </a:lnTo>
                  <a:lnTo>
                    <a:pt x="36724" y="36724"/>
                  </a:lnTo>
                  <a:lnTo>
                    <a:pt x="9853" y="76573"/>
                  </a:lnTo>
                  <a:lnTo>
                    <a:pt x="0" y="125364"/>
                  </a:lnTo>
                  <a:lnTo>
                    <a:pt x="0" y="626760"/>
                  </a:lnTo>
                  <a:lnTo>
                    <a:pt x="9853" y="675545"/>
                  </a:lnTo>
                  <a:lnTo>
                    <a:pt x="36724" y="715384"/>
                  </a:lnTo>
                  <a:lnTo>
                    <a:pt x="76580" y="742244"/>
                  </a:lnTo>
                  <a:lnTo>
                    <a:pt x="125385" y="752093"/>
                  </a:lnTo>
                  <a:lnTo>
                    <a:pt x="626781" y="752093"/>
                  </a:lnTo>
                  <a:lnTo>
                    <a:pt x="675570" y="742244"/>
                  </a:lnTo>
                  <a:lnTo>
                    <a:pt x="715414" y="715384"/>
                  </a:lnTo>
                  <a:lnTo>
                    <a:pt x="742279" y="675545"/>
                  </a:lnTo>
                  <a:lnTo>
                    <a:pt x="752130" y="626760"/>
                  </a:lnTo>
                  <a:lnTo>
                    <a:pt x="752130" y="125364"/>
                  </a:lnTo>
                  <a:lnTo>
                    <a:pt x="742279" y="76573"/>
                  </a:lnTo>
                  <a:lnTo>
                    <a:pt x="715414" y="36724"/>
                  </a:lnTo>
                  <a:lnTo>
                    <a:pt x="675570" y="9854"/>
                  </a:lnTo>
                  <a:lnTo>
                    <a:pt x="6267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23"/>
            <p:cNvSpPr/>
            <p:nvPr/>
          </p:nvSpPr>
          <p:spPr>
            <a:xfrm>
              <a:off x="787359" y="2492745"/>
              <a:ext cx="752475" cy="752475"/>
            </a:xfrm>
            <a:custGeom>
              <a:rect b="b" l="l" r="r" t="t"/>
              <a:pathLst>
                <a:path extrusionOk="0" h="752475" w="752475">
                  <a:moveTo>
                    <a:pt x="0" y="125364"/>
                  </a:moveTo>
                  <a:lnTo>
                    <a:pt x="9853" y="76573"/>
                  </a:lnTo>
                  <a:lnTo>
                    <a:pt x="36724" y="36724"/>
                  </a:lnTo>
                  <a:lnTo>
                    <a:pt x="76580" y="9854"/>
                  </a:lnTo>
                  <a:lnTo>
                    <a:pt x="125385" y="0"/>
                  </a:lnTo>
                  <a:lnTo>
                    <a:pt x="626781" y="0"/>
                  </a:lnTo>
                  <a:lnTo>
                    <a:pt x="675570" y="9854"/>
                  </a:lnTo>
                  <a:lnTo>
                    <a:pt x="715414" y="36724"/>
                  </a:lnTo>
                  <a:lnTo>
                    <a:pt x="742279" y="76573"/>
                  </a:lnTo>
                  <a:lnTo>
                    <a:pt x="752130" y="125364"/>
                  </a:lnTo>
                  <a:lnTo>
                    <a:pt x="752130" y="626760"/>
                  </a:lnTo>
                  <a:lnTo>
                    <a:pt x="742279" y="675545"/>
                  </a:lnTo>
                  <a:lnTo>
                    <a:pt x="715414" y="715384"/>
                  </a:lnTo>
                  <a:lnTo>
                    <a:pt x="675570" y="742244"/>
                  </a:lnTo>
                  <a:lnTo>
                    <a:pt x="626781" y="752093"/>
                  </a:lnTo>
                  <a:lnTo>
                    <a:pt x="125385" y="752093"/>
                  </a:lnTo>
                  <a:lnTo>
                    <a:pt x="76580" y="742244"/>
                  </a:lnTo>
                  <a:lnTo>
                    <a:pt x="36724" y="715384"/>
                  </a:lnTo>
                  <a:lnTo>
                    <a:pt x="9853" y="675545"/>
                  </a:lnTo>
                  <a:lnTo>
                    <a:pt x="0" y="626760"/>
                  </a:lnTo>
                  <a:lnTo>
                    <a:pt x="0" y="125364"/>
                  </a:lnTo>
                  <a:close/>
                </a:path>
              </a:pathLst>
            </a:cu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23"/>
            <p:cNvSpPr/>
            <p:nvPr/>
          </p:nvSpPr>
          <p:spPr>
            <a:xfrm>
              <a:off x="787359" y="3335152"/>
              <a:ext cx="752475" cy="752475"/>
            </a:xfrm>
            <a:custGeom>
              <a:rect b="b" l="l" r="r" t="t"/>
              <a:pathLst>
                <a:path extrusionOk="0" h="752475" w="752475">
                  <a:moveTo>
                    <a:pt x="626781" y="0"/>
                  </a:moveTo>
                  <a:lnTo>
                    <a:pt x="125385" y="0"/>
                  </a:lnTo>
                  <a:lnTo>
                    <a:pt x="76580" y="9849"/>
                  </a:lnTo>
                  <a:lnTo>
                    <a:pt x="36724" y="36709"/>
                  </a:lnTo>
                  <a:lnTo>
                    <a:pt x="9853" y="76548"/>
                  </a:lnTo>
                  <a:lnTo>
                    <a:pt x="0" y="125333"/>
                  </a:lnTo>
                  <a:lnTo>
                    <a:pt x="0" y="626735"/>
                  </a:lnTo>
                  <a:lnTo>
                    <a:pt x="9853" y="675525"/>
                  </a:lnTo>
                  <a:lnTo>
                    <a:pt x="36724" y="715369"/>
                  </a:lnTo>
                  <a:lnTo>
                    <a:pt x="76580" y="742233"/>
                  </a:lnTo>
                  <a:lnTo>
                    <a:pt x="125385" y="752084"/>
                  </a:lnTo>
                  <a:lnTo>
                    <a:pt x="626781" y="752084"/>
                  </a:lnTo>
                  <a:lnTo>
                    <a:pt x="675570" y="742233"/>
                  </a:lnTo>
                  <a:lnTo>
                    <a:pt x="715414" y="715369"/>
                  </a:lnTo>
                  <a:lnTo>
                    <a:pt x="742279" y="675525"/>
                  </a:lnTo>
                  <a:lnTo>
                    <a:pt x="752130" y="626735"/>
                  </a:lnTo>
                  <a:lnTo>
                    <a:pt x="752130" y="125333"/>
                  </a:lnTo>
                  <a:lnTo>
                    <a:pt x="742279" y="76548"/>
                  </a:lnTo>
                  <a:lnTo>
                    <a:pt x="715414" y="36709"/>
                  </a:lnTo>
                  <a:lnTo>
                    <a:pt x="675570" y="9849"/>
                  </a:lnTo>
                  <a:lnTo>
                    <a:pt x="6267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23"/>
            <p:cNvSpPr/>
            <p:nvPr/>
          </p:nvSpPr>
          <p:spPr>
            <a:xfrm>
              <a:off x="787359" y="3335152"/>
              <a:ext cx="752475" cy="752475"/>
            </a:xfrm>
            <a:custGeom>
              <a:rect b="b" l="l" r="r" t="t"/>
              <a:pathLst>
                <a:path extrusionOk="0" h="752475" w="752475">
                  <a:moveTo>
                    <a:pt x="0" y="125333"/>
                  </a:moveTo>
                  <a:lnTo>
                    <a:pt x="9853" y="76548"/>
                  </a:lnTo>
                  <a:lnTo>
                    <a:pt x="36724" y="36709"/>
                  </a:lnTo>
                  <a:lnTo>
                    <a:pt x="76580" y="9849"/>
                  </a:lnTo>
                  <a:lnTo>
                    <a:pt x="125385" y="0"/>
                  </a:lnTo>
                  <a:lnTo>
                    <a:pt x="626781" y="0"/>
                  </a:lnTo>
                  <a:lnTo>
                    <a:pt x="675570" y="9849"/>
                  </a:lnTo>
                  <a:lnTo>
                    <a:pt x="715414" y="36709"/>
                  </a:lnTo>
                  <a:lnTo>
                    <a:pt x="742279" y="76548"/>
                  </a:lnTo>
                  <a:lnTo>
                    <a:pt x="752130" y="125333"/>
                  </a:lnTo>
                  <a:lnTo>
                    <a:pt x="752130" y="626735"/>
                  </a:lnTo>
                  <a:lnTo>
                    <a:pt x="742279" y="675525"/>
                  </a:lnTo>
                  <a:lnTo>
                    <a:pt x="715414" y="715369"/>
                  </a:lnTo>
                  <a:lnTo>
                    <a:pt x="675570" y="742233"/>
                  </a:lnTo>
                  <a:lnTo>
                    <a:pt x="626781" y="752084"/>
                  </a:lnTo>
                  <a:lnTo>
                    <a:pt x="125385" y="752084"/>
                  </a:lnTo>
                  <a:lnTo>
                    <a:pt x="76580" y="742233"/>
                  </a:lnTo>
                  <a:lnTo>
                    <a:pt x="36724" y="715369"/>
                  </a:lnTo>
                  <a:lnTo>
                    <a:pt x="9853" y="675525"/>
                  </a:lnTo>
                  <a:lnTo>
                    <a:pt x="0" y="626735"/>
                  </a:lnTo>
                  <a:lnTo>
                    <a:pt x="0" y="125333"/>
                  </a:lnTo>
                  <a:close/>
                </a:path>
              </a:pathLst>
            </a:cu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23"/>
            <p:cNvSpPr/>
            <p:nvPr/>
          </p:nvSpPr>
          <p:spPr>
            <a:xfrm>
              <a:off x="787359" y="4177533"/>
              <a:ext cx="752475" cy="752475"/>
            </a:xfrm>
            <a:custGeom>
              <a:rect b="b" l="l" r="r" t="t"/>
              <a:pathLst>
                <a:path extrusionOk="0" h="752475" w="752475">
                  <a:moveTo>
                    <a:pt x="626781" y="0"/>
                  </a:moveTo>
                  <a:lnTo>
                    <a:pt x="125385" y="0"/>
                  </a:lnTo>
                  <a:lnTo>
                    <a:pt x="76580" y="9852"/>
                  </a:lnTo>
                  <a:lnTo>
                    <a:pt x="36724" y="36720"/>
                  </a:lnTo>
                  <a:lnTo>
                    <a:pt x="9853" y="76564"/>
                  </a:lnTo>
                  <a:lnTo>
                    <a:pt x="0" y="125348"/>
                  </a:lnTo>
                  <a:lnTo>
                    <a:pt x="0" y="626744"/>
                  </a:lnTo>
                  <a:lnTo>
                    <a:pt x="9853" y="675534"/>
                  </a:lnTo>
                  <a:lnTo>
                    <a:pt x="36724" y="715378"/>
                  </a:lnTo>
                  <a:lnTo>
                    <a:pt x="76580" y="742242"/>
                  </a:lnTo>
                  <a:lnTo>
                    <a:pt x="125385" y="752093"/>
                  </a:lnTo>
                  <a:lnTo>
                    <a:pt x="626781" y="752093"/>
                  </a:lnTo>
                  <a:lnTo>
                    <a:pt x="675570" y="742242"/>
                  </a:lnTo>
                  <a:lnTo>
                    <a:pt x="715414" y="715378"/>
                  </a:lnTo>
                  <a:lnTo>
                    <a:pt x="742279" y="675534"/>
                  </a:lnTo>
                  <a:lnTo>
                    <a:pt x="752130" y="626744"/>
                  </a:lnTo>
                  <a:lnTo>
                    <a:pt x="752130" y="125348"/>
                  </a:lnTo>
                  <a:lnTo>
                    <a:pt x="742279" y="76564"/>
                  </a:lnTo>
                  <a:lnTo>
                    <a:pt x="715414" y="36720"/>
                  </a:lnTo>
                  <a:lnTo>
                    <a:pt x="675570" y="9852"/>
                  </a:lnTo>
                  <a:lnTo>
                    <a:pt x="6267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23"/>
            <p:cNvSpPr/>
            <p:nvPr/>
          </p:nvSpPr>
          <p:spPr>
            <a:xfrm>
              <a:off x="787359" y="4177533"/>
              <a:ext cx="752475" cy="752475"/>
            </a:xfrm>
            <a:custGeom>
              <a:rect b="b" l="l" r="r" t="t"/>
              <a:pathLst>
                <a:path extrusionOk="0" h="752475" w="752475">
                  <a:moveTo>
                    <a:pt x="0" y="125348"/>
                  </a:moveTo>
                  <a:lnTo>
                    <a:pt x="9853" y="76564"/>
                  </a:lnTo>
                  <a:lnTo>
                    <a:pt x="36724" y="36720"/>
                  </a:lnTo>
                  <a:lnTo>
                    <a:pt x="76580" y="9852"/>
                  </a:lnTo>
                  <a:lnTo>
                    <a:pt x="125385" y="0"/>
                  </a:lnTo>
                  <a:lnTo>
                    <a:pt x="626781" y="0"/>
                  </a:lnTo>
                  <a:lnTo>
                    <a:pt x="675570" y="9852"/>
                  </a:lnTo>
                  <a:lnTo>
                    <a:pt x="715414" y="36720"/>
                  </a:lnTo>
                  <a:lnTo>
                    <a:pt x="742279" y="76564"/>
                  </a:lnTo>
                  <a:lnTo>
                    <a:pt x="752130" y="125348"/>
                  </a:lnTo>
                  <a:lnTo>
                    <a:pt x="752130" y="626744"/>
                  </a:lnTo>
                  <a:lnTo>
                    <a:pt x="742279" y="675534"/>
                  </a:lnTo>
                  <a:lnTo>
                    <a:pt x="715414" y="715378"/>
                  </a:lnTo>
                  <a:lnTo>
                    <a:pt x="675570" y="742242"/>
                  </a:lnTo>
                  <a:lnTo>
                    <a:pt x="626781" y="752093"/>
                  </a:lnTo>
                  <a:lnTo>
                    <a:pt x="125385" y="752093"/>
                  </a:lnTo>
                  <a:lnTo>
                    <a:pt x="76580" y="742242"/>
                  </a:lnTo>
                  <a:lnTo>
                    <a:pt x="36724" y="715378"/>
                  </a:lnTo>
                  <a:lnTo>
                    <a:pt x="9853" y="675534"/>
                  </a:lnTo>
                  <a:lnTo>
                    <a:pt x="0" y="626744"/>
                  </a:lnTo>
                  <a:lnTo>
                    <a:pt x="0" y="125348"/>
                  </a:lnTo>
                  <a:close/>
                </a:path>
              </a:pathLst>
            </a:cu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23"/>
            <p:cNvSpPr/>
            <p:nvPr/>
          </p:nvSpPr>
          <p:spPr>
            <a:xfrm>
              <a:off x="787359" y="5019924"/>
              <a:ext cx="752475" cy="752475"/>
            </a:xfrm>
            <a:custGeom>
              <a:rect b="b" l="l" r="r" t="t"/>
              <a:pathLst>
                <a:path extrusionOk="0" h="752475" w="752475">
                  <a:moveTo>
                    <a:pt x="626781" y="0"/>
                  </a:moveTo>
                  <a:lnTo>
                    <a:pt x="125385" y="0"/>
                  </a:lnTo>
                  <a:lnTo>
                    <a:pt x="76580" y="9852"/>
                  </a:lnTo>
                  <a:lnTo>
                    <a:pt x="36724" y="36720"/>
                  </a:lnTo>
                  <a:lnTo>
                    <a:pt x="9853" y="76564"/>
                  </a:lnTo>
                  <a:lnTo>
                    <a:pt x="0" y="125348"/>
                  </a:lnTo>
                  <a:lnTo>
                    <a:pt x="0" y="626744"/>
                  </a:lnTo>
                  <a:lnTo>
                    <a:pt x="9853" y="675557"/>
                  </a:lnTo>
                  <a:lnTo>
                    <a:pt x="36724" y="715416"/>
                  </a:lnTo>
                  <a:lnTo>
                    <a:pt x="76580" y="742288"/>
                  </a:lnTo>
                  <a:lnTo>
                    <a:pt x="125385" y="752142"/>
                  </a:lnTo>
                  <a:lnTo>
                    <a:pt x="626781" y="752142"/>
                  </a:lnTo>
                  <a:lnTo>
                    <a:pt x="675570" y="742288"/>
                  </a:lnTo>
                  <a:lnTo>
                    <a:pt x="715414" y="715416"/>
                  </a:lnTo>
                  <a:lnTo>
                    <a:pt x="742279" y="675557"/>
                  </a:lnTo>
                  <a:lnTo>
                    <a:pt x="752130" y="626744"/>
                  </a:lnTo>
                  <a:lnTo>
                    <a:pt x="752130" y="125348"/>
                  </a:lnTo>
                  <a:lnTo>
                    <a:pt x="742279" y="76564"/>
                  </a:lnTo>
                  <a:lnTo>
                    <a:pt x="715414" y="36720"/>
                  </a:lnTo>
                  <a:lnTo>
                    <a:pt x="675570" y="9852"/>
                  </a:lnTo>
                  <a:lnTo>
                    <a:pt x="6267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23"/>
            <p:cNvSpPr/>
            <p:nvPr/>
          </p:nvSpPr>
          <p:spPr>
            <a:xfrm>
              <a:off x="787359" y="5019924"/>
              <a:ext cx="752475" cy="752475"/>
            </a:xfrm>
            <a:custGeom>
              <a:rect b="b" l="l" r="r" t="t"/>
              <a:pathLst>
                <a:path extrusionOk="0" h="752475" w="752475">
                  <a:moveTo>
                    <a:pt x="0" y="125348"/>
                  </a:moveTo>
                  <a:lnTo>
                    <a:pt x="9853" y="76564"/>
                  </a:lnTo>
                  <a:lnTo>
                    <a:pt x="36724" y="36720"/>
                  </a:lnTo>
                  <a:lnTo>
                    <a:pt x="76580" y="9852"/>
                  </a:lnTo>
                  <a:lnTo>
                    <a:pt x="125385" y="0"/>
                  </a:lnTo>
                  <a:lnTo>
                    <a:pt x="626781" y="0"/>
                  </a:lnTo>
                  <a:lnTo>
                    <a:pt x="675570" y="9852"/>
                  </a:lnTo>
                  <a:lnTo>
                    <a:pt x="715414" y="36720"/>
                  </a:lnTo>
                  <a:lnTo>
                    <a:pt x="742279" y="76564"/>
                  </a:lnTo>
                  <a:lnTo>
                    <a:pt x="752130" y="125348"/>
                  </a:lnTo>
                  <a:lnTo>
                    <a:pt x="752130" y="626744"/>
                  </a:lnTo>
                  <a:lnTo>
                    <a:pt x="742279" y="675557"/>
                  </a:lnTo>
                  <a:lnTo>
                    <a:pt x="715414" y="715416"/>
                  </a:lnTo>
                  <a:lnTo>
                    <a:pt x="675570" y="742288"/>
                  </a:lnTo>
                  <a:lnTo>
                    <a:pt x="626781" y="752142"/>
                  </a:lnTo>
                  <a:lnTo>
                    <a:pt x="125385" y="752142"/>
                  </a:lnTo>
                  <a:lnTo>
                    <a:pt x="76580" y="742288"/>
                  </a:lnTo>
                  <a:lnTo>
                    <a:pt x="36724" y="715416"/>
                  </a:lnTo>
                  <a:lnTo>
                    <a:pt x="9853" y="675557"/>
                  </a:lnTo>
                  <a:lnTo>
                    <a:pt x="0" y="626744"/>
                  </a:lnTo>
                  <a:lnTo>
                    <a:pt x="0" y="125348"/>
                  </a:lnTo>
                  <a:close/>
                </a:path>
              </a:pathLst>
            </a:cu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23"/>
            <p:cNvSpPr/>
            <p:nvPr/>
          </p:nvSpPr>
          <p:spPr>
            <a:xfrm>
              <a:off x="857463" y="2604202"/>
              <a:ext cx="616585" cy="400685"/>
            </a:xfrm>
            <a:custGeom>
              <a:rect b="b" l="l" r="r" t="t"/>
              <a:pathLst>
                <a:path extrusionOk="0" h="400685" w="616585">
                  <a:moveTo>
                    <a:pt x="616290" y="0"/>
                  </a:moveTo>
                  <a:lnTo>
                    <a:pt x="0" y="0"/>
                  </a:lnTo>
                  <a:lnTo>
                    <a:pt x="0" y="400120"/>
                  </a:lnTo>
                  <a:lnTo>
                    <a:pt x="616290" y="400120"/>
                  </a:lnTo>
                  <a:lnTo>
                    <a:pt x="61629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6" name="Google Shape;876;p23"/>
          <p:cNvSpPr txBox="1"/>
          <p:nvPr/>
        </p:nvSpPr>
        <p:spPr>
          <a:xfrm>
            <a:off x="1060768" y="2631500"/>
            <a:ext cx="211454" cy="334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p23"/>
          <p:cNvSpPr/>
          <p:nvPr/>
        </p:nvSpPr>
        <p:spPr>
          <a:xfrm>
            <a:off x="857463" y="3455730"/>
            <a:ext cx="616585" cy="400685"/>
          </a:xfrm>
          <a:custGeom>
            <a:rect b="b" l="l" r="r" t="t"/>
            <a:pathLst>
              <a:path extrusionOk="0" h="400685" w="616585">
                <a:moveTo>
                  <a:pt x="616290" y="0"/>
                </a:moveTo>
                <a:lnTo>
                  <a:pt x="0" y="0"/>
                </a:lnTo>
                <a:lnTo>
                  <a:pt x="0" y="400120"/>
                </a:lnTo>
                <a:lnTo>
                  <a:pt x="616290" y="400120"/>
                </a:lnTo>
                <a:lnTo>
                  <a:pt x="61629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p23"/>
          <p:cNvSpPr txBox="1"/>
          <p:nvPr/>
        </p:nvSpPr>
        <p:spPr>
          <a:xfrm>
            <a:off x="1060768" y="3484178"/>
            <a:ext cx="211454" cy="334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p23"/>
          <p:cNvSpPr/>
          <p:nvPr/>
        </p:nvSpPr>
        <p:spPr>
          <a:xfrm>
            <a:off x="857463" y="4307394"/>
            <a:ext cx="616585" cy="400685"/>
          </a:xfrm>
          <a:custGeom>
            <a:rect b="b" l="l" r="r" t="t"/>
            <a:pathLst>
              <a:path extrusionOk="0" h="400685" w="616585">
                <a:moveTo>
                  <a:pt x="616290" y="0"/>
                </a:moveTo>
                <a:lnTo>
                  <a:pt x="0" y="0"/>
                </a:lnTo>
                <a:lnTo>
                  <a:pt x="0" y="400110"/>
                </a:lnTo>
                <a:lnTo>
                  <a:pt x="616290" y="400110"/>
                </a:lnTo>
                <a:lnTo>
                  <a:pt x="61629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23"/>
          <p:cNvSpPr txBox="1"/>
          <p:nvPr/>
        </p:nvSpPr>
        <p:spPr>
          <a:xfrm>
            <a:off x="1060768" y="4336730"/>
            <a:ext cx="211454" cy="334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23"/>
          <p:cNvSpPr/>
          <p:nvPr/>
        </p:nvSpPr>
        <p:spPr>
          <a:xfrm>
            <a:off x="857463" y="5158928"/>
            <a:ext cx="616585" cy="400685"/>
          </a:xfrm>
          <a:custGeom>
            <a:rect b="b" l="l" r="r" t="t"/>
            <a:pathLst>
              <a:path extrusionOk="0" h="400685" w="616585">
                <a:moveTo>
                  <a:pt x="616290" y="0"/>
                </a:moveTo>
                <a:lnTo>
                  <a:pt x="0" y="0"/>
                </a:lnTo>
                <a:lnTo>
                  <a:pt x="0" y="400110"/>
                </a:lnTo>
                <a:lnTo>
                  <a:pt x="616290" y="400110"/>
                </a:lnTo>
                <a:lnTo>
                  <a:pt x="61629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p23"/>
          <p:cNvSpPr txBox="1"/>
          <p:nvPr/>
        </p:nvSpPr>
        <p:spPr>
          <a:xfrm>
            <a:off x="1060768" y="5189536"/>
            <a:ext cx="211454" cy="334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3" name="Google Shape;883;p23"/>
          <p:cNvGrpSpPr/>
          <p:nvPr/>
        </p:nvGrpSpPr>
        <p:grpSpPr>
          <a:xfrm>
            <a:off x="9429750" y="4038600"/>
            <a:ext cx="2733675" cy="2752725"/>
            <a:chOff x="9429750" y="4038600"/>
            <a:chExt cx="2733675" cy="2752725"/>
          </a:xfrm>
        </p:grpSpPr>
        <p:pic>
          <p:nvPicPr>
            <p:cNvPr id="884" name="Google Shape;884;p2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9429750" y="4038600"/>
              <a:ext cx="2733675" cy="2752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5" name="Google Shape;885;p2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9535911" y="4143806"/>
              <a:ext cx="2522220" cy="254889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86" name="Google Shape;886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Quiz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1" name="Google Shape;891;p24"/>
          <p:cNvGrpSpPr/>
          <p:nvPr/>
        </p:nvGrpSpPr>
        <p:grpSpPr>
          <a:xfrm>
            <a:off x="638175" y="1552575"/>
            <a:ext cx="9286875" cy="876300"/>
            <a:chOff x="638175" y="1552575"/>
            <a:chExt cx="9286875" cy="876300"/>
          </a:xfrm>
        </p:grpSpPr>
        <p:pic>
          <p:nvPicPr>
            <p:cNvPr id="892" name="Google Shape;892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38175" y="1552575"/>
              <a:ext cx="9286875" cy="876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3" name="Google Shape;893;p24"/>
            <p:cNvSpPr/>
            <p:nvPr/>
          </p:nvSpPr>
          <p:spPr>
            <a:xfrm>
              <a:off x="787359" y="1611630"/>
              <a:ext cx="8990965" cy="752475"/>
            </a:xfrm>
            <a:custGeom>
              <a:rect b="b" l="l" r="r" t="t"/>
              <a:pathLst>
                <a:path extrusionOk="0" h="752475" w="8990965">
                  <a:moveTo>
                    <a:pt x="8887754" y="0"/>
                  </a:moveTo>
                  <a:lnTo>
                    <a:pt x="102693" y="0"/>
                  </a:lnTo>
                  <a:lnTo>
                    <a:pt x="62717" y="5906"/>
                  </a:lnTo>
                  <a:lnTo>
                    <a:pt x="30075" y="22017"/>
                  </a:lnTo>
                  <a:lnTo>
                    <a:pt x="8069" y="45918"/>
                  </a:lnTo>
                  <a:lnTo>
                    <a:pt x="0" y="75194"/>
                  </a:lnTo>
                  <a:lnTo>
                    <a:pt x="0" y="676899"/>
                  </a:lnTo>
                  <a:lnTo>
                    <a:pt x="8069" y="706175"/>
                  </a:lnTo>
                  <a:lnTo>
                    <a:pt x="30075" y="730075"/>
                  </a:lnTo>
                  <a:lnTo>
                    <a:pt x="62717" y="746187"/>
                  </a:lnTo>
                  <a:lnTo>
                    <a:pt x="102693" y="752093"/>
                  </a:lnTo>
                  <a:lnTo>
                    <a:pt x="8887754" y="752093"/>
                  </a:lnTo>
                  <a:lnTo>
                    <a:pt x="8927764" y="746187"/>
                  </a:lnTo>
                  <a:lnTo>
                    <a:pt x="8960422" y="730075"/>
                  </a:lnTo>
                  <a:lnTo>
                    <a:pt x="8982433" y="706175"/>
                  </a:lnTo>
                  <a:lnTo>
                    <a:pt x="8990502" y="676899"/>
                  </a:lnTo>
                  <a:lnTo>
                    <a:pt x="8990502" y="75194"/>
                  </a:lnTo>
                  <a:lnTo>
                    <a:pt x="8982433" y="45918"/>
                  </a:lnTo>
                  <a:lnTo>
                    <a:pt x="8960422" y="22017"/>
                  </a:lnTo>
                  <a:lnTo>
                    <a:pt x="8927764" y="5906"/>
                  </a:lnTo>
                  <a:lnTo>
                    <a:pt x="8887754" y="0"/>
                  </a:lnTo>
                  <a:close/>
                </a:path>
              </a:pathLst>
            </a:custGeom>
            <a:solidFill>
              <a:srgbClr val="D2CBB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24"/>
            <p:cNvSpPr/>
            <p:nvPr/>
          </p:nvSpPr>
          <p:spPr>
            <a:xfrm>
              <a:off x="787359" y="1611630"/>
              <a:ext cx="8990965" cy="752475"/>
            </a:xfrm>
            <a:custGeom>
              <a:rect b="b" l="l" r="r" t="t"/>
              <a:pathLst>
                <a:path extrusionOk="0" h="752475" w="8990965">
                  <a:moveTo>
                    <a:pt x="0" y="75194"/>
                  </a:moveTo>
                  <a:lnTo>
                    <a:pt x="8069" y="45918"/>
                  </a:lnTo>
                  <a:lnTo>
                    <a:pt x="30075" y="22017"/>
                  </a:lnTo>
                  <a:lnTo>
                    <a:pt x="62717" y="5906"/>
                  </a:lnTo>
                  <a:lnTo>
                    <a:pt x="102693" y="0"/>
                  </a:lnTo>
                  <a:lnTo>
                    <a:pt x="8887754" y="0"/>
                  </a:lnTo>
                  <a:lnTo>
                    <a:pt x="8927764" y="5906"/>
                  </a:lnTo>
                  <a:lnTo>
                    <a:pt x="8960422" y="22017"/>
                  </a:lnTo>
                  <a:lnTo>
                    <a:pt x="8982433" y="45918"/>
                  </a:lnTo>
                  <a:lnTo>
                    <a:pt x="8990502" y="75194"/>
                  </a:lnTo>
                  <a:lnTo>
                    <a:pt x="8990502" y="676899"/>
                  </a:lnTo>
                  <a:lnTo>
                    <a:pt x="8982433" y="706175"/>
                  </a:lnTo>
                  <a:lnTo>
                    <a:pt x="8960422" y="730075"/>
                  </a:lnTo>
                  <a:lnTo>
                    <a:pt x="8927764" y="746187"/>
                  </a:lnTo>
                  <a:lnTo>
                    <a:pt x="8887754" y="752093"/>
                  </a:lnTo>
                  <a:lnTo>
                    <a:pt x="102693" y="752093"/>
                  </a:lnTo>
                  <a:lnTo>
                    <a:pt x="62717" y="746187"/>
                  </a:lnTo>
                  <a:lnTo>
                    <a:pt x="30075" y="730075"/>
                  </a:lnTo>
                  <a:lnTo>
                    <a:pt x="8069" y="706175"/>
                  </a:lnTo>
                  <a:lnTo>
                    <a:pt x="0" y="676899"/>
                  </a:lnTo>
                  <a:lnTo>
                    <a:pt x="0" y="75194"/>
                  </a:lnTo>
                  <a:close/>
                </a:path>
              </a:pathLst>
            </a:cu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5" name="Google Shape;895;p24"/>
          <p:cNvSpPr txBox="1"/>
          <p:nvPr/>
        </p:nvSpPr>
        <p:spPr>
          <a:xfrm>
            <a:off x="839157" y="1778948"/>
            <a:ext cx="4432300" cy="3575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Which</a:t>
            </a:r>
            <a:r>
              <a:rPr lang="en-US" sz="21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1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these</a:t>
            </a:r>
            <a:r>
              <a:rPr lang="en-US" sz="21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n-US" sz="21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r>
              <a:rPr lang="en-US" sz="21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about</a:t>
            </a:r>
            <a:r>
              <a:rPr lang="en-US" sz="21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1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Records?</a:t>
            </a:r>
            <a:endParaRPr sz="21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96" name="Google Shape;896;p24"/>
          <p:cNvGrpSpPr/>
          <p:nvPr/>
        </p:nvGrpSpPr>
        <p:grpSpPr>
          <a:xfrm>
            <a:off x="1609725" y="2400300"/>
            <a:ext cx="6076950" cy="933450"/>
            <a:chOff x="1609725" y="2400300"/>
            <a:chExt cx="6076950" cy="933450"/>
          </a:xfrm>
        </p:grpSpPr>
        <p:pic>
          <p:nvPicPr>
            <p:cNvPr id="897" name="Google Shape;897;p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609725" y="2400300"/>
              <a:ext cx="6076950" cy="933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8" name="Google Shape;898;p24"/>
            <p:cNvSpPr/>
            <p:nvPr/>
          </p:nvSpPr>
          <p:spPr>
            <a:xfrm>
              <a:off x="1754754" y="2492745"/>
              <a:ext cx="5787390" cy="752475"/>
            </a:xfrm>
            <a:custGeom>
              <a:rect b="b" l="l" r="r" t="t"/>
              <a:pathLst>
                <a:path extrusionOk="0" h="752475" w="5787390">
                  <a:moveTo>
                    <a:pt x="5661912" y="0"/>
                  </a:moveTo>
                  <a:lnTo>
                    <a:pt x="125348" y="0"/>
                  </a:lnTo>
                  <a:lnTo>
                    <a:pt x="76564" y="9854"/>
                  </a:lnTo>
                  <a:lnTo>
                    <a:pt x="36720" y="36724"/>
                  </a:lnTo>
                  <a:lnTo>
                    <a:pt x="9852" y="76573"/>
                  </a:lnTo>
                  <a:lnTo>
                    <a:pt x="0" y="125364"/>
                  </a:lnTo>
                  <a:lnTo>
                    <a:pt x="0" y="626760"/>
                  </a:lnTo>
                  <a:lnTo>
                    <a:pt x="9852" y="675545"/>
                  </a:lnTo>
                  <a:lnTo>
                    <a:pt x="36720" y="715384"/>
                  </a:lnTo>
                  <a:lnTo>
                    <a:pt x="76564" y="742244"/>
                  </a:lnTo>
                  <a:lnTo>
                    <a:pt x="125348" y="752093"/>
                  </a:lnTo>
                  <a:lnTo>
                    <a:pt x="5661912" y="752093"/>
                  </a:lnTo>
                  <a:lnTo>
                    <a:pt x="5710703" y="742244"/>
                  </a:lnTo>
                  <a:lnTo>
                    <a:pt x="5750552" y="715384"/>
                  </a:lnTo>
                  <a:lnTo>
                    <a:pt x="5777423" y="675545"/>
                  </a:lnTo>
                  <a:lnTo>
                    <a:pt x="5787277" y="626760"/>
                  </a:lnTo>
                  <a:lnTo>
                    <a:pt x="5787277" y="125364"/>
                  </a:lnTo>
                  <a:lnTo>
                    <a:pt x="5777423" y="76573"/>
                  </a:lnTo>
                  <a:lnTo>
                    <a:pt x="5750552" y="36724"/>
                  </a:lnTo>
                  <a:lnTo>
                    <a:pt x="5710703" y="9854"/>
                  </a:lnTo>
                  <a:lnTo>
                    <a:pt x="5661912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24"/>
            <p:cNvSpPr/>
            <p:nvPr/>
          </p:nvSpPr>
          <p:spPr>
            <a:xfrm>
              <a:off x="1754754" y="2492745"/>
              <a:ext cx="5787390" cy="752475"/>
            </a:xfrm>
            <a:custGeom>
              <a:rect b="b" l="l" r="r" t="t"/>
              <a:pathLst>
                <a:path extrusionOk="0" h="752475" w="5787390">
                  <a:moveTo>
                    <a:pt x="0" y="125364"/>
                  </a:moveTo>
                  <a:lnTo>
                    <a:pt x="9852" y="76573"/>
                  </a:lnTo>
                  <a:lnTo>
                    <a:pt x="36720" y="36724"/>
                  </a:lnTo>
                  <a:lnTo>
                    <a:pt x="76564" y="9854"/>
                  </a:lnTo>
                  <a:lnTo>
                    <a:pt x="125348" y="0"/>
                  </a:lnTo>
                  <a:lnTo>
                    <a:pt x="5661912" y="0"/>
                  </a:lnTo>
                  <a:lnTo>
                    <a:pt x="5710703" y="9854"/>
                  </a:lnTo>
                  <a:lnTo>
                    <a:pt x="5750552" y="36724"/>
                  </a:lnTo>
                  <a:lnTo>
                    <a:pt x="5777423" y="76573"/>
                  </a:lnTo>
                  <a:lnTo>
                    <a:pt x="5787277" y="125364"/>
                  </a:lnTo>
                  <a:lnTo>
                    <a:pt x="5787277" y="626760"/>
                  </a:lnTo>
                  <a:lnTo>
                    <a:pt x="5777423" y="675545"/>
                  </a:lnTo>
                  <a:lnTo>
                    <a:pt x="5750552" y="715384"/>
                  </a:lnTo>
                  <a:lnTo>
                    <a:pt x="5710703" y="742244"/>
                  </a:lnTo>
                  <a:lnTo>
                    <a:pt x="5661912" y="752093"/>
                  </a:lnTo>
                  <a:lnTo>
                    <a:pt x="125348" y="752093"/>
                  </a:lnTo>
                  <a:lnTo>
                    <a:pt x="76564" y="742244"/>
                  </a:lnTo>
                  <a:lnTo>
                    <a:pt x="36720" y="715384"/>
                  </a:lnTo>
                  <a:lnTo>
                    <a:pt x="9852" y="675545"/>
                  </a:lnTo>
                  <a:lnTo>
                    <a:pt x="0" y="626760"/>
                  </a:lnTo>
                  <a:lnTo>
                    <a:pt x="0" y="125364"/>
                  </a:lnTo>
                  <a:close/>
                </a:path>
              </a:pathLst>
            </a:cu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0" name="Google Shape;900;p24"/>
          <p:cNvSpPr txBox="1"/>
          <p:nvPr/>
        </p:nvSpPr>
        <p:spPr>
          <a:xfrm>
            <a:off x="1951102" y="2733989"/>
            <a:ext cx="3882390" cy="243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individual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known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1" name="Google Shape;901;p24"/>
          <p:cNvGrpSpPr/>
          <p:nvPr/>
        </p:nvGrpSpPr>
        <p:grpSpPr>
          <a:xfrm>
            <a:off x="1609725" y="3248025"/>
            <a:ext cx="6076950" cy="933450"/>
            <a:chOff x="1609725" y="3248025"/>
            <a:chExt cx="6076950" cy="933450"/>
          </a:xfrm>
        </p:grpSpPr>
        <p:pic>
          <p:nvPicPr>
            <p:cNvPr id="902" name="Google Shape;902;p2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609725" y="3248025"/>
              <a:ext cx="6076950" cy="933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3" name="Google Shape;903;p24"/>
            <p:cNvSpPr/>
            <p:nvPr/>
          </p:nvSpPr>
          <p:spPr>
            <a:xfrm>
              <a:off x="1754754" y="3335152"/>
              <a:ext cx="5787390" cy="752475"/>
            </a:xfrm>
            <a:custGeom>
              <a:rect b="b" l="l" r="r" t="t"/>
              <a:pathLst>
                <a:path extrusionOk="0" h="752475" w="5787390">
                  <a:moveTo>
                    <a:pt x="5661912" y="0"/>
                  </a:moveTo>
                  <a:lnTo>
                    <a:pt x="125348" y="0"/>
                  </a:lnTo>
                  <a:lnTo>
                    <a:pt x="76564" y="9849"/>
                  </a:lnTo>
                  <a:lnTo>
                    <a:pt x="36720" y="36709"/>
                  </a:lnTo>
                  <a:lnTo>
                    <a:pt x="9852" y="76548"/>
                  </a:lnTo>
                  <a:lnTo>
                    <a:pt x="0" y="125333"/>
                  </a:lnTo>
                  <a:lnTo>
                    <a:pt x="0" y="626735"/>
                  </a:lnTo>
                  <a:lnTo>
                    <a:pt x="9852" y="675525"/>
                  </a:lnTo>
                  <a:lnTo>
                    <a:pt x="36720" y="715369"/>
                  </a:lnTo>
                  <a:lnTo>
                    <a:pt x="76564" y="742233"/>
                  </a:lnTo>
                  <a:lnTo>
                    <a:pt x="125348" y="752084"/>
                  </a:lnTo>
                  <a:lnTo>
                    <a:pt x="5661912" y="752084"/>
                  </a:lnTo>
                  <a:lnTo>
                    <a:pt x="5710703" y="742233"/>
                  </a:lnTo>
                  <a:lnTo>
                    <a:pt x="5750552" y="715369"/>
                  </a:lnTo>
                  <a:lnTo>
                    <a:pt x="5777423" y="675525"/>
                  </a:lnTo>
                  <a:lnTo>
                    <a:pt x="5787277" y="626735"/>
                  </a:lnTo>
                  <a:lnTo>
                    <a:pt x="5787277" y="125333"/>
                  </a:lnTo>
                  <a:lnTo>
                    <a:pt x="5777423" y="76548"/>
                  </a:lnTo>
                  <a:lnTo>
                    <a:pt x="5750552" y="36709"/>
                  </a:lnTo>
                  <a:lnTo>
                    <a:pt x="5710703" y="9849"/>
                  </a:lnTo>
                  <a:lnTo>
                    <a:pt x="5661912" y="0"/>
                  </a:lnTo>
                  <a:close/>
                </a:path>
              </a:pathLst>
            </a:custGeom>
            <a:solidFill>
              <a:srgbClr val="00577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24"/>
            <p:cNvSpPr/>
            <p:nvPr/>
          </p:nvSpPr>
          <p:spPr>
            <a:xfrm>
              <a:off x="1754754" y="3335152"/>
              <a:ext cx="5787390" cy="752475"/>
            </a:xfrm>
            <a:custGeom>
              <a:rect b="b" l="l" r="r" t="t"/>
              <a:pathLst>
                <a:path extrusionOk="0" h="752475" w="5787390">
                  <a:moveTo>
                    <a:pt x="0" y="125333"/>
                  </a:moveTo>
                  <a:lnTo>
                    <a:pt x="9852" y="76548"/>
                  </a:lnTo>
                  <a:lnTo>
                    <a:pt x="36720" y="36709"/>
                  </a:lnTo>
                  <a:lnTo>
                    <a:pt x="76564" y="9849"/>
                  </a:lnTo>
                  <a:lnTo>
                    <a:pt x="125348" y="0"/>
                  </a:lnTo>
                  <a:lnTo>
                    <a:pt x="5661912" y="0"/>
                  </a:lnTo>
                  <a:lnTo>
                    <a:pt x="5710703" y="9849"/>
                  </a:lnTo>
                  <a:lnTo>
                    <a:pt x="5750552" y="36709"/>
                  </a:lnTo>
                  <a:lnTo>
                    <a:pt x="5777423" y="76548"/>
                  </a:lnTo>
                  <a:lnTo>
                    <a:pt x="5787277" y="125333"/>
                  </a:lnTo>
                  <a:lnTo>
                    <a:pt x="5787277" y="626735"/>
                  </a:lnTo>
                  <a:lnTo>
                    <a:pt x="5777423" y="675525"/>
                  </a:lnTo>
                  <a:lnTo>
                    <a:pt x="5750552" y="715369"/>
                  </a:lnTo>
                  <a:lnTo>
                    <a:pt x="5710703" y="742233"/>
                  </a:lnTo>
                  <a:lnTo>
                    <a:pt x="5661912" y="752084"/>
                  </a:lnTo>
                  <a:lnTo>
                    <a:pt x="125348" y="752084"/>
                  </a:lnTo>
                  <a:lnTo>
                    <a:pt x="76564" y="742233"/>
                  </a:lnTo>
                  <a:lnTo>
                    <a:pt x="36720" y="715369"/>
                  </a:lnTo>
                  <a:lnTo>
                    <a:pt x="9852" y="675525"/>
                  </a:lnTo>
                  <a:lnTo>
                    <a:pt x="0" y="626735"/>
                  </a:lnTo>
                  <a:lnTo>
                    <a:pt x="0" y="125333"/>
                  </a:lnTo>
                  <a:close/>
                </a:path>
              </a:pathLst>
            </a:cu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5" name="Google Shape;905;p24"/>
          <p:cNvSpPr txBox="1"/>
          <p:nvPr/>
        </p:nvSpPr>
        <p:spPr>
          <a:xfrm>
            <a:off x="1951102" y="3577651"/>
            <a:ext cx="3625215" cy="243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individual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known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6" name="Google Shape;906;p24"/>
          <p:cNvGrpSpPr/>
          <p:nvPr/>
        </p:nvGrpSpPr>
        <p:grpSpPr>
          <a:xfrm>
            <a:off x="1609725" y="4086225"/>
            <a:ext cx="6076950" cy="933450"/>
            <a:chOff x="1609725" y="4086225"/>
            <a:chExt cx="6076950" cy="933450"/>
          </a:xfrm>
        </p:grpSpPr>
        <p:pic>
          <p:nvPicPr>
            <p:cNvPr id="907" name="Google Shape;907;p2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609725" y="4086225"/>
              <a:ext cx="6076950" cy="933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8" name="Google Shape;908;p24"/>
            <p:cNvSpPr/>
            <p:nvPr/>
          </p:nvSpPr>
          <p:spPr>
            <a:xfrm>
              <a:off x="1754754" y="4177533"/>
              <a:ext cx="5787390" cy="752475"/>
            </a:xfrm>
            <a:custGeom>
              <a:rect b="b" l="l" r="r" t="t"/>
              <a:pathLst>
                <a:path extrusionOk="0" h="752475" w="5787390">
                  <a:moveTo>
                    <a:pt x="5661912" y="0"/>
                  </a:moveTo>
                  <a:lnTo>
                    <a:pt x="125348" y="0"/>
                  </a:lnTo>
                  <a:lnTo>
                    <a:pt x="76564" y="9852"/>
                  </a:lnTo>
                  <a:lnTo>
                    <a:pt x="36720" y="36720"/>
                  </a:lnTo>
                  <a:lnTo>
                    <a:pt x="9852" y="76564"/>
                  </a:lnTo>
                  <a:lnTo>
                    <a:pt x="0" y="125348"/>
                  </a:lnTo>
                  <a:lnTo>
                    <a:pt x="0" y="626744"/>
                  </a:lnTo>
                  <a:lnTo>
                    <a:pt x="9852" y="675534"/>
                  </a:lnTo>
                  <a:lnTo>
                    <a:pt x="36720" y="715378"/>
                  </a:lnTo>
                  <a:lnTo>
                    <a:pt x="76564" y="742242"/>
                  </a:lnTo>
                  <a:lnTo>
                    <a:pt x="125348" y="752093"/>
                  </a:lnTo>
                  <a:lnTo>
                    <a:pt x="5661912" y="752093"/>
                  </a:lnTo>
                  <a:lnTo>
                    <a:pt x="5710703" y="742242"/>
                  </a:lnTo>
                  <a:lnTo>
                    <a:pt x="5750552" y="715378"/>
                  </a:lnTo>
                  <a:lnTo>
                    <a:pt x="5777423" y="675534"/>
                  </a:lnTo>
                  <a:lnTo>
                    <a:pt x="5787277" y="626744"/>
                  </a:lnTo>
                  <a:lnTo>
                    <a:pt x="5787277" y="125348"/>
                  </a:lnTo>
                  <a:lnTo>
                    <a:pt x="5777423" y="76564"/>
                  </a:lnTo>
                  <a:lnTo>
                    <a:pt x="5750552" y="36720"/>
                  </a:lnTo>
                  <a:lnTo>
                    <a:pt x="5710703" y="9852"/>
                  </a:lnTo>
                  <a:lnTo>
                    <a:pt x="5661912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24"/>
            <p:cNvSpPr/>
            <p:nvPr/>
          </p:nvSpPr>
          <p:spPr>
            <a:xfrm>
              <a:off x="1754754" y="4177533"/>
              <a:ext cx="5787390" cy="752475"/>
            </a:xfrm>
            <a:custGeom>
              <a:rect b="b" l="l" r="r" t="t"/>
              <a:pathLst>
                <a:path extrusionOk="0" h="752475" w="5787390">
                  <a:moveTo>
                    <a:pt x="0" y="125348"/>
                  </a:moveTo>
                  <a:lnTo>
                    <a:pt x="9852" y="76564"/>
                  </a:lnTo>
                  <a:lnTo>
                    <a:pt x="36720" y="36720"/>
                  </a:lnTo>
                  <a:lnTo>
                    <a:pt x="76564" y="9852"/>
                  </a:lnTo>
                  <a:lnTo>
                    <a:pt x="125348" y="0"/>
                  </a:lnTo>
                  <a:lnTo>
                    <a:pt x="5661912" y="0"/>
                  </a:lnTo>
                  <a:lnTo>
                    <a:pt x="5710703" y="9852"/>
                  </a:lnTo>
                  <a:lnTo>
                    <a:pt x="5750552" y="36720"/>
                  </a:lnTo>
                  <a:lnTo>
                    <a:pt x="5777423" y="76564"/>
                  </a:lnTo>
                  <a:lnTo>
                    <a:pt x="5787277" y="125348"/>
                  </a:lnTo>
                  <a:lnTo>
                    <a:pt x="5787277" y="626744"/>
                  </a:lnTo>
                  <a:lnTo>
                    <a:pt x="5777423" y="675534"/>
                  </a:lnTo>
                  <a:lnTo>
                    <a:pt x="5750552" y="715378"/>
                  </a:lnTo>
                  <a:lnTo>
                    <a:pt x="5710703" y="742242"/>
                  </a:lnTo>
                  <a:lnTo>
                    <a:pt x="5661912" y="752093"/>
                  </a:lnTo>
                  <a:lnTo>
                    <a:pt x="125348" y="752093"/>
                  </a:lnTo>
                  <a:lnTo>
                    <a:pt x="76564" y="742242"/>
                  </a:lnTo>
                  <a:lnTo>
                    <a:pt x="36720" y="715378"/>
                  </a:lnTo>
                  <a:lnTo>
                    <a:pt x="9852" y="675534"/>
                  </a:lnTo>
                  <a:lnTo>
                    <a:pt x="0" y="626744"/>
                  </a:lnTo>
                  <a:lnTo>
                    <a:pt x="0" y="125348"/>
                  </a:lnTo>
                  <a:close/>
                </a:path>
              </a:pathLst>
            </a:cu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0" name="Google Shape;910;p24"/>
          <p:cNvSpPr txBox="1"/>
          <p:nvPr/>
        </p:nvSpPr>
        <p:spPr>
          <a:xfrm>
            <a:off x="1951102" y="4412676"/>
            <a:ext cx="3124835" cy="243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1" name="Google Shape;911;p24"/>
          <p:cNvGrpSpPr/>
          <p:nvPr/>
        </p:nvGrpSpPr>
        <p:grpSpPr>
          <a:xfrm>
            <a:off x="1609725" y="4933950"/>
            <a:ext cx="6076950" cy="923925"/>
            <a:chOff x="1609725" y="4933950"/>
            <a:chExt cx="6076950" cy="923925"/>
          </a:xfrm>
        </p:grpSpPr>
        <p:pic>
          <p:nvPicPr>
            <p:cNvPr id="912" name="Google Shape;912;p2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609725" y="4933950"/>
              <a:ext cx="6076950" cy="923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3" name="Google Shape;913;p24"/>
            <p:cNvSpPr/>
            <p:nvPr/>
          </p:nvSpPr>
          <p:spPr>
            <a:xfrm>
              <a:off x="1754754" y="5019924"/>
              <a:ext cx="5787390" cy="752475"/>
            </a:xfrm>
            <a:custGeom>
              <a:rect b="b" l="l" r="r" t="t"/>
              <a:pathLst>
                <a:path extrusionOk="0" h="752475" w="5787390">
                  <a:moveTo>
                    <a:pt x="5661912" y="0"/>
                  </a:moveTo>
                  <a:lnTo>
                    <a:pt x="125348" y="0"/>
                  </a:lnTo>
                  <a:lnTo>
                    <a:pt x="76564" y="9852"/>
                  </a:lnTo>
                  <a:lnTo>
                    <a:pt x="36720" y="36720"/>
                  </a:lnTo>
                  <a:lnTo>
                    <a:pt x="9852" y="76564"/>
                  </a:lnTo>
                  <a:lnTo>
                    <a:pt x="0" y="125348"/>
                  </a:lnTo>
                  <a:lnTo>
                    <a:pt x="0" y="626744"/>
                  </a:lnTo>
                  <a:lnTo>
                    <a:pt x="9852" y="675557"/>
                  </a:lnTo>
                  <a:lnTo>
                    <a:pt x="36720" y="715416"/>
                  </a:lnTo>
                  <a:lnTo>
                    <a:pt x="76564" y="742288"/>
                  </a:lnTo>
                  <a:lnTo>
                    <a:pt x="125348" y="752142"/>
                  </a:lnTo>
                  <a:lnTo>
                    <a:pt x="5661912" y="752142"/>
                  </a:lnTo>
                  <a:lnTo>
                    <a:pt x="5710703" y="742288"/>
                  </a:lnTo>
                  <a:lnTo>
                    <a:pt x="5750552" y="715416"/>
                  </a:lnTo>
                  <a:lnTo>
                    <a:pt x="5777423" y="675557"/>
                  </a:lnTo>
                  <a:lnTo>
                    <a:pt x="5787277" y="626744"/>
                  </a:lnTo>
                  <a:lnTo>
                    <a:pt x="5787277" y="125348"/>
                  </a:lnTo>
                  <a:lnTo>
                    <a:pt x="5777423" y="76564"/>
                  </a:lnTo>
                  <a:lnTo>
                    <a:pt x="5750552" y="36720"/>
                  </a:lnTo>
                  <a:lnTo>
                    <a:pt x="5710703" y="9852"/>
                  </a:lnTo>
                  <a:lnTo>
                    <a:pt x="5661912" y="0"/>
                  </a:lnTo>
                  <a:close/>
                </a:path>
              </a:pathLst>
            </a:custGeom>
            <a:solidFill>
              <a:srgbClr val="00577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24"/>
            <p:cNvSpPr/>
            <p:nvPr/>
          </p:nvSpPr>
          <p:spPr>
            <a:xfrm>
              <a:off x="1754754" y="5019924"/>
              <a:ext cx="5787390" cy="752475"/>
            </a:xfrm>
            <a:custGeom>
              <a:rect b="b" l="l" r="r" t="t"/>
              <a:pathLst>
                <a:path extrusionOk="0" h="752475" w="5787390">
                  <a:moveTo>
                    <a:pt x="0" y="125348"/>
                  </a:moveTo>
                  <a:lnTo>
                    <a:pt x="9852" y="76564"/>
                  </a:lnTo>
                  <a:lnTo>
                    <a:pt x="36720" y="36720"/>
                  </a:lnTo>
                  <a:lnTo>
                    <a:pt x="76564" y="9852"/>
                  </a:lnTo>
                  <a:lnTo>
                    <a:pt x="125348" y="0"/>
                  </a:lnTo>
                  <a:lnTo>
                    <a:pt x="5661912" y="0"/>
                  </a:lnTo>
                  <a:lnTo>
                    <a:pt x="5710703" y="9852"/>
                  </a:lnTo>
                  <a:lnTo>
                    <a:pt x="5750552" y="36720"/>
                  </a:lnTo>
                  <a:lnTo>
                    <a:pt x="5777423" y="76564"/>
                  </a:lnTo>
                  <a:lnTo>
                    <a:pt x="5787277" y="125348"/>
                  </a:lnTo>
                  <a:lnTo>
                    <a:pt x="5787277" y="626744"/>
                  </a:lnTo>
                  <a:lnTo>
                    <a:pt x="5777423" y="675557"/>
                  </a:lnTo>
                  <a:lnTo>
                    <a:pt x="5750552" y="715416"/>
                  </a:lnTo>
                  <a:lnTo>
                    <a:pt x="5710703" y="742288"/>
                  </a:lnTo>
                  <a:lnTo>
                    <a:pt x="5661912" y="752142"/>
                  </a:lnTo>
                  <a:lnTo>
                    <a:pt x="125348" y="752142"/>
                  </a:lnTo>
                  <a:lnTo>
                    <a:pt x="76564" y="742288"/>
                  </a:lnTo>
                  <a:lnTo>
                    <a:pt x="36720" y="715416"/>
                  </a:lnTo>
                  <a:lnTo>
                    <a:pt x="9852" y="675557"/>
                  </a:lnTo>
                  <a:lnTo>
                    <a:pt x="0" y="626744"/>
                  </a:lnTo>
                  <a:lnTo>
                    <a:pt x="0" y="125348"/>
                  </a:lnTo>
                  <a:close/>
                </a:path>
              </a:pathLst>
            </a:cu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5" name="Google Shape;915;p24"/>
          <p:cNvSpPr txBox="1"/>
          <p:nvPr/>
        </p:nvSpPr>
        <p:spPr>
          <a:xfrm>
            <a:off x="1951102" y="5264847"/>
            <a:ext cx="3553460" cy="243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cell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6" name="Google Shape;916;p24"/>
          <p:cNvGrpSpPr/>
          <p:nvPr/>
        </p:nvGrpSpPr>
        <p:grpSpPr>
          <a:xfrm>
            <a:off x="695325" y="2381250"/>
            <a:ext cx="933450" cy="3505200"/>
            <a:chOff x="695325" y="2381250"/>
            <a:chExt cx="933450" cy="3505200"/>
          </a:xfrm>
        </p:grpSpPr>
        <p:pic>
          <p:nvPicPr>
            <p:cNvPr id="917" name="Google Shape;917;p2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95325" y="2381250"/>
              <a:ext cx="933450" cy="3505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8" name="Google Shape;918;p24"/>
            <p:cNvSpPr/>
            <p:nvPr/>
          </p:nvSpPr>
          <p:spPr>
            <a:xfrm>
              <a:off x="787359" y="2492745"/>
              <a:ext cx="752475" cy="752475"/>
            </a:xfrm>
            <a:custGeom>
              <a:rect b="b" l="l" r="r" t="t"/>
              <a:pathLst>
                <a:path extrusionOk="0" h="752475" w="752475">
                  <a:moveTo>
                    <a:pt x="626781" y="0"/>
                  </a:moveTo>
                  <a:lnTo>
                    <a:pt x="125385" y="0"/>
                  </a:lnTo>
                  <a:lnTo>
                    <a:pt x="76580" y="9854"/>
                  </a:lnTo>
                  <a:lnTo>
                    <a:pt x="36724" y="36724"/>
                  </a:lnTo>
                  <a:lnTo>
                    <a:pt x="9853" y="76573"/>
                  </a:lnTo>
                  <a:lnTo>
                    <a:pt x="0" y="125364"/>
                  </a:lnTo>
                  <a:lnTo>
                    <a:pt x="0" y="626760"/>
                  </a:lnTo>
                  <a:lnTo>
                    <a:pt x="9853" y="675545"/>
                  </a:lnTo>
                  <a:lnTo>
                    <a:pt x="36724" y="715384"/>
                  </a:lnTo>
                  <a:lnTo>
                    <a:pt x="76580" y="742244"/>
                  </a:lnTo>
                  <a:lnTo>
                    <a:pt x="125385" y="752093"/>
                  </a:lnTo>
                  <a:lnTo>
                    <a:pt x="626781" y="752093"/>
                  </a:lnTo>
                  <a:lnTo>
                    <a:pt x="675570" y="742244"/>
                  </a:lnTo>
                  <a:lnTo>
                    <a:pt x="715414" y="715384"/>
                  </a:lnTo>
                  <a:lnTo>
                    <a:pt x="742279" y="675545"/>
                  </a:lnTo>
                  <a:lnTo>
                    <a:pt x="752130" y="626760"/>
                  </a:lnTo>
                  <a:lnTo>
                    <a:pt x="752130" y="125364"/>
                  </a:lnTo>
                  <a:lnTo>
                    <a:pt x="742279" y="76573"/>
                  </a:lnTo>
                  <a:lnTo>
                    <a:pt x="715414" y="36724"/>
                  </a:lnTo>
                  <a:lnTo>
                    <a:pt x="675570" y="9854"/>
                  </a:lnTo>
                  <a:lnTo>
                    <a:pt x="6267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24"/>
            <p:cNvSpPr/>
            <p:nvPr/>
          </p:nvSpPr>
          <p:spPr>
            <a:xfrm>
              <a:off x="787359" y="2492745"/>
              <a:ext cx="752475" cy="752475"/>
            </a:xfrm>
            <a:custGeom>
              <a:rect b="b" l="l" r="r" t="t"/>
              <a:pathLst>
                <a:path extrusionOk="0" h="752475" w="752475">
                  <a:moveTo>
                    <a:pt x="0" y="125364"/>
                  </a:moveTo>
                  <a:lnTo>
                    <a:pt x="9853" y="76573"/>
                  </a:lnTo>
                  <a:lnTo>
                    <a:pt x="36724" y="36724"/>
                  </a:lnTo>
                  <a:lnTo>
                    <a:pt x="76580" y="9854"/>
                  </a:lnTo>
                  <a:lnTo>
                    <a:pt x="125385" y="0"/>
                  </a:lnTo>
                  <a:lnTo>
                    <a:pt x="626781" y="0"/>
                  </a:lnTo>
                  <a:lnTo>
                    <a:pt x="675570" y="9854"/>
                  </a:lnTo>
                  <a:lnTo>
                    <a:pt x="715414" y="36724"/>
                  </a:lnTo>
                  <a:lnTo>
                    <a:pt x="742279" y="76573"/>
                  </a:lnTo>
                  <a:lnTo>
                    <a:pt x="752130" y="125364"/>
                  </a:lnTo>
                  <a:lnTo>
                    <a:pt x="752130" y="626760"/>
                  </a:lnTo>
                  <a:lnTo>
                    <a:pt x="742279" y="675545"/>
                  </a:lnTo>
                  <a:lnTo>
                    <a:pt x="715414" y="715384"/>
                  </a:lnTo>
                  <a:lnTo>
                    <a:pt x="675570" y="742244"/>
                  </a:lnTo>
                  <a:lnTo>
                    <a:pt x="626781" y="752093"/>
                  </a:lnTo>
                  <a:lnTo>
                    <a:pt x="125385" y="752093"/>
                  </a:lnTo>
                  <a:lnTo>
                    <a:pt x="76580" y="742244"/>
                  </a:lnTo>
                  <a:lnTo>
                    <a:pt x="36724" y="715384"/>
                  </a:lnTo>
                  <a:lnTo>
                    <a:pt x="9853" y="675545"/>
                  </a:lnTo>
                  <a:lnTo>
                    <a:pt x="0" y="626760"/>
                  </a:lnTo>
                  <a:lnTo>
                    <a:pt x="0" y="125364"/>
                  </a:lnTo>
                  <a:close/>
                </a:path>
              </a:pathLst>
            </a:cu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24"/>
            <p:cNvSpPr/>
            <p:nvPr/>
          </p:nvSpPr>
          <p:spPr>
            <a:xfrm>
              <a:off x="787359" y="3335152"/>
              <a:ext cx="752475" cy="752475"/>
            </a:xfrm>
            <a:custGeom>
              <a:rect b="b" l="l" r="r" t="t"/>
              <a:pathLst>
                <a:path extrusionOk="0" h="752475" w="752475">
                  <a:moveTo>
                    <a:pt x="626781" y="0"/>
                  </a:moveTo>
                  <a:lnTo>
                    <a:pt x="125385" y="0"/>
                  </a:lnTo>
                  <a:lnTo>
                    <a:pt x="76580" y="9849"/>
                  </a:lnTo>
                  <a:lnTo>
                    <a:pt x="36724" y="36709"/>
                  </a:lnTo>
                  <a:lnTo>
                    <a:pt x="9853" y="76548"/>
                  </a:lnTo>
                  <a:lnTo>
                    <a:pt x="0" y="125333"/>
                  </a:lnTo>
                  <a:lnTo>
                    <a:pt x="0" y="626735"/>
                  </a:lnTo>
                  <a:lnTo>
                    <a:pt x="9853" y="675525"/>
                  </a:lnTo>
                  <a:lnTo>
                    <a:pt x="36724" y="715369"/>
                  </a:lnTo>
                  <a:lnTo>
                    <a:pt x="76580" y="742233"/>
                  </a:lnTo>
                  <a:lnTo>
                    <a:pt x="125385" y="752084"/>
                  </a:lnTo>
                  <a:lnTo>
                    <a:pt x="626781" y="752084"/>
                  </a:lnTo>
                  <a:lnTo>
                    <a:pt x="675570" y="742233"/>
                  </a:lnTo>
                  <a:lnTo>
                    <a:pt x="715414" y="715369"/>
                  </a:lnTo>
                  <a:lnTo>
                    <a:pt x="742279" y="675525"/>
                  </a:lnTo>
                  <a:lnTo>
                    <a:pt x="752130" y="626735"/>
                  </a:lnTo>
                  <a:lnTo>
                    <a:pt x="752130" y="125333"/>
                  </a:lnTo>
                  <a:lnTo>
                    <a:pt x="742279" y="76548"/>
                  </a:lnTo>
                  <a:lnTo>
                    <a:pt x="715414" y="36709"/>
                  </a:lnTo>
                  <a:lnTo>
                    <a:pt x="675570" y="9849"/>
                  </a:lnTo>
                  <a:lnTo>
                    <a:pt x="626781" y="0"/>
                  </a:lnTo>
                  <a:close/>
                </a:path>
              </a:pathLst>
            </a:custGeom>
            <a:solidFill>
              <a:srgbClr val="00577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24"/>
            <p:cNvSpPr/>
            <p:nvPr/>
          </p:nvSpPr>
          <p:spPr>
            <a:xfrm>
              <a:off x="787359" y="3335152"/>
              <a:ext cx="752475" cy="752475"/>
            </a:xfrm>
            <a:custGeom>
              <a:rect b="b" l="l" r="r" t="t"/>
              <a:pathLst>
                <a:path extrusionOk="0" h="752475" w="752475">
                  <a:moveTo>
                    <a:pt x="0" y="125333"/>
                  </a:moveTo>
                  <a:lnTo>
                    <a:pt x="9853" y="76548"/>
                  </a:lnTo>
                  <a:lnTo>
                    <a:pt x="36724" y="36709"/>
                  </a:lnTo>
                  <a:lnTo>
                    <a:pt x="76580" y="9849"/>
                  </a:lnTo>
                  <a:lnTo>
                    <a:pt x="125385" y="0"/>
                  </a:lnTo>
                  <a:lnTo>
                    <a:pt x="626781" y="0"/>
                  </a:lnTo>
                  <a:lnTo>
                    <a:pt x="675570" y="9849"/>
                  </a:lnTo>
                  <a:lnTo>
                    <a:pt x="715414" y="36709"/>
                  </a:lnTo>
                  <a:lnTo>
                    <a:pt x="742279" y="76548"/>
                  </a:lnTo>
                  <a:lnTo>
                    <a:pt x="752130" y="125333"/>
                  </a:lnTo>
                  <a:lnTo>
                    <a:pt x="752130" y="626735"/>
                  </a:lnTo>
                  <a:lnTo>
                    <a:pt x="742279" y="675525"/>
                  </a:lnTo>
                  <a:lnTo>
                    <a:pt x="715414" y="715369"/>
                  </a:lnTo>
                  <a:lnTo>
                    <a:pt x="675570" y="742233"/>
                  </a:lnTo>
                  <a:lnTo>
                    <a:pt x="626781" y="752084"/>
                  </a:lnTo>
                  <a:lnTo>
                    <a:pt x="125385" y="752084"/>
                  </a:lnTo>
                  <a:lnTo>
                    <a:pt x="76580" y="742233"/>
                  </a:lnTo>
                  <a:lnTo>
                    <a:pt x="36724" y="715369"/>
                  </a:lnTo>
                  <a:lnTo>
                    <a:pt x="9853" y="675525"/>
                  </a:lnTo>
                  <a:lnTo>
                    <a:pt x="0" y="626735"/>
                  </a:lnTo>
                  <a:lnTo>
                    <a:pt x="0" y="125333"/>
                  </a:lnTo>
                  <a:close/>
                </a:path>
              </a:pathLst>
            </a:cu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24"/>
            <p:cNvSpPr/>
            <p:nvPr/>
          </p:nvSpPr>
          <p:spPr>
            <a:xfrm>
              <a:off x="787359" y="4177533"/>
              <a:ext cx="752475" cy="752475"/>
            </a:xfrm>
            <a:custGeom>
              <a:rect b="b" l="l" r="r" t="t"/>
              <a:pathLst>
                <a:path extrusionOk="0" h="752475" w="752475">
                  <a:moveTo>
                    <a:pt x="626781" y="0"/>
                  </a:moveTo>
                  <a:lnTo>
                    <a:pt x="125385" y="0"/>
                  </a:lnTo>
                  <a:lnTo>
                    <a:pt x="76580" y="9852"/>
                  </a:lnTo>
                  <a:lnTo>
                    <a:pt x="36724" y="36720"/>
                  </a:lnTo>
                  <a:lnTo>
                    <a:pt x="9853" y="76564"/>
                  </a:lnTo>
                  <a:lnTo>
                    <a:pt x="0" y="125348"/>
                  </a:lnTo>
                  <a:lnTo>
                    <a:pt x="0" y="626744"/>
                  </a:lnTo>
                  <a:lnTo>
                    <a:pt x="9853" y="675534"/>
                  </a:lnTo>
                  <a:lnTo>
                    <a:pt x="36724" y="715378"/>
                  </a:lnTo>
                  <a:lnTo>
                    <a:pt x="76580" y="742242"/>
                  </a:lnTo>
                  <a:lnTo>
                    <a:pt x="125385" y="752093"/>
                  </a:lnTo>
                  <a:lnTo>
                    <a:pt x="626781" y="752093"/>
                  </a:lnTo>
                  <a:lnTo>
                    <a:pt x="675570" y="742242"/>
                  </a:lnTo>
                  <a:lnTo>
                    <a:pt x="715414" y="715378"/>
                  </a:lnTo>
                  <a:lnTo>
                    <a:pt x="742279" y="675534"/>
                  </a:lnTo>
                  <a:lnTo>
                    <a:pt x="752130" y="626744"/>
                  </a:lnTo>
                  <a:lnTo>
                    <a:pt x="752130" y="125348"/>
                  </a:lnTo>
                  <a:lnTo>
                    <a:pt x="742279" y="76564"/>
                  </a:lnTo>
                  <a:lnTo>
                    <a:pt x="715414" y="36720"/>
                  </a:lnTo>
                  <a:lnTo>
                    <a:pt x="675570" y="9852"/>
                  </a:lnTo>
                  <a:lnTo>
                    <a:pt x="6267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24"/>
            <p:cNvSpPr/>
            <p:nvPr/>
          </p:nvSpPr>
          <p:spPr>
            <a:xfrm>
              <a:off x="787359" y="4177533"/>
              <a:ext cx="752475" cy="752475"/>
            </a:xfrm>
            <a:custGeom>
              <a:rect b="b" l="l" r="r" t="t"/>
              <a:pathLst>
                <a:path extrusionOk="0" h="752475" w="752475">
                  <a:moveTo>
                    <a:pt x="0" y="125348"/>
                  </a:moveTo>
                  <a:lnTo>
                    <a:pt x="9853" y="76564"/>
                  </a:lnTo>
                  <a:lnTo>
                    <a:pt x="36724" y="36720"/>
                  </a:lnTo>
                  <a:lnTo>
                    <a:pt x="76580" y="9852"/>
                  </a:lnTo>
                  <a:lnTo>
                    <a:pt x="125385" y="0"/>
                  </a:lnTo>
                  <a:lnTo>
                    <a:pt x="626781" y="0"/>
                  </a:lnTo>
                  <a:lnTo>
                    <a:pt x="675570" y="9852"/>
                  </a:lnTo>
                  <a:lnTo>
                    <a:pt x="715414" y="36720"/>
                  </a:lnTo>
                  <a:lnTo>
                    <a:pt x="742279" y="76564"/>
                  </a:lnTo>
                  <a:lnTo>
                    <a:pt x="752130" y="125348"/>
                  </a:lnTo>
                  <a:lnTo>
                    <a:pt x="752130" y="626744"/>
                  </a:lnTo>
                  <a:lnTo>
                    <a:pt x="742279" y="675534"/>
                  </a:lnTo>
                  <a:lnTo>
                    <a:pt x="715414" y="715378"/>
                  </a:lnTo>
                  <a:lnTo>
                    <a:pt x="675570" y="742242"/>
                  </a:lnTo>
                  <a:lnTo>
                    <a:pt x="626781" y="752093"/>
                  </a:lnTo>
                  <a:lnTo>
                    <a:pt x="125385" y="752093"/>
                  </a:lnTo>
                  <a:lnTo>
                    <a:pt x="76580" y="742242"/>
                  </a:lnTo>
                  <a:lnTo>
                    <a:pt x="36724" y="715378"/>
                  </a:lnTo>
                  <a:lnTo>
                    <a:pt x="9853" y="675534"/>
                  </a:lnTo>
                  <a:lnTo>
                    <a:pt x="0" y="626744"/>
                  </a:lnTo>
                  <a:lnTo>
                    <a:pt x="0" y="125348"/>
                  </a:lnTo>
                  <a:close/>
                </a:path>
              </a:pathLst>
            </a:cu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24"/>
            <p:cNvSpPr/>
            <p:nvPr/>
          </p:nvSpPr>
          <p:spPr>
            <a:xfrm>
              <a:off x="787359" y="5019924"/>
              <a:ext cx="752475" cy="752475"/>
            </a:xfrm>
            <a:custGeom>
              <a:rect b="b" l="l" r="r" t="t"/>
              <a:pathLst>
                <a:path extrusionOk="0" h="752475" w="752475">
                  <a:moveTo>
                    <a:pt x="626781" y="0"/>
                  </a:moveTo>
                  <a:lnTo>
                    <a:pt x="125385" y="0"/>
                  </a:lnTo>
                  <a:lnTo>
                    <a:pt x="76580" y="9852"/>
                  </a:lnTo>
                  <a:lnTo>
                    <a:pt x="36724" y="36720"/>
                  </a:lnTo>
                  <a:lnTo>
                    <a:pt x="9853" y="76564"/>
                  </a:lnTo>
                  <a:lnTo>
                    <a:pt x="0" y="125348"/>
                  </a:lnTo>
                  <a:lnTo>
                    <a:pt x="0" y="626744"/>
                  </a:lnTo>
                  <a:lnTo>
                    <a:pt x="9853" y="675557"/>
                  </a:lnTo>
                  <a:lnTo>
                    <a:pt x="36724" y="715416"/>
                  </a:lnTo>
                  <a:lnTo>
                    <a:pt x="76580" y="742288"/>
                  </a:lnTo>
                  <a:lnTo>
                    <a:pt x="125385" y="752142"/>
                  </a:lnTo>
                  <a:lnTo>
                    <a:pt x="626781" y="752142"/>
                  </a:lnTo>
                  <a:lnTo>
                    <a:pt x="675570" y="742288"/>
                  </a:lnTo>
                  <a:lnTo>
                    <a:pt x="715414" y="715416"/>
                  </a:lnTo>
                  <a:lnTo>
                    <a:pt x="742279" y="675557"/>
                  </a:lnTo>
                  <a:lnTo>
                    <a:pt x="752130" y="626744"/>
                  </a:lnTo>
                  <a:lnTo>
                    <a:pt x="752130" y="125348"/>
                  </a:lnTo>
                  <a:lnTo>
                    <a:pt x="742279" y="76564"/>
                  </a:lnTo>
                  <a:lnTo>
                    <a:pt x="715414" y="36720"/>
                  </a:lnTo>
                  <a:lnTo>
                    <a:pt x="675570" y="9852"/>
                  </a:lnTo>
                  <a:lnTo>
                    <a:pt x="626781" y="0"/>
                  </a:lnTo>
                  <a:close/>
                </a:path>
              </a:pathLst>
            </a:custGeom>
            <a:solidFill>
              <a:srgbClr val="00577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24"/>
            <p:cNvSpPr/>
            <p:nvPr/>
          </p:nvSpPr>
          <p:spPr>
            <a:xfrm>
              <a:off x="787359" y="5019924"/>
              <a:ext cx="752475" cy="752475"/>
            </a:xfrm>
            <a:custGeom>
              <a:rect b="b" l="l" r="r" t="t"/>
              <a:pathLst>
                <a:path extrusionOk="0" h="752475" w="752475">
                  <a:moveTo>
                    <a:pt x="0" y="125348"/>
                  </a:moveTo>
                  <a:lnTo>
                    <a:pt x="9853" y="76564"/>
                  </a:lnTo>
                  <a:lnTo>
                    <a:pt x="36724" y="36720"/>
                  </a:lnTo>
                  <a:lnTo>
                    <a:pt x="76580" y="9852"/>
                  </a:lnTo>
                  <a:lnTo>
                    <a:pt x="125385" y="0"/>
                  </a:lnTo>
                  <a:lnTo>
                    <a:pt x="626781" y="0"/>
                  </a:lnTo>
                  <a:lnTo>
                    <a:pt x="675570" y="9852"/>
                  </a:lnTo>
                  <a:lnTo>
                    <a:pt x="715414" y="36720"/>
                  </a:lnTo>
                  <a:lnTo>
                    <a:pt x="742279" y="76564"/>
                  </a:lnTo>
                  <a:lnTo>
                    <a:pt x="752130" y="125348"/>
                  </a:lnTo>
                  <a:lnTo>
                    <a:pt x="752130" y="626744"/>
                  </a:lnTo>
                  <a:lnTo>
                    <a:pt x="742279" y="675557"/>
                  </a:lnTo>
                  <a:lnTo>
                    <a:pt x="715414" y="715416"/>
                  </a:lnTo>
                  <a:lnTo>
                    <a:pt x="675570" y="742288"/>
                  </a:lnTo>
                  <a:lnTo>
                    <a:pt x="626781" y="752142"/>
                  </a:lnTo>
                  <a:lnTo>
                    <a:pt x="125385" y="752142"/>
                  </a:lnTo>
                  <a:lnTo>
                    <a:pt x="76580" y="742288"/>
                  </a:lnTo>
                  <a:lnTo>
                    <a:pt x="36724" y="715416"/>
                  </a:lnTo>
                  <a:lnTo>
                    <a:pt x="9853" y="675557"/>
                  </a:lnTo>
                  <a:lnTo>
                    <a:pt x="0" y="626744"/>
                  </a:lnTo>
                  <a:lnTo>
                    <a:pt x="0" y="125348"/>
                  </a:lnTo>
                  <a:close/>
                </a:path>
              </a:pathLst>
            </a:cu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24"/>
            <p:cNvSpPr/>
            <p:nvPr/>
          </p:nvSpPr>
          <p:spPr>
            <a:xfrm>
              <a:off x="857463" y="2604202"/>
              <a:ext cx="616585" cy="400685"/>
            </a:xfrm>
            <a:custGeom>
              <a:rect b="b" l="l" r="r" t="t"/>
              <a:pathLst>
                <a:path extrusionOk="0" h="400685" w="616585">
                  <a:moveTo>
                    <a:pt x="616290" y="0"/>
                  </a:moveTo>
                  <a:lnTo>
                    <a:pt x="0" y="0"/>
                  </a:lnTo>
                  <a:lnTo>
                    <a:pt x="0" y="400120"/>
                  </a:lnTo>
                  <a:lnTo>
                    <a:pt x="616290" y="400120"/>
                  </a:lnTo>
                  <a:lnTo>
                    <a:pt x="61629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7" name="Google Shape;927;p24"/>
          <p:cNvSpPr txBox="1"/>
          <p:nvPr/>
        </p:nvSpPr>
        <p:spPr>
          <a:xfrm>
            <a:off x="1060768" y="2631500"/>
            <a:ext cx="211454" cy="334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p24"/>
          <p:cNvSpPr/>
          <p:nvPr/>
        </p:nvSpPr>
        <p:spPr>
          <a:xfrm>
            <a:off x="857463" y="3455730"/>
            <a:ext cx="616585" cy="400685"/>
          </a:xfrm>
          <a:custGeom>
            <a:rect b="b" l="l" r="r" t="t"/>
            <a:pathLst>
              <a:path extrusionOk="0" h="400685" w="616585">
                <a:moveTo>
                  <a:pt x="616290" y="0"/>
                </a:moveTo>
                <a:lnTo>
                  <a:pt x="0" y="0"/>
                </a:lnTo>
                <a:lnTo>
                  <a:pt x="0" y="400120"/>
                </a:lnTo>
                <a:lnTo>
                  <a:pt x="616290" y="400120"/>
                </a:lnTo>
                <a:lnTo>
                  <a:pt x="616290" y="0"/>
                </a:lnTo>
                <a:close/>
              </a:path>
            </a:pathLst>
          </a:custGeom>
          <a:solidFill>
            <a:srgbClr val="00577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24"/>
          <p:cNvSpPr txBox="1"/>
          <p:nvPr/>
        </p:nvSpPr>
        <p:spPr>
          <a:xfrm>
            <a:off x="1060768" y="3484178"/>
            <a:ext cx="211454" cy="334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24"/>
          <p:cNvSpPr/>
          <p:nvPr/>
        </p:nvSpPr>
        <p:spPr>
          <a:xfrm>
            <a:off x="857463" y="4307394"/>
            <a:ext cx="616585" cy="400685"/>
          </a:xfrm>
          <a:custGeom>
            <a:rect b="b" l="l" r="r" t="t"/>
            <a:pathLst>
              <a:path extrusionOk="0" h="400685" w="616585">
                <a:moveTo>
                  <a:pt x="616290" y="0"/>
                </a:moveTo>
                <a:lnTo>
                  <a:pt x="0" y="0"/>
                </a:lnTo>
                <a:lnTo>
                  <a:pt x="0" y="400110"/>
                </a:lnTo>
                <a:lnTo>
                  <a:pt x="616290" y="400110"/>
                </a:lnTo>
                <a:lnTo>
                  <a:pt x="61629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24"/>
          <p:cNvSpPr txBox="1"/>
          <p:nvPr/>
        </p:nvSpPr>
        <p:spPr>
          <a:xfrm>
            <a:off x="1060768" y="4336730"/>
            <a:ext cx="211454" cy="334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24"/>
          <p:cNvSpPr/>
          <p:nvPr/>
        </p:nvSpPr>
        <p:spPr>
          <a:xfrm>
            <a:off x="857463" y="5158928"/>
            <a:ext cx="616585" cy="400685"/>
          </a:xfrm>
          <a:custGeom>
            <a:rect b="b" l="l" r="r" t="t"/>
            <a:pathLst>
              <a:path extrusionOk="0" h="400685" w="616585">
                <a:moveTo>
                  <a:pt x="616290" y="0"/>
                </a:moveTo>
                <a:lnTo>
                  <a:pt x="0" y="0"/>
                </a:lnTo>
                <a:lnTo>
                  <a:pt x="0" y="400110"/>
                </a:lnTo>
                <a:lnTo>
                  <a:pt x="616290" y="400110"/>
                </a:lnTo>
                <a:lnTo>
                  <a:pt x="616290" y="0"/>
                </a:lnTo>
                <a:close/>
              </a:path>
            </a:pathLst>
          </a:custGeom>
          <a:solidFill>
            <a:srgbClr val="00577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p24"/>
          <p:cNvSpPr txBox="1"/>
          <p:nvPr/>
        </p:nvSpPr>
        <p:spPr>
          <a:xfrm>
            <a:off x="1060768" y="5189536"/>
            <a:ext cx="211454" cy="334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4" name="Google Shape;934;p24"/>
          <p:cNvGrpSpPr/>
          <p:nvPr/>
        </p:nvGrpSpPr>
        <p:grpSpPr>
          <a:xfrm>
            <a:off x="9429750" y="4038600"/>
            <a:ext cx="2733675" cy="2752725"/>
            <a:chOff x="9429750" y="4038600"/>
            <a:chExt cx="2733675" cy="2752725"/>
          </a:xfrm>
        </p:grpSpPr>
        <p:pic>
          <p:nvPicPr>
            <p:cNvPr id="935" name="Google Shape;935;p24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9429750" y="4038600"/>
              <a:ext cx="2733675" cy="2752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6" name="Google Shape;936;p2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9535911" y="4143806"/>
              <a:ext cx="2522220" cy="254889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37" name="Google Shape;937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Solution</a:t>
            </a:r>
            <a:endParaRPr/>
          </a:p>
        </p:txBody>
      </p:sp>
      <p:sp>
        <p:nvSpPr>
          <p:cNvPr id="938" name="Google Shape;93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12700" rtl="0" algn="ctr">
              <a:lnSpc>
                <a:spcPct val="139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IntelliPaat.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All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rights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reserved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3" name="Google Shape;94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4925" y="3400425"/>
            <a:ext cx="197167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944" name="Google Shape;944;p25"/>
          <p:cNvSpPr txBox="1"/>
          <p:nvPr>
            <p:ph type="title"/>
          </p:nvPr>
        </p:nvSpPr>
        <p:spPr>
          <a:xfrm>
            <a:off x="5098800" y="3244212"/>
            <a:ext cx="1999614" cy="598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33B"/>
              </a:buClr>
              <a:buSzPts val="3750"/>
              <a:buFont typeface="Trebuchet MS"/>
              <a:buNone/>
            </a:pPr>
            <a:r>
              <a:rPr b="0" lang="en-US" sz="3750">
                <a:solidFill>
                  <a:srgbClr val="2F233B"/>
                </a:solidFill>
                <a:latin typeface="Trebuchet MS"/>
                <a:ea typeface="Trebuchet MS"/>
                <a:cs typeface="Trebuchet MS"/>
                <a:sym typeface="Trebuchet MS"/>
              </a:rPr>
              <a:t>Thank</a:t>
            </a:r>
            <a:r>
              <a:rPr b="0" lang="en-US" sz="3750">
                <a:solidFill>
                  <a:srgbClr val="2F233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lang="en-US" sz="3750">
                <a:solidFill>
                  <a:srgbClr val="2F233B"/>
                </a:solidFill>
                <a:latin typeface="Trebuchet MS"/>
                <a:ea typeface="Trebuchet MS"/>
                <a:cs typeface="Trebuchet MS"/>
                <a:sym typeface="Trebuchet MS"/>
              </a:rPr>
              <a:t>You</a:t>
            </a:r>
            <a:endParaRPr sz="375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What</a:t>
            </a:r>
            <a:r>
              <a:rPr b="0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Is</a:t>
            </a:r>
            <a:r>
              <a:rPr b="0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a</a:t>
            </a:r>
            <a:r>
              <a:rPr b="0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Database?</a:t>
            </a:r>
            <a:endParaRPr/>
          </a:p>
        </p:txBody>
      </p:sp>
      <p:grpSp>
        <p:nvGrpSpPr>
          <p:cNvPr id="173" name="Google Shape;173;p3"/>
          <p:cNvGrpSpPr/>
          <p:nvPr/>
        </p:nvGrpSpPr>
        <p:grpSpPr>
          <a:xfrm>
            <a:off x="1866900" y="1190625"/>
            <a:ext cx="8458200" cy="790575"/>
            <a:chOff x="1866900" y="1190625"/>
            <a:chExt cx="8458200" cy="790575"/>
          </a:xfrm>
        </p:grpSpPr>
        <p:pic>
          <p:nvPicPr>
            <p:cNvPr id="174" name="Google Shape;174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66900" y="1190625"/>
              <a:ext cx="8458200" cy="790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5" name="Google Shape;175;p3"/>
            <p:cNvSpPr/>
            <p:nvPr/>
          </p:nvSpPr>
          <p:spPr>
            <a:xfrm>
              <a:off x="2029455" y="1278636"/>
              <a:ext cx="8133715" cy="614045"/>
            </a:xfrm>
            <a:custGeom>
              <a:rect b="b" l="l" r="r" t="t"/>
              <a:pathLst>
                <a:path extrusionOk="0" h="614044" w="8133715">
                  <a:moveTo>
                    <a:pt x="8030864" y="0"/>
                  </a:moveTo>
                  <a:lnTo>
                    <a:pt x="102239" y="0"/>
                  </a:lnTo>
                  <a:lnTo>
                    <a:pt x="62420" y="8026"/>
                  </a:lnTo>
                  <a:lnTo>
                    <a:pt x="29924" y="29923"/>
                  </a:lnTo>
                  <a:lnTo>
                    <a:pt x="8026" y="62416"/>
                  </a:lnTo>
                  <a:lnTo>
                    <a:pt x="0" y="102229"/>
                  </a:lnTo>
                  <a:lnTo>
                    <a:pt x="0" y="511545"/>
                  </a:lnTo>
                  <a:lnTo>
                    <a:pt x="8026" y="551383"/>
                  </a:lnTo>
                  <a:lnTo>
                    <a:pt x="29924" y="583928"/>
                  </a:lnTo>
                  <a:lnTo>
                    <a:pt x="62420" y="605877"/>
                  </a:lnTo>
                  <a:lnTo>
                    <a:pt x="102239" y="613928"/>
                  </a:lnTo>
                  <a:lnTo>
                    <a:pt x="8030864" y="613928"/>
                  </a:lnTo>
                  <a:lnTo>
                    <a:pt x="8070677" y="605877"/>
                  </a:lnTo>
                  <a:lnTo>
                    <a:pt x="8103170" y="583928"/>
                  </a:lnTo>
                  <a:lnTo>
                    <a:pt x="8125067" y="551383"/>
                  </a:lnTo>
                  <a:lnTo>
                    <a:pt x="8133094" y="511545"/>
                  </a:lnTo>
                  <a:lnTo>
                    <a:pt x="8133094" y="102229"/>
                  </a:lnTo>
                  <a:lnTo>
                    <a:pt x="8125067" y="62416"/>
                  </a:lnTo>
                  <a:lnTo>
                    <a:pt x="8103170" y="29923"/>
                  </a:lnTo>
                  <a:lnTo>
                    <a:pt x="8070677" y="8026"/>
                  </a:lnTo>
                  <a:lnTo>
                    <a:pt x="80308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2029455" y="1278636"/>
              <a:ext cx="8133715" cy="614045"/>
            </a:xfrm>
            <a:custGeom>
              <a:rect b="b" l="l" r="r" t="t"/>
              <a:pathLst>
                <a:path extrusionOk="0" h="614044" w="8133715">
                  <a:moveTo>
                    <a:pt x="0" y="102229"/>
                  </a:moveTo>
                  <a:lnTo>
                    <a:pt x="8026" y="62416"/>
                  </a:lnTo>
                  <a:lnTo>
                    <a:pt x="29924" y="29923"/>
                  </a:lnTo>
                  <a:lnTo>
                    <a:pt x="62420" y="8026"/>
                  </a:lnTo>
                  <a:lnTo>
                    <a:pt x="102239" y="0"/>
                  </a:lnTo>
                  <a:lnTo>
                    <a:pt x="8030864" y="0"/>
                  </a:lnTo>
                  <a:lnTo>
                    <a:pt x="8070677" y="8026"/>
                  </a:lnTo>
                  <a:lnTo>
                    <a:pt x="8103170" y="29923"/>
                  </a:lnTo>
                  <a:lnTo>
                    <a:pt x="8125067" y="62416"/>
                  </a:lnTo>
                  <a:lnTo>
                    <a:pt x="8133094" y="102229"/>
                  </a:lnTo>
                  <a:lnTo>
                    <a:pt x="8133094" y="511545"/>
                  </a:lnTo>
                  <a:lnTo>
                    <a:pt x="8125067" y="551383"/>
                  </a:lnTo>
                  <a:lnTo>
                    <a:pt x="8103170" y="583928"/>
                  </a:lnTo>
                  <a:lnTo>
                    <a:pt x="8070677" y="605877"/>
                  </a:lnTo>
                  <a:lnTo>
                    <a:pt x="8030864" y="613928"/>
                  </a:lnTo>
                  <a:lnTo>
                    <a:pt x="102239" y="613928"/>
                  </a:lnTo>
                  <a:lnTo>
                    <a:pt x="62420" y="605877"/>
                  </a:lnTo>
                  <a:lnTo>
                    <a:pt x="29924" y="583928"/>
                  </a:lnTo>
                  <a:lnTo>
                    <a:pt x="8026" y="551383"/>
                  </a:lnTo>
                  <a:lnTo>
                    <a:pt x="0" y="511545"/>
                  </a:lnTo>
                  <a:lnTo>
                    <a:pt x="0" y="102229"/>
                  </a:lnTo>
                  <a:close/>
                </a:path>
              </a:pathLst>
            </a:custGeom>
            <a:noFill/>
            <a:ln cap="flat" cmpd="sng" w="57125">
              <a:solidFill>
                <a:srgbClr val="6A62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7" name="Google Shape;177;p3"/>
          <p:cNvSpPr txBox="1"/>
          <p:nvPr/>
        </p:nvSpPr>
        <p:spPr>
          <a:xfrm>
            <a:off x="3569972" y="1443287"/>
            <a:ext cx="5060950" cy="266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</a:t>
            </a: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organized</a:t>
            </a: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</a:t>
            </a: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stored</a:t>
            </a: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</a:t>
            </a: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electronic</a:t>
            </a: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8" name="Google Shape;178;p3"/>
          <p:cNvGrpSpPr/>
          <p:nvPr/>
        </p:nvGrpSpPr>
        <p:grpSpPr>
          <a:xfrm>
            <a:off x="885825" y="3019425"/>
            <a:ext cx="3895708" cy="2203318"/>
            <a:chOff x="885825" y="3019425"/>
            <a:chExt cx="3895708" cy="2203318"/>
          </a:xfrm>
        </p:grpSpPr>
        <p:pic>
          <p:nvPicPr>
            <p:cNvPr id="179" name="Google Shape;179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209909" y="3171825"/>
              <a:ext cx="1571624" cy="1666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0" name="Google Shape;180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319028" y="3318101"/>
              <a:ext cx="1170712" cy="11707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1" name="Google Shape;181;p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04875" y="3019425"/>
              <a:ext cx="1419225" cy="1666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p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938415" y="3165701"/>
              <a:ext cx="1170712" cy="11707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Google Shape;183;p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885825" y="3114675"/>
              <a:ext cx="1781175" cy="1781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" name="Google Shape;184;p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090815" y="3318101"/>
              <a:ext cx="1170712" cy="11707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p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428875" y="3752850"/>
              <a:ext cx="752475" cy="30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6" name="Google Shape;186;p3"/>
            <p:cNvSpPr/>
            <p:nvPr/>
          </p:nvSpPr>
          <p:spPr>
            <a:xfrm>
              <a:off x="2510028" y="3865375"/>
              <a:ext cx="509905" cy="76200"/>
            </a:xfrm>
            <a:custGeom>
              <a:rect b="b" l="l" r="r" t="t"/>
              <a:pathLst>
                <a:path extrusionOk="0" h="76200" w="509905">
                  <a:moveTo>
                    <a:pt x="152400" y="28575"/>
                  </a:moveTo>
                  <a:lnTo>
                    <a:pt x="0" y="28575"/>
                  </a:lnTo>
                  <a:lnTo>
                    <a:pt x="0" y="47625"/>
                  </a:lnTo>
                  <a:lnTo>
                    <a:pt x="152400" y="47625"/>
                  </a:lnTo>
                  <a:lnTo>
                    <a:pt x="152400" y="28575"/>
                  </a:lnTo>
                  <a:close/>
                </a:path>
                <a:path extrusionOk="0" h="76200" w="509905">
                  <a:moveTo>
                    <a:pt x="228600" y="28575"/>
                  </a:moveTo>
                  <a:lnTo>
                    <a:pt x="209550" y="28575"/>
                  </a:lnTo>
                  <a:lnTo>
                    <a:pt x="209550" y="47625"/>
                  </a:lnTo>
                  <a:lnTo>
                    <a:pt x="228600" y="47625"/>
                  </a:lnTo>
                  <a:lnTo>
                    <a:pt x="228600" y="28575"/>
                  </a:lnTo>
                  <a:close/>
                </a:path>
                <a:path extrusionOk="0" h="76200" w="509905">
                  <a:moveTo>
                    <a:pt x="304800" y="28575"/>
                  </a:moveTo>
                  <a:lnTo>
                    <a:pt x="285750" y="28575"/>
                  </a:lnTo>
                  <a:lnTo>
                    <a:pt x="285750" y="47625"/>
                  </a:lnTo>
                  <a:lnTo>
                    <a:pt x="304800" y="47625"/>
                  </a:lnTo>
                  <a:lnTo>
                    <a:pt x="304800" y="28575"/>
                  </a:lnTo>
                  <a:close/>
                </a:path>
                <a:path extrusionOk="0" h="76200" w="509905">
                  <a:moveTo>
                    <a:pt x="433578" y="0"/>
                  </a:moveTo>
                  <a:lnTo>
                    <a:pt x="433578" y="76200"/>
                  </a:lnTo>
                  <a:lnTo>
                    <a:pt x="490728" y="47625"/>
                  </a:lnTo>
                  <a:lnTo>
                    <a:pt x="446282" y="47625"/>
                  </a:lnTo>
                  <a:lnTo>
                    <a:pt x="446282" y="28575"/>
                  </a:lnTo>
                  <a:lnTo>
                    <a:pt x="490728" y="28575"/>
                  </a:lnTo>
                  <a:lnTo>
                    <a:pt x="433578" y="0"/>
                  </a:lnTo>
                  <a:close/>
                </a:path>
                <a:path extrusionOk="0" h="76200" w="509905">
                  <a:moveTo>
                    <a:pt x="433578" y="28575"/>
                  </a:moveTo>
                  <a:lnTo>
                    <a:pt x="361950" y="28575"/>
                  </a:lnTo>
                  <a:lnTo>
                    <a:pt x="361950" y="47625"/>
                  </a:lnTo>
                  <a:lnTo>
                    <a:pt x="433578" y="47625"/>
                  </a:lnTo>
                  <a:lnTo>
                    <a:pt x="433578" y="28575"/>
                  </a:lnTo>
                  <a:close/>
                </a:path>
                <a:path extrusionOk="0" h="76200" w="509905">
                  <a:moveTo>
                    <a:pt x="490728" y="28575"/>
                  </a:moveTo>
                  <a:lnTo>
                    <a:pt x="446282" y="28575"/>
                  </a:lnTo>
                  <a:lnTo>
                    <a:pt x="446282" y="47625"/>
                  </a:lnTo>
                  <a:lnTo>
                    <a:pt x="490728" y="47625"/>
                  </a:lnTo>
                  <a:lnTo>
                    <a:pt x="509778" y="38100"/>
                  </a:lnTo>
                  <a:lnTo>
                    <a:pt x="490728" y="28575"/>
                  </a:lnTo>
                  <a:close/>
                </a:path>
              </a:pathLst>
            </a:custGeom>
            <a:solidFill>
              <a:srgbClr val="0D2C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035390" y="4859523"/>
              <a:ext cx="1170940" cy="363220"/>
            </a:xfrm>
            <a:custGeom>
              <a:rect b="b" l="l" r="r" t="t"/>
              <a:pathLst>
                <a:path extrusionOk="0" h="363220" w="1170939">
                  <a:moveTo>
                    <a:pt x="1110151" y="0"/>
                  </a:moveTo>
                  <a:lnTo>
                    <a:pt x="60521" y="0"/>
                  </a:lnTo>
                  <a:lnTo>
                    <a:pt x="36959" y="4748"/>
                  </a:lnTo>
                  <a:lnTo>
                    <a:pt x="17722" y="17701"/>
                  </a:lnTo>
                  <a:lnTo>
                    <a:pt x="4754" y="36918"/>
                  </a:lnTo>
                  <a:lnTo>
                    <a:pt x="0" y="60460"/>
                  </a:lnTo>
                  <a:lnTo>
                    <a:pt x="0" y="302513"/>
                  </a:lnTo>
                  <a:lnTo>
                    <a:pt x="4754" y="326124"/>
                  </a:lnTo>
                  <a:lnTo>
                    <a:pt x="17722" y="345376"/>
                  </a:lnTo>
                  <a:lnTo>
                    <a:pt x="36959" y="358342"/>
                  </a:lnTo>
                  <a:lnTo>
                    <a:pt x="60521" y="363092"/>
                  </a:lnTo>
                  <a:lnTo>
                    <a:pt x="1110151" y="363092"/>
                  </a:lnTo>
                  <a:lnTo>
                    <a:pt x="1133761" y="358342"/>
                  </a:lnTo>
                  <a:lnTo>
                    <a:pt x="1153014" y="345376"/>
                  </a:lnTo>
                  <a:lnTo>
                    <a:pt x="1165980" y="326124"/>
                  </a:lnTo>
                  <a:lnTo>
                    <a:pt x="1170730" y="302513"/>
                  </a:lnTo>
                  <a:lnTo>
                    <a:pt x="1170730" y="60460"/>
                  </a:lnTo>
                  <a:lnTo>
                    <a:pt x="1165980" y="36918"/>
                  </a:lnTo>
                  <a:lnTo>
                    <a:pt x="1153014" y="17701"/>
                  </a:lnTo>
                  <a:lnTo>
                    <a:pt x="1133761" y="4748"/>
                  </a:lnTo>
                  <a:lnTo>
                    <a:pt x="1110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1035390" y="4859523"/>
              <a:ext cx="1170940" cy="363220"/>
            </a:xfrm>
            <a:custGeom>
              <a:rect b="b" l="l" r="r" t="t"/>
              <a:pathLst>
                <a:path extrusionOk="0" h="363220" w="1170939">
                  <a:moveTo>
                    <a:pt x="0" y="60460"/>
                  </a:moveTo>
                  <a:lnTo>
                    <a:pt x="4754" y="36918"/>
                  </a:lnTo>
                  <a:lnTo>
                    <a:pt x="17722" y="17701"/>
                  </a:lnTo>
                  <a:lnTo>
                    <a:pt x="36959" y="4748"/>
                  </a:lnTo>
                  <a:lnTo>
                    <a:pt x="60521" y="0"/>
                  </a:lnTo>
                  <a:lnTo>
                    <a:pt x="1110151" y="0"/>
                  </a:lnTo>
                  <a:lnTo>
                    <a:pt x="1133761" y="4748"/>
                  </a:lnTo>
                  <a:lnTo>
                    <a:pt x="1153014" y="17701"/>
                  </a:lnTo>
                  <a:lnTo>
                    <a:pt x="1165980" y="36918"/>
                  </a:lnTo>
                  <a:lnTo>
                    <a:pt x="1170730" y="60460"/>
                  </a:lnTo>
                  <a:lnTo>
                    <a:pt x="1170730" y="302513"/>
                  </a:lnTo>
                  <a:lnTo>
                    <a:pt x="1165980" y="326124"/>
                  </a:lnTo>
                  <a:lnTo>
                    <a:pt x="1153014" y="345376"/>
                  </a:lnTo>
                  <a:lnTo>
                    <a:pt x="1133761" y="358342"/>
                  </a:lnTo>
                  <a:lnTo>
                    <a:pt x="1110151" y="363092"/>
                  </a:lnTo>
                  <a:lnTo>
                    <a:pt x="60521" y="363092"/>
                  </a:lnTo>
                  <a:lnTo>
                    <a:pt x="36959" y="358342"/>
                  </a:lnTo>
                  <a:lnTo>
                    <a:pt x="17722" y="345376"/>
                  </a:lnTo>
                  <a:lnTo>
                    <a:pt x="4754" y="326124"/>
                  </a:lnTo>
                  <a:lnTo>
                    <a:pt x="0" y="302513"/>
                  </a:lnTo>
                  <a:lnTo>
                    <a:pt x="0" y="60460"/>
                  </a:lnTo>
                  <a:close/>
                </a:path>
              </a:pathLst>
            </a:custGeom>
            <a:noFill/>
            <a:ln cap="flat" cmpd="sng" w="12700">
              <a:solidFill>
                <a:srgbClr val="0D2C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9" name="Google Shape;189;p3"/>
          <p:cNvSpPr txBox="1"/>
          <p:nvPr/>
        </p:nvSpPr>
        <p:spPr>
          <a:xfrm>
            <a:off x="1438276" y="4922772"/>
            <a:ext cx="355600" cy="231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0" name="Google Shape;190;p3"/>
          <p:cNvGrpSpPr/>
          <p:nvPr/>
        </p:nvGrpSpPr>
        <p:grpSpPr>
          <a:xfrm>
            <a:off x="3319028" y="4859523"/>
            <a:ext cx="1170940" cy="363220"/>
            <a:chOff x="3319028" y="4859523"/>
            <a:chExt cx="1170940" cy="363220"/>
          </a:xfrm>
        </p:grpSpPr>
        <p:sp>
          <p:nvSpPr>
            <p:cNvPr id="191" name="Google Shape;191;p3"/>
            <p:cNvSpPr/>
            <p:nvPr/>
          </p:nvSpPr>
          <p:spPr>
            <a:xfrm>
              <a:off x="3319028" y="4859523"/>
              <a:ext cx="1170940" cy="363220"/>
            </a:xfrm>
            <a:custGeom>
              <a:rect b="b" l="l" r="r" t="t"/>
              <a:pathLst>
                <a:path extrusionOk="0" h="363220" w="1170939">
                  <a:moveTo>
                    <a:pt x="1110233" y="0"/>
                  </a:moveTo>
                  <a:lnTo>
                    <a:pt x="60563" y="0"/>
                  </a:lnTo>
                  <a:lnTo>
                    <a:pt x="37007" y="4748"/>
                  </a:lnTo>
                  <a:lnTo>
                    <a:pt x="17754" y="17701"/>
                  </a:lnTo>
                  <a:lnTo>
                    <a:pt x="4765" y="36918"/>
                  </a:lnTo>
                  <a:lnTo>
                    <a:pt x="0" y="60460"/>
                  </a:lnTo>
                  <a:lnTo>
                    <a:pt x="0" y="302513"/>
                  </a:lnTo>
                  <a:lnTo>
                    <a:pt x="4765" y="326124"/>
                  </a:lnTo>
                  <a:lnTo>
                    <a:pt x="17754" y="345376"/>
                  </a:lnTo>
                  <a:lnTo>
                    <a:pt x="37007" y="358342"/>
                  </a:lnTo>
                  <a:lnTo>
                    <a:pt x="60563" y="363092"/>
                  </a:lnTo>
                  <a:lnTo>
                    <a:pt x="1110233" y="363092"/>
                  </a:lnTo>
                  <a:lnTo>
                    <a:pt x="1133790" y="358342"/>
                  </a:lnTo>
                  <a:lnTo>
                    <a:pt x="1153043" y="345376"/>
                  </a:lnTo>
                  <a:lnTo>
                    <a:pt x="1166032" y="326124"/>
                  </a:lnTo>
                  <a:lnTo>
                    <a:pt x="1170797" y="302513"/>
                  </a:lnTo>
                  <a:lnTo>
                    <a:pt x="1170797" y="60460"/>
                  </a:lnTo>
                  <a:lnTo>
                    <a:pt x="1166032" y="36918"/>
                  </a:lnTo>
                  <a:lnTo>
                    <a:pt x="1153043" y="17701"/>
                  </a:lnTo>
                  <a:lnTo>
                    <a:pt x="1133790" y="4748"/>
                  </a:lnTo>
                  <a:lnTo>
                    <a:pt x="11102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3319028" y="4859523"/>
              <a:ext cx="1170940" cy="363220"/>
            </a:xfrm>
            <a:custGeom>
              <a:rect b="b" l="l" r="r" t="t"/>
              <a:pathLst>
                <a:path extrusionOk="0" h="363220" w="1170939">
                  <a:moveTo>
                    <a:pt x="0" y="60460"/>
                  </a:moveTo>
                  <a:lnTo>
                    <a:pt x="4765" y="36918"/>
                  </a:lnTo>
                  <a:lnTo>
                    <a:pt x="17754" y="17701"/>
                  </a:lnTo>
                  <a:lnTo>
                    <a:pt x="37007" y="4748"/>
                  </a:lnTo>
                  <a:lnTo>
                    <a:pt x="60563" y="0"/>
                  </a:lnTo>
                  <a:lnTo>
                    <a:pt x="1110233" y="0"/>
                  </a:lnTo>
                  <a:lnTo>
                    <a:pt x="1133790" y="4748"/>
                  </a:lnTo>
                  <a:lnTo>
                    <a:pt x="1153043" y="17701"/>
                  </a:lnTo>
                  <a:lnTo>
                    <a:pt x="1166032" y="36918"/>
                  </a:lnTo>
                  <a:lnTo>
                    <a:pt x="1170797" y="60460"/>
                  </a:lnTo>
                  <a:lnTo>
                    <a:pt x="1170797" y="302513"/>
                  </a:lnTo>
                  <a:lnTo>
                    <a:pt x="1166032" y="326124"/>
                  </a:lnTo>
                  <a:lnTo>
                    <a:pt x="1153043" y="345376"/>
                  </a:lnTo>
                  <a:lnTo>
                    <a:pt x="1133790" y="358342"/>
                  </a:lnTo>
                  <a:lnTo>
                    <a:pt x="1110233" y="363092"/>
                  </a:lnTo>
                  <a:lnTo>
                    <a:pt x="60563" y="363092"/>
                  </a:lnTo>
                  <a:lnTo>
                    <a:pt x="37007" y="358342"/>
                  </a:lnTo>
                  <a:lnTo>
                    <a:pt x="17754" y="345376"/>
                  </a:lnTo>
                  <a:lnTo>
                    <a:pt x="4765" y="326124"/>
                  </a:lnTo>
                  <a:lnTo>
                    <a:pt x="0" y="302513"/>
                  </a:lnTo>
                  <a:lnTo>
                    <a:pt x="0" y="60460"/>
                  </a:lnTo>
                  <a:close/>
                </a:path>
              </a:pathLst>
            </a:custGeom>
            <a:noFill/>
            <a:ln cap="flat" cmpd="sng" w="12700">
              <a:solidFill>
                <a:srgbClr val="0D2C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3" name="Google Shape;193;p3"/>
          <p:cNvSpPr txBox="1"/>
          <p:nvPr/>
        </p:nvSpPr>
        <p:spPr>
          <a:xfrm>
            <a:off x="3561717" y="4922772"/>
            <a:ext cx="682625" cy="231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4" name="Google Shape;194;p3"/>
          <p:cNvGrpSpPr/>
          <p:nvPr/>
        </p:nvGrpSpPr>
        <p:grpSpPr>
          <a:xfrm>
            <a:off x="6734190" y="2686050"/>
            <a:ext cx="1171575" cy="3124200"/>
            <a:chOff x="6734190" y="2686050"/>
            <a:chExt cx="1171575" cy="3124200"/>
          </a:xfrm>
        </p:grpSpPr>
        <p:pic>
          <p:nvPicPr>
            <p:cNvPr id="195" name="Google Shape;195;p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762765" y="2771775"/>
              <a:ext cx="114300" cy="2933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6" name="Google Shape;196;p3"/>
            <p:cNvSpPr/>
            <p:nvPr/>
          </p:nvSpPr>
          <p:spPr>
            <a:xfrm>
              <a:off x="6816486" y="2840217"/>
              <a:ext cx="0" cy="2813050"/>
            </a:xfrm>
            <a:custGeom>
              <a:rect b="b" l="l" r="r" t="t"/>
              <a:pathLst>
                <a:path extrusionOk="0" h="2813050" w="120000">
                  <a:moveTo>
                    <a:pt x="0" y="0"/>
                  </a:moveTo>
                  <a:lnTo>
                    <a:pt x="0" y="2812441"/>
                  </a:lnTo>
                </a:path>
              </a:pathLst>
            </a:custGeom>
            <a:noFill/>
            <a:ln cap="flat" cmpd="sng" w="9525">
              <a:solidFill>
                <a:srgbClr val="0D2C3D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7" name="Google Shape;197;p3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6734190" y="2686050"/>
              <a:ext cx="1171575" cy="30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8" name="Google Shape;198;p3"/>
            <p:cNvSpPr/>
            <p:nvPr/>
          </p:nvSpPr>
          <p:spPr>
            <a:xfrm>
              <a:off x="6816486" y="2802117"/>
              <a:ext cx="928369" cy="76200"/>
            </a:xfrm>
            <a:custGeom>
              <a:rect b="b" l="l" r="r" t="t"/>
              <a:pathLst>
                <a:path extrusionOk="0" h="76200" w="928370">
                  <a:moveTo>
                    <a:pt x="152400" y="28590"/>
                  </a:moveTo>
                  <a:lnTo>
                    <a:pt x="0" y="28590"/>
                  </a:lnTo>
                  <a:lnTo>
                    <a:pt x="0" y="47640"/>
                  </a:lnTo>
                  <a:lnTo>
                    <a:pt x="152400" y="47640"/>
                  </a:lnTo>
                  <a:lnTo>
                    <a:pt x="152400" y="28590"/>
                  </a:lnTo>
                  <a:close/>
                </a:path>
                <a:path extrusionOk="0" h="76200" w="928370">
                  <a:moveTo>
                    <a:pt x="228600" y="28590"/>
                  </a:moveTo>
                  <a:lnTo>
                    <a:pt x="209550" y="28590"/>
                  </a:lnTo>
                  <a:lnTo>
                    <a:pt x="209550" y="47640"/>
                  </a:lnTo>
                  <a:lnTo>
                    <a:pt x="228600" y="47640"/>
                  </a:lnTo>
                  <a:lnTo>
                    <a:pt x="228600" y="28590"/>
                  </a:lnTo>
                  <a:close/>
                </a:path>
                <a:path extrusionOk="0" h="76200" w="928370">
                  <a:moveTo>
                    <a:pt x="304800" y="28590"/>
                  </a:moveTo>
                  <a:lnTo>
                    <a:pt x="285750" y="28590"/>
                  </a:lnTo>
                  <a:lnTo>
                    <a:pt x="285750" y="47640"/>
                  </a:lnTo>
                  <a:lnTo>
                    <a:pt x="304800" y="47640"/>
                  </a:lnTo>
                  <a:lnTo>
                    <a:pt x="304800" y="28590"/>
                  </a:lnTo>
                  <a:close/>
                </a:path>
                <a:path extrusionOk="0" h="76200" w="928370">
                  <a:moveTo>
                    <a:pt x="514350" y="28590"/>
                  </a:moveTo>
                  <a:lnTo>
                    <a:pt x="361950" y="28590"/>
                  </a:lnTo>
                  <a:lnTo>
                    <a:pt x="361950" y="47640"/>
                  </a:lnTo>
                  <a:lnTo>
                    <a:pt x="514350" y="47640"/>
                  </a:lnTo>
                  <a:lnTo>
                    <a:pt x="514350" y="28590"/>
                  </a:lnTo>
                  <a:close/>
                </a:path>
                <a:path extrusionOk="0" h="76200" w="928370">
                  <a:moveTo>
                    <a:pt x="590550" y="28590"/>
                  </a:moveTo>
                  <a:lnTo>
                    <a:pt x="571500" y="28590"/>
                  </a:lnTo>
                  <a:lnTo>
                    <a:pt x="571500" y="47640"/>
                  </a:lnTo>
                  <a:lnTo>
                    <a:pt x="590550" y="47640"/>
                  </a:lnTo>
                  <a:lnTo>
                    <a:pt x="590550" y="28590"/>
                  </a:lnTo>
                  <a:close/>
                </a:path>
                <a:path extrusionOk="0" h="76200" w="928370">
                  <a:moveTo>
                    <a:pt x="666750" y="28590"/>
                  </a:moveTo>
                  <a:lnTo>
                    <a:pt x="647700" y="28590"/>
                  </a:lnTo>
                  <a:lnTo>
                    <a:pt x="647700" y="47640"/>
                  </a:lnTo>
                  <a:lnTo>
                    <a:pt x="666750" y="47640"/>
                  </a:lnTo>
                  <a:lnTo>
                    <a:pt x="666750" y="28590"/>
                  </a:lnTo>
                  <a:close/>
                </a:path>
                <a:path extrusionOk="0" h="76200" w="928370">
                  <a:moveTo>
                    <a:pt x="852037" y="0"/>
                  </a:moveTo>
                  <a:lnTo>
                    <a:pt x="852037" y="76200"/>
                  </a:lnTo>
                  <a:lnTo>
                    <a:pt x="909157" y="47640"/>
                  </a:lnTo>
                  <a:lnTo>
                    <a:pt x="864738" y="47640"/>
                  </a:lnTo>
                  <a:lnTo>
                    <a:pt x="864738" y="28590"/>
                  </a:lnTo>
                  <a:lnTo>
                    <a:pt x="909218" y="28590"/>
                  </a:lnTo>
                  <a:lnTo>
                    <a:pt x="852037" y="0"/>
                  </a:lnTo>
                  <a:close/>
                </a:path>
                <a:path extrusionOk="0" h="76200" w="928370">
                  <a:moveTo>
                    <a:pt x="852037" y="28590"/>
                  </a:moveTo>
                  <a:lnTo>
                    <a:pt x="723900" y="28590"/>
                  </a:lnTo>
                  <a:lnTo>
                    <a:pt x="723900" y="47640"/>
                  </a:lnTo>
                  <a:lnTo>
                    <a:pt x="852037" y="47640"/>
                  </a:lnTo>
                  <a:lnTo>
                    <a:pt x="852037" y="28590"/>
                  </a:lnTo>
                  <a:close/>
                </a:path>
                <a:path extrusionOk="0" h="76200" w="928370">
                  <a:moveTo>
                    <a:pt x="909218" y="28590"/>
                  </a:moveTo>
                  <a:lnTo>
                    <a:pt x="864738" y="28590"/>
                  </a:lnTo>
                  <a:lnTo>
                    <a:pt x="864738" y="47640"/>
                  </a:lnTo>
                  <a:lnTo>
                    <a:pt x="909157" y="47640"/>
                  </a:lnTo>
                  <a:lnTo>
                    <a:pt x="928237" y="38100"/>
                  </a:lnTo>
                  <a:lnTo>
                    <a:pt x="909218" y="28590"/>
                  </a:lnTo>
                  <a:close/>
                </a:path>
              </a:pathLst>
            </a:custGeom>
            <a:solidFill>
              <a:srgbClr val="0D2C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9" name="Google Shape;199;p3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6734190" y="5495925"/>
              <a:ext cx="1171575" cy="314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0" name="Google Shape;200;p3"/>
            <p:cNvSpPr/>
            <p:nvPr/>
          </p:nvSpPr>
          <p:spPr>
            <a:xfrm>
              <a:off x="6816486" y="5614559"/>
              <a:ext cx="928369" cy="76200"/>
            </a:xfrm>
            <a:custGeom>
              <a:rect b="b" l="l" r="r" t="t"/>
              <a:pathLst>
                <a:path extrusionOk="0" h="76200" w="928370">
                  <a:moveTo>
                    <a:pt x="152400" y="28575"/>
                  </a:moveTo>
                  <a:lnTo>
                    <a:pt x="0" y="28575"/>
                  </a:lnTo>
                  <a:lnTo>
                    <a:pt x="0" y="47625"/>
                  </a:lnTo>
                  <a:lnTo>
                    <a:pt x="152400" y="47625"/>
                  </a:lnTo>
                  <a:lnTo>
                    <a:pt x="152400" y="28575"/>
                  </a:lnTo>
                  <a:close/>
                </a:path>
                <a:path extrusionOk="0" h="76200" w="928370">
                  <a:moveTo>
                    <a:pt x="228600" y="28575"/>
                  </a:moveTo>
                  <a:lnTo>
                    <a:pt x="209550" y="28575"/>
                  </a:lnTo>
                  <a:lnTo>
                    <a:pt x="209550" y="47625"/>
                  </a:lnTo>
                  <a:lnTo>
                    <a:pt x="228600" y="47625"/>
                  </a:lnTo>
                  <a:lnTo>
                    <a:pt x="228600" y="28575"/>
                  </a:lnTo>
                  <a:close/>
                </a:path>
                <a:path extrusionOk="0" h="76200" w="928370">
                  <a:moveTo>
                    <a:pt x="304800" y="28575"/>
                  </a:moveTo>
                  <a:lnTo>
                    <a:pt x="285750" y="28575"/>
                  </a:lnTo>
                  <a:lnTo>
                    <a:pt x="285750" y="47625"/>
                  </a:lnTo>
                  <a:lnTo>
                    <a:pt x="304800" y="47625"/>
                  </a:lnTo>
                  <a:lnTo>
                    <a:pt x="304800" y="28575"/>
                  </a:lnTo>
                  <a:close/>
                </a:path>
                <a:path extrusionOk="0" h="76200" w="928370">
                  <a:moveTo>
                    <a:pt x="514350" y="28575"/>
                  </a:moveTo>
                  <a:lnTo>
                    <a:pt x="361950" y="28575"/>
                  </a:lnTo>
                  <a:lnTo>
                    <a:pt x="361950" y="47625"/>
                  </a:lnTo>
                  <a:lnTo>
                    <a:pt x="514350" y="47625"/>
                  </a:lnTo>
                  <a:lnTo>
                    <a:pt x="514350" y="28575"/>
                  </a:lnTo>
                  <a:close/>
                </a:path>
                <a:path extrusionOk="0" h="76200" w="928370">
                  <a:moveTo>
                    <a:pt x="590550" y="28575"/>
                  </a:moveTo>
                  <a:lnTo>
                    <a:pt x="571500" y="28575"/>
                  </a:lnTo>
                  <a:lnTo>
                    <a:pt x="571500" y="47625"/>
                  </a:lnTo>
                  <a:lnTo>
                    <a:pt x="590550" y="47625"/>
                  </a:lnTo>
                  <a:lnTo>
                    <a:pt x="590550" y="28575"/>
                  </a:lnTo>
                  <a:close/>
                </a:path>
                <a:path extrusionOk="0" h="76200" w="928370">
                  <a:moveTo>
                    <a:pt x="666750" y="28575"/>
                  </a:moveTo>
                  <a:lnTo>
                    <a:pt x="647700" y="28575"/>
                  </a:lnTo>
                  <a:lnTo>
                    <a:pt x="647700" y="47625"/>
                  </a:lnTo>
                  <a:lnTo>
                    <a:pt x="666750" y="47625"/>
                  </a:lnTo>
                  <a:lnTo>
                    <a:pt x="666750" y="28575"/>
                  </a:lnTo>
                  <a:close/>
                </a:path>
                <a:path extrusionOk="0" h="76200" w="928370">
                  <a:moveTo>
                    <a:pt x="852037" y="0"/>
                  </a:moveTo>
                  <a:lnTo>
                    <a:pt x="852037" y="76200"/>
                  </a:lnTo>
                  <a:lnTo>
                    <a:pt x="909187" y="47625"/>
                  </a:lnTo>
                  <a:lnTo>
                    <a:pt x="864738" y="47625"/>
                  </a:lnTo>
                  <a:lnTo>
                    <a:pt x="864738" y="28575"/>
                  </a:lnTo>
                  <a:lnTo>
                    <a:pt x="909187" y="28575"/>
                  </a:lnTo>
                  <a:lnTo>
                    <a:pt x="852037" y="0"/>
                  </a:lnTo>
                  <a:close/>
                </a:path>
                <a:path extrusionOk="0" h="76200" w="928370">
                  <a:moveTo>
                    <a:pt x="852037" y="28575"/>
                  </a:moveTo>
                  <a:lnTo>
                    <a:pt x="723900" y="28575"/>
                  </a:lnTo>
                  <a:lnTo>
                    <a:pt x="723900" y="47625"/>
                  </a:lnTo>
                  <a:lnTo>
                    <a:pt x="852037" y="47625"/>
                  </a:lnTo>
                  <a:lnTo>
                    <a:pt x="852037" y="28575"/>
                  </a:lnTo>
                  <a:close/>
                </a:path>
                <a:path extrusionOk="0" h="76200" w="928370">
                  <a:moveTo>
                    <a:pt x="909187" y="28575"/>
                  </a:moveTo>
                  <a:lnTo>
                    <a:pt x="864738" y="28575"/>
                  </a:lnTo>
                  <a:lnTo>
                    <a:pt x="864738" y="47625"/>
                  </a:lnTo>
                  <a:lnTo>
                    <a:pt x="909187" y="47625"/>
                  </a:lnTo>
                  <a:lnTo>
                    <a:pt x="928237" y="38100"/>
                  </a:lnTo>
                  <a:lnTo>
                    <a:pt x="909187" y="28575"/>
                  </a:lnTo>
                  <a:close/>
                </a:path>
              </a:pathLst>
            </a:custGeom>
            <a:solidFill>
              <a:srgbClr val="0D2C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1" name="Google Shape;201;p3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734190" y="4114800"/>
              <a:ext cx="1171575" cy="30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2" name="Google Shape;202;p3"/>
            <p:cNvSpPr/>
            <p:nvPr/>
          </p:nvSpPr>
          <p:spPr>
            <a:xfrm>
              <a:off x="6816486" y="4229099"/>
              <a:ext cx="928369" cy="76200"/>
            </a:xfrm>
            <a:custGeom>
              <a:rect b="b" l="l" r="r" t="t"/>
              <a:pathLst>
                <a:path extrusionOk="0" h="76200" w="928370">
                  <a:moveTo>
                    <a:pt x="152400" y="28575"/>
                  </a:moveTo>
                  <a:lnTo>
                    <a:pt x="0" y="28575"/>
                  </a:lnTo>
                  <a:lnTo>
                    <a:pt x="0" y="47625"/>
                  </a:lnTo>
                  <a:lnTo>
                    <a:pt x="152400" y="47625"/>
                  </a:lnTo>
                  <a:lnTo>
                    <a:pt x="152400" y="28575"/>
                  </a:lnTo>
                  <a:close/>
                </a:path>
                <a:path extrusionOk="0" h="76200" w="928370">
                  <a:moveTo>
                    <a:pt x="228600" y="28575"/>
                  </a:moveTo>
                  <a:lnTo>
                    <a:pt x="209550" y="28575"/>
                  </a:lnTo>
                  <a:lnTo>
                    <a:pt x="209550" y="47625"/>
                  </a:lnTo>
                  <a:lnTo>
                    <a:pt x="228600" y="47625"/>
                  </a:lnTo>
                  <a:lnTo>
                    <a:pt x="228600" y="28575"/>
                  </a:lnTo>
                  <a:close/>
                </a:path>
                <a:path extrusionOk="0" h="76200" w="928370">
                  <a:moveTo>
                    <a:pt x="304800" y="28575"/>
                  </a:moveTo>
                  <a:lnTo>
                    <a:pt x="285750" y="28575"/>
                  </a:lnTo>
                  <a:lnTo>
                    <a:pt x="285750" y="47625"/>
                  </a:lnTo>
                  <a:lnTo>
                    <a:pt x="304800" y="47625"/>
                  </a:lnTo>
                  <a:lnTo>
                    <a:pt x="304800" y="28575"/>
                  </a:lnTo>
                  <a:close/>
                </a:path>
                <a:path extrusionOk="0" h="76200" w="928370">
                  <a:moveTo>
                    <a:pt x="514350" y="28575"/>
                  </a:moveTo>
                  <a:lnTo>
                    <a:pt x="361950" y="28575"/>
                  </a:lnTo>
                  <a:lnTo>
                    <a:pt x="361950" y="47625"/>
                  </a:lnTo>
                  <a:lnTo>
                    <a:pt x="514350" y="47625"/>
                  </a:lnTo>
                  <a:lnTo>
                    <a:pt x="514350" y="28575"/>
                  </a:lnTo>
                  <a:close/>
                </a:path>
                <a:path extrusionOk="0" h="76200" w="928370">
                  <a:moveTo>
                    <a:pt x="590550" y="28575"/>
                  </a:moveTo>
                  <a:lnTo>
                    <a:pt x="571500" y="28575"/>
                  </a:lnTo>
                  <a:lnTo>
                    <a:pt x="571500" y="47625"/>
                  </a:lnTo>
                  <a:lnTo>
                    <a:pt x="590550" y="47625"/>
                  </a:lnTo>
                  <a:lnTo>
                    <a:pt x="590550" y="28575"/>
                  </a:lnTo>
                  <a:close/>
                </a:path>
                <a:path extrusionOk="0" h="76200" w="928370">
                  <a:moveTo>
                    <a:pt x="666750" y="28575"/>
                  </a:moveTo>
                  <a:lnTo>
                    <a:pt x="647700" y="28575"/>
                  </a:lnTo>
                  <a:lnTo>
                    <a:pt x="647700" y="47625"/>
                  </a:lnTo>
                  <a:lnTo>
                    <a:pt x="666750" y="47625"/>
                  </a:lnTo>
                  <a:lnTo>
                    <a:pt x="666750" y="28575"/>
                  </a:lnTo>
                  <a:close/>
                </a:path>
                <a:path extrusionOk="0" h="76200" w="928370">
                  <a:moveTo>
                    <a:pt x="852037" y="0"/>
                  </a:moveTo>
                  <a:lnTo>
                    <a:pt x="852037" y="76200"/>
                  </a:lnTo>
                  <a:lnTo>
                    <a:pt x="909187" y="47625"/>
                  </a:lnTo>
                  <a:lnTo>
                    <a:pt x="864738" y="47625"/>
                  </a:lnTo>
                  <a:lnTo>
                    <a:pt x="864738" y="28575"/>
                  </a:lnTo>
                  <a:lnTo>
                    <a:pt x="909187" y="28575"/>
                  </a:lnTo>
                  <a:lnTo>
                    <a:pt x="852037" y="0"/>
                  </a:lnTo>
                  <a:close/>
                </a:path>
                <a:path extrusionOk="0" h="76200" w="928370">
                  <a:moveTo>
                    <a:pt x="852037" y="28575"/>
                  </a:moveTo>
                  <a:lnTo>
                    <a:pt x="723900" y="28575"/>
                  </a:lnTo>
                  <a:lnTo>
                    <a:pt x="723900" y="47625"/>
                  </a:lnTo>
                  <a:lnTo>
                    <a:pt x="852037" y="47625"/>
                  </a:lnTo>
                  <a:lnTo>
                    <a:pt x="852037" y="28575"/>
                  </a:lnTo>
                  <a:close/>
                </a:path>
                <a:path extrusionOk="0" h="76200" w="928370">
                  <a:moveTo>
                    <a:pt x="909187" y="28575"/>
                  </a:moveTo>
                  <a:lnTo>
                    <a:pt x="864738" y="28575"/>
                  </a:lnTo>
                  <a:lnTo>
                    <a:pt x="864738" y="47625"/>
                  </a:lnTo>
                  <a:lnTo>
                    <a:pt x="909187" y="47625"/>
                  </a:lnTo>
                  <a:lnTo>
                    <a:pt x="928237" y="38100"/>
                  </a:lnTo>
                  <a:lnTo>
                    <a:pt x="909187" y="28575"/>
                  </a:lnTo>
                  <a:close/>
                </a:path>
              </a:pathLst>
            </a:custGeom>
            <a:solidFill>
              <a:srgbClr val="0D2C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3" name="Google Shape;203;p3"/>
          <p:cNvSpPr/>
          <p:nvPr/>
        </p:nvSpPr>
        <p:spPr>
          <a:xfrm>
            <a:off x="8138159" y="4064889"/>
            <a:ext cx="1416685" cy="363220"/>
          </a:xfrm>
          <a:custGeom>
            <a:rect b="b" l="l" r="r" t="t"/>
            <a:pathLst>
              <a:path extrusionOk="0" h="363220" w="1416684">
                <a:moveTo>
                  <a:pt x="0" y="60447"/>
                </a:moveTo>
                <a:lnTo>
                  <a:pt x="4750" y="36913"/>
                </a:lnTo>
                <a:lnTo>
                  <a:pt x="17705" y="17700"/>
                </a:lnTo>
                <a:lnTo>
                  <a:pt x="36917" y="4748"/>
                </a:lnTo>
                <a:lnTo>
                  <a:pt x="60441" y="0"/>
                </a:lnTo>
                <a:lnTo>
                  <a:pt x="1355994" y="0"/>
                </a:lnTo>
                <a:lnTo>
                  <a:pt x="1379601" y="4748"/>
                </a:lnTo>
                <a:lnTo>
                  <a:pt x="1398849" y="17700"/>
                </a:lnTo>
                <a:lnTo>
                  <a:pt x="1411809" y="36913"/>
                </a:lnTo>
                <a:lnTo>
                  <a:pt x="1416557" y="60447"/>
                </a:lnTo>
                <a:lnTo>
                  <a:pt x="1416557" y="302513"/>
                </a:lnTo>
                <a:lnTo>
                  <a:pt x="1411809" y="326124"/>
                </a:lnTo>
                <a:lnTo>
                  <a:pt x="1398849" y="345376"/>
                </a:lnTo>
                <a:lnTo>
                  <a:pt x="1379601" y="358342"/>
                </a:lnTo>
                <a:lnTo>
                  <a:pt x="1355994" y="363092"/>
                </a:lnTo>
                <a:lnTo>
                  <a:pt x="60441" y="363092"/>
                </a:lnTo>
                <a:lnTo>
                  <a:pt x="36917" y="358342"/>
                </a:lnTo>
                <a:lnTo>
                  <a:pt x="17705" y="345376"/>
                </a:lnTo>
                <a:lnTo>
                  <a:pt x="4750" y="326124"/>
                </a:lnTo>
                <a:lnTo>
                  <a:pt x="0" y="302513"/>
                </a:lnTo>
                <a:lnTo>
                  <a:pt x="0" y="60447"/>
                </a:lnTo>
                <a:close/>
              </a:path>
            </a:pathLst>
          </a:custGeom>
          <a:noFill/>
          <a:ln cap="flat" cmpd="sng" w="12700">
            <a:solidFill>
              <a:srgbClr val="0D2C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"/>
          <p:cNvSpPr txBox="1"/>
          <p:nvPr/>
        </p:nvSpPr>
        <p:spPr>
          <a:xfrm>
            <a:off x="8251196" y="4126926"/>
            <a:ext cx="1193800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Manipulate</a:t>
            </a:r>
            <a:r>
              <a:rPr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8138159" y="2658618"/>
            <a:ext cx="1416685" cy="363220"/>
          </a:xfrm>
          <a:custGeom>
            <a:rect b="b" l="l" r="r" t="t"/>
            <a:pathLst>
              <a:path extrusionOk="0" h="363219" w="1416684">
                <a:moveTo>
                  <a:pt x="0" y="60563"/>
                </a:moveTo>
                <a:lnTo>
                  <a:pt x="4750" y="36956"/>
                </a:lnTo>
                <a:lnTo>
                  <a:pt x="17705" y="17708"/>
                </a:lnTo>
                <a:lnTo>
                  <a:pt x="36917" y="4748"/>
                </a:lnTo>
                <a:lnTo>
                  <a:pt x="60441" y="0"/>
                </a:lnTo>
                <a:lnTo>
                  <a:pt x="1355994" y="0"/>
                </a:lnTo>
                <a:lnTo>
                  <a:pt x="1379601" y="4748"/>
                </a:lnTo>
                <a:lnTo>
                  <a:pt x="1398849" y="17708"/>
                </a:lnTo>
                <a:lnTo>
                  <a:pt x="1411809" y="36956"/>
                </a:lnTo>
                <a:lnTo>
                  <a:pt x="1416557" y="60563"/>
                </a:lnTo>
                <a:lnTo>
                  <a:pt x="1416557" y="302635"/>
                </a:lnTo>
                <a:lnTo>
                  <a:pt x="1411809" y="326173"/>
                </a:lnTo>
                <a:lnTo>
                  <a:pt x="1398849" y="345384"/>
                </a:lnTo>
                <a:lnTo>
                  <a:pt x="1379601" y="358331"/>
                </a:lnTo>
                <a:lnTo>
                  <a:pt x="1355994" y="363077"/>
                </a:lnTo>
                <a:lnTo>
                  <a:pt x="60441" y="363077"/>
                </a:lnTo>
                <a:lnTo>
                  <a:pt x="36917" y="358331"/>
                </a:lnTo>
                <a:lnTo>
                  <a:pt x="17705" y="345384"/>
                </a:lnTo>
                <a:lnTo>
                  <a:pt x="4750" y="326173"/>
                </a:lnTo>
                <a:lnTo>
                  <a:pt x="0" y="302635"/>
                </a:lnTo>
                <a:lnTo>
                  <a:pt x="0" y="60563"/>
                </a:lnTo>
                <a:close/>
              </a:path>
            </a:pathLst>
          </a:custGeom>
          <a:noFill/>
          <a:ln cap="flat" cmpd="sng" w="12700">
            <a:solidFill>
              <a:srgbClr val="0D2C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"/>
          <p:cNvSpPr txBox="1"/>
          <p:nvPr/>
        </p:nvSpPr>
        <p:spPr>
          <a:xfrm>
            <a:off x="8422647" y="2718749"/>
            <a:ext cx="860425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</a:t>
            </a:r>
            <a:r>
              <a:rPr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138159" y="5471159"/>
            <a:ext cx="1416685" cy="363220"/>
          </a:xfrm>
          <a:custGeom>
            <a:rect b="b" l="l" r="r" t="t"/>
            <a:pathLst>
              <a:path extrusionOk="0" h="363220" w="1416684">
                <a:moveTo>
                  <a:pt x="0" y="60447"/>
                </a:moveTo>
                <a:lnTo>
                  <a:pt x="4750" y="36913"/>
                </a:lnTo>
                <a:lnTo>
                  <a:pt x="17705" y="17700"/>
                </a:lnTo>
                <a:lnTo>
                  <a:pt x="36917" y="4748"/>
                </a:lnTo>
                <a:lnTo>
                  <a:pt x="60441" y="0"/>
                </a:lnTo>
                <a:lnTo>
                  <a:pt x="1355994" y="0"/>
                </a:lnTo>
                <a:lnTo>
                  <a:pt x="1379601" y="4748"/>
                </a:lnTo>
                <a:lnTo>
                  <a:pt x="1398849" y="17700"/>
                </a:lnTo>
                <a:lnTo>
                  <a:pt x="1411809" y="36913"/>
                </a:lnTo>
                <a:lnTo>
                  <a:pt x="1416557" y="60447"/>
                </a:lnTo>
                <a:lnTo>
                  <a:pt x="1416557" y="302526"/>
                </a:lnTo>
                <a:lnTo>
                  <a:pt x="1411809" y="326088"/>
                </a:lnTo>
                <a:lnTo>
                  <a:pt x="1398849" y="345328"/>
                </a:lnTo>
                <a:lnTo>
                  <a:pt x="1379601" y="358300"/>
                </a:lnTo>
                <a:lnTo>
                  <a:pt x="1355994" y="363056"/>
                </a:lnTo>
                <a:lnTo>
                  <a:pt x="60441" y="363056"/>
                </a:lnTo>
                <a:lnTo>
                  <a:pt x="36917" y="358300"/>
                </a:lnTo>
                <a:lnTo>
                  <a:pt x="17705" y="345328"/>
                </a:lnTo>
                <a:lnTo>
                  <a:pt x="4750" y="326088"/>
                </a:lnTo>
                <a:lnTo>
                  <a:pt x="0" y="302526"/>
                </a:lnTo>
                <a:lnTo>
                  <a:pt x="0" y="60447"/>
                </a:lnTo>
                <a:close/>
              </a:path>
            </a:pathLst>
          </a:custGeom>
          <a:noFill/>
          <a:ln cap="flat" cmpd="sng" w="12700">
            <a:solidFill>
              <a:srgbClr val="0D2C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"/>
          <p:cNvSpPr txBox="1"/>
          <p:nvPr/>
        </p:nvSpPr>
        <p:spPr>
          <a:xfrm>
            <a:off x="8394071" y="5535290"/>
            <a:ext cx="908050" cy="231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r>
              <a:rPr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9" name="Google Shape;209;p3"/>
          <p:cNvGrpSpPr/>
          <p:nvPr/>
        </p:nvGrpSpPr>
        <p:grpSpPr>
          <a:xfrm>
            <a:off x="10010759" y="2438384"/>
            <a:ext cx="1028700" cy="1019175"/>
            <a:chOff x="10010759" y="2438384"/>
            <a:chExt cx="1028700" cy="1019175"/>
          </a:xfrm>
        </p:grpSpPr>
        <p:pic>
          <p:nvPicPr>
            <p:cNvPr id="210" name="Google Shape;210;p3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10010759" y="2438384"/>
              <a:ext cx="1028700" cy="1019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1" name="Google Shape;211;p3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10159867" y="2565071"/>
              <a:ext cx="550228" cy="55022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2" name="Google Shape;212;p3"/>
          <p:cNvGrpSpPr/>
          <p:nvPr/>
        </p:nvGrpSpPr>
        <p:grpSpPr>
          <a:xfrm>
            <a:off x="10048859" y="3857625"/>
            <a:ext cx="952500" cy="1028700"/>
            <a:chOff x="10048859" y="3857625"/>
            <a:chExt cx="952500" cy="1028700"/>
          </a:xfrm>
        </p:grpSpPr>
        <p:pic>
          <p:nvPicPr>
            <p:cNvPr id="213" name="Google Shape;213;p3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10048859" y="3857625"/>
              <a:ext cx="952500" cy="1028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4" name="Google Shape;214;p3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10159867" y="3992066"/>
              <a:ext cx="550215" cy="55021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5" name="Google Shape;215;p3"/>
          <p:cNvGrpSpPr/>
          <p:nvPr/>
        </p:nvGrpSpPr>
        <p:grpSpPr>
          <a:xfrm>
            <a:off x="10010759" y="5248275"/>
            <a:ext cx="1028700" cy="1028700"/>
            <a:chOff x="10010759" y="5248275"/>
            <a:chExt cx="1028700" cy="1028700"/>
          </a:xfrm>
        </p:grpSpPr>
        <p:pic>
          <p:nvPicPr>
            <p:cNvPr id="216" name="Google Shape;216;p3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10010759" y="5248275"/>
              <a:ext cx="1028700" cy="1028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" name="Google Shape;217;p3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10159989" y="5377546"/>
              <a:ext cx="550215" cy="55021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8" name="Google Shape;218;p3"/>
          <p:cNvSpPr txBox="1"/>
          <p:nvPr>
            <p:ph idx="11" type="ftr"/>
          </p:nvPr>
        </p:nvSpPr>
        <p:spPr>
          <a:xfrm>
            <a:off x="3300862" y="6556401"/>
            <a:ext cx="4953000" cy="227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12700" rtl="0" algn="ctr">
              <a:lnSpc>
                <a:spcPct val="92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</a:rPr>
              <a:t>YouTube: </a:t>
            </a:r>
            <a:r>
              <a:rPr lang="en-US" sz="1800">
                <a:solidFill>
                  <a:srgbClr val="0C0C0C"/>
                </a:solidFill>
              </a:rPr>
              <a:t>@theplacementschool1</a:t>
            </a:r>
            <a:endParaRPr sz="1800">
              <a:solidFill>
                <a:srgbClr val="0C0C0C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Database</a:t>
            </a:r>
            <a:r>
              <a:rPr b="0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Management</a:t>
            </a:r>
            <a:r>
              <a:rPr b="0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System</a:t>
            </a:r>
            <a:endParaRPr/>
          </a:p>
        </p:txBody>
      </p:sp>
      <p:grpSp>
        <p:nvGrpSpPr>
          <p:cNvPr id="224" name="Google Shape;224;p4"/>
          <p:cNvGrpSpPr/>
          <p:nvPr/>
        </p:nvGrpSpPr>
        <p:grpSpPr>
          <a:xfrm>
            <a:off x="1866900" y="1190625"/>
            <a:ext cx="8458200" cy="790575"/>
            <a:chOff x="1866900" y="1190625"/>
            <a:chExt cx="8458200" cy="790575"/>
          </a:xfrm>
        </p:grpSpPr>
        <p:pic>
          <p:nvPicPr>
            <p:cNvPr id="225" name="Google Shape;225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66900" y="1190625"/>
              <a:ext cx="8458200" cy="790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4"/>
            <p:cNvSpPr/>
            <p:nvPr/>
          </p:nvSpPr>
          <p:spPr>
            <a:xfrm>
              <a:off x="2029455" y="1278636"/>
              <a:ext cx="8133715" cy="614045"/>
            </a:xfrm>
            <a:custGeom>
              <a:rect b="b" l="l" r="r" t="t"/>
              <a:pathLst>
                <a:path extrusionOk="0" h="614044" w="8133715">
                  <a:moveTo>
                    <a:pt x="8030864" y="0"/>
                  </a:moveTo>
                  <a:lnTo>
                    <a:pt x="102239" y="0"/>
                  </a:lnTo>
                  <a:lnTo>
                    <a:pt x="62420" y="8026"/>
                  </a:lnTo>
                  <a:lnTo>
                    <a:pt x="29924" y="29923"/>
                  </a:lnTo>
                  <a:lnTo>
                    <a:pt x="8026" y="62416"/>
                  </a:lnTo>
                  <a:lnTo>
                    <a:pt x="0" y="102229"/>
                  </a:lnTo>
                  <a:lnTo>
                    <a:pt x="0" y="511545"/>
                  </a:lnTo>
                  <a:lnTo>
                    <a:pt x="8026" y="551383"/>
                  </a:lnTo>
                  <a:lnTo>
                    <a:pt x="29924" y="583928"/>
                  </a:lnTo>
                  <a:lnTo>
                    <a:pt x="62420" y="605877"/>
                  </a:lnTo>
                  <a:lnTo>
                    <a:pt x="102239" y="613928"/>
                  </a:lnTo>
                  <a:lnTo>
                    <a:pt x="8030864" y="613928"/>
                  </a:lnTo>
                  <a:lnTo>
                    <a:pt x="8070677" y="605877"/>
                  </a:lnTo>
                  <a:lnTo>
                    <a:pt x="8103170" y="583928"/>
                  </a:lnTo>
                  <a:lnTo>
                    <a:pt x="8125067" y="551383"/>
                  </a:lnTo>
                  <a:lnTo>
                    <a:pt x="8133094" y="511545"/>
                  </a:lnTo>
                  <a:lnTo>
                    <a:pt x="8133094" y="102229"/>
                  </a:lnTo>
                  <a:lnTo>
                    <a:pt x="8125067" y="62416"/>
                  </a:lnTo>
                  <a:lnTo>
                    <a:pt x="8103170" y="29923"/>
                  </a:lnTo>
                  <a:lnTo>
                    <a:pt x="8070677" y="8026"/>
                  </a:lnTo>
                  <a:lnTo>
                    <a:pt x="80308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2029455" y="1278636"/>
              <a:ext cx="8133715" cy="614045"/>
            </a:xfrm>
            <a:custGeom>
              <a:rect b="b" l="l" r="r" t="t"/>
              <a:pathLst>
                <a:path extrusionOk="0" h="614044" w="8133715">
                  <a:moveTo>
                    <a:pt x="0" y="102229"/>
                  </a:moveTo>
                  <a:lnTo>
                    <a:pt x="8026" y="62416"/>
                  </a:lnTo>
                  <a:lnTo>
                    <a:pt x="29924" y="29923"/>
                  </a:lnTo>
                  <a:lnTo>
                    <a:pt x="62420" y="8026"/>
                  </a:lnTo>
                  <a:lnTo>
                    <a:pt x="102239" y="0"/>
                  </a:lnTo>
                  <a:lnTo>
                    <a:pt x="8030864" y="0"/>
                  </a:lnTo>
                  <a:lnTo>
                    <a:pt x="8070677" y="8026"/>
                  </a:lnTo>
                  <a:lnTo>
                    <a:pt x="8103170" y="29923"/>
                  </a:lnTo>
                  <a:lnTo>
                    <a:pt x="8125067" y="62416"/>
                  </a:lnTo>
                  <a:lnTo>
                    <a:pt x="8133094" y="102229"/>
                  </a:lnTo>
                  <a:lnTo>
                    <a:pt x="8133094" y="511545"/>
                  </a:lnTo>
                  <a:lnTo>
                    <a:pt x="8125067" y="551383"/>
                  </a:lnTo>
                  <a:lnTo>
                    <a:pt x="8103170" y="583928"/>
                  </a:lnTo>
                  <a:lnTo>
                    <a:pt x="8070677" y="605877"/>
                  </a:lnTo>
                  <a:lnTo>
                    <a:pt x="8030864" y="613928"/>
                  </a:lnTo>
                  <a:lnTo>
                    <a:pt x="102239" y="613928"/>
                  </a:lnTo>
                  <a:lnTo>
                    <a:pt x="62420" y="605877"/>
                  </a:lnTo>
                  <a:lnTo>
                    <a:pt x="29924" y="583928"/>
                  </a:lnTo>
                  <a:lnTo>
                    <a:pt x="8026" y="551383"/>
                  </a:lnTo>
                  <a:lnTo>
                    <a:pt x="0" y="511545"/>
                  </a:lnTo>
                  <a:lnTo>
                    <a:pt x="0" y="102229"/>
                  </a:lnTo>
                  <a:close/>
                </a:path>
              </a:pathLst>
            </a:custGeom>
            <a:noFill/>
            <a:ln cap="flat" cmpd="sng" w="57125">
              <a:solidFill>
                <a:srgbClr val="6A62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" name="Google Shape;228;p4"/>
          <p:cNvSpPr txBox="1"/>
          <p:nvPr/>
        </p:nvSpPr>
        <p:spPr>
          <a:xfrm>
            <a:off x="3426843" y="1443287"/>
            <a:ext cx="5340350" cy="266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DBMS</a:t>
            </a: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</a:t>
            </a: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</a:t>
            </a: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</a:t>
            </a: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managing</a:t>
            </a:r>
            <a:r>
              <a:rPr lang="en-US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databases.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9" name="Google Shape;229;p4"/>
          <p:cNvGrpSpPr/>
          <p:nvPr/>
        </p:nvGrpSpPr>
        <p:grpSpPr>
          <a:xfrm>
            <a:off x="2466975" y="2819400"/>
            <a:ext cx="2143125" cy="2522596"/>
            <a:chOff x="2466975" y="2819400"/>
            <a:chExt cx="2143125" cy="2522596"/>
          </a:xfrm>
        </p:grpSpPr>
        <p:pic>
          <p:nvPicPr>
            <p:cNvPr id="230" name="Google Shape;230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466975" y="2819400"/>
              <a:ext cx="2143125" cy="2324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1" name="Google Shape;231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543175" y="2967484"/>
              <a:ext cx="1814955" cy="18149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" name="Google Shape;232;p4"/>
            <p:cNvSpPr/>
            <p:nvPr/>
          </p:nvSpPr>
          <p:spPr>
            <a:xfrm>
              <a:off x="2865369" y="4978776"/>
              <a:ext cx="1170940" cy="363220"/>
            </a:xfrm>
            <a:custGeom>
              <a:rect b="b" l="l" r="r" t="t"/>
              <a:pathLst>
                <a:path extrusionOk="0" h="363220" w="1170939">
                  <a:moveTo>
                    <a:pt x="1110105" y="0"/>
                  </a:moveTo>
                  <a:lnTo>
                    <a:pt x="60460" y="0"/>
                  </a:lnTo>
                  <a:lnTo>
                    <a:pt x="36918" y="4748"/>
                  </a:lnTo>
                  <a:lnTo>
                    <a:pt x="17701" y="17701"/>
                  </a:lnTo>
                  <a:lnTo>
                    <a:pt x="4748" y="36918"/>
                  </a:lnTo>
                  <a:lnTo>
                    <a:pt x="0" y="60460"/>
                  </a:lnTo>
                  <a:lnTo>
                    <a:pt x="0" y="302645"/>
                  </a:lnTo>
                  <a:lnTo>
                    <a:pt x="4748" y="326179"/>
                  </a:lnTo>
                  <a:lnTo>
                    <a:pt x="17701" y="345392"/>
                  </a:lnTo>
                  <a:lnTo>
                    <a:pt x="36918" y="358344"/>
                  </a:lnTo>
                  <a:lnTo>
                    <a:pt x="60460" y="363092"/>
                  </a:lnTo>
                  <a:lnTo>
                    <a:pt x="1110105" y="363092"/>
                  </a:lnTo>
                  <a:lnTo>
                    <a:pt x="1133718" y="358344"/>
                  </a:lnTo>
                  <a:lnTo>
                    <a:pt x="1152976" y="345392"/>
                  </a:lnTo>
                  <a:lnTo>
                    <a:pt x="1165947" y="326179"/>
                  </a:lnTo>
                  <a:lnTo>
                    <a:pt x="1170700" y="302645"/>
                  </a:lnTo>
                  <a:lnTo>
                    <a:pt x="1170700" y="60460"/>
                  </a:lnTo>
                  <a:lnTo>
                    <a:pt x="1165947" y="36918"/>
                  </a:lnTo>
                  <a:lnTo>
                    <a:pt x="1152976" y="17701"/>
                  </a:lnTo>
                  <a:lnTo>
                    <a:pt x="1133718" y="4748"/>
                  </a:lnTo>
                  <a:lnTo>
                    <a:pt x="11101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2865369" y="4978776"/>
              <a:ext cx="1170940" cy="363220"/>
            </a:xfrm>
            <a:custGeom>
              <a:rect b="b" l="l" r="r" t="t"/>
              <a:pathLst>
                <a:path extrusionOk="0" h="363220" w="1170939">
                  <a:moveTo>
                    <a:pt x="0" y="60460"/>
                  </a:moveTo>
                  <a:lnTo>
                    <a:pt x="4748" y="36918"/>
                  </a:lnTo>
                  <a:lnTo>
                    <a:pt x="17701" y="17701"/>
                  </a:lnTo>
                  <a:lnTo>
                    <a:pt x="36918" y="4748"/>
                  </a:lnTo>
                  <a:lnTo>
                    <a:pt x="60460" y="0"/>
                  </a:lnTo>
                  <a:lnTo>
                    <a:pt x="1110105" y="0"/>
                  </a:lnTo>
                  <a:lnTo>
                    <a:pt x="1133718" y="4748"/>
                  </a:lnTo>
                  <a:lnTo>
                    <a:pt x="1152976" y="17701"/>
                  </a:lnTo>
                  <a:lnTo>
                    <a:pt x="1165947" y="36918"/>
                  </a:lnTo>
                  <a:lnTo>
                    <a:pt x="1170700" y="60460"/>
                  </a:lnTo>
                  <a:lnTo>
                    <a:pt x="1170700" y="302645"/>
                  </a:lnTo>
                  <a:lnTo>
                    <a:pt x="1165947" y="326179"/>
                  </a:lnTo>
                  <a:lnTo>
                    <a:pt x="1152976" y="345392"/>
                  </a:lnTo>
                  <a:lnTo>
                    <a:pt x="1133718" y="358344"/>
                  </a:lnTo>
                  <a:lnTo>
                    <a:pt x="1110105" y="363092"/>
                  </a:lnTo>
                  <a:lnTo>
                    <a:pt x="60460" y="363092"/>
                  </a:lnTo>
                  <a:lnTo>
                    <a:pt x="36918" y="358344"/>
                  </a:lnTo>
                  <a:lnTo>
                    <a:pt x="17701" y="345392"/>
                  </a:lnTo>
                  <a:lnTo>
                    <a:pt x="4748" y="326179"/>
                  </a:lnTo>
                  <a:lnTo>
                    <a:pt x="0" y="302645"/>
                  </a:lnTo>
                  <a:lnTo>
                    <a:pt x="0" y="60460"/>
                  </a:lnTo>
                  <a:close/>
                </a:path>
              </a:pathLst>
            </a:custGeom>
            <a:noFill/>
            <a:ln cap="flat" cmpd="sng" w="12700">
              <a:solidFill>
                <a:srgbClr val="0D2C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4" name="Google Shape;234;p4"/>
          <p:cNvSpPr txBox="1"/>
          <p:nvPr/>
        </p:nvSpPr>
        <p:spPr>
          <a:xfrm>
            <a:off x="3107692" y="5042215"/>
            <a:ext cx="682625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5" name="Google Shape;235;p4"/>
          <p:cNvGrpSpPr/>
          <p:nvPr/>
        </p:nvGrpSpPr>
        <p:grpSpPr>
          <a:xfrm>
            <a:off x="5095875" y="3790950"/>
            <a:ext cx="1285875" cy="171450"/>
            <a:chOff x="5095875" y="3790950"/>
            <a:chExt cx="1285875" cy="171450"/>
          </a:xfrm>
        </p:grpSpPr>
        <p:pic>
          <p:nvPicPr>
            <p:cNvPr id="236" name="Google Shape;236;p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095875" y="3790950"/>
              <a:ext cx="1285875" cy="171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7" name="Google Shape;237;p4"/>
            <p:cNvSpPr/>
            <p:nvPr/>
          </p:nvSpPr>
          <p:spPr>
            <a:xfrm>
              <a:off x="5153924" y="3836800"/>
              <a:ext cx="1177925" cy="76200"/>
            </a:xfrm>
            <a:custGeom>
              <a:rect b="b" l="l" r="r" t="t"/>
              <a:pathLst>
                <a:path extrusionOk="0" h="76200" w="1177925">
                  <a:moveTo>
                    <a:pt x="152400" y="28575"/>
                  </a:moveTo>
                  <a:lnTo>
                    <a:pt x="0" y="28575"/>
                  </a:lnTo>
                  <a:lnTo>
                    <a:pt x="0" y="47625"/>
                  </a:lnTo>
                  <a:lnTo>
                    <a:pt x="152400" y="47625"/>
                  </a:lnTo>
                  <a:lnTo>
                    <a:pt x="152400" y="28575"/>
                  </a:lnTo>
                  <a:close/>
                </a:path>
                <a:path extrusionOk="0" h="76200" w="1177925">
                  <a:moveTo>
                    <a:pt x="228600" y="28575"/>
                  </a:moveTo>
                  <a:lnTo>
                    <a:pt x="209550" y="28575"/>
                  </a:lnTo>
                  <a:lnTo>
                    <a:pt x="209550" y="47625"/>
                  </a:lnTo>
                  <a:lnTo>
                    <a:pt x="228600" y="47625"/>
                  </a:lnTo>
                  <a:lnTo>
                    <a:pt x="228600" y="28575"/>
                  </a:lnTo>
                  <a:close/>
                </a:path>
                <a:path extrusionOk="0" h="76200" w="1177925">
                  <a:moveTo>
                    <a:pt x="304800" y="28575"/>
                  </a:moveTo>
                  <a:lnTo>
                    <a:pt x="285750" y="28575"/>
                  </a:lnTo>
                  <a:lnTo>
                    <a:pt x="285750" y="47625"/>
                  </a:lnTo>
                  <a:lnTo>
                    <a:pt x="304800" y="47625"/>
                  </a:lnTo>
                  <a:lnTo>
                    <a:pt x="304800" y="28575"/>
                  </a:lnTo>
                  <a:close/>
                </a:path>
                <a:path extrusionOk="0" h="76200" w="1177925">
                  <a:moveTo>
                    <a:pt x="514350" y="28575"/>
                  </a:moveTo>
                  <a:lnTo>
                    <a:pt x="361950" y="28575"/>
                  </a:lnTo>
                  <a:lnTo>
                    <a:pt x="361950" y="47625"/>
                  </a:lnTo>
                  <a:lnTo>
                    <a:pt x="514350" y="47625"/>
                  </a:lnTo>
                  <a:lnTo>
                    <a:pt x="514350" y="28575"/>
                  </a:lnTo>
                  <a:close/>
                </a:path>
                <a:path extrusionOk="0" h="76200" w="1177925">
                  <a:moveTo>
                    <a:pt x="590550" y="28575"/>
                  </a:moveTo>
                  <a:lnTo>
                    <a:pt x="571500" y="28575"/>
                  </a:lnTo>
                  <a:lnTo>
                    <a:pt x="571500" y="47625"/>
                  </a:lnTo>
                  <a:lnTo>
                    <a:pt x="590550" y="47625"/>
                  </a:lnTo>
                  <a:lnTo>
                    <a:pt x="590550" y="28575"/>
                  </a:lnTo>
                  <a:close/>
                </a:path>
                <a:path extrusionOk="0" h="76200" w="1177925">
                  <a:moveTo>
                    <a:pt x="666750" y="28575"/>
                  </a:moveTo>
                  <a:lnTo>
                    <a:pt x="647700" y="28575"/>
                  </a:lnTo>
                  <a:lnTo>
                    <a:pt x="647700" y="47625"/>
                  </a:lnTo>
                  <a:lnTo>
                    <a:pt x="666750" y="47625"/>
                  </a:lnTo>
                  <a:lnTo>
                    <a:pt x="666750" y="28575"/>
                  </a:lnTo>
                  <a:close/>
                </a:path>
                <a:path extrusionOk="0" h="76200" w="1177925">
                  <a:moveTo>
                    <a:pt x="876300" y="28575"/>
                  </a:moveTo>
                  <a:lnTo>
                    <a:pt x="723900" y="28575"/>
                  </a:lnTo>
                  <a:lnTo>
                    <a:pt x="723900" y="47625"/>
                  </a:lnTo>
                  <a:lnTo>
                    <a:pt x="876300" y="47625"/>
                  </a:lnTo>
                  <a:lnTo>
                    <a:pt x="876300" y="28575"/>
                  </a:lnTo>
                  <a:close/>
                </a:path>
                <a:path extrusionOk="0" h="76200" w="1177925">
                  <a:moveTo>
                    <a:pt x="952500" y="28575"/>
                  </a:moveTo>
                  <a:lnTo>
                    <a:pt x="933450" y="28575"/>
                  </a:lnTo>
                  <a:lnTo>
                    <a:pt x="933450" y="47625"/>
                  </a:lnTo>
                  <a:lnTo>
                    <a:pt x="952500" y="47625"/>
                  </a:lnTo>
                  <a:lnTo>
                    <a:pt x="952500" y="28575"/>
                  </a:lnTo>
                  <a:close/>
                </a:path>
                <a:path extrusionOk="0" h="76200" w="1177925">
                  <a:moveTo>
                    <a:pt x="1028700" y="28575"/>
                  </a:moveTo>
                  <a:lnTo>
                    <a:pt x="1009650" y="28575"/>
                  </a:lnTo>
                  <a:lnTo>
                    <a:pt x="1009650" y="47625"/>
                  </a:lnTo>
                  <a:lnTo>
                    <a:pt x="1028700" y="47625"/>
                  </a:lnTo>
                  <a:lnTo>
                    <a:pt x="1028700" y="28575"/>
                  </a:lnTo>
                  <a:close/>
                </a:path>
                <a:path extrusionOk="0" h="76200" w="1177925">
                  <a:moveTo>
                    <a:pt x="1101455" y="0"/>
                  </a:moveTo>
                  <a:lnTo>
                    <a:pt x="1101455" y="76200"/>
                  </a:lnTo>
                  <a:lnTo>
                    <a:pt x="1158605" y="47625"/>
                  </a:lnTo>
                  <a:lnTo>
                    <a:pt x="1114163" y="47625"/>
                  </a:lnTo>
                  <a:lnTo>
                    <a:pt x="1114163" y="28575"/>
                  </a:lnTo>
                  <a:lnTo>
                    <a:pt x="1158605" y="28575"/>
                  </a:lnTo>
                  <a:lnTo>
                    <a:pt x="1101455" y="0"/>
                  </a:lnTo>
                  <a:close/>
                </a:path>
                <a:path extrusionOk="0" h="76200" w="1177925">
                  <a:moveTo>
                    <a:pt x="1101455" y="28575"/>
                  </a:moveTo>
                  <a:lnTo>
                    <a:pt x="1085850" y="28575"/>
                  </a:lnTo>
                  <a:lnTo>
                    <a:pt x="1085850" y="47625"/>
                  </a:lnTo>
                  <a:lnTo>
                    <a:pt x="1101455" y="47625"/>
                  </a:lnTo>
                  <a:lnTo>
                    <a:pt x="1101455" y="28575"/>
                  </a:lnTo>
                  <a:close/>
                </a:path>
                <a:path extrusionOk="0" h="76200" w="1177925">
                  <a:moveTo>
                    <a:pt x="1158605" y="28575"/>
                  </a:moveTo>
                  <a:lnTo>
                    <a:pt x="1114163" y="28575"/>
                  </a:lnTo>
                  <a:lnTo>
                    <a:pt x="1114163" y="47625"/>
                  </a:lnTo>
                  <a:lnTo>
                    <a:pt x="1158605" y="47625"/>
                  </a:lnTo>
                  <a:lnTo>
                    <a:pt x="1177655" y="38100"/>
                  </a:lnTo>
                  <a:lnTo>
                    <a:pt x="1158605" y="28575"/>
                  </a:lnTo>
                  <a:close/>
                </a:path>
              </a:pathLst>
            </a:custGeom>
            <a:solidFill>
              <a:srgbClr val="0D2C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8" name="Google Shape;238;p4"/>
          <p:cNvGrpSpPr/>
          <p:nvPr/>
        </p:nvGrpSpPr>
        <p:grpSpPr>
          <a:xfrm>
            <a:off x="6981840" y="2819400"/>
            <a:ext cx="2324100" cy="2522596"/>
            <a:chOff x="6981840" y="2819400"/>
            <a:chExt cx="2324100" cy="2522596"/>
          </a:xfrm>
        </p:grpSpPr>
        <p:pic>
          <p:nvPicPr>
            <p:cNvPr id="239" name="Google Shape;239;p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981840" y="2819400"/>
              <a:ext cx="2324100" cy="2314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0" name="Google Shape;240;p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127230" y="2969513"/>
              <a:ext cx="1814955" cy="18149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1" name="Google Shape;241;p4"/>
            <p:cNvSpPr/>
            <p:nvPr/>
          </p:nvSpPr>
          <p:spPr>
            <a:xfrm>
              <a:off x="7449312" y="4978776"/>
              <a:ext cx="1170940" cy="363220"/>
            </a:xfrm>
            <a:custGeom>
              <a:rect b="b" l="l" r="r" t="t"/>
              <a:pathLst>
                <a:path extrusionOk="0" h="363220" w="1170940">
                  <a:moveTo>
                    <a:pt x="1110233" y="0"/>
                  </a:moveTo>
                  <a:lnTo>
                    <a:pt x="60594" y="0"/>
                  </a:lnTo>
                  <a:lnTo>
                    <a:pt x="37033" y="4748"/>
                  </a:lnTo>
                  <a:lnTo>
                    <a:pt x="17769" y="17701"/>
                  </a:lnTo>
                  <a:lnTo>
                    <a:pt x="4770" y="36918"/>
                  </a:lnTo>
                  <a:lnTo>
                    <a:pt x="0" y="60460"/>
                  </a:lnTo>
                  <a:lnTo>
                    <a:pt x="0" y="302645"/>
                  </a:lnTo>
                  <a:lnTo>
                    <a:pt x="4770" y="326179"/>
                  </a:lnTo>
                  <a:lnTo>
                    <a:pt x="17769" y="345392"/>
                  </a:lnTo>
                  <a:lnTo>
                    <a:pt x="37033" y="358344"/>
                  </a:lnTo>
                  <a:lnTo>
                    <a:pt x="60594" y="363092"/>
                  </a:lnTo>
                  <a:lnTo>
                    <a:pt x="1110233" y="363092"/>
                  </a:lnTo>
                  <a:lnTo>
                    <a:pt x="1133795" y="358344"/>
                  </a:lnTo>
                  <a:lnTo>
                    <a:pt x="1153058" y="345392"/>
                  </a:lnTo>
                  <a:lnTo>
                    <a:pt x="1166058" y="326179"/>
                  </a:lnTo>
                  <a:lnTo>
                    <a:pt x="1170828" y="302645"/>
                  </a:lnTo>
                  <a:lnTo>
                    <a:pt x="1170828" y="60460"/>
                  </a:lnTo>
                  <a:lnTo>
                    <a:pt x="1166058" y="36918"/>
                  </a:lnTo>
                  <a:lnTo>
                    <a:pt x="1153058" y="17701"/>
                  </a:lnTo>
                  <a:lnTo>
                    <a:pt x="1133795" y="4748"/>
                  </a:lnTo>
                  <a:lnTo>
                    <a:pt x="11102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7449312" y="4978776"/>
              <a:ext cx="1170940" cy="363220"/>
            </a:xfrm>
            <a:custGeom>
              <a:rect b="b" l="l" r="r" t="t"/>
              <a:pathLst>
                <a:path extrusionOk="0" h="363220" w="1170940">
                  <a:moveTo>
                    <a:pt x="0" y="60460"/>
                  </a:moveTo>
                  <a:lnTo>
                    <a:pt x="4770" y="36918"/>
                  </a:lnTo>
                  <a:lnTo>
                    <a:pt x="17769" y="17701"/>
                  </a:lnTo>
                  <a:lnTo>
                    <a:pt x="37033" y="4748"/>
                  </a:lnTo>
                  <a:lnTo>
                    <a:pt x="60594" y="0"/>
                  </a:lnTo>
                  <a:lnTo>
                    <a:pt x="1110233" y="0"/>
                  </a:lnTo>
                  <a:lnTo>
                    <a:pt x="1133795" y="4748"/>
                  </a:lnTo>
                  <a:lnTo>
                    <a:pt x="1153058" y="17701"/>
                  </a:lnTo>
                  <a:lnTo>
                    <a:pt x="1166058" y="36918"/>
                  </a:lnTo>
                  <a:lnTo>
                    <a:pt x="1170828" y="60460"/>
                  </a:lnTo>
                  <a:lnTo>
                    <a:pt x="1170828" y="302645"/>
                  </a:lnTo>
                  <a:lnTo>
                    <a:pt x="1166058" y="326179"/>
                  </a:lnTo>
                  <a:lnTo>
                    <a:pt x="1153058" y="345392"/>
                  </a:lnTo>
                  <a:lnTo>
                    <a:pt x="1133795" y="358344"/>
                  </a:lnTo>
                  <a:lnTo>
                    <a:pt x="1110233" y="363092"/>
                  </a:lnTo>
                  <a:lnTo>
                    <a:pt x="60594" y="363092"/>
                  </a:lnTo>
                  <a:lnTo>
                    <a:pt x="37033" y="358344"/>
                  </a:lnTo>
                  <a:lnTo>
                    <a:pt x="17769" y="345392"/>
                  </a:lnTo>
                  <a:lnTo>
                    <a:pt x="4770" y="326179"/>
                  </a:lnTo>
                  <a:lnTo>
                    <a:pt x="0" y="302645"/>
                  </a:lnTo>
                  <a:lnTo>
                    <a:pt x="0" y="60460"/>
                  </a:lnTo>
                  <a:close/>
                </a:path>
              </a:pathLst>
            </a:custGeom>
            <a:noFill/>
            <a:ln cap="flat" cmpd="sng" w="12700">
              <a:solidFill>
                <a:srgbClr val="0D2C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3" name="Google Shape;243;p4"/>
          <p:cNvSpPr txBox="1"/>
          <p:nvPr/>
        </p:nvSpPr>
        <p:spPr>
          <a:xfrm>
            <a:off x="7819014" y="5042215"/>
            <a:ext cx="447675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DBMS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4"/>
          <p:cNvSpPr txBox="1"/>
          <p:nvPr>
            <p:ph idx="11" type="ftr"/>
          </p:nvPr>
        </p:nvSpPr>
        <p:spPr>
          <a:xfrm>
            <a:off x="3300862" y="6556401"/>
            <a:ext cx="4953000" cy="227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12700" rtl="0" algn="ctr">
              <a:lnSpc>
                <a:spcPct val="92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</a:rPr>
              <a:t>YouTube: </a:t>
            </a:r>
            <a:r>
              <a:rPr lang="en-US" sz="1800">
                <a:solidFill>
                  <a:srgbClr val="0C0C0C"/>
                </a:solidFill>
              </a:rPr>
              <a:t>@theplacementschool1</a:t>
            </a:r>
            <a:endParaRPr sz="1800">
              <a:solidFill>
                <a:srgbClr val="0C0C0C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Types</a:t>
            </a:r>
            <a:r>
              <a:rPr b="0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of</a:t>
            </a:r>
            <a:r>
              <a:rPr b="0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Database</a:t>
            </a:r>
            <a:r>
              <a:rPr b="0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Architecture</a:t>
            </a:r>
            <a:endParaRPr/>
          </a:p>
        </p:txBody>
      </p:sp>
      <p:sp>
        <p:nvSpPr>
          <p:cNvPr id="250" name="Google Shape;250;p5"/>
          <p:cNvSpPr txBox="1"/>
          <p:nvPr>
            <p:ph idx="11" type="ftr"/>
          </p:nvPr>
        </p:nvSpPr>
        <p:spPr>
          <a:xfrm>
            <a:off x="3300862" y="6556401"/>
            <a:ext cx="4953000" cy="227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12700" rtl="0" algn="ctr">
              <a:lnSpc>
                <a:spcPct val="92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</a:rPr>
              <a:t>YouTube: </a:t>
            </a:r>
            <a:r>
              <a:rPr lang="en-US" sz="1800">
                <a:solidFill>
                  <a:srgbClr val="0C0C0C"/>
                </a:solidFill>
              </a:rPr>
              <a:t>@theplacementschool1</a:t>
            </a:r>
            <a:endParaRPr sz="1800">
              <a:solidFill>
                <a:srgbClr val="0C0C0C"/>
              </a:solidFill>
            </a:endParaRPr>
          </a:p>
        </p:txBody>
      </p:sp>
      <p:grpSp>
        <p:nvGrpSpPr>
          <p:cNvPr id="251" name="Google Shape;251;p5"/>
          <p:cNvGrpSpPr/>
          <p:nvPr/>
        </p:nvGrpSpPr>
        <p:grpSpPr>
          <a:xfrm>
            <a:off x="1638300" y="1419209"/>
            <a:ext cx="8430895" cy="2959115"/>
            <a:chOff x="1638300" y="1419209"/>
            <a:chExt cx="8430895" cy="2959115"/>
          </a:xfrm>
        </p:grpSpPr>
        <p:pic>
          <p:nvPicPr>
            <p:cNvPr id="252" name="Google Shape;252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91090" y="1419209"/>
              <a:ext cx="2171700" cy="2171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3" name="Google Shape;253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940929" y="1572508"/>
              <a:ext cx="1672970" cy="16729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4" name="Google Shape;254;p5"/>
            <p:cNvSpPr/>
            <p:nvPr/>
          </p:nvSpPr>
          <p:spPr>
            <a:xfrm>
              <a:off x="5777362" y="3245480"/>
              <a:ext cx="0" cy="481965"/>
            </a:xfrm>
            <a:custGeom>
              <a:rect b="b" l="l" r="r" t="t"/>
              <a:pathLst>
                <a:path extrusionOk="0" h="481964" w="120000">
                  <a:moveTo>
                    <a:pt x="0" y="0"/>
                  </a:moveTo>
                  <a:lnTo>
                    <a:pt x="0" y="481340"/>
                  </a:lnTo>
                </a:path>
              </a:pathLst>
            </a:custGeom>
            <a:noFill/>
            <a:ln cap="flat" cmpd="sng" w="9525">
              <a:solidFill>
                <a:srgbClr val="0D2C3D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1676399" y="3726820"/>
              <a:ext cx="8354695" cy="0"/>
            </a:xfrm>
            <a:custGeom>
              <a:rect b="b" l="l" r="r" t="t"/>
              <a:pathLst>
                <a:path extrusionOk="0" h="120000" w="8354695">
                  <a:moveTo>
                    <a:pt x="0" y="0"/>
                  </a:moveTo>
                  <a:lnTo>
                    <a:pt x="8354323" y="0"/>
                  </a:lnTo>
                </a:path>
              </a:pathLst>
            </a:custGeom>
            <a:noFill/>
            <a:ln cap="flat" cmpd="sng" w="9525">
              <a:solidFill>
                <a:srgbClr val="0D2C3D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1638300" y="3726814"/>
              <a:ext cx="8430895" cy="651510"/>
            </a:xfrm>
            <a:custGeom>
              <a:rect b="b" l="l" r="r" t="t"/>
              <a:pathLst>
                <a:path extrusionOk="0" h="651510" w="8430895">
                  <a:moveTo>
                    <a:pt x="47625" y="361950"/>
                  </a:moveTo>
                  <a:lnTo>
                    <a:pt x="28575" y="361950"/>
                  </a:lnTo>
                  <a:lnTo>
                    <a:pt x="28575" y="514350"/>
                  </a:lnTo>
                  <a:lnTo>
                    <a:pt x="47625" y="514350"/>
                  </a:lnTo>
                  <a:lnTo>
                    <a:pt x="47625" y="361950"/>
                  </a:lnTo>
                  <a:close/>
                </a:path>
                <a:path extrusionOk="0" h="651510" w="8430895">
                  <a:moveTo>
                    <a:pt x="47625" y="285750"/>
                  </a:moveTo>
                  <a:lnTo>
                    <a:pt x="28575" y="285750"/>
                  </a:lnTo>
                  <a:lnTo>
                    <a:pt x="28575" y="304800"/>
                  </a:lnTo>
                  <a:lnTo>
                    <a:pt x="47625" y="304800"/>
                  </a:lnTo>
                  <a:lnTo>
                    <a:pt x="47625" y="285750"/>
                  </a:lnTo>
                  <a:close/>
                </a:path>
                <a:path extrusionOk="0" h="651510" w="8430895">
                  <a:moveTo>
                    <a:pt x="47625" y="209550"/>
                  </a:moveTo>
                  <a:lnTo>
                    <a:pt x="28575" y="209550"/>
                  </a:lnTo>
                  <a:lnTo>
                    <a:pt x="28575" y="228600"/>
                  </a:lnTo>
                  <a:lnTo>
                    <a:pt x="47625" y="228600"/>
                  </a:lnTo>
                  <a:lnTo>
                    <a:pt x="47625" y="209550"/>
                  </a:lnTo>
                  <a:close/>
                </a:path>
                <a:path extrusionOk="0" h="651510" w="8430895">
                  <a:moveTo>
                    <a:pt x="47625" y="0"/>
                  </a:moveTo>
                  <a:lnTo>
                    <a:pt x="28575" y="0"/>
                  </a:lnTo>
                  <a:lnTo>
                    <a:pt x="28575" y="152400"/>
                  </a:lnTo>
                  <a:lnTo>
                    <a:pt x="47625" y="152400"/>
                  </a:lnTo>
                  <a:lnTo>
                    <a:pt x="47625" y="0"/>
                  </a:lnTo>
                  <a:close/>
                </a:path>
                <a:path extrusionOk="0" h="651510" w="8430895">
                  <a:moveTo>
                    <a:pt x="76200" y="575056"/>
                  </a:moveTo>
                  <a:lnTo>
                    <a:pt x="47625" y="575056"/>
                  </a:lnTo>
                  <a:lnTo>
                    <a:pt x="47625" y="571500"/>
                  </a:lnTo>
                  <a:lnTo>
                    <a:pt x="28575" y="571500"/>
                  </a:lnTo>
                  <a:lnTo>
                    <a:pt x="28575" y="575056"/>
                  </a:lnTo>
                  <a:lnTo>
                    <a:pt x="0" y="575056"/>
                  </a:lnTo>
                  <a:lnTo>
                    <a:pt x="38100" y="651256"/>
                  </a:lnTo>
                  <a:lnTo>
                    <a:pt x="69837" y="587768"/>
                  </a:lnTo>
                  <a:lnTo>
                    <a:pt x="76200" y="575056"/>
                  </a:lnTo>
                  <a:close/>
                </a:path>
                <a:path extrusionOk="0" h="651510" w="8430895">
                  <a:moveTo>
                    <a:pt x="8401926" y="361950"/>
                  </a:moveTo>
                  <a:lnTo>
                    <a:pt x="8382876" y="361950"/>
                  </a:lnTo>
                  <a:lnTo>
                    <a:pt x="8382876" y="514350"/>
                  </a:lnTo>
                  <a:lnTo>
                    <a:pt x="8401926" y="514350"/>
                  </a:lnTo>
                  <a:lnTo>
                    <a:pt x="8401926" y="361950"/>
                  </a:lnTo>
                  <a:close/>
                </a:path>
                <a:path extrusionOk="0" h="651510" w="8430895">
                  <a:moveTo>
                    <a:pt x="8401926" y="285750"/>
                  </a:moveTo>
                  <a:lnTo>
                    <a:pt x="8382876" y="285750"/>
                  </a:lnTo>
                  <a:lnTo>
                    <a:pt x="8382876" y="304800"/>
                  </a:lnTo>
                  <a:lnTo>
                    <a:pt x="8401926" y="304800"/>
                  </a:lnTo>
                  <a:lnTo>
                    <a:pt x="8401926" y="285750"/>
                  </a:lnTo>
                  <a:close/>
                </a:path>
                <a:path extrusionOk="0" h="651510" w="8430895">
                  <a:moveTo>
                    <a:pt x="8401926" y="209550"/>
                  </a:moveTo>
                  <a:lnTo>
                    <a:pt x="8382876" y="209550"/>
                  </a:lnTo>
                  <a:lnTo>
                    <a:pt x="8382876" y="228600"/>
                  </a:lnTo>
                  <a:lnTo>
                    <a:pt x="8401926" y="228600"/>
                  </a:lnTo>
                  <a:lnTo>
                    <a:pt x="8401926" y="209550"/>
                  </a:lnTo>
                  <a:close/>
                </a:path>
                <a:path extrusionOk="0" h="651510" w="8430895">
                  <a:moveTo>
                    <a:pt x="8401926" y="0"/>
                  </a:moveTo>
                  <a:lnTo>
                    <a:pt x="8382876" y="0"/>
                  </a:lnTo>
                  <a:lnTo>
                    <a:pt x="8382876" y="152400"/>
                  </a:lnTo>
                  <a:lnTo>
                    <a:pt x="8401926" y="152400"/>
                  </a:lnTo>
                  <a:lnTo>
                    <a:pt x="8401926" y="0"/>
                  </a:lnTo>
                  <a:close/>
                </a:path>
                <a:path extrusionOk="0" h="651510" w="8430895">
                  <a:moveTo>
                    <a:pt x="8430514" y="575056"/>
                  </a:moveTo>
                  <a:lnTo>
                    <a:pt x="8401926" y="575056"/>
                  </a:lnTo>
                  <a:lnTo>
                    <a:pt x="8401926" y="571500"/>
                  </a:lnTo>
                  <a:lnTo>
                    <a:pt x="8382876" y="571500"/>
                  </a:lnTo>
                  <a:lnTo>
                    <a:pt x="8382876" y="575056"/>
                  </a:lnTo>
                  <a:lnTo>
                    <a:pt x="8354314" y="575056"/>
                  </a:lnTo>
                  <a:lnTo>
                    <a:pt x="8392414" y="651256"/>
                  </a:lnTo>
                  <a:lnTo>
                    <a:pt x="8424164" y="587768"/>
                  </a:lnTo>
                  <a:lnTo>
                    <a:pt x="8430514" y="575056"/>
                  </a:lnTo>
                  <a:close/>
                </a:path>
              </a:pathLst>
            </a:custGeom>
            <a:solidFill>
              <a:srgbClr val="0D2C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7" name="Google Shape;257;p5"/>
          <p:cNvSpPr/>
          <p:nvPr/>
        </p:nvSpPr>
        <p:spPr>
          <a:xfrm>
            <a:off x="1091040" y="4840223"/>
            <a:ext cx="1170940" cy="363220"/>
          </a:xfrm>
          <a:custGeom>
            <a:rect b="b" l="l" r="r" t="t"/>
            <a:pathLst>
              <a:path extrusionOk="0" h="363220" w="1170939">
                <a:moveTo>
                  <a:pt x="0" y="60578"/>
                </a:moveTo>
                <a:lnTo>
                  <a:pt x="4758" y="36968"/>
                </a:lnTo>
                <a:lnTo>
                  <a:pt x="17732" y="17716"/>
                </a:lnTo>
                <a:lnTo>
                  <a:pt x="36970" y="4750"/>
                </a:lnTo>
                <a:lnTo>
                  <a:pt x="60521" y="0"/>
                </a:lnTo>
                <a:lnTo>
                  <a:pt x="1110246" y="0"/>
                </a:lnTo>
                <a:lnTo>
                  <a:pt x="1133787" y="4750"/>
                </a:lnTo>
                <a:lnTo>
                  <a:pt x="1153004" y="17716"/>
                </a:lnTo>
                <a:lnTo>
                  <a:pt x="1165957" y="36968"/>
                </a:lnTo>
                <a:lnTo>
                  <a:pt x="1170706" y="60578"/>
                </a:lnTo>
                <a:lnTo>
                  <a:pt x="1170706" y="302645"/>
                </a:lnTo>
                <a:lnTo>
                  <a:pt x="1165957" y="326179"/>
                </a:lnTo>
                <a:lnTo>
                  <a:pt x="1153004" y="345392"/>
                </a:lnTo>
                <a:lnTo>
                  <a:pt x="1133787" y="358344"/>
                </a:lnTo>
                <a:lnTo>
                  <a:pt x="1110246" y="363092"/>
                </a:lnTo>
                <a:lnTo>
                  <a:pt x="60521" y="363092"/>
                </a:lnTo>
                <a:lnTo>
                  <a:pt x="36970" y="358344"/>
                </a:lnTo>
                <a:lnTo>
                  <a:pt x="17732" y="345392"/>
                </a:lnTo>
                <a:lnTo>
                  <a:pt x="4758" y="326179"/>
                </a:lnTo>
                <a:lnTo>
                  <a:pt x="0" y="302645"/>
                </a:lnTo>
                <a:lnTo>
                  <a:pt x="0" y="60578"/>
                </a:lnTo>
                <a:close/>
              </a:path>
            </a:pathLst>
          </a:custGeom>
          <a:noFill/>
          <a:ln cap="flat" cmpd="sng" w="12700">
            <a:solidFill>
              <a:srgbClr val="0D2C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5"/>
          <p:cNvSpPr txBox="1"/>
          <p:nvPr/>
        </p:nvSpPr>
        <p:spPr>
          <a:xfrm>
            <a:off x="1303275" y="4903404"/>
            <a:ext cx="752475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r>
              <a:rPr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5"/>
          <p:cNvSpPr/>
          <p:nvPr/>
        </p:nvSpPr>
        <p:spPr>
          <a:xfrm>
            <a:off x="9445386" y="4840223"/>
            <a:ext cx="1170940" cy="363220"/>
          </a:xfrm>
          <a:custGeom>
            <a:rect b="b" l="l" r="r" t="t"/>
            <a:pathLst>
              <a:path extrusionOk="0" h="363220" w="1170940">
                <a:moveTo>
                  <a:pt x="0" y="60578"/>
                </a:moveTo>
                <a:lnTo>
                  <a:pt x="4746" y="36968"/>
                </a:lnTo>
                <a:lnTo>
                  <a:pt x="17693" y="17716"/>
                </a:lnTo>
                <a:lnTo>
                  <a:pt x="36904" y="4750"/>
                </a:lnTo>
                <a:lnTo>
                  <a:pt x="60441" y="0"/>
                </a:lnTo>
                <a:lnTo>
                  <a:pt x="1110081" y="0"/>
                </a:lnTo>
                <a:lnTo>
                  <a:pt x="1133694" y="4750"/>
                </a:lnTo>
                <a:lnTo>
                  <a:pt x="1152951" y="17716"/>
                </a:lnTo>
                <a:lnTo>
                  <a:pt x="1165922" y="36968"/>
                </a:lnTo>
                <a:lnTo>
                  <a:pt x="1170675" y="60578"/>
                </a:lnTo>
                <a:lnTo>
                  <a:pt x="1170675" y="302645"/>
                </a:lnTo>
                <a:lnTo>
                  <a:pt x="1165922" y="326179"/>
                </a:lnTo>
                <a:lnTo>
                  <a:pt x="1152951" y="345392"/>
                </a:lnTo>
                <a:lnTo>
                  <a:pt x="1133694" y="358344"/>
                </a:lnTo>
                <a:lnTo>
                  <a:pt x="1110081" y="363092"/>
                </a:lnTo>
                <a:lnTo>
                  <a:pt x="60441" y="363092"/>
                </a:lnTo>
                <a:lnTo>
                  <a:pt x="36904" y="358344"/>
                </a:lnTo>
                <a:lnTo>
                  <a:pt x="17693" y="345392"/>
                </a:lnTo>
                <a:lnTo>
                  <a:pt x="4746" y="326179"/>
                </a:lnTo>
                <a:lnTo>
                  <a:pt x="0" y="302645"/>
                </a:lnTo>
                <a:lnTo>
                  <a:pt x="0" y="60578"/>
                </a:lnTo>
                <a:close/>
              </a:path>
            </a:pathLst>
          </a:custGeom>
          <a:noFill/>
          <a:ln cap="flat" cmpd="sng" w="12700">
            <a:solidFill>
              <a:srgbClr val="0D2C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5"/>
          <p:cNvSpPr txBox="1"/>
          <p:nvPr/>
        </p:nvSpPr>
        <p:spPr>
          <a:xfrm>
            <a:off x="9587872" y="4903404"/>
            <a:ext cx="904875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r>
              <a:rPr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File</a:t>
            </a:r>
            <a:r>
              <a:rPr b="0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Server</a:t>
            </a:r>
            <a:r>
              <a:rPr b="0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Architecture</a:t>
            </a:r>
            <a:endParaRPr/>
          </a:p>
        </p:txBody>
      </p:sp>
      <p:grpSp>
        <p:nvGrpSpPr>
          <p:cNvPr id="266" name="Google Shape;266;p6"/>
          <p:cNvGrpSpPr/>
          <p:nvPr/>
        </p:nvGrpSpPr>
        <p:grpSpPr>
          <a:xfrm>
            <a:off x="1228725" y="1514475"/>
            <a:ext cx="3905250" cy="3638550"/>
            <a:chOff x="1228725" y="1514475"/>
            <a:chExt cx="3905250" cy="3638550"/>
          </a:xfrm>
        </p:grpSpPr>
        <p:pic>
          <p:nvPicPr>
            <p:cNvPr id="267" name="Google Shape;267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7775" y="1514475"/>
              <a:ext cx="1419225" cy="1666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8" name="Google Shape;268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84731" y="1662525"/>
              <a:ext cx="1170712" cy="11707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9" name="Google Shape;269;p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228725" y="1609725"/>
              <a:ext cx="1781175" cy="1781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0" name="Google Shape;270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437131" y="1814925"/>
              <a:ext cx="1170712" cy="11707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1" name="Google Shape;271;p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371850" y="1514475"/>
              <a:ext cx="1419225" cy="1666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2" name="Google Shape;272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407298" y="1662525"/>
              <a:ext cx="1170712" cy="11707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3" name="Google Shape;273;p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352800" y="1609725"/>
              <a:ext cx="1781175" cy="1781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4" name="Google Shape;274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59698" y="1814925"/>
              <a:ext cx="1170712" cy="11707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5" name="Google Shape;275;p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247900" y="3219450"/>
              <a:ext cx="1781175" cy="1781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6" name="Google Shape;276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455544" y="3428972"/>
              <a:ext cx="1170712" cy="11707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7" name="Google Shape;277;p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400300" y="3371850"/>
              <a:ext cx="1781175" cy="1781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8" name="Google Shape;278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607944" y="3581372"/>
              <a:ext cx="1170712" cy="117071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9" name="Google Shape;279;p6"/>
          <p:cNvGrpSpPr/>
          <p:nvPr/>
        </p:nvGrpSpPr>
        <p:grpSpPr>
          <a:xfrm>
            <a:off x="5915009" y="3228959"/>
            <a:ext cx="1219200" cy="304800"/>
            <a:chOff x="5915009" y="3228959"/>
            <a:chExt cx="1219200" cy="304800"/>
          </a:xfrm>
        </p:grpSpPr>
        <p:pic>
          <p:nvPicPr>
            <p:cNvPr id="280" name="Google Shape;280;p6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915009" y="3228959"/>
              <a:ext cx="1219200" cy="30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1" name="Google Shape;281;p6"/>
            <p:cNvSpPr/>
            <p:nvPr/>
          </p:nvSpPr>
          <p:spPr>
            <a:xfrm>
              <a:off x="5999104" y="3343411"/>
              <a:ext cx="969644" cy="76200"/>
            </a:xfrm>
            <a:custGeom>
              <a:rect b="b" l="l" r="r" t="t"/>
              <a:pathLst>
                <a:path extrusionOk="0" h="76200" w="969645">
                  <a:moveTo>
                    <a:pt x="152400" y="28559"/>
                  </a:moveTo>
                  <a:lnTo>
                    <a:pt x="0" y="28559"/>
                  </a:lnTo>
                  <a:lnTo>
                    <a:pt x="0" y="47609"/>
                  </a:lnTo>
                  <a:lnTo>
                    <a:pt x="152400" y="47609"/>
                  </a:lnTo>
                  <a:lnTo>
                    <a:pt x="152400" y="28559"/>
                  </a:lnTo>
                  <a:close/>
                </a:path>
                <a:path extrusionOk="0" h="76200" w="969645">
                  <a:moveTo>
                    <a:pt x="228600" y="28559"/>
                  </a:moveTo>
                  <a:lnTo>
                    <a:pt x="209550" y="28559"/>
                  </a:lnTo>
                  <a:lnTo>
                    <a:pt x="209550" y="47609"/>
                  </a:lnTo>
                  <a:lnTo>
                    <a:pt x="228600" y="47609"/>
                  </a:lnTo>
                  <a:lnTo>
                    <a:pt x="228600" y="28559"/>
                  </a:lnTo>
                  <a:close/>
                </a:path>
                <a:path extrusionOk="0" h="76200" w="969645">
                  <a:moveTo>
                    <a:pt x="304800" y="28559"/>
                  </a:moveTo>
                  <a:lnTo>
                    <a:pt x="285750" y="28559"/>
                  </a:lnTo>
                  <a:lnTo>
                    <a:pt x="285750" y="47609"/>
                  </a:lnTo>
                  <a:lnTo>
                    <a:pt x="304800" y="47609"/>
                  </a:lnTo>
                  <a:lnTo>
                    <a:pt x="304800" y="28559"/>
                  </a:lnTo>
                  <a:close/>
                </a:path>
                <a:path extrusionOk="0" h="76200" w="969645">
                  <a:moveTo>
                    <a:pt x="514350" y="28559"/>
                  </a:moveTo>
                  <a:lnTo>
                    <a:pt x="361950" y="28559"/>
                  </a:lnTo>
                  <a:lnTo>
                    <a:pt x="361950" y="47609"/>
                  </a:lnTo>
                  <a:lnTo>
                    <a:pt x="514350" y="47609"/>
                  </a:lnTo>
                  <a:lnTo>
                    <a:pt x="514350" y="28559"/>
                  </a:lnTo>
                  <a:close/>
                </a:path>
                <a:path extrusionOk="0" h="76200" w="969645">
                  <a:moveTo>
                    <a:pt x="590550" y="28559"/>
                  </a:moveTo>
                  <a:lnTo>
                    <a:pt x="571500" y="28559"/>
                  </a:lnTo>
                  <a:lnTo>
                    <a:pt x="571500" y="47609"/>
                  </a:lnTo>
                  <a:lnTo>
                    <a:pt x="590550" y="47609"/>
                  </a:lnTo>
                  <a:lnTo>
                    <a:pt x="590550" y="28559"/>
                  </a:lnTo>
                  <a:close/>
                </a:path>
                <a:path extrusionOk="0" h="76200" w="969645">
                  <a:moveTo>
                    <a:pt x="666750" y="28559"/>
                  </a:moveTo>
                  <a:lnTo>
                    <a:pt x="647700" y="28559"/>
                  </a:lnTo>
                  <a:lnTo>
                    <a:pt x="647700" y="47609"/>
                  </a:lnTo>
                  <a:lnTo>
                    <a:pt x="666750" y="47609"/>
                  </a:lnTo>
                  <a:lnTo>
                    <a:pt x="666750" y="28559"/>
                  </a:lnTo>
                  <a:close/>
                </a:path>
                <a:path extrusionOk="0" h="76200" w="969645">
                  <a:moveTo>
                    <a:pt x="876300" y="28559"/>
                  </a:moveTo>
                  <a:lnTo>
                    <a:pt x="723900" y="28559"/>
                  </a:lnTo>
                  <a:lnTo>
                    <a:pt x="723900" y="47609"/>
                  </a:lnTo>
                  <a:lnTo>
                    <a:pt x="876300" y="47609"/>
                  </a:lnTo>
                  <a:lnTo>
                    <a:pt x="876300" y="28559"/>
                  </a:lnTo>
                  <a:close/>
                </a:path>
                <a:path extrusionOk="0" h="76200" w="969645">
                  <a:moveTo>
                    <a:pt x="893429" y="0"/>
                  </a:moveTo>
                  <a:lnTo>
                    <a:pt x="893429" y="76200"/>
                  </a:lnTo>
                  <a:lnTo>
                    <a:pt x="969629" y="38100"/>
                  </a:lnTo>
                  <a:lnTo>
                    <a:pt x="893429" y="0"/>
                  </a:lnTo>
                  <a:close/>
                </a:path>
              </a:pathLst>
            </a:custGeom>
            <a:solidFill>
              <a:srgbClr val="0D2C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2" name="Google Shape;282;p6"/>
          <p:cNvSpPr/>
          <p:nvPr/>
        </p:nvSpPr>
        <p:spPr>
          <a:xfrm>
            <a:off x="2497073" y="5251322"/>
            <a:ext cx="1170940" cy="363220"/>
          </a:xfrm>
          <a:custGeom>
            <a:rect b="b" l="l" r="r" t="t"/>
            <a:pathLst>
              <a:path extrusionOk="0" h="363220" w="1170939">
                <a:moveTo>
                  <a:pt x="0" y="60447"/>
                </a:moveTo>
                <a:lnTo>
                  <a:pt x="4748" y="36913"/>
                </a:lnTo>
                <a:lnTo>
                  <a:pt x="17700" y="17700"/>
                </a:lnTo>
                <a:lnTo>
                  <a:pt x="36913" y="4748"/>
                </a:lnTo>
                <a:lnTo>
                  <a:pt x="60447" y="0"/>
                </a:lnTo>
                <a:lnTo>
                  <a:pt x="1110112" y="0"/>
                </a:lnTo>
                <a:lnTo>
                  <a:pt x="1133719" y="4748"/>
                </a:lnTo>
                <a:lnTo>
                  <a:pt x="1152966" y="17700"/>
                </a:lnTo>
                <a:lnTo>
                  <a:pt x="1165927" y="36913"/>
                </a:lnTo>
                <a:lnTo>
                  <a:pt x="1170675" y="60447"/>
                </a:lnTo>
                <a:lnTo>
                  <a:pt x="1170675" y="302645"/>
                </a:lnTo>
                <a:lnTo>
                  <a:pt x="1165927" y="326179"/>
                </a:lnTo>
                <a:lnTo>
                  <a:pt x="1152966" y="345392"/>
                </a:lnTo>
                <a:lnTo>
                  <a:pt x="1133719" y="358344"/>
                </a:lnTo>
                <a:lnTo>
                  <a:pt x="1110112" y="363092"/>
                </a:lnTo>
                <a:lnTo>
                  <a:pt x="60447" y="363092"/>
                </a:lnTo>
                <a:lnTo>
                  <a:pt x="36913" y="358344"/>
                </a:lnTo>
                <a:lnTo>
                  <a:pt x="17700" y="345392"/>
                </a:lnTo>
                <a:lnTo>
                  <a:pt x="4748" y="326179"/>
                </a:lnTo>
                <a:lnTo>
                  <a:pt x="0" y="302645"/>
                </a:lnTo>
                <a:lnTo>
                  <a:pt x="0" y="60447"/>
                </a:lnTo>
                <a:close/>
              </a:path>
            </a:pathLst>
          </a:custGeom>
          <a:noFill/>
          <a:ln cap="flat" cmpd="sng" w="12700">
            <a:solidFill>
              <a:srgbClr val="0D2C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6"/>
          <p:cNvSpPr txBox="1"/>
          <p:nvPr/>
        </p:nvSpPr>
        <p:spPr>
          <a:xfrm>
            <a:off x="2920113" y="5314885"/>
            <a:ext cx="330835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Files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4" name="Google Shape;284;p6"/>
          <p:cNvGrpSpPr/>
          <p:nvPr/>
        </p:nvGrpSpPr>
        <p:grpSpPr>
          <a:xfrm>
            <a:off x="8039100" y="2019300"/>
            <a:ext cx="2924175" cy="2924175"/>
            <a:chOff x="8039100" y="2019300"/>
            <a:chExt cx="2924175" cy="2924175"/>
          </a:xfrm>
        </p:grpSpPr>
        <p:pic>
          <p:nvPicPr>
            <p:cNvPr id="285" name="Google Shape;285;p6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8039100" y="2019300"/>
              <a:ext cx="2924175" cy="2924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6" name="Google Shape;286;p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8189976" y="2170176"/>
              <a:ext cx="2422650" cy="24226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7" name="Google Shape;287;p6"/>
          <p:cNvSpPr/>
          <p:nvPr/>
        </p:nvSpPr>
        <p:spPr>
          <a:xfrm>
            <a:off x="8815974" y="5251322"/>
            <a:ext cx="1170940" cy="363220"/>
          </a:xfrm>
          <a:custGeom>
            <a:rect b="b" l="l" r="r" t="t"/>
            <a:pathLst>
              <a:path extrusionOk="0" h="363220" w="1170940">
                <a:moveTo>
                  <a:pt x="0" y="60447"/>
                </a:moveTo>
                <a:lnTo>
                  <a:pt x="4746" y="36913"/>
                </a:lnTo>
                <a:lnTo>
                  <a:pt x="17693" y="17700"/>
                </a:lnTo>
                <a:lnTo>
                  <a:pt x="36904" y="4748"/>
                </a:lnTo>
                <a:lnTo>
                  <a:pt x="60441" y="0"/>
                </a:lnTo>
                <a:lnTo>
                  <a:pt x="1110081" y="0"/>
                </a:lnTo>
                <a:lnTo>
                  <a:pt x="1133694" y="4748"/>
                </a:lnTo>
                <a:lnTo>
                  <a:pt x="1152951" y="17700"/>
                </a:lnTo>
                <a:lnTo>
                  <a:pt x="1165922" y="36913"/>
                </a:lnTo>
                <a:lnTo>
                  <a:pt x="1170675" y="60447"/>
                </a:lnTo>
                <a:lnTo>
                  <a:pt x="1170675" y="302645"/>
                </a:lnTo>
                <a:lnTo>
                  <a:pt x="1165922" y="326179"/>
                </a:lnTo>
                <a:lnTo>
                  <a:pt x="1152951" y="345392"/>
                </a:lnTo>
                <a:lnTo>
                  <a:pt x="1133694" y="358344"/>
                </a:lnTo>
                <a:lnTo>
                  <a:pt x="1110081" y="363092"/>
                </a:lnTo>
                <a:lnTo>
                  <a:pt x="60441" y="363092"/>
                </a:lnTo>
                <a:lnTo>
                  <a:pt x="36904" y="358344"/>
                </a:lnTo>
                <a:lnTo>
                  <a:pt x="17693" y="345392"/>
                </a:lnTo>
                <a:lnTo>
                  <a:pt x="4746" y="326179"/>
                </a:lnTo>
                <a:lnTo>
                  <a:pt x="0" y="302645"/>
                </a:lnTo>
                <a:lnTo>
                  <a:pt x="0" y="60447"/>
                </a:lnTo>
                <a:close/>
              </a:path>
            </a:pathLst>
          </a:custGeom>
          <a:noFill/>
          <a:ln cap="flat" cmpd="sng" w="12700">
            <a:solidFill>
              <a:srgbClr val="0D2C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6"/>
          <p:cNvSpPr txBox="1"/>
          <p:nvPr/>
        </p:nvSpPr>
        <p:spPr>
          <a:xfrm>
            <a:off x="8948427" y="5314885"/>
            <a:ext cx="924560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</a:t>
            </a:r>
            <a:r>
              <a:rPr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6"/>
          <p:cNvSpPr txBox="1"/>
          <p:nvPr>
            <p:ph idx="11" type="ftr"/>
          </p:nvPr>
        </p:nvSpPr>
        <p:spPr>
          <a:xfrm>
            <a:off x="3300862" y="6556401"/>
            <a:ext cx="4953000" cy="227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12700" rtl="0" algn="ctr">
              <a:lnSpc>
                <a:spcPct val="92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</a:rPr>
              <a:t>YouTube: </a:t>
            </a:r>
            <a:r>
              <a:rPr lang="en-US" sz="1800">
                <a:solidFill>
                  <a:srgbClr val="0C0C0C"/>
                </a:solidFill>
              </a:rPr>
              <a:t>@theplacementschool1</a:t>
            </a:r>
            <a:endParaRPr sz="1800">
              <a:solidFill>
                <a:srgbClr val="0C0C0C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File</a:t>
            </a:r>
            <a:r>
              <a:rPr b="0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Server</a:t>
            </a:r>
            <a:r>
              <a:rPr b="0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Architecture</a:t>
            </a:r>
            <a:endParaRPr/>
          </a:p>
        </p:txBody>
      </p:sp>
      <p:grpSp>
        <p:nvGrpSpPr>
          <p:cNvPr id="295" name="Google Shape;295;p7"/>
          <p:cNvGrpSpPr/>
          <p:nvPr/>
        </p:nvGrpSpPr>
        <p:grpSpPr>
          <a:xfrm>
            <a:off x="3914790" y="1200165"/>
            <a:ext cx="2066925" cy="5143485"/>
            <a:chOff x="3914790" y="1200165"/>
            <a:chExt cx="2066925" cy="5143485"/>
          </a:xfrm>
        </p:grpSpPr>
        <p:pic>
          <p:nvPicPr>
            <p:cNvPr id="296" name="Google Shape;296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829299" y="1200165"/>
              <a:ext cx="114300" cy="51434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7" name="Google Shape;297;p7"/>
            <p:cNvSpPr/>
            <p:nvPr/>
          </p:nvSpPr>
          <p:spPr>
            <a:xfrm>
              <a:off x="5888217" y="1288420"/>
              <a:ext cx="0" cy="4973955"/>
            </a:xfrm>
            <a:custGeom>
              <a:rect b="b" l="l" r="r" t="t"/>
              <a:pathLst>
                <a:path extrusionOk="0" h="4973955" w="120000">
                  <a:moveTo>
                    <a:pt x="0" y="0"/>
                  </a:moveTo>
                  <a:lnTo>
                    <a:pt x="0" y="4973839"/>
                  </a:lnTo>
                </a:path>
              </a:pathLst>
            </a:custGeom>
            <a:noFill/>
            <a:ln cap="flat" cmpd="sng" w="9525">
              <a:solidFill>
                <a:srgbClr val="0D2C3D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98" name="Google Shape;298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914790" y="2495550"/>
              <a:ext cx="2066925" cy="2066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9" name="Google Shape;299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125224" y="2703447"/>
              <a:ext cx="1451228" cy="14512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0" name="Google Shape;300;p7"/>
            <p:cNvSpPr/>
            <p:nvPr/>
          </p:nvSpPr>
          <p:spPr>
            <a:xfrm>
              <a:off x="4265431" y="4655570"/>
              <a:ext cx="1170940" cy="363220"/>
            </a:xfrm>
            <a:custGeom>
              <a:rect b="b" l="l" r="r" t="t"/>
              <a:pathLst>
                <a:path extrusionOk="0" h="363220" w="1170939">
                  <a:moveTo>
                    <a:pt x="0" y="60578"/>
                  </a:moveTo>
                  <a:lnTo>
                    <a:pt x="4765" y="36968"/>
                  </a:lnTo>
                  <a:lnTo>
                    <a:pt x="17754" y="17716"/>
                  </a:lnTo>
                  <a:lnTo>
                    <a:pt x="37007" y="4750"/>
                  </a:lnTo>
                  <a:lnTo>
                    <a:pt x="60563" y="0"/>
                  </a:lnTo>
                  <a:lnTo>
                    <a:pt x="1110233" y="0"/>
                  </a:lnTo>
                  <a:lnTo>
                    <a:pt x="1133790" y="4750"/>
                  </a:lnTo>
                  <a:lnTo>
                    <a:pt x="1153043" y="17716"/>
                  </a:lnTo>
                  <a:lnTo>
                    <a:pt x="1166032" y="36968"/>
                  </a:lnTo>
                  <a:lnTo>
                    <a:pt x="1170797" y="60578"/>
                  </a:lnTo>
                  <a:lnTo>
                    <a:pt x="1170797" y="302632"/>
                  </a:lnTo>
                  <a:lnTo>
                    <a:pt x="1166032" y="326174"/>
                  </a:lnTo>
                  <a:lnTo>
                    <a:pt x="1153043" y="345391"/>
                  </a:lnTo>
                  <a:lnTo>
                    <a:pt x="1133790" y="358344"/>
                  </a:lnTo>
                  <a:lnTo>
                    <a:pt x="1110233" y="363092"/>
                  </a:lnTo>
                  <a:lnTo>
                    <a:pt x="60563" y="363092"/>
                  </a:lnTo>
                  <a:lnTo>
                    <a:pt x="37007" y="358344"/>
                  </a:lnTo>
                  <a:lnTo>
                    <a:pt x="17754" y="345391"/>
                  </a:lnTo>
                  <a:lnTo>
                    <a:pt x="4765" y="326174"/>
                  </a:lnTo>
                  <a:lnTo>
                    <a:pt x="0" y="302632"/>
                  </a:lnTo>
                  <a:lnTo>
                    <a:pt x="0" y="60578"/>
                  </a:lnTo>
                  <a:close/>
                </a:path>
              </a:pathLst>
            </a:custGeom>
            <a:noFill/>
            <a:ln cap="flat" cmpd="sng" w="12700">
              <a:solidFill>
                <a:srgbClr val="0D2C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1" name="Google Shape;301;p7"/>
          <p:cNvGrpSpPr/>
          <p:nvPr/>
        </p:nvGrpSpPr>
        <p:grpSpPr>
          <a:xfrm>
            <a:off x="266700" y="2609850"/>
            <a:ext cx="1952625" cy="1838325"/>
            <a:chOff x="266700" y="2609850"/>
            <a:chExt cx="1952625" cy="1838325"/>
          </a:xfrm>
        </p:grpSpPr>
        <p:pic>
          <p:nvPicPr>
            <p:cNvPr id="302" name="Google Shape;302;p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66700" y="2609850"/>
              <a:ext cx="1952625" cy="1838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3" name="Google Shape;303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19112" y="2703447"/>
              <a:ext cx="1451229" cy="145122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4" name="Google Shape;304;p7"/>
          <p:cNvGrpSpPr/>
          <p:nvPr/>
        </p:nvGrpSpPr>
        <p:grpSpPr>
          <a:xfrm>
            <a:off x="2628900" y="3276600"/>
            <a:ext cx="876300" cy="304800"/>
            <a:chOff x="2628900" y="3276600"/>
            <a:chExt cx="876300" cy="304800"/>
          </a:xfrm>
        </p:grpSpPr>
        <p:pic>
          <p:nvPicPr>
            <p:cNvPr id="305" name="Google Shape;305;p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628900" y="3276600"/>
              <a:ext cx="876300" cy="30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6" name="Google Shape;306;p7"/>
            <p:cNvSpPr/>
            <p:nvPr/>
          </p:nvSpPr>
          <p:spPr>
            <a:xfrm>
              <a:off x="2713232" y="3390899"/>
              <a:ext cx="628015" cy="76200"/>
            </a:xfrm>
            <a:custGeom>
              <a:rect b="b" l="l" r="r" t="t"/>
              <a:pathLst>
                <a:path extrusionOk="0" h="76200" w="628014">
                  <a:moveTo>
                    <a:pt x="152400" y="28559"/>
                  </a:moveTo>
                  <a:lnTo>
                    <a:pt x="0" y="28559"/>
                  </a:lnTo>
                  <a:lnTo>
                    <a:pt x="0" y="47609"/>
                  </a:lnTo>
                  <a:lnTo>
                    <a:pt x="152400" y="47609"/>
                  </a:lnTo>
                  <a:lnTo>
                    <a:pt x="152400" y="28559"/>
                  </a:lnTo>
                  <a:close/>
                </a:path>
                <a:path extrusionOk="0" h="76200" w="628014">
                  <a:moveTo>
                    <a:pt x="228600" y="28559"/>
                  </a:moveTo>
                  <a:lnTo>
                    <a:pt x="209550" y="28559"/>
                  </a:lnTo>
                  <a:lnTo>
                    <a:pt x="209550" y="47609"/>
                  </a:lnTo>
                  <a:lnTo>
                    <a:pt x="228600" y="47609"/>
                  </a:lnTo>
                  <a:lnTo>
                    <a:pt x="228600" y="28559"/>
                  </a:lnTo>
                  <a:close/>
                </a:path>
                <a:path extrusionOk="0" h="76200" w="628014">
                  <a:moveTo>
                    <a:pt x="304800" y="28559"/>
                  </a:moveTo>
                  <a:lnTo>
                    <a:pt x="285750" y="28559"/>
                  </a:lnTo>
                  <a:lnTo>
                    <a:pt x="285750" y="47609"/>
                  </a:lnTo>
                  <a:lnTo>
                    <a:pt x="304800" y="47609"/>
                  </a:lnTo>
                  <a:lnTo>
                    <a:pt x="304800" y="28559"/>
                  </a:lnTo>
                  <a:close/>
                </a:path>
                <a:path extrusionOk="0" h="76200" w="628014">
                  <a:moveTo>
                    <a:pt x="514356" y="28559"/>
                  </a:moveTo>
                  <a:lnTo>
                    <a:pt x="361956" y="28559"/>
                  </a:lnTo>
                  <a:lnTo>
                    <a:pt x="361956" y="47609"/>
                  </a:lnTo>
                  <a:lnTo>
                    <a:pt x="514356" y="47609"/>
                  </a:lnTo>
                  <a:lnTo>
                    <a:pt x="514356" y="28559"/>
                  </a:lnTo>
                  <a:close/>
                </a:path>
                <a:path extrusionOk="0" h="76200" w="628014">
                  <a:moveTo>
                    <a:pt x="551816" y="0"/>
                  </a:moveTo>
                  <a:lnTo>
                    <a:pt x="551816" y="76200"/>
                  </a:lnTo>
                  <a:lnTo>
                    <a:pt x="628016" y="38100"/>
                  </a:lnTo>
                  <a:lnTo>
                    <a:pt x="551816" y="0"/>
                  </a:lnTo>
                  <a:close/>
                </a:path>
              </a:pathLst>
            </a:custGeom>
            <a:solidFill>
              <a:srgbClr val="0D2C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7" name="Google Shape;307;p7"/>
          <p:cNvSpPr/>
          <p:nvPr/>
        </p:nvSpPr>
        <p:spPr>
          <a:xfrm>
            <a:off x="559368" y="4655570"/>
            <a:ext cx="1170940" cy="363220"/>
          </a:xfrm>
          <a:custGeom>
            <a:rect b="b" l="l" r="r" t="t"/>
            <a:pathLst>
              <a:path extrusionOk="0" h="363220" w="1170939">
                <a:moveTo>
                  <a:pt x="0" y="60578"/>
                </a:moveTo>
                <a:lnTo>
                  <a:pt x="4757" y="36968"/>
                </a:lnTo>
                <a:lnTo>
                  <a:pt x="17732" y="17716"/>
                </a:lnTo>
                <a:lnTo>
                  <a:pt x="36972" y="4750"/>
                </a:lnTo>
                <a:lnTo>
                  <a:pt x="60530" y="0"/>
                </a:lnTo>
                <a:lnTo>
                  <a:pt x="1110173" y="0"/>
                </a:lnTo>
                <a:lnTo>
                  <a:pt x="1133727" y="4750"/>
                </a:lnTo>
                <a:lnTo>
                  <a:pt x="1152986" y="17716"/>
                </a:lnTo>
                <a:lnTo>
                  <a:pt x="1165982" y="36968"/>
                </a:lnTo>
                <a:lnTo>
                  <a:pt x="1170752" y="60578"/>
                </a:lnTo>
                <a:lnTo>
                  <a:pt x="1170752" y="302632"/>
                </a:lnTo>
                <a:lnTo>
                  <a:pt x="1165982" y="326174"/>
                </a:lnTo>
                <a:lnTo>
                  <a:pt x="1152986" y="345391"/>
                </a:lnTo>
                <a:lnTo>
                  <a:pt x="1133727" y="358344"/>
                </a:lnTo>
                <a:lnTo>
                  <a:pt x="1110173" y="363092"/>
                </a:lnTo>
                <a:lnTo>
                  <a:pt x="60530" y="363092"/>
                </a:lnTo>
                <a:lnTo>
                  <a:pt x="36972" y="358344"/>
                </a:lnTo>
                <a:lnTo>
                  <a:pt x="17732" y="345391"/>
                </a:lnTo>
                <a:lnTo>
                  <a:pt x="4757" y="326174"/>
                </a:lnTo>
                <a:lnTo>
                  <a:pt x="0" y="302632"/>
                </a:lnTo>
                <a:lnTo>
                  <a:pt x="0" y="60578"/>
                </a:lnTo>
                <a:close/>
              </a:path>
            </a:pathLst>
          </a:custGeom>
          <a:noFill/>
          <a:ln cap="flat" cmpd="sng" w="12700">
            <a:solidFill>
              <a:srgbClr val="0D2C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7"/>
          <p:cNvSpPr txBox="1"/>
          <p:nvPr/>
        </p:nvSpPr>
        <p:spPr>
          <a:xfrm>
            <a:off x="723583" y="4718365"/>
            <a:ext cx="844550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</a:t>
            </a:r>
            <a:r>
              <a:rPr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7"/>
          <p:cNvSpPr txBox="1"/>
          <p:nvPr/>
        </p:nvSpPr>
        <p:spPr>
          <a:xfrm>
            <a:off x="4661538" y="4718365"/>
            <a:ext cx="379730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0" name="Google Shape;310;p7"/>
          <p:cNvGrpSpPr/>
          <p:nvPr/>
        </p:nvGrpSpPr>
        <p:grpSpPr>
          <a:xfrm>
            <a:off x="6229350" y="2609850"/>
            <a:ext cx="1952625" cy="1838325"/>
            <a:chOff x="6229350" y="2609850"/>
            <a:chExt cx="1952625" cy="1838325"/>
          </a:xfrm>
        </p:grpSpPr>
        <p:pic>
          <p:nvPicPr>
            <p:cNvPr id="311" name="Google Shape;311;p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229350" y="2609850"/>
              <a:ext cx="1952625" cy="1838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2" name="Google Shape;312;p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6380104" y="2703447"/>
              <a:ext cx="1451228" cy="145122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3" name="Google Shape;313;p7"/>
          <p:cNvGrpSpPr/>
          <p:nvPr/>
        </p:nvGrpSpPr>
        <p:grpSpPr>
          <a:xfrm>
            <a:off x="8620125" y="3352800"/>
            <a:ext cx="723900" cy="161925"/>
            <a:chOff x="8620125" y="3352800"/>
            <a:chExt cx="723900" cy="161925"/>
          </a:xfrm>
        </p:grpSpPr>
        <p:pic>
          <p:nvPicPr>
            <p:cNvPr id="314" name="Google Shape;314;p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8620125" y="3352800"/>
              <a:ext cx="723900" cy="161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5" name="Google Shape;315;p7"/>
            <p:cNvSpPr/>
            <p:nvPr/>
          </p:nvSpPr>
          <p:spPr>
            <a:xfrm>
              <a:off x="8674242" y="3390899"/>
              <a:ext cx="628015" cy="76200"/>
            </a:xfrm>
            <a:custGeom>
              <a:rect b="b" l="l" r="r" t="t"/>
              <a:pathLst>
                <a:path extrusionOk="0" h="76200" w="628015">
                  <a:moveTo>
                    <a:pt x="152400" y="28559"/>
                  </a:moveTo>
                  <a:lnTo>
                    <a:pt x="0" y="28559"/>
                  </a:lnTo>
                  <a:lnTo>
                    <a:pt x="0" y="47609"/>
                  </a:lnTo>
                  <a:lnTo>
                    <a:pt x="152400" y="47609"/>
                  </a:lnTo>
                  <a:lnTo>
                    <a:pt x="152400" y="28559"/>
                  </a:lnTo>
                  <a:close/>
                </a:path>
                <a:path extrusionOk="0" h="76200" w="628015">
                  <a:moveTo>
                    <a:pt x="228600" y="28559"/>
                  </a:moveTo>
                  <a:lnTo>
                    <a:pt x="209550" y="28559"/>
                  </a:lnTo>
                  <a:lnTo>
                    <a:pt x="209550" y="47609"/>
                  </a:lnTo>
                  <a:lnTo>
                    <a:pt x="228600" y="47609"/>
                  </a:lnTo>
                  <a:lnTo>
                    <a:pt x="228600" y="28559"/>
                  </a:lnTo>
                  <a:close/>
                </a:path>
                <a:path extrusionOk="0" h="76200" w="628015">
                  <a:moveTo>
                    <a:pt x="304800" y="28559"/>
                  </a:moveTo>
                  <a:lnTo>
                    <a:pt x="285750" y="28559"/>
                  </a:lnTo>
                  <a:lnTo>
                    <a:pt x="285597" y="47609"/>
                  </a:lnTo>
                  <a:lnTo>
                    <a:pt x="304647" y="47609"/>
                  </a:lnTo>
                  <a:lnTo>
                    <a:pt x="304800" y="28559"/>
                  </a:lnTo>
                  <a:close/>
                </a:path>
                <a:path extrusionOk="0" h="76200" w="628015">
                  <a:moveTo>
                    <a:pt x="514350" y="28559"/>
                  </a:moveTo>
                  <a:lnTo>
                    <a:pt x="361950" y="28559"/>
                  </a:lnTo>
                  <a:lnTo>
                    <a:pt x="361797" y="47609"/>
                  </a:lnTo>
                  <a:lnTo>
                    <a:pt x="514350" y="47609"/>
                  </a:lnTo>
                  <a:lnTo>
                    <a:pt x="514350" y="28559"/>
                  </a:lnTo>
                  <a:close/>
                </a:path>
                <a:path extrusionOk="0" h="76200" w="628015">
                  <a:moveTo>
                    <a:pt x="551688" y="0"/>
                  </a:moveTo>
                  <a:lnTo>
                    <a:pt x="551688" y="76200"/>
                  </a:lnTo>
                  <a:lnTo>
                    <a:pt x="627888" y="38100"/>
                  </a:lnTo>
                  <a:lnTo>
                    <a:pt x="551688" y="0"/>
                  </a:lnTo>
                  <a:close/>
                </a:path>
              </a:pathLst>
            </a:custGeom>
            <a:solidFill>
              <a:srgbClr val="0D2C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6" name="Google Shape;316;p7"/>
          <p:cNvGrpSpPr/>
          <p:nvPr/>
        </p:nvGrpSpPr>
        <p:grpSpPr>
          <a:xfrm>
            <a:off x="9934559" y="2609850"/>
            <a:ext cx="1952625" cy="1838325"/>
            <a:chOff x="9934559" y="2609850"/>
            <a:chExt cx="1952625" cy="1838325"/>
          </a:xfrm>
        </p:grpSpPr>
        <p:pic>
          <p:nvPicPr>
            <p:cNvPr id="317" name="Google Shape;317;p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9934559" y="2609850"/>
              <a:ext cx="1952625" cy="1838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8" name="Google Shape;318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086075" y="2703447"/>
              <a:ext cx="1451228" cy="145122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9" name="Google Shape;319;p7"/>
          <p:cNvSpPr/>
          <p:nvPr/>
        </p:nvSpPr>
        <p:spPr>
          <a:xfrm>
            <a:off x="6520312" y="4571238"/>
            <a:ext cx="1166495" cy="650240"/>
          </a:xfrm>
          <a:custGeom>
            <a:rect b="b" l="l" r="r" t="t"/>
            <a:pathLst>
              <a:path extrusionOk="0" h="650239" w="1166495">
                <a:moveTo>
                  <a:pt x="0" y="108453"/>
                </a:moveTo>
                <a:lnTo>
                  <a:pt x="8516" y="66222"/>
                </a:lnTo>
                <a:lnTo>
                  <a:pt x="31737" y="31751"/>
                </a:lnTo>
                <a:lnTo>
                  <a:pt x="66171" y="8517"/>
                </a:lnTo>
                <a:lnTo>
                  <a:pt x="108325" y="0"/>
                </a:lnTo>
                <a:lnTo>
                  <a:pt x="1057655" y="0"/>
                </a:lnTo>
                <a:lnTo>
                  <a:pt x="1099810" y="8517"/>
                </a:lnTo>
                <a:lnTo>
                  <a:pt x="1134244" y="31751"/>
                </a:lnTo>
                <a:lnTo>
                  <a:pt x="1157465" y="66222"/>
                </a:lnTo>
                <a:lnTo>
                  <a:pt x="1165981" y="108453"/>
                </a:lnTo>
                <a:lnTo>
                  <a:pt x="1165981" y="541781"/>
                </a:lnTo>
                <a:lnTo>
                  <a:pt x="1157465" y="583944"/>
                </a:lnTo>
                <a:lnTo>
                  <a:pt x="1134244" y="618380"/>
                </a:lnTo>
                <a:lnTo>
                  <a:pt x="1099810" y="641601"/>
                </a:lnTo>
                <a:lnTo>
                  <a:pt x="1057655" y="650117"/>
                </a:lnTo>
                <a:lnTo>
                  <a:pt x="108325" y="650117"/>
                </a:lnTo>
                <a:lnTo>
                  <a:pt x="66171" y="641601"/>
                </a:lnTo>
                <a:lnTo>
                  <a:pt x="31737" y="618380"/>
                </a:lnTo>
                <a:lnTo>
                  <a:pt x="8516" y="583944"/>
                </a:lnTo>
                <a:lnTo>
                  <a:pt x="0" y="541781"/>
                </a:lnTo>
                <a:lnTo>
                  <a:pt x="0" y="108453"/>
                </a:lnTo>
                <a:close/>
              </a:path>
            </a:pathLst>
          </a:custGeom>
          <a:noFill/>
          <a:ln cap="flat" cmpd="sng" w="12700">
            <a:solidFill>
              <a:srgbClr val="0D2C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7"/>
          <p:cNvSpPr txBox="1"/>
          <p:nvPr/>
        </p:nvSpPr>
        <p:spPr>
          <a:xfrm>
            <a:off x="6693286" y="4571680"/>
            <a:ext cx="826769" cy="641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12065" lvl="0" marL="12700" marR="5080" rtl="0" algn="ctr">
              <a:lnSpc>
                <a:spcPct val="99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Changes</a:t>
            </a:r>
            <a:r>
              <a:rPr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</a:t>
            </a:r>
            <a:r>
              <a:rPr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7"/>
          <p:cNvSpPr/>
          <p:nvPr/>
        </p:nvSpPr>
        <p:spPr>
          <a:xfrm>
            <a:off x="10226436" y="4571238"/>
            <a:ext cx="1166495" cy="650240"/>
          </a:xfrm>
          <a:custGeom>
            <a:rect b="b" l="l" r="r" t="t"/>
            <a:pathLst>
              <a:path extrusionOk="0" h="650239" w="1166495">
                <a:moveTo>
                  <a:pt x="0" y="108453"/>
                </a:moveTo>
                <a:lnTo>
                  <a:pt x="8512" y="66222"/>
                </a:lnTo>
                <a:lnTo>
                  <a:pt x="31725" y="31751"/>
                </a:lnTo>
                <a:lnTo>
                  <a:pt x="66158" y="8517"/>
                </a:lnTo>
                <a:lnTo>
                  <a:pt x="108325" y="0"/>
                </a:lnTo>
                <a:lnTo>
                  <a:pt x="1057503" y="0"/>
                </a:lnTo>
                <a:lnTo>
                  <a:pt x="1099746" y="8517"/>
                </a:lnTo>
                <a:lnTo>
                  <a:pt x="1134225" y="31751"/>
                </a:lnTo>
                <a:lnTo>
                  <a:pt x="1157463" y="66222"/>
                </a:lnTo>
                <a:lnTo>
                  <a:pt x="1165981" y="108453"/>
                </a:lnTo>
                <a:lnTo>
                  <a:pt x="1165981" y="541781"/>
                </a:lnTo>
                <a:lnTo>
                  <a:pt x="1157463" y="583944"/>
                </a:lnTo>
                <a:lnTo>
                  <a:pt x="1134225" y="618380"/>
                </a:lnTo>
                <a:lnTo>
                  <a:pt x="1099746" y="641601"/>
                </a:lnTo>
                <a:lnTo>
                  <a:pt x="1057503" y="650117"/>
                </a:lnTo>
                <a:lnTo>
                  <a:pt x="108325" y="650117"/>
                </a:lnTo>
                <a:lnTo>
                  <a:pt x="66158" y="641601"/>
                </a:lnTo>
                <a:lnTo>
                  <a:pt x="31725" y="618380"/>
                </a:lnTo>
                <a:lnTo>
                  <a:pt x="8512" y="583944"/>
                </a:lnTo>
                <a:lnTo>
                  <a:pt x="0" y="541781"/>
                </a:lnTo>
                <a:lnTo>
                  <a:pt x="0" y="108453"/>
                </a:lnTo>
                <a:close/>
              </a:path>
            </a:pathLst>
          </a:custGeom>
          <a:noFill/>
          <a:ln cap="flat" cmpd="sng" w="12700">
            <a:solidFill>
              <a:srgbClr val="0D2C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7"/>
          <p:cNvSpPr txBox="1"/>
          <p:nvPr/>
        </p:nvSpPr>
        <p:spPr>
          <a:xfrm>
            <a:off x="10478524" y="4571680"/>
            <a:ext cx="678815" cy="641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5079" lvl="0" marL="12700" marR="5080" rtl="0" algn="ctr">
              <a:lnSpc>
                <a:spcPct val="99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</a:t>
            </a:r>
            <a:r>
              <a:rPr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Reflect</a:t>
            </a:r>
            <a:r>
              <a:rPr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7"/>
          <p:cNvSpPr txBox="1"/>
          <p:nvPr>
            <p:ph idx="11" type="ftr"/>
          </p:nvPr>
        </p:nvSpPr>
        <p:spPr>
          <a:xfrm>
            <a:off x="3300862" y="6556401"/>
            <a:ext cx="4953000" cy="227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12700" rtl="0" algn="ctr">
              <a:lnSpc>
                <a:spcPct val="92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</a:rPr>
              <a:t>YouTube: </a:t>
            </a:r>
            <a:r>
              <a:rPr lang="en-US" sz="1800">
                <a:solidFill>
                  <a:srgbClr val="0C0C0C"/>
                </a:solidFill>
              </a:rPr>
              <a:t>@theplacementschool1</a:t>
            </a:r>
            <a:endParaRPr sz="1800">
              <a:solidFill>
                <a:srgbClr val="0C0C0C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File</a:t>
            </a:r>
            <a:r>
              <a:rPr b="0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Server</a:t>
            </a:r>
            <a:r>
              <a:rPr b="0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Architecture</a:t>
            </a:r>
            <a:endParaRPr/>
          </a:p>
        </p:txBody>
      </p:sp>
      <p:grpSp>
        <p:nvGrpSpPr>
          <p:cNvPr id="329" name="Google Shape;329;p8"/>
          <p:cNvGrpSpPr/>
          <p:nvPr/>
        </p:nvGrpSpPr>
        <p:grpSpPr>
          <a:xfrm>
            <a:off x="4943459" y="2276475"/>
            <a:ext cx="2514600" cy="2514600"/>
            <a:chOff x="4943459" y="2276475"/>
            <a:chExt cx="2514600" cy="2514600"/>
          </a:xfrm>
        </p:grpSpPr>
        <p:pic>
          <p:nvPicPr>
            <p:cNvPr id="330" name="Google Shape;330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943459" y="2276475"/>
              <a:ext cx="2514600" cy="2514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1" name="Google Shape;331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094854" y="2427984"/>
              <a:ext cx="2002155" cy="200215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2" name="Google Shape;332;p8"/>
          <p:cNvGrpSpPr/>
          <p:nvPr/>
        </p:nvGrpSpPr>
        <p:grpSpPr>
          <a:xfrm>
            <a:off x="9757288" y="2276475"/>
            <a:ext cx="2063252" cy="2514600"/>
            <a:chOff x="9757288" y="2276475"/>
            <a:chExt cx="2063252" cy="2514600"/>
          </a:xfrm>
        </p:grpSpPr>
        <p:pic>
          <p:nvPicPr>
            <p:cNvPr id="333" name="Google Shape;333;p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896490" y="2276475"/>
              <a:ext cx="1924050" cy="2514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4" name="Google Shape;334;p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757288" y="2427984"/>
              <a:ext cx="2002154" cy="200215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5" name="Google Shape;335;p8"/>
          <p:cNvGrpSpPr/>
          <p:nvPr/>
        </p:nvGrpSpPr>
        <p:grpSpPr>
          <a:xfrm>
            <a:off x="611364" y="2276475"/>
            <a:ext cx="2065161" cy="2514600"/>
            <a:chOff x="611364" y="2276475"/>
            <a:chExt cx="2065161" cy="2514600"/>
          </a:xfrm>
        </p:grpSpPr>
        <p:pic>
          <p:nvPicPr>
            <p:cNvPr id="336" name="Google Shape;336;p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52475" y="2276475"/>
              <a:ext cx="1924050" cy="2514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7" name="Google Shape;337;p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11364" y="2427984"/>
              <a:ext cx="2002155" cy="200215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8" name="Google Shape;338;p8"/>
          <p:cNvSpPr/>
          <p:nvPr/>
        </p:nvSpPr>
        <p:spPr>
          <a:xfrm>
            <a:off x="5059039" y="5071241"/>
            <a:ext cx="2074545" cy="363220"/>
          </a:xfrm>
          <a:custGeom>
            <a:rect b="b" l="l" r="r" t="t"/>
            <a:pathLst>
              <a:path extrusionOk="0" h="363220" w="2074545">
                <a:moveTo>
                  <a:pt x="0" y="60447"/>
                </a:moveTo>
                <a:lnTo>
                  <a:pt x="4751" y="36913"/>
                </a:lnTo>
                <a:lnTo>
                  <a:pt x="17708" y="17700"/>
                </a:lnTo>
                <a:lnTo>
                  <a:pt x="36930" y="4748"/>
                </a:lnTo>
                <a:lnTo>
                  <a:pt x="60472" y="0"/>
                </a:lnTo>
                <a:lnTo>
                  <a:pt x="2013478" y="0"/>
                </a:lnTo>
                <a:lnTo>
                  <a:pt x="2037002" y="4748"/>
                </a:lnTo>
                <a:lnTo>
                  <a:pt x="2056215" y="17700"/>
                </a:lnTo>
                <a:lnTo>
                  <a:pt x="2069169" y="36913"/>
                </a:lnTo>
                <a:lnTo>
                  <a:pt x="2073920" y="60447"/>
                </a:lnTo>
                <a:lnTo>
                  <a:pt x="2073920" y="302513"/>
                </a:lnTo>
                <a:lnTo>
                  <a:pt x="2069169" y="326124"/>
                </a:lnTo>
                <a:lnTo>
                  <a:pt x="2056215" y="345376"/>
                </a:lnTo>
                <a:lnTo>
                  <a:pt x="2037002" y="358342"/>
                </a:lnTo>
                <a:lnTo>
                  <a:pt x="2013478" y="363092"/>
                </a:lnTo>
                <a:lnTo>
                  <a:pt x="60472" y="363092"/>
                </a:lnTo>
                <a:lnTo>
                  <a:pt x="36930" y="358342"/>
                </a:lnTo>
                <a:lnTo>
                  <a:pt x="17708" y="345376"/>
                </a:lnTo>
                <a:lnTo>
                  <a:pt x="4751" y="326124"/>
                </a:lnTo>
                <a:lnTo>
                  <a:pt x="0" y="302513"/>
                </a:lnTo>
                <a:lnTo>
                  <a:pt x="0" y="60447"/>
                </a:lnTo>
                <a:close/>
              </a:path>
            </a:pathLst>
          </a:custGeom>
          <a:noFill/>
          <a:ln cap="flat" cmpd="sng" w="12700">
            <a:solidFill>
              <a:srgbClr val="0D2C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8"/>
          <p:cNvSpPr txBox="1"/>
          <p:nvPr/>
        </p:nvSpPr>
        <p:spPr>
          <a:xfrm>
            <a:off x="5246120" y="5134672"/>
            <a:ext cx="1715135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Server/Local</a:t>
            </a:r>
            <a:r>
              <a:rPr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r>
              <a:rPr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0" name="Google Shape;340;p8"/>
          <p:cNvGrpSpPr/>
          <p:nvPr/>
        </p:nvGrpSpPr>
        <p:grpSpPr>
          <a:xfrm>
            <a:off x="3143250" y="3109487"/>
            <a:ext cx="1171575" cy="528178"/>
            <a:chOff x="3143250" y="3109487"/>
            <a:chExt cx="1171575" cy="528178"/>
          </a:xfrm>
        </p:grpSpPr>
        <p:pic>
          <p:nvPicPr>
            <p:cNvPr id="341" name="Google Shape;341;p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143250" y="3219450"/>
              <a:ext cx="1171575" cy="30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2" name="Google Shape;342;p8"/>
            <p:cNvSpPr/>
            <p:nvPr/>
          </p:nvSpPr>
          <p:spPr>
            <a:xfrm>
              <a:off x="3228472" y="3335517"/>
              <a:ext cx="927735" cy="76200"/>
            </a:xfrm>
            <a:custGeom>
              <a:rect b="b" l="l" r="r" t="t"/>
              <a:pathLst>
                <a:path extrusionOk="0" h="76200" w="927735">
                  <a:moveTo>
                    <a:pt x="152400" y="28590"/>
                  </a:moveTo>
                  <a:lnTo>
                    <a:pt x="0" y="28590"/>
                  </a:lnTo>
                  <a:lnTo>
                    <a:pt x="0" y="47640"/>
                  </a:lnTo>
                  <a:lnTo>
                    <a:pt x="152400" y="47640"/>
                  </a:lnTo>
                  <a:lnTo>
                    <a:pt x="152400" y="28590"/>
                  </a:lnTo>
                  <a:close/>
                </a:path>
                <a:path extrusionOk="0" h="76200" w="927735">
                  <a:moveTo>
                    <a:pt x="228600" y="28590"/>
                  </a:moveTo>
                  <a:lnTo>
                    <a:pt x="209550" y="28590"/>
                  </a:lnTo>
                  <a:lnTo>
                    <a:pt x="209550" y="47640"/>
                  </a:lnTo>
                  <a:lnTo>
                    <a:pt x="228600" y="47640"/>
                  </a:lnTo>
                  <a:lnTo>
                    <a:pt x="228600" y="28590"/>
                  </a:lnTo>
                  <a:close/>
                </a:path>
                <a:path extrusionOk="0" h="76200" w="927735">
                  <a:moveTo>
                    <a:pt x="304800" y="28590"/>
                  </a:moveTo>
                  <a:lnTo>
                    <a:pt x="285750" y="28590"/>
                  </a:lnTo>
                  <a:lnTo>
                    <a:pt x="285750" y="47640"/>
                  </a:lnTo>
                  <a:lnTo>
                    <a:pt x="304800" y="47640"/>
                  </a:lnTo>
                  <a:lnTo>
                    <a:pt x="304800" y="28590"/>
                  </a:lnTo>
                  <a:close/>
                </a:path>
                <a:path extrusionOk="0" h="76200" w="927735">
                  <a:moveTo>
                    <a:pt x="514350" y="28590"/>
                  </a:moveTo>
                  <a:lnTo>
                    <a:pt x="361950" y="28590"/>
                  </a:lnTo>
                  <a:lnTo>
                    <a:pt x="361950" y="47640"/>
                  </a:lnTo>
                  <a:lnTo>
                    <a:pt x="514350" y="47640"/>
                  </a:lnTo>
                  <a:lnTo>
                    <a:pt x="514350" y="28590"/>
                  </a:lnTo>
                  <a:close/>
                </a:path>
                <a:path extrusionOk="0" h="76200" w="927735">
                  <a:moveTo>
                    <a:pt x="590550" y="28590"/>
                  </a:moveTo>
                  <a:lnTo>
                    <a:pt x="571500" y="28590"/>
                  </a:lnTo>
                  <a:lnTo>
                    <a:pt x="571500" y="47640"/>
                  </a:lnTo>
                  <a:lnTo>
                    <a:pt x="590550" y="47640"/>
                  </a:lnTo>
                  <a:lnTo>
                    <a:pt x="590550" y="28590"/>
                  </a:lnTo>
                  <a:close/>
                </a:path>
                <a:path extrusionOk="0" h="76200" w="927735">
                  <a:moveTo>
                    <a:pt x="666750" y="28590"/>
                  </a:moveTo>
                  <a:lnTo>
                    <a:pt x="647700" y="28590"/>
                  </a:lnTo>
                  <a:lnTo>
                    <a:pt x="647700" y="47640"/>
                  </a:lnTo>
                  <a:lnTo>
                    <a:pt x="666750" y="47640"/>
                  </a:lnTo>
                  <a:lnTo>
                    <a:pt x="666750" y="28590"/>
                  </a:lnTo>
                  <a:close/>
                </a:path>
                <a:path extrusionOk="0" h="76200" w="927735">
                  <a:moveTo>
                    <a:pt x="851275" y="0"/>
                  </a:moveTo>
                  <a:lnTo>
                    <a:pt x="851275" y="76200"/>
                  </a:lnTo>
                  <a:lnTo>
                    <a:pt x="908395" y="47640"/>
                  </a:lnTo>
                  <a:lnTo>
                    <a:pt x="863988" y="47640"/>
                  </a:lnTo>
                  <a:lnTo>
                    <a:pt x="863988" y="28590"/>
                  </a:lnTo>
                  <a:lnTo>
                    <a:pt x="908456" y="28590"/>
                  </a:lnTo>
                  <a:lnTo>
                    <a:pt x="851275" y="0"/>
                  </a:lnTo>
                  <a:close/>
                </a:path>
                <a:path extrusionOk="0" h="76200" w="927735">
                  <a:moveTo>
                    <a:pt x="851275" y="28590"/>
                  </a:moveTo>
                  <a:lnTo>
                    <a:pt x="723900" y="28590"/>
                  </a:lnTo>
                  <a:lnTo>
                    <a:pt x="723900" y="47640"/>
                  </a:lnTo>
                  <a:lnTo>
                    <a:pt x="851275" y="47640"/>
                  </a:lnTo>
                  <a:lnTo>
                    <a:pt x="851275" y="28590"/>
                  </a:lnTo>
                  <a:close/>
                </a:path>
                <a:path extrusionOk="0" h="76200" w="927735">
                  <a:moveTo>
                    <a:pt x="908456" y="28590"/>
                  </a:moveTo>
                  <a:lnTo>
                    <a:pt x="863988" y="28590"/>
                  </a:lnTo>
                  <a:lnTo>
                    <a:pt x="863988" y="47640"/>
                  </a:lnTo>
                  <a:lnTo>
                    <a:pt x="908395" y="47640"/>
                  </a:lnTo>
                  <a:lnTo>
                    <a:pt x="927475" y="38100"/>
                  </a:lnTo>
                  <a:lnTo>
                    <a:pt x="908456" y="28590"/>
                  </a:lnTo>
                  <a:close/>
                </a:path>
              </a:pathLst>
            </a:custGeom>
            <a:solidFill>
              <a:srgbClr val="0D2C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43" name="Google Shape;343;p8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3379713" y="3109487"/>
              <a:ext cx="528178" cy="52817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4" name="Google Shape;344;p8"/>
          <p:cNvGrpSpPr/>
          <p:nvPr/>
        </p:nvGrpSpPr>
        <p:grpSpPr>
          <a:xfrm>
            <a:off x="8248650" y="3111956"/>
            <a:ext cx="981075" cy="523149"/>
            <a:chOff x="8248650" y="3111956"/>
            <a:chExt cx="981075" cy="523149"/>
          </a:xfrm>
        </p:grpSpPr>
        <p:pic>
          <p:nvPicPr>
            <p:cNvPr id="345" name="Google Shape;345;p8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8248650" y="3333734"/>
              <a:ext cx="981075" cy="161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6" name="Google Shape;346;p8"/>
            <p:cNvSpPr/>
            <p:nvPr/>
          </p:nvSpPr>
          <p:spPr>
            <a:xfrm>
              <a:off x="8298820" y="3377061"/>
              <a:ext cx="873125" cy="76200"/>
            </a:xfrm>
            <a:custGeom>
              <a:rect b="b" l="l" r="r" t="t"/>
              <a:pathLst>
                <a:path extrusionOk="0" h="76200" w="873125">
                  <a:moveTo>
                    <a:pt x="872855" y="28559"/>
                  </a:moveTo>
                  <a:lnTo>
                    <a:pt x="720455" y="28559"/>
                  </a:lnTo>
                  <a:lnTo>
                    <a:pt x="720455" y="47609"/>
                  </a:lnTo>
                  <a:lnTo>
                    <a:pt x="872855" y="47609"/>
                  </a:lnTo>
                  <a:lnTo>
                    <a:pt x="872855" y="28559"/>
                  </a:lnTo>
                  <a:close/>
                </a:path>
                <a:path extrusionOk="0" h="76200" w="873125">
                  <a:moveTo>
                    <a:pt x="663305" y="28559"/>
                  </a:moveTo>
                  <a:lnTo>
                    <a:pt x="644255" y="28559"/>
                  </a:lnTo>
                  <a:lnTo>
                    <a:pt x="644255" y="47609"/>
                  </a:lnTo>
                  <a:lnTo>
                    <a:pt x="663305" y="47609"/>
                  </a:lnTo>
                  <a:lnTo>
                    <a:pt x="663305" y="28559"/>
                  </a:lnTo>
                  <a:close/>
                </a:path>
                <a:path extrusionOk="0" h="76200" w="873125">
                  <a:moveTo>
                    <a:pt x="587105" y="28559"/>
                  </a:moveTo>
                  <a:lnTo>
                    <a:pt x="568055" y="28559"/>
                  </a:lnTo>
                  <a:lnTo>
                    <a:pt x="568055" y="47609"/>
                  </a:lnTo>
                  <a:lnTo>
                    <a:pt x="587105" y="47609"/>
                  </a:lnTo>
                  <a:lnTo>
                    <a:pt x="587105" y="28559"/>
                  </a:lnTo>
                  <a:close/>
                </a:path>
                <a:path extrusionOk="0" h="76200" w="873125">
                  <a:moveTo>
                    <a:pt x="510905" y="28559"/>
                  </a:moveTo>
                  <a:lnTo>
                    <a:pt x="358505" y="28559"/>
                  </a:lnTo>
                  <a:lnTo>
                    <a:pt x="358505" y="47609"/>
                  </a:lnTo>
                  <a:lnTo>
                    <a:pt x="510905" y="47609"/>
                  </a:lnTo>
                  <a:lnTo>
                    <a:pt x="510905" y="28559"/>
                  </a:lnTo>
                  <a:close/>
                </a:path>
                <a:path extrusionOk="0" h="76200" w="873125">
                  <a:moveTo>
                    <a:pt x="301355" y="28559"/>
                  </a:moveTo>
                  <a:lnTo>
                    <a:pt x="282305" y="28559"/>
                  </a:lnTo>
                  <a:lnTo>
                    <a:pt x="282305" y="47609"/>
                  </a:lnTo>
                  <a:lnTo>
                    <a:pt x="301355" y="47609"/>
                  </a:lnTo>
                  <a:lnTo>
                    <a:pt x="301355" y="28559"/>
                  </a:lnTo>
                  <a:close/>
                </a:path>
                <a:path extrusionOk="0" h="76200" w="873125">
                  <a:moveTo>
                    <a:pt x="225155" y="28559"/>
                  </a:moveTo>
                  <a:lnTo>
                    <a:pt x="206105" y="28559"/>
                  </a:lnTo>
                  <a:lnTo>
                    <a:pt x="206105" y="47609"/>
                  </a:lnTo>
                  <a:lnTo>
                    <a:pt x="225155" y="47609"/>
                  </a:lnTo>
                  <a:lnTo>
                    <a:pt x="225155" y="28559"/>
                  </a:lnTo>
                  <a:close/>
                </a:path>
                <a:path extrusionOk="0" h="76200" w="873125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7609"/>
                  </a:lnTo>
                  <a:lnTo>
                    <a:pt x="63492" y="47609"/>
                  </a:lnTo>
                  <a:lnTo>
                    <a:pt x="63492" y="28559"/>
                  </a:lnTo>
                  <a:lnTo>
                    <a:pt x="76200" y="28559"/>
                  </a:lnTo>
                  <a:lnTo>
                    <a:pt x="76200" y="0"/>
                  </a:lnTo>
                  <a:close/>
                </a:path>
                <a:path extrusionOk="0" h="76200" w="873125">
                  <a:moveTo>
                    <a:pt x="76200" y="28559"/>
                  </a:moveTo>
                  <a:lnTo>
                    <a:pt x="63492" y="28559"/>
                  </a:lnTo>
                  <a:lnTo>
                    <a:pt x="63492" y="47609"/>
                  </a:lnTo>
                  <a:lnTo>
                    <a:pt x="76200" y="47609"/>
                  </a:lnTo>
                  <a:lnTo>
                    <a:pt x="76200" y="28559"/>
                  </a:lnTo>
                  <a:close/>
                </a:path>
                <a:path extrusionOk="0" h="76200" w="873125">
                  <a:moveTo>
                    <a:pt x="148955" y="28559"/>
                  </a:moveTo>
                  <a:lnTo>
                    <a:pt x="76200" y="28559"/>
                  </a:lnTo>
                  <a:lnTo>
                    <a:pt x="76200" y="47609"/>
                  </a:lnTo>
                  <a:lnTo>
                    <a:pt x="148955" y="47609"/>
                  </a:lnTo>
                  <a:lnTo>
                    <a:pt x="148955" y="28559"/>
                  </a:lnTo>
                  <a:close/>
                </a:path>
              </a:pathLst>
            </a:custGeom>
            <a:solidFill>
              <a:srgbClr val="0D2C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47" name="Google Shape;347;p8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8473683" y="3111956"/>
              <a:ext cx="523149" cy="5231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8" name="Google Shape;348;p8"/>
          <p:cNvSpPr txBox="1"/>
          <p:nvPr>
            <p:ph idx="11" type="ftr"/>
          </p:nvPr>
        </p:nvSpPr>
        <p:spPr>
          <a:xfrm>
            <a:off x="3300862" y="6556401"/>
            <a:ext cx="4953000" cy="227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12700" rtl="0" algn="ctr">
              <a:lnSpc>
                <a:spcPct val="92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</a:rPr>
              <a:t>YouTube: </a:t>
            </a:r>
            <a:r>
              <a:rPr lang="en-US" sz="1800">
                <a:solidFill>
                  <a:srgbClr val="0C0C0C"/>
                </a:solidFill>
              </a:rPr>
              <a:t>@theplacementschool1</a:t>
            </a:r>
            <a:endParaRPr sz="1800">
              <a:solidFill>
                <a:srgbClr val="0C0C0C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Client</a:t>
            </a:r>
            <a:r>
              <a:rPr b="0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Server</a:t>
            </a:r>
            <a:r>
              <a:rPr b="0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Architecture</a:t>
            </a:r>
            <a:endParaRPr/>
          </a:p>
        </p:txBody>
      </p:sp>
      <p:pic>
        <p:nvPicPr>
          <p:cNvPr id="354" name="Google Shape;35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7985" y="595122"/>
            <a:ext cx="10076047" cy="5667756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9"/>
          <p:cNvSpPr txBox="1"/>
          <p:nvPr>
            <p:ph idx="11" type="ftr"/>
          </p:nvPr>
        </p:nvSpPr>
        <p:spPr>
          <a:xfrm>
            <a:off x="3300862" y="6556401"/>
            <a:ext cx="4953000" cy="227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12700" rtl="0" algn="ctr">
              <a:lnSpc>
                <a:spcPct val="92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</a:rPr>
              <a:t>YouTube: </a:t>
            </a:r>
            <a:r>
              <a:rPr lang="en-US" sz="1800">
                <a:solidFill>
                  <a:srgbClr val="0C0C0C"/>
                </a:solidFill>
              </a:rPr>
              <a:t>@theplacementschool1</a:t>
            </a:r>
            <a:endParaRPr sz="1800">
              <a:solidFill>
                <a:srgbClr val="0C0C0C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2024-12-23T13:15:44Z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2024-12-23T00:00:00Z</vt:filetime>
  </property>
  <property fmtid="{D5CDD505-2E9C-101B-9397-08002B2CF9AE}" pid="3" name="LastSaved">
    <vt:filetime>2024-12-23T00:00:00Z</vt:filetime>
  </property>
  <property fmtid="{D5CDD505-2E9C-101B-9397-08002B2CF9AE}" pid="4" name="Producer">
    <vt:lpwstr>3-Heights™ PDF Merge Split Shell 6.12.1.11 (http://www.pdf-tools.com)</vt:lpwstr>
  </property>
</Properties>
</file>