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8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51F-D077-4E42-9D3C-DC14ECBAB4EE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60-288B-48E9-9739-6162E2149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563888" y="216917"/>
            <a:ext cx="1656184" cy="6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JsJunkie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1259632" y="1647035"/>
            <a:ext cx="1944216" cy="98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Relationship Manager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3563888" y="1635007"/>
            <a:ext cx="1766596" cy="76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NSE ban list</a:t>
            </a:r>
          </a:p>
        </p:txBody>
      </p:sp>
      <p:sp>
        <p:nvSpPr>
          <p:cNvPr id="47" name="Oval 46"/>
          <p:cNvSpPr/>
          <p:nvPr/>
        </p:nvSpPr>
        <p:spPr>
          <a:xfrm>
            <a:off x="5940152" y="1635007"/>
            <a:ext cx="1656184" cy="83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Expense Tracker</a:t>
            </a:r>
            <a:endParaRPr lang="en-IN" dirty="0"/>
          </a:p>
        </p:txBody>
      </p:sp>
      <p:cxnSp>
        <p:nvCxnSpPr>
          <p:cNvPr id="48" name="Straight Arrow Connector 47"/>
          <p:cNvCxnSpPr>
            <a:stCxn id="44" idx="4"/>
            <a:endCxn id="47" idx="0"/>
          </p:cNvCxnSpPr>
          <p:nvPr/>
        </p:nvCxnSpPr>
        <p:spPr>
          <a:xfrm>
            <a:off x="4391980" y="900992"/>
            <a:ext cx="2376264" cy="73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4"/>
            <a:endCxn id="45" idx="0"/>
          </p:cNvCxnSpPr>
          <p:nvPr/>
        </p:nvCxnSpPr>
        <p:spPr>
          <a:xfrm flipH="1">
            <a:off x="2231740" y="900992"/>
            <a:ext cx="2160240" cy="7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6" idx="0"/>
          </p:cNvCxnSpPr>
          <p:nvPr/>
        </p:nvCxnSpPr>
        <p:spPr>
          <a:xfrm>
            <a:off x="4391980" y="900992"/>
            <a:ext cx="55206" cy="73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43608" y="3573016"/>
            <a:ext cx="1944216" cy="98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 calls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419872" y="3570494"/>
            <a:ext cx="1944216" cy="98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 list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5" idx="4"/>
            <a:endCxn id="10" idx="0"/>
          </p:cNvCxnSpPr>
          <p:nvPr/>
        </p:nvCxnSpPr>
        <p:spPr>
          <a:xfrm flipH="1">
            <a:off x="2015716" y="2636912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5" idx="4"/>
            <a:endCxn id="11" idx="0"/>
          </p:cNvCxnSpPr>
          <p:nvPr/>
        </p:nvCxnSpPr>
        <p:spPr>
          <a:xfrm>
            <a:off x="2231740" y="2636912"/>
            <a:ext cx="2160240" cy="933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9632" y="1945565"/>
            <a:ext cx="1656184" cy="6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based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162041" y="3827135"/>
            <a:ext cx="1656184" cy="756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26337" y="3752097"/>
            <a:ext cx="1766596" cy="76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Random Numbers</a:t>
            </a:r>
          </a:p>
        </p:txBody>
      </p:sp>
      <p:sp>
        <p:nvSpPr>
          <p:cNvPr id="7" name="Oval 6"/>
          <p:cNvSpPr/>
          <p:nvPr/>
        </p:nvSpPr>
        <p:spPr>
          <a:xfrm>
            <a:off x="6696059" y="3688712"/>
            <a:ext cx="1656184" cy="83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To-do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15960" y="4894833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dirty="0" smtClean="0"/>
              <a:t>Task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Date-time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919616" y="4842378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Number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Date-time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93022" y="4842378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Number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Date-time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3606178" y="490064"/>
            <a:ext cx="1656184" cy="6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Scheduler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5923505" y="1945564"/>
            <a:ext cx="1656184" cy="6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 based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4" idx="4"/>
            <a:endCxn id="4" idx="0"/>
          </p:cNvCxnSpPr>
          <p:nvPr/>
        </p:nvCxnSpPr>
        <p:spPr>
          <a:xfrm flipH="1">
            <a:off x="2407724" y="1174139"/>
            <a:ext cx="2026546" cy="77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34" idx="0"/>
          </p:cNvCxnSpPr>
          <p:nvPr/>
        </p:nvCxnSpPr>
        <p:spPr>
          <a:xfrm>
            <a:off x="4434270" y="1174139"/>
            <a:ext cx="2317327" cy="77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4"/>
            <a:endCxn id="5" idx="0"/>
          </p:cNvCxnSpPr>
          <p:nvPr/>
        </p:nvCxnSpPr>
        <p:spPr>
          <a:xfrm flipH="1">
            <a:off x="1990133" y="2629640"/>
            <a:ext cx="417591" cy="11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4"/>
            <a:endCxn id="5" idx="0"/>
          </p:cNvCxnSpPr>
          <p:nvPr/>
        </p:nvCxnSpPr>
        <p:spPr>
          <a:xfrm flipH="1">
            <a:off x="1990133" y="2629639"/>
            <a:ext cx="4761464" cy="119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4"/>
            <a:endCxn id="6" idx="0"/>
          </p:cNvCxnSpPr>
          <p:nvPr/>
        </p:nvCxnSpPr>
        <p:spPr>
          <a:xfrm>
            <a:off x="2407724" y="2629640"/>
            <a:ext cx="2301911" cy="1122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4"/>
            <a:endCxn id="6" idx="0"/>
          </p:cNvCxnSpPr>
          <p:nvPr/>
        </p:nvCxnSpPr>
        <p:spPr>
          <a:xfrm flipH="1">
            <a:off x="4709635" y="2629639"/>
            <a:ext cx="2041962" cy="1122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4"/>
            <a:endCxn id="7" idx="0"/>
          </p:cNvCxnSpPr>
          <p:nvPr/>
        </p:nvCxnSpPr>
        <p:spPr>
          <a:xfrm>
            <a:off x="2407724" y="2629640"/>
            <a:ext cx="5116427" cy="105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4"/>
            <a:endCxn id="7" idx="0"/>
          </p:cNvCxnSpPr>
          <p:nvPr/>
        </p:nvCxnSpPr>
        <p:spPr>
          <a:xfrm>
            <a:off x="6751597" y="2629639"/>
            <a:ext cx="772554" cy="1059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3888" y="216917"/>
            <a:ext cx="2016224" cy="907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Expense Tracker</a:t>
            </a:r>
          </a:p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547664" y="1647035"/>
            <a:ext cx="1656184" cy="756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Expense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563888" y="1635007"/>
            <a:ext cx="1766596" cy="76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Expense</a:t>
            </a:r>
          </a:p>
        </p:txBody>
      </p:sp>
      <p:sp>
        <p:nvSpPr>
          <p:cNvPr id="7" name="Oval 6"/>
          <p:cNvSpPr/>
          <p:nvPr/>
        </p:nvSpPr>
        <p:spPr>
          <a:xfrm>
            <a:off x="5940152" y="1635007"/>
            <a:ext cx="1656184" cy="83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Chart Representatio</a:t>
            </a:r>
            <a:r>
              <a:rPr lang="en-IN" dirty="0"/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7" idx="0"/>
          </p:cNvCxnSpPr>
          <p:nvPr/>
        </p:nvCxnSpPr>
        <p:spPr>
          <a:xfrm>
            <a:off x="4572000" y="1124744"/>
            <a:ext cx="2196244" cy="51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375756" y="1124744"/>
            <a:ext cx="2196244" cy="52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4447186" y="1124744"/>
            <a:ext cx="124814" cy="51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Prakash</dc:creator>
  <cp:lastModifiedBy>Rakesh Prakash</cp:lastModifiedBy>
  <cp:revision>8</cp:revision>
  <dcterms:created xsi:type="dcterms:W3CDTF">2018-05-20T12:50:50Z</dcterms:created>
  <dcterms:modified xsi:type="dcterms:W3CDTF">2018-05-20T14:58:29Z</dcterms:modified>
</cp:coreProperties>
</file>