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7" r:id="rId4"/>
    <p:sldId id="339" r:id="rId5"/>
    <p:sldId id="341" r:id="rId6"/>
    <p:sldId id="342" r:id="rId7"/>
    <p:sldId id="343" r:id="rId8"/>
    <p:sldId id="344" r:id="rId9"/>
    <p:sldId id="345" r:id="rId10"/>
    <p:sldId id="346" r:id="rId11"/>
    <p:sldId id="340"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298" r:id="rId50"/>
    <p:sldId id="299" r:id="rId51"/>
    <p:sldId id="300" r:id="rId52"/>
    <p:sldId id="301" r:id="rId53"/>
    <p:sldId id="296" r:id="rId54"/>
    <p:sldId id="258" r:id="rId55"/>
    <p:sldId id="259" r:id="rId56"/>
    <p:sldId id="260" r:id="rId57"/>
    <p:sldId id="261" r:id="rId58"/>
    <p:sldId id="262" r:id="rId59"/>
    <p:sldId id="263" r:id="rId60"/>
    <p:sldId id="264" r:id="rId61"/>
    <p:sldId id="265" r:id="rId62"/>
    <p:sldId id="266" r:id="rId63"/>
    <p:sldId id="267" r:id="rId64"/>
    <p:sldId id="268" r:id="rId65"/>
    <p:sldId id="269" r:id="rId66"/>
    <p:sldId id="270" r:id="rId67"/>
    <p:sldId id="271" r:id="rId68"/>
    <p:sldId id="272" r:id="rId69"/>
    <p:sldId id="273" r:id="rId70"/>
    <p:sldId id="274" r:id="rId71"/>
    <p:sldId id="275" r:id="rId72"/>
    <p:sldId id="276" r:id="rId73"/>
    <p:sldId id="277" r:id="rId74"/>
    <p:sldId id="278" r:id="rId75"/>
    <p:sldId id="279" r:id="rId76"/>
    <p:sldId id="280" r:id="rId77"/>
    <p:sldId id="281" r:id="rId78"/>
    <p:sldId id="282" r:id="rId79"/>
    <p:sldId id="283" r:id="rId80"/>
    <p:sldId id="284" r:id="rId81"/>
    <p:sldId id="285" r:id="rId82"/>
    <p:sldId id="286" r:id="rId83"/>
    <p:sldId id="287" r:id="rId84"/>
    <p:sldId id="288" r:id="rId85"/>
    <p:sldId id="289" r:id="rId86"/>
    <p:sldId id="290" r:id="rId87"/>
    <p:sldId id="291" r:id="rId88"/>
    <p:sldId id="292" r:id="rId89"/>
    <p:sldId id="293" r:id="rId90"/>
    <p:sldId id="294" r:id="rId91"/>
    <p:sldId id="295"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6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1C035-3670-45FB-8963-F4D781251BE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DAD49C88-4603-495E-A4E0-B7382489A41F}">
      <dgm:prSet custT="1"/>
      <dgm:spPr/>
      <dgm:t>
        <a:bodyPr/>
        <a:lstStyle/>
        <a:p>
          <a:pPr rtl="0"/>
          <a:r>
            <a:rPr lang="en-IN" sz="1100" smtClean="0"/>
            <a:t>Lambda Expressions - a new language feature allowing treating actions as objects</a:t>
          </a:r>
          <a:endParaRPr lang="en-IN" sz="1100"/>
        </a:p>
      </dgm:t>
    </dgm:pt>
    <dgm:pt modelId="{67CB9773-96A8-4785-983A-F2182A3AADA7}" type="parTrans" cxnId="{0558EA54-9D55-4F86-9699-42E1291B0D53}">
      <dgm:prSet/>
      <dgm:spPr/>
      <dgm:t>
        <a:bodyPr/>
        <a:lstStyle/>
        <a:p>
          <a:endParaRPr lang="en-US" sz="1100"/>
        </a:p>
      </dgm:t>
    </dgm:pt>
    <dgm:pt modelId="{EEA34012-ADFE-42EB-A1ED-92EFE0F5D193}" type="sibTrans" cxnId="{0558EA54-9D55-4F86-9699-42E1291B0D53}">
      <dgm:prSet/>
      <dgm:spPr/>
      <dgm:t>
        <a:bodyPr/>
        <a:lstStyle/>
        <a:p>
          <a:endParaRPr lang="en-US" sz="1100"/>
        </a:p>
      </dgm:t>
    </dgm:pt>
    <dgm:pt modelId="{0575DAC0-A6FD-4014-9827-8A188D840519}">
      <dgm:prSet custT="1"/>
      <dgm:spPr/>
      <dgm:t>
        <a:bodyPr/>
        <a:lstStyle/>
        <a:p>
          <a:pPr rtl="0"/>
          <a:r>
            <a:rPr lang="en-IN" sz="1100" dirty="0" smtClean="0"/>
            <a:t>Method References - enable defining Lambda Expressions by referring to methods directly using their names</a:t>
          </a:r>
          <a:endParaRPr lang="en-IN" sz="1100" dirty="0"/>
        </a:p>
      </dgm:t>
    </dgm:pt>
    <dgm:pt modelId="{A04FB3D9-93FD-46E9-A2AC-903897BDEB0D}" type="parTrans" cxnId="{7CD2D7E7-F66B-43CA-B295-D07FECD6DE24}">
      <dgm:prSet/>
      <dgm:spPr/>
      <dgm:t>
        <a:bodyPr/>
        <a:lstStyle/>
        <a:p>
          <a:endParaRPr lang="en-US" sz="1100"/>
        </a:p>
      </dgm:t>
    </dgm:pt>
    <dgm:pt modelId="{9A386418-B262-4306-A9F7-C3B5B2F09C6D}" type="sibTrans" cxnId="{7CD2D7E7-F66B-43CA-B295-D07FECD6DE24}">
      <dgm:prSet/>
      <dgm:spPr/>
      <dgm:t>
        <a:bodyPr/>
        <a:lstStyle/>
        <a:p>
          <a:endParaRPr lang="en-US" sz="1100"/>
        </a:p>
      </dgm:t>
    </dgm:pt>
    <dgm:pt modelId="{ABB36C55-C9AE-41CA-82CE-3970822C7946}">
      <dgm:prSet custT="1"/>
      <dgm:spPr/>
      <dgm:t>
        <a:bodyPr/>
        <a:lstStyle/>
        <a:p>
          <a:pPr rtl="0"/>
          <a:r>
            <a:rPr lang="en-IN" sz="1100" smtClean="0"/>
            <a:t>Optional - special wrapper class used for expressing optionality</a:t>
          </a:r>
          <a:endParaRPr lang="en-IN" sz="1100"/>
        </a:p>
      </dgm:t>
    </dgm:pt>
    <dgm:pt modelId="{22A39726-F5D9-44BE-932A-2855D0E184BB}" type="parTrans" cxnId="{775E9078-F31F-418C-906D-1DCB9DA3DDC3}">
      <dgm:prSet/>
      <dgm:spPr/>
      <dgm:t>
        <a:bodyPr/>
        <a:lstStyle/>
        <a:p>
          <a:endParaRPr lang="en-US" sz="1100"/>
        </a:p>
      </dgm:t>
    </dgm:pt>
    <dgm:pt modelId="{0635EBE6-B2B0-4766-B9B1-007F71DC535B}" type="sibTrans" cxnId="{775E9078-F31F-418C-906D-1DCB9DA3DDC3}">
      <dgm:prSet/>
      <dgm:spPr/>
      <dgm:t>
        <a:bodyPr/>
        <a:lstStyle/>
        <a:p>
          <a:endParaRPr lang="en-US" sz="1100"/>
        </a:p>
      </dgm:t>
    </dgm:pt>
    <dgm:pt modelId="{D0F24E0D-2CE7-4682-ADD6-C52512B01E93}">
      <dgm:prSet custT="1"/>
      <dgm:spPr/>
      <dgm:t>
        <a:bodyPr/>
        <a:lstStyle/>
        <a:p>
          <a:pPr rtl="0"/>
          <a:r>
            <a:rPr lang="en-IN" sz="1100" smtClean="0"/>
            <a:t>Functional Interface – an interface with maximum one abstract method, implementation can be provided using a Lambda Expression</a:t>
          </a:r>
          <a:endParaRPr lang="en-IN" sz="1100"/>
        </a:p>
      </dgm:t>
    </dgm:pt>
    <dgm:pt modelId="{58146EFC-17E7-4BB5-9CA5-3CEB67FE8690}" type="parTrans" cxnId="{71BFBD67-8A67-4548-B2AF-5721DF3C13B9}">
      <dgm:prSet/>
      <dgm:spPr/>
      <dgm:t>
        <a:bodyPr/>
        <a:lstStyle/>
        <a:p>
          <a:endParaRPr lang="en-US" sz="1100"/>
        </a:p>
      </dgm:t>
    </dgm:pt>
    <dgm:pt modelId="{FF3119F5-C76D-485B-ACBA-5DF646007257}" type="sibTrans" cxnId="{71BFBD67-8A67-4548-B2AF-5721DF3C13B9}">
      <dgm:prSet/>
      <dgm:spPr/>
      <dgm:t>
        <a:bodyPr/>
        <a:lstStyle/>
        <a:p>
          <a:endParaRPr lang="en-US" sz="1100"/>
        </a:p>
      </dgm:t>
    </dgm:pt>
    <dgm:pt modelId="{57EAAD4A-4C4F-44E1-B71F-B4D2C1DBDA67}">
      <dgm:prSet custT="1"/>
      <dgm:spPr/>
      <dgm:t>
        <a:bodyPr/>
        <a:lstStyle/>
        <a:p>
          <a:pPr rtl="0"/>
          <a:r>
            <a:rPr lang="en-IN" sz="1100" smtClean="0"/>
            <a:t>Default methods - give us the ability to add full implementations in interfaces besides abstract methods</a:t>
          </a:r>
          <a:endParaRPr lang="en-IN" sz="1100"/>
        </a:p>
      </dgm:t>
    </dgm:pt>
    <dgm:pt modelId="{2097D2A4-ED3D-4C7A-BEB7-BC988BF1A686}" type="parTrans" cxnId="{302D08BF-5475-4EC5-80CF-63A8065BB95B}">
      <dgm:prSet/>
      <dgm:spPr/>
      <dgm:t>
        <a:bodyPr/>
        <a:lstStyle/>
        <a:p>
          <a:endParaRPr lang="en-US" sz="1100"/>
        </a:p>
      </dgm:t>
    </dgm:pt>
    <dgm:pt modelId="{D0D2FE45-DBAD-4936-B449-3710CDEFE5DB}" type="sibTrans" cxnId="{302D08BF-5475-4EC5-80CF-63A8065BB95B}">
      <dgm:prSet/>
      <dgm:spPr/>
      <dgm:t>
        <a:bodyPr/>
        <a:lstStyle/>
        <a:p>
          <a:endParaRPr lang="en-US" sz="1100"/>
        </a:p>
      </dgm:t>
    </dgm:pt>
    <dgm:pt modelId="{E369B207-748D-4FAC-92D3-A28DE7E1245C}">
      <dgm:prSet custT="1"/>
      <dgm:spPr/>
      <dgm:t>
        <a:bodyPr/>
        <a:lstStyle/>
        <a:p>
          <a:pPr rtl="0"/>
          <a:r>
            <a:rPr lang="en-IN" sz="1100" smtClean="0"/>
            <a:t>Stream API - a special iterator class that allows processing collections of objects in a functional manner</a:t>
          </a:r>
          <a:endParaRPr lang="en-IN" sz="1100"/>
        </a:p>
      </dgm:t>
    </dgm:pt>
    <dgm:pt modelId="{18384DA4-10AA-4D22-9899-4E1C0AA10D85}" type="parTrans" cxnId="{3608F31E-6BB0-42EC-9D30-4356C4596F98}">
      <dgm:prSet/>
      <dgm:spPr/>
      <dgm:t>
        <a:bodyPr/>
        <a:lstStyle/>
        <a:p>
          <a:endParaRPr lang="en-US" sz="1100"/>
        </a:p>
      </dgm:t>
    </dgm:pt>
    <dgm:pt modelId="{59C7E5F9-90EC-45D9-BD75-1BE2179C28FE}" type="sibTrans" cxnId="{3608F31E-6BB0-42EC-9D30-4356C4596F98}">
      <dgm:prSet/>
      <dgm:spPr/>
      <dgm:t>
        <a:bodyPr/>
        <a:lstStyle/>
        <a:p>
          <a:endParaRPr lang="en-US" sz="1100"/>
        </a:p>
      </dgm:t>
    </dgm:pt>
    <dgm:pt modelId="{5FB75C45-79BE-49E4-AB57-B2E7DB4CE871}">
      <dgm:prSet custT="1"/>
      <dgm:spPr/>
      <dgm:t>
        <a:bodyPr/>
        <a:lstStyle/>
        <a:p>
          <a:pPr rtl="0"/>
          <a:r>
            <a:rPr lang="en-IN" sz="1100" smtClean="0"/>
            <a:t>Date API - an improved, immutable JodaTime-inspired Date API</a:t>
          </a:r>
          <a:endParaRPr lang="en-IN" sz="1100"/>
        </a:p>
      </dgm:t>
    </dgm:pt>
    <dgm:pt modelId="{CF1D4872-656C-4D49-8CEF-C91B94DB07C9}" type="parTrans" cxnId="{EB96CA8C-23E6-4406-80EA-B782D0569504}">
      <dgm:prSet/>
      <dgm:spPr/>
      <dgm:t>
        <a:bodyPr/>
        <a:lstStyle/>
        <a:p>
          <a:endParaRPr lang="en-US" sz="1100"/>
        </a:p>
      </dgm:t>
    </dgm:pt>
    <dgm:pt modelId="{C1B1021A-32AB-4554-887F-695337C6F717}" type="sibTrans" cxnId="{EB96CA8C-23E6-4406-80EA-B782D0569504}">
      <dgm:prSet/>
      <dgm:spPr/>
      <dgm:t>
        <a:bodyPr/>
        <a:lstStyle/>
        <a:p>
          <a:endParaRPr lang="en-US" sz="1100"/>
        </a:p>
      </dgm:t>
    </dgm:pt>
    <dgm:pt modelId="{784F4239-05CB-4BE2-B712-A5BC12A92059}">
      <dgm:prSet custT="1"/>
      <dgm:spPr/>
      <dgm:t>
        <a:bodyPr/>
        <a:lstStyle/>
        <a:p>
          <a:pPr rtl="0"/>
          <a:r>
            <a:rPr lang="en-IN" sz="1100" smtClean="0"/>
            <a:t>Completeable Future</a:t>
          </a:r>
          <a:endParaRPr lang="en-IN" sz="1100"/>
        </a:p>
      </dgm:t>
    </dgm:pt>
    <dgm:pt modelId="{EBFB23B3-1C91-4BA5-A634-37996BB182F1}" type="parTrans" cxnId="{2E3DBB0E-F65B-466E-9AC6-9BFAF4BBCC47}">
      <dgm:prSet/>
      <dgm:spPr/>
      <dgm:t>
        <a:bodyPr/>
        <a:lstStyle/>
        <a:p>
          <a:endParaRPr lang="en-US" sz="1100"/>
        </a:p>
      </dgm:t>
    </dgm:pt>
    <dgm:pt modelId="{4F69CCF8-0441-422A-BAFC-6874FC979699}" type="sibTrans" cxnId="{2E3DBB0E-F65B-466E-9AC6-9BFAF4BBCC47}">
      <dgm:prSet/>
      <dgm:spPr/>
      <dgm:t>
        <a:bodyPr/>
        <a:lstStyle/>
        <a:p>
          <a:endParaRPr lang="en-US" sz="1100"/>
        </a:p>
      </dgm:t>
    </dgm:pt>
    <dgm:pt modelId="{810F7223-EED7-463B-A3C9-7C0351660493}">
      <dgm:prSet custT="1"/>
      <dgm:spPr/>
      <dgm:t>
        <a:bodyPr/>
        <a:lstStyle/>
        <a:p>
          <a:pPr rtl="0"/>
          <a:r>
            <a:rPr lang="en-IN" sz="1100" smtClean="0"/>
            <a:t>Improvement in ConcurrentHashMap</a:t>
          </a:r>
          <a:endParaRPr lang="en-IN" sz="1100"/>
        </a:p>
      </dgm:t>
    </dgm:pt>
    <dgm:pt modelId="{19948653-1E7D-43C4-BD0A-1C796B92902C}" type="parTrans" cxnId="{2B7CB1FC-A990-406C-AD9E-853FF83146D6}">
      <dgm:prSet/>
      <dgm:spPr/>
      <dgm:t>
        <a:bodyPr/>
        <a:lstStyle/>
        <a:p>
          <a:endParaRPr lang="en-US" sz="1100"/>
        </a:p>
      </dgm:t>
    </dgm:pt>
    <dgm:pt modelId="{53192FB7-7489-4A69-B449-6946A7C47721}" type="sibTrans" cxnId="{2B7CB1FC-A990-406C-AD9E-853FF83146D6}">
      <dgm:prSet/>
      <dgm:spPr/>
      <dgm:t>
        <a:bodyPr/>
        <a:lstStyle/>
        <a:p>
          <a:endParaRPr lang="en-US" sz="1100"/>
        </a:p>
      </dgm:t>
    </dgm:pt>
    <dgm:pt modelId="{F672AE12-4425-4C52-B076-60CFC16C4D4E}">
      <dgm:prSet custT="1"/>
      <dgm:spPr/>
      <dgm:t>
        <a:bodyPr/>
        <a:lstStyle/>
        <a:p>
          <a:pPr rtl="0"/>
          <a:r>
            <a:rPr lang="en-IN" sz="1100" smtClean="0"/>
            <a:t>Function, ByFunction, Supplier, Consumer, Predicates</a:t>
          </a:r>
          <a:endParaRPr lang="en-IN" sz="1100"/>
        </a:p>
      </dgm:t>
    </dgm:pt>
    <dgm:pt modelId="{1C4C13B1-F545-4E2E-B87C-77A30C3EF7DF}" type="parTrans" cxnId="{6339B9FF-3D60-4DCC-8FD8-8E55514BA540}">
      <dgm:prSet/>
      <dgm:spPr/>
      <dgm:t>
        <a:bodyPr/>
        <a:lstStyle/>
        <a:p>
          <a:endParaRPr lang="en-US" sz="1100"/>
        </a:p>
      </dgm:t>
    </dgm:pt>
    <dgm:pt modelId="{2202EE6F-B1F7-45CF-8022-029D5B738EA4}" type="sibTrans" cxnId="{6339B9FF-3D60-4DCC-8FD8-8E55514BA540}">
      <dgm:prSet/>
      <dgm:spPr/>
      <dgm:t>
        <a:bodyPr/>
        <a:lstStyle/>
        <a:p>
          <a:endParaRPr lang="en-US" sz="1100"/>
        </a:p>
      </dgm:t>
    </dgm:pt>
    <dgm:pt modelId="{0994BBD7-FC58-4013-B713-41C20B016C08}">
      <dgm:prSet custT="1"/>
      <dgm:spPr/>
      <dgm:t>
        <a:bodyPr/>
        <a:lstStyle/>
        <a:p>
          <a:pPr rtl="0"/>
          <a:r>
            <a:rPr lang="en-IN" sz="1100" smtClean="0"/>
            <a:t>Spliterator </a:t>
          </a:r>
          <a:endParaRPr lang="en-IN" sz="1100"/>
        </a:p>
      </dgm:t>
    </dgm:pt>
    <dgm:pt modelId="{E74D795F-A4CB-4DAD-8019-DCA12E4540F9}" type="parTrans" cxnId="{CECD5862-C5ED-4E2C-BCB9-D36A971D02EE}">
      <dgm:prSet/>
      <dgm:spPr/>
      <dgm:t>
        <a:bodyPr/>
        <a:lstStyle/>
        <a:p>
          <a:endParaRPr lang="en-US" sz="1100"/>
        </a:p>
      </dgm:t>
    </dgm:pt>
    <dgm:pt modelId="{A0AD2329-17C3-46EF-BBC6-1A82D7684DDD}" type="sibTrans" cxnId="{CECD5862-C5ED-4E2C-BCB9-D36A971D02EE}">
      <dgm:prSet/>
      <dgm:spPr/>
      <dgm:t>
        <a:bodyPr/>
        <a:lstStyle/>
        <a:p>
          <a:endParaRPr lang="en-US" sz="1100"/>
        </a:p>
      </dgm:t>
    </dgm:pt>
    <dgm:pt modelId="{F8E6B344-8B3C-47AD-B56C-27774ED979E7}">
      <dgm:prSet custT="1"/>
      <dgm:spPr/>
      <dgm:t>
        <a:bodyPr/>
        <a:lstStyle/>
        <a:p>
          <a:pPr rtl="0"/>
          <a:r>
            <a:rPr lang="en-IN" sz="1100" smtClean="0"/>
            <a:t>StampdedLock</a:t>
          </a:r>
          <a:endParaRPr lang="en-IN" sz="1100"/>
        </a:p>
      </dgm:t>
    </dgm:pt>
    <dgm:pt modelId="{7CD2EEA9-68C3-46CB-8608-5CE4483F9B43}" type="parTrans" cxnId="{45B3F44D-5011-4D1C-AB9C-A79E0F0C6FDC}">
      <dgm:prSet/>
      <dgm:spPr/>
      <dgm:t>
        <a:bodyPr/>
        <a:lstStyle/>
        <a:p>
          <a:endParaRPr lang="en-US" sz="1100"/>
        </a:p>
      </dgm:t>
    </dgm:pt>
    <dgm:pt modelId="{EEF0E4B2-01D8-4E0F-B4C5-FAE383728793}" type="sibTrans" cxnId="{45B3F44D-5011-4D1C-AB9C-A79E0F0C6FDC}">
      <dgm:prSet/>
      <dgm:spPr/>
      <dgm:t>
        <a:bodyPr/>
        <a:lstStyle/>
        <a:p>
          <a:endParaRPr lang="en-US" sz="1100"/>
        </a:p>
      </dgm:t>
    </dgm:pt>
    <dgm:pt modelId="{6337DE37-328B-485E-A865-1F8690BE0AA4}">
      <dgm:prSet custT="1"/>
      <dgm:spPr/>
      <dgm:t>
        <a:bodyPr/>
        <a:lstStyle/>
        <a:p>
          <a:pPr rtl="0"/>
          <a:r>
            <a:rPr lang="en-IN" sz="1100" smtClean="0"/>
            <a:t>MetaSpace</a:t>
          </a:r>
          <a:endParaRPr lang="en-IN" sz="1100"/>
        </a:p>
      </dgm:t>
    </dgm:pt>
    <dgm:pt modelId="{5F990A8C-6E7C-4462-976B-05DDCD57C590}" type="parTrans" cxnId="{2DD65410-B9D7-47ED-A3C5-CAAA40B44B10}">
      <dgm:prSet/>
      <dgm:spPr/>
      <dgm:t>
        <a:bodyPr/>
        <a:lstStyle/>
        <a:p>
          <a:endParaRPr lang="en-US" sz="1100"/>
        </a:p>
      </dgm:t>
    </dgm:pt>
    <dgm:pt modelId="{56F330E3-DAC1-49D3-A063-EC91D3A8BBD9}" type="sibTrans" cxnId="{2DD65410-B9D7-47ED-A3C5-CAAA40B44B10}">
      <dgm:prSet/>
      <dgm:spPr/>
      <dgm:t>
        <a:bodyPr/>
        <a:lstStyle/>
        <a:p>
          <a:endParaRPr lang="en-US" sz="1100"/>
        </a:p>
      </dgm:t>
    </dgm:pt>
    <dgm:pt modelId="{185F65E7-A801-4ECA-9119-376E586F719A}">
      <dgm:prSet custT="1"/>
      <dgm:spPr/>
      <dgm:t>
        <a:bodyPr/>
        <a:lstStyle/>
        <a:p>
          <a:pPr rtl="0"/>
          <a:r>
            <a:rPr lang="en-IN" sz="1100" smtClean="0"/>
            <a:t>ConcurrentHashMap</a:t>
          </a:r>
          <a:endParaRPr lang="en-IN" sz="1100"/>
        </a:p>
      </dgm:t>
    </dgm:pt>
    <dgm:pt modelId="{F4D62248-B04B-4702-BD47-4ABC9F14BD55}" type="parTrans" cxnId="{17C38B17-A365-475D-BF6B-60A0BACE9CDB}">
      <dgm:prSet/>
      <dgm:spPr/>
      <dgm:t>
        <a:bodyPr/>
        <a:lstStyle/>
        <a:p>
          <a:endParaRPr lang="en-US" sz="1100"/>
        </a:p>
      </dgm:t>
    </dgm:pt>
    <dgm:pt modelId="{5F84BC05-4A07-44A3-9868-DAA44082020A}" type="sibTrans" cxnId="{17C38B17-A365-475D-BF6B-60A0BACE9CDB}">
      <dgm:prSet/>
      <dgm:spPr/>
      <dgm:t>
        <a:bodyPr/>
        <a:lstStyle/>
        <a:p>
          <a:endParaRPr lang="en-US" sz="1100"/>
        </a:p>
      </dgm:t>
    </dgm:pt>
    <dgm:pt modelId="{52369EF6-E201-49E6-BD7C-B41DF6F881CC}" type="pres">
      <dgm:prSet presAssocID="{7361C035-3670-45FB-8963-F4D781251BE0}" presName="compositeShape" presStyleCnt="0">
        <dgm:presLayoutVars>
          <dgm:dir/>
          <dgm:resizeHandles/>
        </dgm:presLayoutVars>
      </dgm:prSet>
      <dgm:spPr/>
    </dgm:pt>
    <dgm:pt modelId="{9049DA0C-9E54-4B5B-AEFC-A656D230093A}" type="pres">
      <dgm:prSet presAssocID="{7361C035-3670-45FB-8963-F4D781251BE0}" presName="pyramid" presStyleLbl="node1" presStyleIdx="0" presStyleCnt="1"/>
      <dgm:spPr/>
    </dgm:pt>
    <dgm:pt modelId="{18F7C69C-14ED-4F63-AEEF-4BAD5E4B00BD}" type="pres">
      <dgm:prSet presAssocID="{7361C035-3670-45FB-8963-F4D781251BE0}" presName="theList" presStyleCnt="0"/>
      <dgm:spPr/>
    </dgm:pt>
    <dgm:pt modelId="{873BCD79-4204-4DD6-99F2-ABE0F3B28234}" type="pres">
      <dgm:prSet presAssocID="{DAD49C88-4603-495E-A4E0-B7382489A41F}" presName="aNode" presStyleLbl="fgAcc1" presStyleIdx="0" presStyleCnt="11">
        <dgm:presLayoutVars>
          <dgm:bulletEnabled val="1"/>
        </dgm:presLayoutVars>
      </dgm:prSet>
      <dgm:spPr/>
    </dgm:pt>
    <dgm:pt modelId="{6321112C-129A-4E02-9693-B8F51A561080}" type="pres">
      <dgm:prSet presAssocID="{DAD49C88-4603-495E-A4E0-B7382489A41F}" presName="aSpace" presStyleCnt="0"/>
      <dgm:spPr/>
    </dgm:pt>
    <dgm:pt modelId="{BEC7F7A2-29CC-4044-A465-2E32B21F87BE}" type="pres">
      <dgm:prSet presAssocID="{0575DAC0-A6FD-4014-9827-8A188D840519}" presName="aNode" presStyleLbl="fgAcc1" presStyleIdx="1" presStyleCnt="11">
        <dgm:presLayoutVars>
          <dgm:bulletEnabled val="1"/>
        </dgm:presLayoutVars>
      </dgm:prSet>
      <dgm:spPr/>
    </dgm:pt>
    <dgm:pt modelId="{E42B3AE0-FE13-49B8-8275-39A81EB26342}" type="pres">
      <dgm:prSet presAssocID="{0575DAC0-A6FD-4014-9827-8A188D840519}" presName="aSpace" presStyleCnt="0"/>
      <dgm:spPr/>
    </dgm:pt>
    <dgm:pt modelId="{A0329692-B4E5-4FC8-AA74-A64A99B457E4}" type="pres">
      <dgm:prSet presAssocID="{ABB36C55-C9AE-41CA-82CE-3970822C7946}" presName="aNode" presStyleLbl="fgAcc1" presStyleIdx="2" presStyleCnt="11">
        <dgm:presLayoutVars>
          <dgm:bulletEnabled val="1"/>
        </dgm:presLayoutVars>
      </dgm:prSet>
      <dgm:spPr/>
    </dgm:pt>
    <dgm:pt modelId="{2E477BFC-4414-485D-9CAB-5579D87E784C}" type="pres">
      <dgm:prSet presAssocID="{ABB36C55-C9AE-41CA-82CE-3970822C7946}" presName="aSpace" presStyleCnt="0"/>
      <dgm:spPr/>
    </dgm:pt>
    <dgm:pt modelId="{8FD2EBBF-6346-4322-9678-9F3A960A3171}" type="pres">
      <dgm:prSet presAssocID="{D0F24E0D-2CE7-4682-ADD6-C52512B01E93}" presName="aNode" presStyleLbl="fgAcc1" presStyleIdx="3" presStyleCnt="11">
        <dgm:presLayoutVars>
          <dgm:bulletEnabled val="1"/>
        </dgm:presLayoutVars>
      </dgm:prSet>
      <dgm:spPr/>
    </dgm:pt>
    <dgm:pt modelId="{65DE590D-CE9E-4CF8-929D-E18A3E24C36D}" type="pres">
      <dgm:prSet presAssocID="{D0F24E0D-2CE7-4682-ADD6-C52512B01E93}" presName="aSpace" presStyleCnt="0"/>
      <dgm:spPr/>
    </dgm:pt>
    <dgm:pt modelId="{04A8708C-08FC-4546-911E-2132DFEF9C41}" type="pres">
      <dgm:prSet presAssocID="{57EAAD4A-4C4F-44E1-B71F-B4D2C1DBDA67}" presName="aNode" presStyleLbl="fgAcc1" presStyleIdx="4" presStyleCnt="11">
        <dgm:presLayoutVars>
          <dgm:bulletEnabled val="1"/>
        </dgm:presLayoutVars>
      </dgm:prSet>
      <dgm:spPr/>
    </dgm:pt>
    <dgm:pt modelId="{3D344118-FD8F-4E8B-B5DB-716F0330C35E}" type="pres">
      <dgm:prSet presAssocID="{57EAAD4A-4C4F-44E1-B71F-B4D2C1DBDA67}" presName="aSpace" presStyleCnt="0"/>
      <dgm:spPr/>
    </dgm:pt>
    <dgm:pt modelId="{6F61E387-CCA9-4F98-9F13-3BDE32BE22C4}" type="pres">
      <dgm:prSet presAssocID="{E369B207-748D-4FAC-92D3-A28DE7E1245C}" presName="aNode" presStyleLbl="fgAcc1" presStyleIdx="5" presStyleCnt="11">
        <dgm:presLayoutVars>
          <dgm:bulletEnabled val="1"/>
        </dgm:presLayoutVars>
      </dgm:prSet>
      <dgm:spPr/>
    </dgm:pt>
    <dgm:pt modelId="{4B392DCD-8C44-460D-B7D0-733E18D47C66}" type="pres">
      <dgm:prSet presAssocID="{E369B207-748D-4FAC-92D3-A28DE7E1245C}" presName="aSpace" presStyleCnt="0"/>
      <dgm:spPr/>
    </dgm:pt>
    <dgm:pt modelId="{F44371BA-5FA3-431B-8CCE-931294BD5E51}" type="pres">
      <dgm:prSet presAssocID="{5FB75C45-79BE-49E4-AB57-B2E7DB4CE871}" presName="aNode" presStyleLbl="fgAcc1" presStyleIdx="6" presStyleCnt="11">
        <dgm:presLayoutVars>
          <dgm:bulletEnabled val="1"/>
        </dgm:presLayoutVars>
      </dgm:prSet>
      <dgm:spPr/>
    </dgm:pt>
    <dgm:pt modelId="{CD94DA89-9F68-4A3C-9131-FDB9A73C5810}" type="pres">
      <dgm:prSet presAssocID="{5FB75C45-79BE-49E4-AB57-B2E7DB4CE871}" presName="aSpace" presStyleCnt="0"/>
      <dgm:spPr/>
    </dgm:pt>
    <dgm:pt modelId="{8F001512-B0AF-4545-AA7A-E49B1D90C1F0}" type="pres">
      <dgm:prSet presAssocID="{784F4239-05CB-4BE2-B712-A5BC12A92059}" presName="aNode" presStyleLbl="fgAcc1" presStyleIdx="7" presStyleCnt="11">
        <dgm:presLayoutVars>
          <dgm:bulletEnabled val="1"/>
        </dgm:presLayoutVars>
      </dgm:prSet>
      <dgm:spPr/>
    </dgm:pt>
    <dgm:pt modelId="{4C76E39F-EA49-4004-B660-9D9870C5728C}" type="pres">
      <dgm:prSet presAssocID="{784F4239-05CB-4BE2-B712-A5BC12A92059}" presName="aSpace" presStyleCnt="0"/>
      <dgm:spPr/>
    </dgm:pt>
    <dgm:pt modelId="{C4EC1E48-16B3-48FB-9230-EDCBD088ADE4}" type="pres">
      <dgm:prSet presAssocID="{810F7223-EED7-463B-A3C9-7C0351660493}" presName="aNode" presStyleLbl="fgAcc1" presStyleIdx="8" presStyleCnt="11">
        <dgm:presLayoutVars>
          <dgm:bulletEnabled val="1"/>
        </dgm:presLayoutVars>
      </dgm:prSet>
      <dgm:spPr/>
    </dgm:pt>
    <dgm:pt modelId="{83678589-992F-4F22-AFA4-84A0DD12C7B2}" type="pres">
      <dgm:prSet presAssocID="{810F7223-EED7-463B-A3C9-7C0351660493}" presName="aSpace" presStyleCnt="0"/>
      <dgm:spPr/>
    </dgm:pt>
    <dgm:pt modelId="{E3753E04-51AA-4085-81BF-8082FFEF7D7A}" type="pres">
      <dgm:prSet presAssocID="{0994BBD7-FC58-4013-B713-41C20B016C08}" presName="aNode" presStyleLbl="fgAcc1" presStyleIdx="9" presStyleCnt="11">
        <dgm:presLayoutVars>
          <dgm:bulletEnabled val="1"/>
        </dgm:presLayoutVars>
      </dgm:prSet>
      <dgm:spPr/>
    </dgm:pt>
    <dgm:pt modelId="{66B80685-772A-4CDF-8137-A818C2F57AF7}" type="pres">
      <dgm:prSet presAssocID="{0994BBD7-FC58-4013-B713-41C20B016C08}" presName="aSpace" presStyleCnt="0"/>
      <dgm:spPr/>
    </dgm:pt>
    <dgm:pt modelId="{43A14F86-5D45-4E16-8C5F-CD67D4B65412}" type="pres">
      <dgm:prSet presAssocID="{F8E6B344-8B3C-47AD-B56C-27774ED979E7}" presName="aNode" presStyleLbl="fgAcc1" presStyleIdx="10" presStyleCnt="11">
        <dgm:presLayoutVars>
          <dgm:bulletEnabled val="1"/>
        </dgm:presLayoutVars>
      </dgm:prSet>
      <dgm:spPr/>
    </dgm:pt>
    <dgm:pt modelId="{9EA4EE6F-F01E-4174-A89F-143FB8AE745F}" type="pres">
      <dgm:prSet presAssocID="{F8E6B344-8B3C-47AD-B56C-27774ED979E7}" presName="aSpace" presStyleCnt="0"/>
      <dgm:spPr/>
    </dgm:pt>
  </dgm:ptLst>
  <dgm:cxnLst>
    <dgm:cxn modelId="{3608F31E-6BB0-42EC-9D30-4356C4596F98}" srcId="{7361C035-3670-45FB-8963-F4D781251BE0}" destId="{E369B207-748D-4FAC-92D3-A28DE7E1245C}" srcOrd="5" destOrd="0" parTransId="{18384DA4-10AA-4D22-9899-4E1C0AA10D85}" sibTransId="{59C7E5F9-90EC-45D9-BD75-1BE2179C28FE}"/>
    <dgm:cxn modelId="{96F32112-5DBB-433F-B7BF-8A5576319C26}" type="presOf" srcId="{F8E6B344-8B3C-47AD-B56C-27774ED979E7}" destId="{43A14F86-5D45-4E16-8C5F-CD67D4B65412}" srcOrd="0" destOrd="0" presId="urn:microsoft.com/office/officeart/2005/8/layout/pyramid2"/>
    <dgm:cxn modelId="{775E9078-F31F-418C-906D-1DCB9DA3DDC3}" srcId="{7361C035-3670-45FB-8963-F4D781251BE0}" destId="{ABB36C55-C9AE-41CA-82CE-3970822C7946}" srcOrd="2" destOrd="0" parTransId="{22A39726-F5D9-44BE-932A-2855D0E184BB}" sibTransId="{0635EBE6-B2B0-4766-B9B1-007F71DC535B}"/>
    <dgm:cxn modelId="{27DB8449-B0F5-4269-A12D-F9C3B4695D77}" type="presOf" srcId="{7361C035-3670-45FB-8963-F4D781251BE0}" destId="{52369EF6-E201-49E6-BD7C-B41DF6F881CC}" srcOrd="0" destOrd="0" presId="urn:microsoft.com/office/officeart/2005/8/layout/pyramid2"/>
    <dgm:cxn modelId="{2B7CB1FC-A990-406C-AD9E-853FF83146D6}" srcId="{7361C035-3670-45FB-8963-F4D781251BE0}" destId="{810F7223-EED7-463B-A3C9-7C0351660493}" srcOrd="8" destOrd="0" parTransId="{19948653-1E7D-43C4-BD0A-1C796B92902C}" sibTransId="{53192FB7-7489-4A69-B449-6946A7C47721}"/>
    <dgm:cxn modelId="{07C6D85B-2F3A-43E1-8AEC-54D9579A71DD}" type="presOf" srcId="{F672AE12-4425-4C52-B076-60CFC16C4D4E}" destId="{C4EC1E48-16B3-48FB-9230-EDCBD088ADE4}" srcOrd="0" destOrd="1" presId="urn:microsoft.com/office/officeart/2005/8/layout/pyramid2"/>
    <dgm:cxn modelId="{4A02D4A1-F301-4A92-89F4-1ABA728B1D1B}" type="presOf" srcId="{0575DAC0-A6FD-4014-9827-8A188D840519}" destId="{BEC7F7A2-29CC-4044-A465-2E32B21F87BE}" srcOrd="0" destOrd="0" presId="urn:microsoft.com/office/officeart/2005/8/layout/pyramid2"/>
    <dgm:cxn modelId="{4E32305D-87C5-4199-880C-08757ABD9E0A}" type="presOf" srcId="{57EAAD4A-4C4F-44E1-B71F-B4D2C1DBDA67}" destId="{04A8708C-08FC-4546-911E-2132DFEF9C41}" srcOrd="0" destOrd="0" presId="urn:microsoft.com/office/officeart/2005/8/layout/pyramid2"/>
    <dgm:cxn modelId="{F823DDA4-D7F1-43AA-8DEA-42275A9F3CF1}" type="presOf" srcId="{185F65E7-A801-4ECA-9119-376E586F719A}" destId="{43A14F86-5D45-4E16-8C5F-CD67D4B65412}" srcOrd="0" destOrd="2" presId="urn:microsoft.com/office/officeart/2005/8/layout/pyramid2"/>
    <dgm:cxn modelId="{71BFBD67-8A67-4548-B2AF-5721DF3C13B9}" srcId="{7361C035-3670-45FB-8963-F4D781251BE0}" destId="{D0F24E0D-2CE7-4682-ADD6-C52512B01E93}" srcOrd="3" destOrd="0" parTransId="{58146EFC-17E7-4BB5-9CA5-3CEB67FE8690}" sibTransId="{FF3119F5-C76D-485B-ACBA-5DF646007257}"/>
    <dgm:cxn modelId="{C4EDA323-D4DF-48D0-9BA8-2EC636106D5D}" type="presOf" srcId="{6337DE37-328B-485E-A865-1F8690BE0AA4}" destId="{43A14F86-5D45-4E16-8C5F-CD67D4B65412}" srcOrd="0" destOrd="1" presId="urn:microsoft.com/office/officeart/2005/8/layout/pyramid2"/>
    <dgm:cxn modelId="{4F577AA6-1916-4B43-962C-74872071A3FF}" type="presOf" srcId="{DAD49C88-4603-495E-A4E0-B7382489A41F}" destId="{873BCD79-4204-4DD6-99F2-ABE0F3B28234}" srcOrd="0" destOrd="0" presId="urn:microsoft.com/office/officeart/2005/8/layout/pyramid2"/>
    <dgm:cxn modelId="{17C38B17-A365-475D-BF6B-60A0BACE9CDB}" srcId="{F8E6B344-8B3C-47AD-B56C-27774ED979E7}" destId="{185F65E7-A801-4ECA-9119-376E586F719A}" srcOrd="1" destOrd="0" parTransId="{F4D62248-B04B-4702-BD47-4ABC9F14BD55}" sibTransId="{5F84BC05-4A07-44A3-9868-DAA44082020A}"/>
    <dgm:cxn modelId="{2E3DBB0E-F65B-466E-9AC6-9BFAF4BBCC47}" srcId="{7361C035-3670-45FB-8963-F4D781251BE0}" destId="{784F4239-05CB-4BE2-B712-A5BC12A92059}" srcOrd="7" destOrd="0" parTransId="{EBFB23B3-1C91-4BA5-A634-37996BB182F1}" sibTransId="{4F69CCF8-0441-422A-BAFC-6874FC979699}"/>
    <dgm:cxn modelId="{EB96CA8C-23E6-4406-80EA-B782D0569504}" srcId="{7361C035-3670-45FB-8963-F4D781251BE0}" destId="{5FB75C45-79BE-49E4-AB57-B2E7DB4CE871}" srcOrd="6" destOrd="0" parTransId="{CF1D4872-656C-4D49-8CEF-C91B94DB07C9}" sibTransId="{C1B1021A-32AB-4554-887F-695337C6F717}"/>
    <dgm:cxn modelId="{CECD5862-C5ED-4E2C-BCB9-D36A971D02EE}" srcId="{7361C035-3670-45FB-8963-F4D781251BE0}" destId="{0994BBD7-FC58-4013-B713-41C20B016C08}" srcOrd="9" destOrd="0" parTransId="{E74D795F-A4CB-4DAD-8019-DCA12E4540F9}" sibTransId="{A0AD2329-17C3-46EF-BBC6-1A82D7684DDD}"/>
    <dgm:cxn modelId="{7CD2D7E7-F66B-43CA-B295-D07FECD6DE24}" srcId="{7361C035-3670-45FB-8963-F4D781251BE0}" destId="{0575DAC0-A6FD-4014-9827-8A188D840519}" srcOrd="1" destOrd="0" parTransId="{A04FB3D9-93FD-46E9-A2AC-903897BDEB0D}" sibTransId="{9A386418-B262-4306-A9F7-C3B5B2F09C6D}"/>
    <dgm:cxn modelId="{302D08BF-5475-4EC5-80CF-63A8065BB95B}" srcId="{7361C035-3670-45FB-8963-F4D781251BE0}" destId="{57EAAD4A-4C4F-44E1-B71F-B4D2C1DBDA67}" srcOrd="4" destOrd="0" parTransId="{2097D2A4-ED3D-4C7A-BEB7-BC988BF1A686}" sibTransId="{D0D2FE45-DBAD-4936-B449-3710CDEFE5DB}"/>
    <dgm:cxn modelId="{78A17FD2-2FBE-4FB9-96DB-58F185477D13}" type="presOf" srcId="{D0F24E0D-2CE7-4682-ADD6-C52512B01E93}" destId="{8FD2EBBF-6346-4322-9678-9F3A960A3171}" srcOrd="0" destOrd="0" presId="urn:microsoft.com/office/officeart/2005/8/layout/pyramid2"/>
    <dgm:cxn modelId="{0558EA54-9D55-4F86-9699-42E1291B0D53}" srcId="{7361C035-3670-45FB-8963-F4D781251BE0}" destId="{DAD49C88-4603-495E-A4E0-B7382489A41F}" srcOrd="0" destOrd="0" parTransId="{67CB9773-96A8-4785-983A-F2182A3AADA7}" sibTransId="{EEA34012-ADFE-42EB-A1ED-92EFE0F5D193}"/>
    <dgm:cxn modelId="{45B3F44D-5011-4D1C-AB9C-A79E0F0C6FDC}" srcId="{7361C035-3670-45FB-8963-F4D781251BE0}" destId="{F8E6B344-8B3C-47AD-B56C-27774ED979E7}" srcOrd="10" destOrd="0" parTransId="{7CD2EEA9-68C3-46CB-8608-5CE4483F9B43}" sibTransId="{EEF0E4B2-01D8-4E0F-B4C5-FAE383728793}"/>
    <dgm:cxn modelId="{C27A7FA3-1B2C-40BB-A2A0-9F3F746ACFFB}" type="presOf" srcId="{ABB36C55-C9AE-41CA-82CE-3970822C7946}" destId="{A0329692-B4E5-4FC8-AA74-A64A99B457E4}" srcOrd="0" destOrd="0" presId="urn:microsoft.com/office/officeart/2005/8/layout/pyramid2"/>
    <dgm:cxn modelId="{1D8EB0B6-5660-4A19-9664-0BD82332C39C}" type="presOf" srcId="{0994BBD7-FC58-4013-B713-41C20B016C08}" destId="{E3753E04-51AA-4085-81BF-8082FFEF7D7A}" srcOrd="0" destOrd="0" presId="urn:microsoft.com/office/officeart/2005/8/layout/pyramid2"/>
    <dgm:cxn modelId="{2DD65410-B9D7-47ED-A3C5-CAAA40B44B10}" srcId="{F8E6B344-8B3C-47AD-B56C-27774ED979E7}" destId="{6337DE37-328B-485E-A865-1F8690BE0AA4}" srcOrd="0" destOrd="0" parTransId="{5F990A8C-6E7C-4462-976B-05DDCD57C590}" sibTransId="{56F330E3-DAC1-49D3-A063-EC91D3A8BBD9}"/>
    <dgm:cxn modelId="{6339B9FF-3D60-4DCC-8FD8-8E55514BA540}" srcId="{810F7223-EED7-463B-A3C9-7C0351660493}" destId="{F672AE12-4425-4C52-B076-60CFC16C4D4E}" srcOrd="0" destOrd="0" parTransId="{1C4C13B1-F545-4E2E-B87C-77A30C3EF7DF}" sibTransId="{2202EE6F-B1F7-45CF-8022-029D5B738EA4}"/>
    <dgm:cxn modelId="{1F268B82-93DA-408D-A366-B3D28C0E25A4}" type="presOf" srcId="{784F4239-05CB-4BE2-B712-A5BC12A92059}" destId="{8F001512-B0AF-4545-AA7A-E49B1D90C1F0}" srcOrd="0" destOrd="0" presId="urn:microsoft.com/office/officeart/2005/8/layout/pyramid2"/>
    <dgm:cxn modelId="{37F28AE6-F955-416F-BC1E-90ACFE56472E}" type="presOf" srcId="{810F7223-EED7-463B-A3C9-7C0351660493}" destId="{C4EC1E48-16B3-48FB-9230-EDCBD088ADE4}" srcOrd="0" destOrd="0" presId="urn:microsoft.com/office/officeart/2005/8/layout/pyramid2"/>
    <dgm:cxn modelId="{0303997B-BBF5-4852-9BA0-EF58665228CA}" type="presOf" srcId="{E369B207-748D-4FAC-92D3-A28DE7E1245C}" destId="{6F61E387-CCA9-4F98-9F13-3BDE32BE22C4}" srcOrd="0" destOrd="0" presId="urn:microsoft.com/office/officeart/2005/8/layout/pyramid2"/>
    <dgm:cxn modelId="{F726F980-CF4B-46A3-8FD4-2B3F1D968F4F}" type="presOf" srcId="{5FB75C45-79BE-49E4-AB57-B2E7DB4CE871}" destId="{F44371BA-5FA3-431B-8CCE-931294BD5E51}" srcOrd="0" destOrd="0" presId="urn:microsoft.com/office/officeart/2005/8/layout/pyramid2"/>
    <dgm:cxn modelId="{9F976353-0210-4CD6-AB8A-C2306E747FE7}" type="presParOf" srcId="{52369EF6-E201-49E6-BD7C-B41DF6F881CC}" destId="{9049DA0C-9E54-4B5B-AEFC-A656D230093A}" srcOrd="0" destOrd="0" presId="urn:microsoft.com/office/officeart/2005/8/layout/pyramid2"/>
    <dgm:cxn modelId="{D7CFD60E-2AF4-45D1-A928-37E3E3D68EB1}" type="presParOf" srcId="{52369EF6-E201-49E6-BD7C-B41DF6F881CC}" destId="{18F7C69C-14ED-4F63-AEEF-4BAD5E4B00BD}" srcOrd="1" destOrd="0" presId="urn:microsoft.com/office/officeart/2005/8/layout/pyramid2"/>
    <dgm:cxn modelId="{06504084-6B34-4841-9EB5-D81600EC99A9}" type="presParOf" srcId="{18F7C69C-14ED-4F63-AEEF-4BAD5E4B00BD}" destId="{873BCD79-4204-4DD6-99F2-ABE0F3B28234}" srcOrd="0" destOrd="0" presId="urn:microsoft.com/office/officeart/2005/8/layout/pyramid2"/>
    <dgm:cxn modelId="{B9B21C71-56D6-468A-8024-21AC030A0F9E}" type="presParOf" srcId="{18F7C69C-14ED-4F63-AEEF-4BAD5E4B00BD}" destId="{6321112C-129A-4E02-9693-B8F51A561080}" srcOrd="1" destOrd="0" presId="urn:microsoft.com/office/officeart/2005/8/layout/pyramid2"/>
    <dgm:cxn modelId="{5D7A290F-34F2-4928-AAB4-0E4C930B72C4}" type="presParOf" srcId="{18F7C69C-14ED-4F63-AEEF-4BAD5E4B00BD}" destId="{BEC7F7A2-29CC-4044-A465-2E32B21F87BE}" srcOrd="2" destOrd="0" presId="urn:microsoft.com/office/officeart/2005/8/layout/pyramid2"/>
    <dgm:cxn modelId="{B485F849-0E3F-4F0B-96F7-598DCED69823}" type="presParOf" srcId="{18F7C69C-14ED-4F63-AEEF-4BAD5E4B00BD}" destId="{E42B3AE0-FE13-49B8-8275-39A81EB26342}" srcOrd="3" destOrd="0" presId="urn:microsoft.com/office/officeart/2005/8/layout/pyramid2"/>
    <dgm:cxn modelId="{BC8A2FA0-2C33-4BB8-8CEA-BC6A5F301E79}" type="presParOf" srcId="{18F7C69C-14ED-4F63-AEEF-4BAD5E4B00BD}" destId="{A0329692-B4E5-4FC8-AA74-A64A99B457E4}" srcOrd="4" destOrd="0" presId="urn:microsoft.com/office/officeart/2005/8/layout/pyramid2"/>
    <dgm:cxn modelId="{B8764D32-0B8F-4520-98F3-C44C98D1FCC3}" type="presParOf" srcId="{18F7C69C-14ED-4F63-AEEF-4BAD5E4B00BD}" destId="{2E477BFC-4414-485D-9CAB-5579D87E784C}" srcOrd="5" destOrd="0" presId="urn:microsoft.com/office/officeart/2005/8/layout/pyramid2"/>
    <dgm:cxn modelId="{F0330460-B9DB-4B78-BCFC-D98EC26DFB07}" type="presParOf" srcId="{18F7C69C-14ED-4F63-AEEF-4BAD5E4B00BD}" destId="{8FD2EBBF-6346-4322-9678-9F3A960A3171}" srcOrd="6" destOrd="0" presId="urn:microsoft.com/office/officeart/2005/8/layout/pyramid2"/>
    <dgm:cxn modelId="{0A19F791-5F3C-485B-AAAE-A011B909086C}" type="presParOf" srcId="{18F7C69C-14ED-4F63-AEEF-4BAD5E4B00BD}" destId="{65DE590D-CE9E-4CF8-929D-E18A3E24C36D}" srcOrd="7" destOrd="0" presId="urn:microsoft.com/office/officeart/2005/8/layout/pyramid2"/>
    <dgm:cxn modelId="{269853B3-8DB1-4604-A256-27D851F6327B}" type="presParOf" srcId="{18F7C69C-14ED-4F63-AEEF-4BAD5E4B00BD}" destId="{04A8708C-08FC-4546-911E-2132DFEF9C41}" srcOrd="8" destOrd="0" presId="urn:microsoft.com/office/officeart/2005/8/layout/pyramid2"/>
    <dgm:cxn modelId="{1A8DA87D-1B9B-46A7-BF2B-B7C763B8B199}" type="presParOf" srcId="{18F7C69C-14ED-4F63-AEEF-4BAD5E4B00BD}" destId="{3D344118-FD8F-4E8B-B5DB-716F0330C35E}" srcOrd="9" destOrd="0" presId="urn:microsoft.com/office/officeart/2005/8/layout/pyramid2"/>
    <dgm:cxn modelId="{A4A1E9B4-F308-49DF-A4EE-89F36CABE5C8}" type="presParOf" srcId="{18F7C69C-14ED-4F63-AEEF-4BAD5E4B00BD}" destId="{6F61E387-CCA9-4F98-9F13-3BDE32BE22C4}" srcOrd="10" destOrd="0" presId="urn:microsoft.com/office/officeart/2005/8/layout/pyramid2"/>
    <dgm:cxn modelId="{41821315-253D-420F-B1AF-CA95DF5246E5}" type="presParOf" srcId="{18F7C69C-14ED-4F63-AEEF-4BAD5E4B00BD}" destId="{4B392DCD-8C44-460D-B7D0-733E18D47C66}" srcOrd="11" destOrd="0" presId="urn:microsoft.com/office/officeart/2005/8/layout/pyramid2"/>
    <dgm:cxn modelId="{00AA24BE-E14E-4520-9189-F8A2849A60F9}" type="presParOf" srcId="{18F7C69C-14ED-4F63-AEEF-4BAD5E4B00BD}" destId="{F44371BA-5FA3-431B-8CCE-931294BD5E51}" srcOrd="12" destOrd="0" presId="urn:microsoft.com/office/officeart/2005/8/layout/pyramid2"/>
    <dgm:cxn modelId="{4BFD499B-E00F-4C77-A156-10A7CDD4F22E}" type="presParOf" srcId="{18F7C69C-14ED-4F63-AEEF-4BAD5E4B00BD}" destId="{CD94DA89-9F68-4A3C-9131-FDB9A73C5810}" srcOrd="13" destOrd="0" presId="urn:microsoft.com/office/officeart/2005/8/layout/pyramid2"/>
    <dgm:cxn modelId="{865328F2-2755-4F2C-B076-049D597F0A2A}" type="presParOf" srcId="{18F7C69C-14ED-4F63-AEEF-4BAD5E4B00BD}" destId="{8F001512-B0AF-4545-AA7A-E49B1D90C1F0}" srcOrd="14" destOrd="0" presId="urn:microsoft.com/office/officeart/2005/8/layout/pyramid2"/>
    <dgm:cxn modelId="{08E931C2-C485-4BE8-88A3-9F6386239C89}" type="presParOf" srcId="{18F7C69C-14ED-4F63-AEEF-4BAD5E4B00BD}" destId="{4C76E39F-EA49-4004-B660-9D9870C5728C}" srcOrd="15" destOrd="0" presId="urn:microsoft.com/office/officeart/2005/8/layout/pyramid2"/>
    <dgm:cxn modelId="{E17AE4BD-E8A5-4086-A9DE-633D2D398DB4}" type="presParOf" srcId="{18F7C69C-14ED-4F63-AEEF-4BAD5E4B00BD}" destId="{C4EC1E48-16B3-48FB-9230-EDCBD088ADE4}" srcOrd="16" destOrd="0" presId="urn:microsoft.com/office/officeart/2005/8/layout/pyramid2"/>
    <dgm:cxn modelId="{A5AD1E7C-1C71-4757-9784-C2B0F3AAC074}" type="presParOf" srcId="{18F7C69C-14ED-4F63-AEEF-4BAD5E4B00BD}" destId="{83678589-992F-4F22-AFA4-84A0DD12C7B2}" srcOrd="17" destOrd="0" presId="urn:microsoft.com/office/officeart/2005/8/layout/pyramid2"/>
    <dgm:cxn modelId="{50EE9BD0-D8B9-43FB-A394-6B365AC25505}" type="presParOf" srcId="{18F7C69C-14ED-4F63-AEEF-4BAD5E4B00BD}" destId="{E3753E04-51AA-4085-81BF-8082FFEF7D7A}" srcOrd="18" destOrd="0" presId="urn:microsoft.com/office/officeart/2005/8/layout/pyramid2"/>
    <dgm:cxn modelId="{1821CC2E-E358-43BA-B4DD-D8957F51A776}" type="presParOf" srcId="{18F7C69C-14ED-4F63-AEEF-4BAD5E4B00BD}" destId="{66B80685-772A-4CDF-8137-A818C2F57AF7}" srcOrd="19" destOrd="0" presId="urn:microsoft.com/office/officeart/2005/8/layout/pyramid2"/>
    <dgm:cxn modelId="{8CFA194F-D49A-4E1C-8306-AC43F97CE00A}" type="presParOf" srcId="{18F7C69C-14ED-4F63-AEEF-4BAD5E4B00BD}" destId="{43A14F86-5D45-4E16-8C5F-CD67D4B65412}" srcOrd="20" destOrd="0" presId="urn:microsoft.com/office/officeart/2005/8/layout/pyramid2"/>
    <dgm:cxn modelId="{C8D5B9B6-FBB9-48F9-918F-9C2574B4B110}" type="presParOf" srcId="{18F7C69C-14ED-4F63-AEEF-4BAD5E4B00BD}" destId="{9EA4EE6F-F01E-4174-A89F-143FB8AE745F}" srcOrd="2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B81A35C-EDAA-41F7-ACBB-E299F17B47D7}">
      <dgm:prSet/>
      <dgm:spPr/>
      <dgm:t>
        <a:bodyPr/>
        <a:lstStyle/>
        <a:p>
          <a:pPr rtl="0"/>
          <a:r>
            <a:rPr lang="en-IN" dirty="0" smtClean="0"/>
            <a:t>In </a:t>
          </a:r>
          <a:r>
            <a:rPr lang="en-IN" dirty="0" err="1" smtClean="0"/>
            <a:t>jdk</a:t>
          </a:r>
          <a:r>
            <a:rPr lang="en-IN" dirty="0" smtClean="0"/>
            <a:t> 8 onwards </a:t>
          </a:r>
          <a:r>
            <a:rPr lang="en-IN" dirty="0" err="1" smtClean="0"/>
            <a:t>PermGenSpace</a:t>
          </a:r>
          <a:r>
            <a:rPr lang="en-IN" dirty="0" smtClean="0"/>
            <a:t> is removed. Earlier </a:t>
          </a:r>
          <a:r>
            <a:rPr lang="en-IN" dirty="0" err="1" smtClean="0"/>
            <a:t>PermGenSpace</a:t>
          </a:r>
          <a:r>
            <a:rPr lang="en-IN" dirty="0" smtClean="0"/>
            <a:t> is used for storing the metadata. Metadata means storing the information about classes like bytecodes, names and JIT information.</a:t>
          </a:r>
          <a:endParaRPr lang="en-IN"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dgm:spPr/>
      <dgm:t>
        <a:bodyPr/>
        <a:lstStyle/>
        <a:p>
          <a:pPr rtl="0"/>
          <a:r>
            <a:rPr lang="en-IN" dirty="0" smtClean="0"/>
            <a:t>Java classes metadata now stored in native heap and this space is called </a:t>
          </a:r>
          <a:r>
            <a:rPr lang="en-IN" dirty="0" err="1" smtClean="0"/>
            <a:t>MetaSpace</a:t>
          </a:r>
          <a:r>
            <a:rPr lang="en-IN" dirty="0" smtClean="0"/>
            <a:t>. </a:t>
          </a:r>
          <a:r>
            <a:rPr lang="en-IN" dirty="0" err="1" smtClean="0"/>
            <a:t>Metaspace</a:t>
          </a:r>
          <a:r>
            <a:rPr lang="en-IN" dirty="0" smtClean="0"/>
            <a:t> grows automatically by default and will be garbage collected.</a:t>
          </a:r>
          <a:endParaRPr lang="en-IN"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CF82B266-A595-436B-A4C5-F7746D7B6031}">
      <dgm:prSet/>
      <dgm:spPr/>
      <dgm:t>
        <a:bodyPr/>
        <a:lstStyle/>
        <a:p>
          <a:pPr rtl="0"/>
          <a:r>
            <a:rPr lang="en-IN" smtClean="0"/>
            <a:t>So the major difference between PermGenSpace and MetaSpace is that PermGenSpace was fixed in size and did not grow automatically, but MetaSpace does not have any size constraints.</a:t>
          </a:r>
          <a:endParaRPr lang="en-IN"/>
        </a:p>
      </dgm:t>
    </dgm:pt>
    <dgm:pt modelId="{2F22F812-FAA3-470E-ACF9-D730C6D936FA}" type="parTrans" cxnId="{BE488D85-F87D-4C98-99E5-101F5C7A31F3}">
      <dgm:prSet/>
      <dgm:spPr/>
      <dgm:t>
        <a:bodyPr/>
        <a:lstStyle/>
        <a:p>
          <a:endParaRPr lang="en-US"/>
        </a:p>
      </dgm:t>
    </dgm:pt>
    <dgm:pt modelId="{EC965B14-EE9D-4FA6-B0DC-0A8E3513A79C}" type="sibTrans" cxnId="{BE488D85-F87D-4C98-99E5-101F5C7A31F3}">
      <dgm:prSet/>
      <dgm:spPr/>
      <dgm:t>
        <a:bodyPr/>
        <a:lstStyle/>
        <a:p>
          <a:endParaRPr lang="en-US"/>
        </a:p>
      </dgm:t>
    </dgm:pt>
    <dgm:pt modelId="{239507DB-F4D2-4E0A-B4A1-E0070D066F4E}">
      <dgm:prSet/>
      <dgm:spPr/>
      <dgm:t>
        <a:bodyPr/>
        <a:lstStyle/>
        <a:p>
          <a:pPr rtl="0"/>
          <a:r>
            <a:rPr lang="en-IN" smtClean="0"/>
            <a:t>JDK8: Metaspace</a:t>
          </a:r>
          <a:endParaRPr lang="en-IN"/>
        </a:p>
      </dgm:t>
    </dgm:pt>
    <dgm:pt modelId="{C7D02679-23C3-4261-892E-B3CB721B687B}" type="parTrans" cxnId="{E7F7F5FD-C13B-45D7-BC21-C230849F8AC7}">
      <dgm:prSet/>
      <dgm:spPr/>
      <dgm:t>
        <a:bodyPr/>
        <a:lstStyle/>
        <a:p>
          <a:endParaRPr lang="en-US"/>
        </a:p>
      </dgm:t>
    </dgm:pt>
    <dgm:pt modelId="{B2D8B6BA-7807-47B8-B304-FDB73709050A}" type="sibTrans" cxnId="{E7F7F5FD-C13B-45D7-BC21-C230849F8AC7}">
      <dgm:prSet/>
      <dgm:spPr/>
      <dgm:t>
        <a:bodyPr/>
        <a:lstStyle/>
        <a:p>
          <a:endParaRPr lang="en-US"/>
        </a:p>
      </dgm:t>
    </dgm:pt>
    <dgm:pt modelId="{451CE7EA-3E18-4218-B3A0-6258E2A31494}">
      <dgm:prSet/>
      <dgm:spPr/>
      <dgm:t>
        <a:bodyPr/>
        <a:lstStyle/>
        <a:p>
          <a:pPr rtl="0"/>
          <a:r>
            <a:rPr lang="en-IN" smtClean="0"/>
            <a:t>In JDK 8, classes metadata is now stored in the native heap and this space is called Metaspace. There are some new flags added for</a:t>
          </a:r>
          <a:endParaRPr lang="en-IN"/>
        </a:p>
      </dgm:t>
    </dgm:pt>
    <dgm:pt modelId="{5E172C8B-7932-4AB9-9E01-53FFC974C65C}" type="parTrans" cxnId="{AB6DB325-9079-4A76-9E9F-0F6CD3B0B151}">
      <dgm:prSet/>
      <dgm:spPr/>
      <dgm:t>
        <a:bodyPr/>
        <a:lstStyle/>
        <a:p>
          <a:endParaRPr lang="en-US"/>
        </a:p>
      </dgm:t>
    </dgm:pt>
    <dgm:pt modelId="{7B8E3D9A-D155-4BCF-B951-AC1A201808D2}" type="sibTrans" cxnId="{AB6DB325-9079-4A76-9E9F-0F6CD3B0B151}">
      <dgm:prSet/>
      <dgm:spPr/>
      <dgm:t>
        <a:bodyPr/>
        <a:lstStyle/>
        <a:p>
          <a:endParaRPr lang="en-US"/>
        </a:p>
      </dgm:t>
    </dgm:pt>
    <dgm:pt modelId="{1A42DBF4-85DB-4332-93F0-D619E5A210D0}">
      <dgm:prSet/>
      <dgm:spPr/>
      <dgm:t>
        <a:bodyPr/>
        <a:lstStyle/>
        <a:p>
          <a:pPr rtl="0"/>
          <a:r>
            <a:rPr lang="en-IN" smtClean="0"/>
            <a:t>Metaspace in JDK 8:</a:t>
          </a:r>
          <a:endParaRPr lang="en-IN"/>
        </a:p>
      </dgm:t>
    </dgm:pt>
    <dgm:pt modelId="{2EBFD24A-EDEA-45FB-9B4F-1D07A5FFB925}" type="parTrans" cxnId="{079D47A2-3438-4556-AA59-4A11CBD6A77E}">
      <dgm:prSet/>
      <dgm:spPr/>
      <dgm:t>
        <a:bodyPr/>
        <a:lstStyle/>
        <a:p>
          <a:endParaRPr lang="en-US"/>
        </a:p>
      </dgm:t>
    </dgm:pt>
    <dgm:pt modelId="{1031C832-9B12-449C-A1D2-DA917EFE4B37}" type="sibTrans" cxnId="{079D47A2-3438-4556-AA59-4A11CBD6A77E}">
      <dgm:prSet/>
      <dgm:spPr/>
      <dgm:t>
        <a:bodyPr/>
        <a:lstStyle/>
        <a:p>
          <a:endParaRPr lang="en-US"/>
        </a:p>
      </dgm:t>
    </dgm:pt>
    <dgm:pt modelId="{31D285F8-478A-4B66-A6EE-B090F11B265D}">
      <dgm:prSet/>
      <dgm:spPr/>
      <dgm:t>
        <a:bodyPr/>
        <a:lstStyle/>
        <a:p>
          <a:pPr rtl="0"/>
          <a:r>
            <a:rPr lang="en-IN" smtClean="0"/>
            <a:t>-XX:MetaspaceSize=&lt;NNN&gt;</a:t>
          </a:r>
          <a:endParaRPr lang="en-IN"/>
        </a:p>
      </dgm:t>
    </dgm:pt>
    <dgm:pt modelId="{343E1387-ADC8-4F67-9A5A-044B05E77B52}" type="parTrans" cxnId="{FE75612E-4E5A-4781-A2D2-BA5CBEB03791}">
      <dgm:prSet/>
      <dgm:spPr/>
      <dgm:t>
        <a:bodyPr/>
        <a:lstStyle/>
        <a:p>
          <a:endParaRPr lang="en-US"/>
        </a:p>
      </dgm:t>
    </dgm:pt>
    <dgm:pt modelId="{2F5D1C53-96F6-4B02-9848-9776C2EFEB9D}" type="sibTrans" cxnId="{FE75612E-4E5A-4781-A2D2-BA5CBEB03791}">
      <dgm:prSet/>
      <dgm:spPr/>
      <dgm:t>
        <a:bodyPr/>
        <a:lstStyle/>
        <a:p>
          <a:endParaRPr lang="en-US"/>
        </a:p>
      </dgm:t>
    </dgm:pt>
    <dgm:pt modelId="{90807213-7EC1-4F7E-9E20-32649FA9B101}">
      <dgm:prSet/>
      <dgm:spPr/>
      <dgm:t>
        <a:bodyPr/>
        <a:lstStyle/>
        <a:p>
          <a:pPr rtl="0"/>
          <a:r>
            <a:rPr lang="en-IN" smtClean="0"/>
            <a:t>where &lt;NNN&gt; is the initial amount of space(the initial 	high-water-mark) allocated for class metadata (in bytes) that may induce a 	garbage collection to unload classes. The amount is approximate. After the</a:t>
          </a:r>
          <a:endParaRPr lang="en-IN"/>
        </a:p>
      </dgm:t>
    </dgm:pt>
    <dgm:pt modelId="{CC31558C-E431-4FDD-88E8-E791906CEDE0}" type="parTrans" cxnId="{A84DF679-FECD-4C08-8B1D-6143E3ADBB00}">
      <dgm:prSet/>
      <dgm:spPr/>
      <dgm:t>
        <a:bodyPr/>
        <a:lstStyle/>
        <a:p>
          <a:endParaRPr lang="en-US"/>
        </a:p>
      </dgm:t>
    </dgm:pt>
    <dgm:pt modelId="{7E7EB4FF-7167-4AEA-8CB7-6C51BF5A9D62}" type="sibTrans" cxnId="{A84DF679-FECD-4C08-8B1D-6143E3ADBB00}">
      <dgm:prSet/>
      <dgm:spPr/>
      <dgm:t>
        <a:bodyPr/>
        <a:lstStyle/>
        <a:p>
          <a:endParaRPr lang="en-US"/>
        </a:p>
      </dgm:t>
    </dgm:pt>
    <dgm:pt modelId="{9D58E9CA-5102-424E-86BD-9EE9DBCD2534}">
      <dgm:prSet/>
      <dgm:spPr/>
      <dgm:t>
        <a:bodyPr/>
        <a:lstStyle/>
        <a:p>
          <a:pPr rtl="0"/>
          <a:r>
            <a:rPr lang="en-IN" smtClean="0"/>
            <a:t>high-water-mark is first reached, the next high-water-mark is managed by the garbage collector</a:t>
          </a:r>
          <a:endParaRPr lang="en-IN"/>
        </a:p>
      </dgm:t>
    </dgm:pt>
    <dgm:pt modelId="{3C77E95E-678B-4A9D-BCEF-6DE1F6170B30}" type="parTrans" cxnId="{D71E0F60-3D11-46A6-BD0B-E2A0570E086C}">
      <dgm:prSet/>
      <dgm:spPr/>
      <dgm:t>
        <a:bodyPr/>
        <a:lstStyle/>
        <a:p>
          <a:endParaRPr lang="en-US"/>
        </a:p>
      </dgm:t>
    </dgm:pt>
    <dgm:pt modelId="{16DA0520-C3BB-4178-86A9-BEE3B5839EFA}" type="sibTrans" cxnId="{D71E0F60-3D11-46A6-BD0B-E2A0570E086C}">
      <dgm:prSet/>
      <dgm:spPr/>
      <dgm:t>
        <a:bodyPr/>
        <a:lstStyle/>
        <a:p>
          <a:endParaRPr lang="en-US"/>
        </a:p>
      </dgm:t>
    </dgm:pt>
    <dgm:pt modelId="{59A82685-A820-4011-AD93-162315FF7F6D}">
      <dgm:prSet/>
      <dgm:spPr/>
      <dgm:t>
        <a:bodyPr/>
        <a:lstStyle/>
        <a:p>
          <a:pPr rtl="0"/>
          <a:r>
            <a:rPr lang="en-IN" smtClean="0"/>
            <a:t>-XX:MaxMetaspaceSize=&lt;NNN&gt;</a:t>
          </a:r>
          <a:endParaRPr lang="en-IN"/>
        </a:p>
      </dgm:t>
    </dgm:pt>
    <dgm:pt modelId="{CAA1B396-7471-43C5-B455-90384B0E6377}" type="parTrans" cxnId="{C0E8A4BD-E384-4EAA-9F2B-69E1A4DF489B}">
      <dgm:prSet/>
      <dgm:spPr/>
      <dgm:t>
        <a:bodyPr/>
        <a:lstStyle/>
        <a:p>
          <a:endParaRPr lang="en-US"/>
        </a:p>
      </dgm:t>
    </dgm:pt>
    <dgm:pt modelId="{64E7E97E-F1F6-4E08-82BC-63BC9D5B0420}" type="sibTrans" cxnId="{C0E8A4BD-E384-4EAA-9F2B-69E1A4DF489B}">
      <dgm:prSet/>
      <dgm:spPr/>
      <dgm:t>
        <a:bodyPr/>
        <a:lstStyle/>
        <a:p>
          <a:endParaRPr lang="en-US"/>
        </a:p>
      </dgm:t>
    </dgm:pt>
    <dgm:pt modelId="{18AB9F1F-369A-4259-9590-B55777B9EBFC}">
      <dgm:prSet/>
      <dgm:spPr/>
      <dgm:t>
        <a:bodyPr/>
        <a:lstStyle/>
        <a:p>
          <a:pPr rtl="0"/>
          <a:r>
            <a:rPr lang="en-IN" smtClean="0"/>
            <a:t>where &lt;NNN&gt; is the maximum amount of space to be allocated for class metadata (in bytes). This flag can be used to limit the amount of space allocated for class metadata. This value is approximate. By default there is no limit set.</a:t>
          </a:r>
          <a:endParaRPr lang="en-IN"/>
        </a:p>
      </dgm:t>
    </dgm:pt>
    <dgm:pt modelId="{60898462-6FAA-406A-8158-49BCD2BA09FA}" type="parTrans" cxnId="{5D87AFA0-EB55-432E-B44F-D1232562B01A}">
      <dgm:prSet/>
      <dgm:spPr/>
      <dgm:t>
        <a:bodyPr/>
        <a:lstStyle/>
        <a:p>
          <a:endParaRPr lang="en-US"/>
        </a:p>
      </dgm:t>
    </dgm:pt>
    <dgm:pt modelId="{638A0CA3-6DF7-475E-B4F9-E5689B480655}" type="sibTrans" cxnId="{5D87AFA0-EB55-432E-B44F-D1232562B01A}">
      <dgm:prSet/>
      <dgm:spPr/>
      <dgm:t>
        <a:bodyPr/>
        <a:lstStyle/>
        <a:p>
          <a:endParaRPr lang="en-US"/>
        </a:p>
      </dgm:t>
    </dgm:pt>
    <dgm:pt modelId="{3BF049AB-AEA1-4FE5-BC8B-6FB933CED9CF}">
      <dgm:prSet/>
      <dgm:spPr/>
      <dgm:t>
        <a:bodyPr/>
        <a:lstStyle/>
        <a:p>
          <a:pPr rtl="0"/>
          <a:r>
            <a:rPr lang="en-IN" smtClean="0"/>
            <a:t>-XX:MinMetaspaceFreeRatio=&lt;NNN&gt;</a:t>
          </a:r>
          <a:endParaRPr lang="en-IN"/>
        </a:p>
      </dgm:t>
    </dgm:pt>
    <dgm:pt modelId="{BF61A15D-F3FB-4D22-8750-AAB9980511D3}" type="parTrans" cxnId="{86A0D179-4C29-4746-9119-46828A4664FE}">
      <dgm:prSet/>
      <dgm:spPr/>
      <dgm:t>
        <a:bodyPr/>
        <a:lstStyle/>
        <a:p>
          <a:endParaRPr lang="en-US"/>
        </a:p>
      </dgm:t>
    </dgm:pt>
    <dgm:pt modelId="{B75AB202-6793-4A76-B886-06E9A65283AB}" type="sibTrans" cxnId="{86A0D179-4C29-4746-9119-46828A4664FE}">
      <dgm:prSet/>
      <dgm:spPr/>
      <dgm:t>
        <a:bodyPr/>
        <a:lstStyle/>
        <a:p>
          <a:endParaRPr lang="en-US"/>
        </a:p>
      </dgm:t>
    </dgm:pt>
    <dgm:pt modelId="{221E8303-B696-449F-BB7F-5FF55D5EB93B}">
      <dgm:prSet/>
      <dgm:spPr/>
      <dgm:t>
        <a:bodyPr/>
        <a:lstStyle/>
        <a:p>
          <a:pPr rtl="0"/>
          <a:r>
            <a:rPr lang="en-IN" smtClean="0"/>
            <a:t>where &lt;NNN&gt; is the minimum percentage of class metadata capacity free after a GC to avoid an increase in the amount of space (high-water-mark) allocated for class metadata that will induce a garbage collection.</a:t>
          </a:r>
          <a:endParaRPr lang="en-IN"/>
        </a:p>
      </dgm:t>
    </dgm:pt>
    <dgm:pt modelId="{AF9DE615-04A1-4731-86CE-938BEDFD2030}" type="parTrans" cxnId="{44104C15-9401-44C2-BB46-4DAB87290728}">
      <dgm:prSet/>
      <dgm:spPr/>
      <dgm:t>
        <a:bodyPr/>
        <a:lstStyle/>
        <a:p>
          <a:endParaRPr lang="en-US"/>
        </a:p>
      </dgm:t>
    </dgm:pt>
    <dgm:pt modelId="{718E7FEF-2DF1-4355-AA87-3874A0079F5F}" type="sibTrans" cxnId="{44104C15-9401-44C2-BB46-4DAB87290728}">
      <dgm:prSet/>
      <dgm:spPr/>
      <dgm:t>
        <a:bodyPr/>
        <a:lstStyle/>
        <a:p>
          <a:endParaRPr lang="en-US"/>
        </a:p>
      </dgm:t>
    </dgm:pt>
    <dgm:pt modelId="{F930089B-596F-438C-9363-4094FE5E468D}">
      <dgm:prSet/>
      <dgm:spPr/>
      <dgm:t>
        <a:bodyPr/>
        <a:lstStyle/>
        <a:p>
          <a:pPr rtl="0"/>
          <a:r>
            <a:rPr lang="en-IN" smtClean="0"/>
            <a:t>-XX:MaxMetaspaceFreeRatio=&lt;NNN&gt;</a:t>
          </a:r>
          <a:endParaRPr lang="en-IN"/>
        </a:p>
      </dgm:t>
    </dgm:pt>
    <dgm:pt modelId="{DE6DF158-674D-4911-9525-5F94A6C977FF}" type="parTrans" cxnId="{11B636FC-FD91-44A1-A351-54F2CD47384C}">
      <dgm:prSet/>
      <dgm:spPr/>
      <dgm:t>
        <a:bodyPr/>
        <a:lstStyle/>
        <a:p>
          <a:endParaRPr lang="en-US"/>
        </a:p>
      </dgm:t>
    </dgm:pt>
    <dgm:pt modelId="{CF7BAB0C-2390-47F0-8FB3-56F0C76DE4F2}" type="sibTrans" cxnId="{11B636FC-FD91-44A1-A351-54F2CD47384C}">
      <dgm:prSet/>
      <dgm:spPr/>
      <dgm:t>
        <a:bodyPr/>
        <a:lstStyle/>
        <a:p>
          <a:endParaRPr lang="en-US"/>
        </a:p>
      </dgm:t>
    </dgm:pt>
    <dgm:pt modelId="{DF8A5F27-0481-459D-920C-694BAB3F7B60}">
      <dgm:prSet/>
      <dgm:spPr/>
      <dgm:t>
        <a:bodyPr/>
        <a:lstStyle/>
        <a:p>
          <a:pPr rtl="0"/>
          <a:r>
            <a:rPr lang="en-IN" smtClean="0"/>
            <a:t>where &lt;NNN&gt; is the maximum percentage of class metadata capacity free after a GC to avoid a reduction in the amount of space (high-water-mark) allocated for class metadata that will induce a garbage collection.</a:t>
          </a:r>
          <a:endParaRPr lang="en-IN"/>
        </a:p>
      </dgm:t>
    </dgm:pt>
    <dgm:pt modelId="{C67F30C0-C8C0-4F5C-BA36-FF47922DB3E0}" type="parTrans" cxnId="{5D9D7AAA-7D99-4F1C-BF77-8A5D957DD4FC}">
      <dgm:prSet/>
      <dgm:spPr/>
      <dgm:t>
        <a:bodyPr/>
        <a:lstStyle/>
        <a:p>
          <a:endParaRPr lang="en-US"/>
        </a:p>
      </dgm:t>
    </dgm:pt>
    <dgm:pt modelId="{BDCA11C2-FCC5-401B-BE23-B37274052819}" type="sibTrans" cxnId="{5D9D7AAA-7D99-4F1C-BF77-8A5D957DD4FC}">
      <dgm:prSet/>
      <dgm:spPr/>
      <dgm:t>
        <a:bodyPr/>
        <a:lstStyle/>
        <a:p>
          <a:endParaRPr lang="en-US"/>
        </a:p>
      </dgm:t>
    </dgm:pt>
    <dgm:pt modelId="{5EA52A68-EC73-493B-BE8D-3499B4D68E05}">
      <dgm:prSet/>
      <dgm:spPr/>
      <dgm:t>
        <a:bodyPr/>
        <a:lstStyle/>
        <a:p>
          <a:pPr rtl="0"/>
          <a:r>
            <a:rPr lang="en-IN" smtClean="0"/>
            <a:t>By default class</a:t>
          </a:r>
          <a:endParaRPr lang="en-IN"/>
        </a:p>
      </dgm:t>
    </dgm:pt>
    <dgm:pt modelId="{A42586E3-CB43-4E76-9723-17448ADFA5E0}" type="parTrans" cxnId="{3985C6E1-C777-4D11-8FEB-42687BD48623}">
      <dgm:prSet/>
      <dgm:spPr/>
      <dgm:t>
        <a:bodyPr/>
        <a:lstStyle/>
        <a:p>
          <a:endParaRPr lang="en-US"/>
        </a:p>
      </dgm:t>
    </dgm:pt>
    <dgm:pt modelId="{18CAE49B-B082-43AB-ADB5-A3432207381F}" type="sibTrans" cxnId="{3985C6E1-C777-4D11-8FEB-42687BD48623}">
      <dgm:prSet/>
      <dgm:spPr/>
      <dgm:t>
        <a:bodyPr/>
        <a:lstStyle/>
        <a:p>
          <a:endParaRPr lang="en-US"/>
        </a:p>
      </dgm:t>
    </dgm:pt>
    <dgm:pt modelId="{93A97FDF-0D15-4D98-84C6-8760E78E39BA}">
      <dgm:prSet/>
      <dgm:spPr/>
      <dgm:t>
        <a:bodyPr/>
        <a:lstStyle/>
        <a:p>
          <a:pPr rtl="0"/>
          <a:r>
            <a:rPr lang="en-IN" smtClean="0"/>
            <a:t>metadata allocation is only limited by the amount of available native memory. We can use the new option MaxMetaspaceSize to limit the amount of native memory</a:t>
          </a:r>
          <a:endParaRPr lang="en-IN"/>
        </a:p>
      </dgm:t>
    </dgm:pt>
    <dgm:pt modelId="{7DBDE3C6-55F1-431F-BC82-8750A76A3DA0}" type="parTrans" cxnId="{3E0F6852-A126-4DEB-B4D1-D030FB6127E1}">
      <dgm:prSet/>
      <dgm:spPr/>
      <dgm:t>
        <a:bodyPr/>
        <a:lstStyle/>
        <a:p>
          <a:endParaRPr lang="en-US"/>
        </a:p>
      </dgm:t>
    </dgm:pt>
    <dgm:pt modelId="{76AE5D2A-7AAC-4E82-B1B6-046D90912769}" type="sibTrans" cxnId="{3E0F6852-A126-4DEB-B4D1-D030FB6127E1}">
      <dgm:prSet/>
      <dgm:spPr/>
      <dgm:t>
        <a:bodyPr/>
        <a:lstStyle/>
        <a:p>
          <a:endParaRPr lang="en-US"/>
        </a:p>
      </dgm:t>
    </dgm:pt>
    <dgm:pt modelId="{9E2A4598-F9F5-482E-91CA-07B0A5F952E5}">
      <dgm:prSet/>
      <dgm:spPr/>
      <dgm:t>
        <a:bodyPr/>
        <a:lstStyle/>
        <a:p>
          <a:pPr rtl="0"/>
          <a:r>
            <a:rPr lang="en-IN" smtClean="0"/>
            <a:t>used for the class metadata. It is analogous to MaxPermSize. A garbage collection is induced to collect the dead classloaders</a:t>
          </a:r>
          <a:endParaRPr lang="en-IN"/>
        </a:p>
      </dgm:t>
    </dgm:pt>
    <dgm:pt modelId="{8AC54DB3-55EB-4008-B012-003C8326C647}" type="parTrans" cxnId="{99291617-8F57-464E-BE58-D87F2EC27D98}">
      <dgm:prSet/>
      <dgm:spPr/>
      <dgm:t>
        <a:bodyPr/>
        <a:lstStyle/>
        <a:p>
          <a:endParaRPr lang="en-US"/>
        </a:p>
      </dgm:t>
    </dgm:pt>
    <dgm:pt modelId="{5CE807F1-9C76-44AE-BE01-539A36023B50}" type="sibTrans" cxnId="{99291617-8F57-464E-BE58-D87F2EC27D98}">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pt>
    <dgm:pt modelId="{CC1869C1-60CF-4C52-B089-5CAC2E418690}" type="pres">
      <dgm:prSet presAssocID="{6B81A35C-EDAA-41F7-ACBB-E299F17B47D7}" presName="desTx" presStyleLbl="alignAccFollowNode1" presStyleIdx="0" presStyleCnt="1">
        <dgm:presLayoutVars>
          <dgm:bulletEnabled val="1"/>
        </dgm:presLayoutVars>
      </dgm:prSet>
      <dgm:spPr/>
    </dgm:pt>
  </dgm:ptLst>
  <dgm:cxnLst>
    <dgm:cxn modelId="{E84E3DF0-73B3-4391-99D3-B15F89ADABCD}" type="presOf" srcId="{5EA52A68-EC73-493B-BE8D-3499B4D68E05}" destId="{CC1869C1-60CF-4C52-B089-5CAC2E418690}" srcOrd="0" destOrd="14" presId="urn:microsoft.com/office/officeart/2005/8/layout/hList1"/>
    <dgm:cxn modelId="{D7050B32-0E5C-4D64-817C-C58B2AAB8F2C}" type="presOf" srcId="{F930089B-596F-438C-9363-4094FE5E468D}" destId="{CC1869C1-60CF-4C52-B089-5CAC2E418690}" srcOrd="0" destOrd="12" presId="urn:microsoft.com/office/officeart/2005/8/layout/hList1"/>
    <dgm:cxn modelId="{CA42C997-9142-4ACC-BD6B-31CD4DDCC362}" type="presOf" srcId="{18AB9F1F-369A-4259-9590-B55777B9EBFC}" destId="{CC1869C1-60CF-4C52-B089-5CAC2E418690}" srcOrd="0" destOrd="9" presId="urn:microsoft.com/office/officeart/2005/8/layout/hList1"/>
    <dgm:cxn modelId="{2BE20229-4FDF-4B68-914F-F3AF09CF0B5B}" type="presOf" srcId="{9E2A4598-F9F5-482E-91CA-07B0A5F952E5}" destId="{CC1869C1-60CF-4C52-B089-5CAC2E418690}" srcOrd="0" destOrd="16" presId="urn:microsoft.com/office/officeart/2005/8/layout/hList1"/>
    <dgm:cxn modelId="{3985C6E1-C777-4D11-8FEB-42687BD48623}" srcId="{6B81A35C-EDAA-41F7-ACBB-E299F17B47D7}" destId="{5EA52A68-EC73-493B-BE8D-3499B4D68E05}" srcOrd="14" destOrd="0" parTransId="{A42586E3-CB43-4E76-9723-17448ADFA5E0}" sibTransId="{18CAE49B-B082-43AB-ADB5-A3432207381F}"/>
    <dgm:cxn modelId="{21BE4784-6384-4A00-8589-9E58FBD0FABC}" srcId="{FE457A3B-BA3C-4795-84D7-058CACB5D747}" destId="{6B81A35C-EDAA-41F7-ACBB-E299F17B47D7}" srcOrd="0" destOrd="0" parTransId="{F19A1EF9-1141-4158-A1D6-AA13691DE5F6}" sibTransId="{A6E21139-0069-429C-970C-B7AD701CDB33}"/>
    <dgm:cxn modelId="{984647F7-12ED-4015-AB06-EA65B678A667}" type="presOf" srcId="{6B81A35C-EDAA-41F7-ACBB-E299F17B47D7}" destId="{F561D5CC-4F5C-4736-87CB-4A8BCA398D35}" srcOrd="0" destOrd="0" presId="urn:microsoft.com/office/officeart/2005/8/layout/hList1"/>
    <dgm:cxn modelId="{705CFB62-5E06-4694-8FA7-CDE56E1B9FDB}" type="presOf" srcId="{FE457A3B-BA3C-4795-84D7-058CACB5D747}" destId="{B35F3906-2AA5-495A-8F6E-7C76C9CE284B}" srcOrd="0" destOrd="0" presId="urn:microsoft.com/office/officeart/2005/8/layout/hList1"/>
    <dgm:cxn modelId="{86A0D179-4C29-4746-9119-46828A4664FE}" srcId="{6B81A35C-EDAA-41F7-ACBB-E299F17B47D7}" destId="{3BF049AB-AEA1-4FE5-BC8B-6FB933CED9CF}" srcOrd="10" destOrd="0" parTransId="{BF61A15D-F3FB-4D22-8750-AAB9980511D3}" sibTransId="{B75AB202-6793-4A76-B886-06E9A65283AB}"/>
    <dgm:cxn modelId="{AB6DB325-9079-4A76-9E9F-0F6CD3B0B151}" srcId="{6B81A35C-EDAA-41F7-ACBB-E299F17B47D7}" destId="{451CE7EA-3E18-4218-B3A0-6258E2A31494}" srcOrd="3" destOrd="0" parTransId="{5E172C8B-7932-4AB9-9E01-53FFC974C65C}" sibTransId="{7B8E3D9A-D155-4BCF-B951-AC1A201808D2}"/>
    <dgm:cxn modelId="{079D47A2-3438-4556-AA59-4A11CBD6A77E}" srcId="{6B81A35C-EDAA-41F7-ACBB-E299F17B47D7}" destId="{1A42DBF4-85DB-4332-93F0-D619E5A210D0}" srcOrd="4" destOrd="0" parTransId="{2EBFD24A-EDEA-45FB-9B4F-1D07A5FFB925}" sibTransId="{1031C832-9B12-449C-A1D2-DA917EFE4B37}"/>
    <dgm:cxn modelId="{459E3B6F-17EA-4B17-AB30-1858E404F102}" type="presOf" srcId="{1A42DBF4-85DB-4332-93F0-D619E5A210D0}" destId="{CC1869C1-60CF-4C52-B089-5CAC2E418690}" srcOrd="0" destOrd="4" presId="urn:microsoft.com/office/officeart/2005/8/layout/hList1"/>
    <dgm:cxn modelId="{AF3AA84C-AECD-484F-B880-C16B6A9ECC66}" type="presOf" srcId="{3BF049AB-AEA1-4FE5-BC8B-6FB933CED9CF}" destId="{CC1869C1-60CF-4C52-B089-5CAC2E418690}" srcOrd="0" destOrd="10" presId="urn:microsoft.com/office/officeart/2005/8/layout/hList1"/>
    <dgm:cxn modelId="{2A466A76-FFD5-44B9-BFA6-FC94BD8E98B9}" type="presOf" srcId="{93A97FDF-0D15-4D98-84C6-8760E78E39BA}" destId="{CC1869C1-60CF-4C52-B089-5CAC2E418690}" srcOrd="0" destOrd="15" presId="urn:microsoft.com/office/officeart/2005/8/layout/hList1"/>
    <dgm:cxn modelId="{5D9D7AAA-7D99-4F1C-BF77-8A5D957DD4FC}" srcId="{6B81A35C-EDAA-41F7-ACBB-E299F17B47D7}" destId="{DF8A5F27-0481-459D-920C-694BAB3F7B60}" srcOrd="13" destOrd="0" parTransId="{C67F30C0-C8C0-4F5C-BA36-FF47922DB3E0}" sibTransId="{BDCA11C2-FCC5-401B-BE23-B37274052819}"/>
    <dgm:cxn modelId="{5D87AFA0-EB55-432E-B44F-D1232562B01A}" srcId="{6B81A35C-EDAA-41F7-ACBB-E299F17B47D7}" destId="{18AB9F1F-369A-4259-9590-B55777B9EBFC}" srcOrd="9" destOrd="0" parTransId="{60898462-6FAA-406A-8158-49BCD2BA09FA}" sibTransId="{638A0CA3-6DF7-475E-B4F9-E5689B480655}"/>
    <dgm:cxn modelId="{795F3B85-EC24-4C54-92B6-8372DE102464}" type="presOf" srcId="{DF8A5F27-0481-459D-920C-694BAB3F7B60}" destId="{CC1869C1-60CF-4C52-B089-5CAC2E418690}" srcOrd="0" destOrd="13" presId="urn:microsoft.com/office/officeart/2005/8/layout/hList1"/>
    <dgm:cxn modelId="{FE75612E-4E5A-4781-A2D2-BA5CBEB03791}" srcId="{6B81A35C-EDAA-41F7-ACBB-E299F17B47D7}" destId="{31D285F8-478A-4B66-A6EE-B090F11B265D}" srcOrd="5" destOrd="0" parTransId="{343E1387-ADC8-4F67-9A5A-044B05E77B52}" sibTransId="{2F5D1C53-96F6-4B02-9848-9776C2EFEB9D}"/>
    <dgm:cxn modelId="{8DE08011-A02A-48E3-9621-4924F81B9BC8}" srcId="{6B81A35C-EDAA-41F7-ACBB-E299F17B47D7}" destId="{31D95F2C-A353-4CB3-B2D5-E110D7EAE222}" srcOrd="0" destOrd="0" parTransId="{ACF3B92B-4E1F-448A-B580-D618D54A1AF6}" sibTransId="{A83AC61C-F531-42A8-860A-E0F17F0EF622}"/>
    <dgm:cxn modelId="{3E0F6852-A126-4DEB-B4D1-D030FB6127E1}" srcId="{6B81A35C-EDAA-41F7-ACBB-E299F17B47D7}" destId="{93A97FDF-0D15-4D98-84C6-8760E78E39BA}" srcOrd="15" destOrd="0" parTransId="{7DBDE3C6-55F1-431F-BC82-8750A76A3DA0}" sibTransId="{76AE5D2A-7AAC-4E82-B1B6-046D90912769}"/>
    <dgm:cxn modelId="{5E6B6867-1E6F-4579-9F2F-42F1CEC78BB0}" type="presOf" srcId="{CF82B266-A595-436B-A4C5-F7746D7B6031}" destId="{CC1869C1-60CF-4C52-B089-5CAC2E418690}" srcOrd="0" destOrd="1" presId="urn:microsoft.com/office/officeart/2005/8/layout/hList1"/>
    <dgm:cxn modelId="{44104C15-9401-44C2-BB46-4DAB87290728}" srcId="{6B81A35C-EDAA-41F7-ACBB-E299F17B47D7}" destId="{221E8303-B696-449F-BB7F-5FF55D5EB93B}" srcOrd="11" destOrd="0" parTransId="{AF9DE615-04A1-4731-86CE-938BEDFD2030}" sibTransId="{718E7FEF-2DF1-4355-AA87-3874A0079F5F}"/>
    <dgm:cxn modelId="{A6EE9E25-D13E-4E5A-88BD-BC922CC46963}" type="presOf" srcId="{451CE7EA-3E18-4218-B3A0-6258E2A31494}" destId="{CC1869C1-60CF-4C52-B089-5CAC2E418690}" srcOrd="0" destOrd="3" presId="urn:microsoft.com/office/officeart/2005/8/layout/hList1"/>
    <dgm:cxn modelId="{BF5D5014-F28D-4740-9E9D-249A9B02917B}" type="presOf" srcId="{59A82685-A820-4011-AD93-162315FF7F6D}" destId="{CC1869C1-60CF-4C52-B089-5CAC2E418690}" srcOrd="0" destOrd="8" presId="urn:microsoft.com/office/officeart/2005/8/layout/hList1"/>
    <dgm:cxn modelId="{2671CAC6-A176-4FA6-89C6-1BB9587B8896}" type="presOf" srcId="{239507DB-F4D2-4E0A-B4A1-E0070D066F4E}" destId="{CC1869C1-60CF-4C52-B089-5CAC2E418690}" srcOrd="0" destOrd="2" presId="urn:microsoft.com/office/officeart/2005/8/layout/hList1"/>
    <dgm:cxn modelId="{A84DF679-FECD-4C08-8B1D-6143E3ADBB00}" srcId="{6B81A35C-EDAA-41F7-ACBB-E299F17B47D7}" destId="{90807213-7EC1-4F7E-9E20-32649FA9B101}" srcOrd="6" destOrd="0" parTransId="{CC31558C-E431-4FDD-88E8-E791906CEDE0}" sibTransId="{7E7EB4FF-7167-4AEA-8CB7-6C51BF5A9D62}"/>
    <dgm:cxn modelId="{E3E77F47-2BCB-4F93-B72B-DC469EB0BD89}" type="presOf" srcId="{221E8303-B696-449F-BB7F-5FF55D5EB93B}" destId="{CC1869C1-60CF-4C52-B089-5CAC2E418690}" srcOrd="0" destOrd="11" presId="urn:microsoft.com/office/officeart/2005/8/layout/hList1"/>
    <dgm:cxn modelId="{D71E0F60-3D11-46A6-BD0B-E2A0570E086C}" srcId="{6B81A35C-EDAA-41F7-ACBB-E299F17B47D7}" destId="{9D58E9CA-5102-424E-86BD-9EE9DBCD2534}" srcOrd="7" destOrd="0" parTransId="{3C77E95E-678B-4A9D-BCEF-6DE1F6170B30}" sibTransId="{16DA0520-C3BB-4178-86A9-BEE3B5839EFA}"/>
    <dgm:cxn modelId="{422C1BEA-9205-4B5C-B7DA-AEF5005F776A}" type="presOf" srcId="{31D95F2C-A353-4CB3-B2D5-E110D7EAE222}" destId="{CC1869C1-60CF-4C52-B089-5CAC2E418690}" srcOrd="0" destOrd="0" presId="urn:microsoft.com/office/officeart/2005/8/layout/hList1"/>
    <dgm:cxn modelId="{99291617-8F57-464E-BE58-D87F2EC27D98}" srcId="{6B81A35C-EDAA-41F7-ACBB-E299F17B47D7}" destId="{9E2A4598-F9F5-482E-91CA-07B0A5F952E5}" srcOrd="16" destOrd="0" parTransId="{8AC54DB3-55EB-4008-B012-003C8326C647}" sibTransId="{5CE807F1-9C76-44AE-BE01-539A36023B50}"/>
    <dgm:cxn modelId="{11B636FC-FD91-44A1-A351-54F2CD47384C}" srcId="{6B81A35C-EDAA-41F7-ACBB-E299F17B47D7}" destId="{F930089B-596F-438C-9363-4094FE5E468D}" srcOrd="12" destOrd="0" parTransId="{DE6DF158-674D-4911-9525-5F94A6C977FF}" sibTransId="{CF7BAB0C-2390-47F0-8FB3-56F0C76DE4F2}"/>
    <dgm:cxn modelId="{8C9CD268-623B-4DE6-9A3A-37B2909C4429}" type="presOf" srcId="{9D58E9CA-5102-424E-86BD-9EE9DBCD2534}" destId="{CC1869C1-60CF-4C52-B089-5CAC2E418690}" srcOrd="0" destOrd="7" presId="urn:microsoft.com/office/officeart/2005/8/layout/hList1"/>
    <dgm:cxn modelId="{E7F7F5FD-C13B-45D7-BC21-C230849F8AC7}" srcId="{6B81A35C-EDAA-41F7-ACBB-E299F17B47D7}" destId="{239507DB-F4D2-4E0A-B4A1-E0070D066F4E}" srcOrd="2" destOrd="0" parTransId="{C7D02679-23C3-4261-892E-B3CB721B687B}" sibTransId="{B2D8B6BA-7807-47B8-B304-FDB73709050A}"/>
    <dgm:cxn modelId="{D1C26333-D11C-4778-AAC3-C42C2CD521FC}" type="presOf" srcId="{90807213-7EC1-4F7E-9E20-32649FA9B101}" destId="{CC1869C1-60CF-4C52-B089-5CAC2E418690}" srcOrd="0" destOrd="6" presId="urn:microsoft.com/office/officeart/2005/8/layout/hList1"/>
    <dgm:cxn modelId="{BE488D85-F87D-4C98-99E5-101F5C7A31F3}" srcId="{6B81A35C-EDAA-41F7-ACBB-E299F17B47D7}" destId="{CF82B266-A595-436B-A4C5-F7746D7B6031}" srcOrd="1" destOrd="0" parTransId="{2F22F812-FAA3-470E-ACF9-D730C6D936FA}" sibTransId="{EC965B14-EE9D-4FA6-B0DC-0A8E3513A79C}"/>
    <dgm:cxn modelId="{C7A2E9E5-D646-4E19-AA8D-E845AB83A7C3}" type="presOf" srcId="{31D285F8-478A-4B66-A6EE-B090F11B265D}" destId="{CC1869C1-60CF-4C52-B089-5CAC2E418690}" srcOrd="0" destOrd="5" presId="urn:microsoft.com/office/officeart/2005/8/layout/hList1"/>
    <dgm:cxn modelId="{C0E8A4BD-E384-4EAA-9F2B-69E1A4DF489B}" srcId="{6B81A35C-EDAA-41F7-ACBB-E299F17B47D7}" destId="{59A82685-A820-4011-AD93-162315FF7F6D}" srcOrd="8" destOrd="0" parTransId="{CAA1B396-7471-43C5-B455-90384B0E6377}" sibTransId="{64E7E97E-F1F6-4E08-82BC-63BC9D5B0420}"/>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B81A35C-EDAA-41F7-ACBB-E299F17B47D7}">
      <dgm:prSet/>
      <dgm:spPr/>
      <dgm:t>
        <a:bodyPr/>
        <a:lstStyle/>
        <a:p>
          <a:pPr rtl="0"/>
          <a:r>
            <a:rPr lang="en-IN" smtClean="0"/>
            <a:t>In jdk 8 onwards PermGenSpace is removed. Earlier PermGenSpace is used for storing the metadata. Metadata means storing the information about classes like bytecodes, names and JIT information.</a:t>
          </a:r>
          <a:endParaRPr lang="en-IN"/>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dgm:spPr/>
      <dgm:t>
        <a:bodyPr/>
        <a:lstStyle/>
        <a:p>
          <a:pPr rtl="0"/>
          <a:r>
            <a:rPr lang="en-IN" smtClean="0"/>
            <a:t>Java classes metadata now stored in native heap and this space is called MetaSpace. Metaspace grows automatically by default and will be garbage collected.</a:t>
          </a:r>
          <a:endParaRPr lang="en-IN"/>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CF82B266-A595-436B-A4C5-F7746D7B6031}">
      <dgm:prSet/>
      <dgm:spPr/>
      <dgm:t>
        <a:bodyPr/>
        <a:lstStyle/>
        <a:p>
          <a:pPr rtl="0"/>
          <a:r>
            <a:rPr lang="en-IN" smtClean="0"/>
            <a:t>So the major difference between PermGenSpace and MetaSpace is that PermGenSpace was fixed in size and did not grow automatically, but MetaSpace does not have any size constraints.</a:t>
          </a:r>
          <a:endParaRPr lang="en-IN"/>
        </a:p>
      </dgm:t>
    </dgm:pt>
    <dgm:pt modelId="{2F22F812-FAA3-470E-ACF9-D730C6D936FA}" type="parTrans" cxnId="{BE488D85-F87D-4C98-99E5-101F5C7A31F3}">
      <dgm:prSet/>
      <dgm:spPr/>
      <dgm:t>
        <a:bodyPr/>
        <a:lstStyle/>
        <a:p>
          <a:endParaRPr lang="en-US"/>
        </a:p>
      </dgm:t>
    </dgm:pt>
    <dgm:pt modelId="{EC965B14-EE9D-4FA6-B0DC-0A8E3513A79C}" type="sibTrans" cxnId="{BE488D85-F87D-4C98-99E5-101F5C7A31F3}">
      <dgm:prSet/>
      <dgm:spPr/>
      <dgm:t>
        <a:bodyPr/>
        <a:lstStyle/>
        <a:p>
          <a:endParaRPr lang="en-US"/>
        </a:p>
      </dgm:t>
    </dgm:pt>
    <dgm:pt modelId="{239507DB-F4D2-4E0A-B4A1-E0070D066F4E}">
      <dgm:prSet/>
      <dgm:spPr/>
      <dgm:t>
        <a:bodyPr/>
        <a:lstStyle/>
        <a:p>
          <a:pPr rtl="0"/>
          <a:r>
            <a:rPr lang="en-IN" smtClean="0"/>
            <a:t>JDK8: Metaspace</a:t>
          </a:r>
          <a:endParaRPr lang="en-IN"/>
        </a:p>
      </dgm:t>
    </dgm:pt>
    <dgm:pt modelId="{C7D02679-23C3-4261-892E-B3CB721B687B}" type="parTrans" cxnId="{E7F7F5FD-C13B-45D7-BC21-C230849F8AC7}">
      <dgm:prSet/>
      <dgm:spPr/>
      <dgm:t>
        <a:bodyPr/>
        <a:lstStyle/>
        <a:p>
          <a:endParaRPr lang="en-US"/>
        </a:p>
      </dgm:t>
    </dgm:pt>
    <dgm:pt modelId="{B2D8B6BA-7807-47B8-B304-FDB73709050A}" type="sibTrans" cxnId="{E7F7F5FD-C13B-45D7-BC21-C230849F8AC7}">
      <dgm:prSet/>
      <dgm:spPr/>
      <dgm:t>
        <a:bodyPr/>
        <a:lstStyle/>
        <a:p>
          <a:endParaRPr lang="en-US"/>
        </a:p>
      </dgm:t>
    </dgm:pt>
    <dgm:pt modelId="{451CE7EA-3E18-4218-B3A0-6258E2A31494}">
      <dgm:prSet/>
      <dgm:spPr/>
      <dgm:t>
        <a:bodyPr/>
        <a:lstStyle/>
        <a:p>
          <a:pPr rtl="0"/>
          <a:r>
            <a:rPr lang="en-IN" smtClean="0"/>
            <a:t>In JDK 8, classes metadata is now stored in the native heap and this space is called Metaspace. There are some new flags added for</a:t>
          </a:r>
          <a:endParaRPr lang="en-IN"/>
        </a:p>
      </dgm:t>
    </dgm:pt>
    <dgm:pt modelId="{5E172C8B-7932-4AB9-9E01-53FFC974C65C}" type="parTrans" cxnId="{AB6DB325-9079-4A76-9E9F-0F6CD3B0B151}">
      <dgm:prSet/>
      <dgm:spPr/>
      <dgm:t>
        <a:bodyPr/>
        <a:lstStyle/>
        <a:p>
          <a:endParaRPr lang="en-US"/>
        </a:p>
      </dgm:t>
    </dgm:pt>
    <dgm:pt modelId="{7B8E3D9A-D155-4BCF-B951-AC1A201808D2}" type="sibTrans" cxnId="{AB6DB325-9079-4A76-9E9F-0F6CD3B0B151}">
      <dgm:prSet/>
      <dgm:spPr/>
      <dgm:t>
        <a:bodyPr/>
        <a:lstStyle/>
        <a:p>
          <a:endParaRPr lang="en-US"/>
        </a:p>
      </dgm:t>
    </dgm:pt>
    <dgm:pt modelId="{1A42DBF4-85DB-4332-93F0-D619E5A210D0}">
      <dgm:prSet/>
      <dgm:spPr/>
      <dgm:t>
        <a:bodyPr/>
        <a:lstStyle/>
        <a:p>
          <a:pPr rtl="0"/>
          <a:r>
            <a:rPr lang="en-IN" smtClean="0"/>
            <a:t>Metaspace in JDK 8:</a:t>
          </a:r>
          <a:endParaRPr lang="en-IN"/>
        </a:p>
      </dgm:t>
    </dgm:pt>
    <dgm:pt modelId="{2EBFD24A-EDEA-45FB-9B4F-1D07A5FFB925}" type="parTrans" cxnId="{079D47A2-3438-4556-AA59-4A11CBD6A77E}">
      <dgm:prSet/>
      <dgm:spPr/>
      <dgm:t>
        <a:bodyPr/>
        <a:lstStyle/>
        <a:p>
          <a:endParaRPr lang="en-US"/>
        </a:p>
      </dgm:t>
    </dgm:pt>
    <dgm:pt modelId="{1031C832-9B12-449C-A1D2-DA917EFE4B37}" type="sibTrans" cxnId="{079D47A2-3438-4556-AA59-4A11CBD6A77E}">
      <dgm:prSet/>
      <dgm:spPr/>
      <dgm:t>
        <a:bodyPr/>
        <a:lstStyle/>
        <a:p>
          <a:endParaRPr lang="en-US"/>
        </a:p>
      </dgm:t>
    </dgm:pt>
    <dgm:pt modelId="{31D285F8-478A-4B66-A6EE-B090F11B265D}">
      <dgm:prSet/>
      <dgm:spPr/>
      <dgm:t>
        <a:bodyPr/>
        <a:lstStyle/>
        <a:p>
          <a:pPr rtl="0"/>
          <a:r>
            <a:rPr lang="en-IN" smtClean="0"/>
            <a:t>-XX:MetaspaceSize=&lt;NNN&gt;</a:t>
          </a:r>
          <a:endParaRPr lang="en-IN"/>
        </a:p>
      </dgm:t>
    </dgm:pt>
    <dgm:pt modelId="{343E1387-ADC8-4F67-9A5A-044B05E77B52}" type="parTrans" cxnId="{FE75612E-4E5A-4781-A2D2-BA5CBEB03791}">
      <dgm:prSet/>
      <dgm:spPr/>
      <dgm:t>
        <a:bodyPr/>
        <a:lstStyle/>
        <a:p>
          <a:endParaRPr lang="en-US"/>
        </a:p>
      </dgm:t>
    </dgm:pt>
    <dgm:pt modelId="{2F5D1C53-96F6-4B02-9848-9776C2EFEB9D}" type="sibTrans" cxnId="{FE75612E-4E5A-4781-A2D2-BA5CBEB03791}">
      <dgm:prSet/>
      <dgm:spPr/>
      <dgm:t>
        <a:bodyPr/>
        <a:lstStyle/>
        <a:p>
          <a:endParaRPr lang="en-US"/>
        </a:p>
      </dgm:t>
    </dgm:pt>
    <dgm:pt modelId="{90807213-7EC1-4F7E-9E20-32649FA9B101}">
      <dgm:prSet/>
      <dgm:spPr/>
      <dgm:t>
        <a:bodyPr/>
        <a:lstStyle/>
        <a:p>
          <a:pPr rtl="0"/>
          <a:r>
            <a:rPr lang="en-IN" smtClean="0"/>
            <a:t>where &lt;NNN&gt; is the initial amount of space(the initial 	high-water-mark) allocated for class metadata (in bytes) that may induce a 	garbage collection to unload classes. The amount is approximate. After the</a:t>
          </a:r>
          <a:endParaRPr lang="en-IN"/>
        </a:p>
      </dgm:t>
    </dgm:pt>
    <dgm:pt modelId="{CC31558C-E431-4FDD-88E8-E791906CEDE0}" type="parTrans" cxnId="{A84DF679-FECD-4C08-8B1D-6143E3ADBB00}">
      <dgm:prSet/>
      <dgm:spPr/>
      <dgm:t>
        <a:bodyPr/>
        <a:lstStyle/>
        <a:p>
          <a:endParaRPr lang="en-US"/>
        </a:p>
      </dgm:t>
    </dgm:pt>
    <dgm:pt modelId="{7E7EB4FF-7167-4AEA-8CB7-6C51BF5A9D62}" type="sibTrans" cxnId="{A84DF679-FECD-4C08-8B1D-6143E3ADBB00}">
      <dgm:prSet/>
      <dgm:spPr/>
      <dgm:t>
        <a:bodyPr/>
        <a:lstStyle/>
        <a:p>
          <a:endParaRPr lang="en-US"/>
        </a:p>
      </dgm:t>
    </dgm:pt>
    <dgm:pt modelId="{9D58E9CA-5102-424E-86BD-9EE9DBCD2534}">
      <dgm:prSet/>
      <dgm:spPr/>
      <dgm:t>
        <a:bodyPr/>
        <a:lstStyle/>
        <a:p>
          <a:pPr rtl="0"/>
          <a:r>
            <a:rPr lang="en-IN" smtClean="0"/>
            <a:t>high-water-mark is first reached, the next high-water-mark is managed by the garbage collector</a:t>
          </a:r>
          <a:endParaRPr lang="en-IN"/>
        </a:p>
      </dgm:t>
    </dgm:pt>
    <dgm:pt modelId="{3C77E95E-678B-4A9D-BCEF-6DE1F6170B30}" type="parTrans" cxnId="{D71E0F60-3D11-46A6-BD0B-E2A0570E086C}">
      <dgm:prSet/>
      <dgm:spPr/>
      <dgm:t>
        <a:bodyPr/>
        <a:lstStyle/>
        <a:p>
          <a:endParaRPr lang="en-US"/>
        </a:p>
      </dgm:t>
    </dgm:pt>
    <dgm:pt modelId="{16DA0520-C3BB-4178-86A9-BEE3B5839EFA}" type="sibTrans" cxnId="{D71E0F60-3D11-46A6-BD0B-E2A0570E086C}">
      <dgm:prSet/>
      <dgm:spPr/>
      <dgm:t>
        <a:bodyPr/>
        <a:lstStyle/>
        <a:p>
          <a:endParaRPr lang="en-US"/>
        </a:p>
      </dgm:t>
    </dgm:pt>
    <dgm:pt modelId="{59A82685-A820-4011-AD93-162315FF7F6D}">
      <dgm:prSet/>
      <dgm:spPr/>
      <dgm:t>
        <a:bodyPr/>
        <a:lstStyle/>
        <a:p>
          <a:pPr rtl="0"/>
          <a:r>
            <a:rPr lang="en-IN" smtClean="0"/>
            <a:t>-XX:MaxMetaspaceSize=&lt;NNN&gt;</a:t>
          </a:r>
          <a:endParaRPr lang="en-IN"/>
        </a:p>
      </dgm:t>
    </dgm:pt>
    <dgm:pt modelId="{CAA1B396-7471-43C5-B455-90384B0E6377}" type="parTrans" cxnId="{C0E8A4BD-E384-4EAA-9F2B-69E1A4DF489B}">
      <dgm:prSet/>
      <dgm:spPr/>
      <dgm:t>
        <a:bodyPr/>
        <a:lstStyle/>
        <a:p>
          <a:endParaRPr lang="en-US"/>
        </a:p>
      </dgm:t>
    </dgm:pt>
    <dgm:pt modelId="{64E7E97E-F1F6-4E08-82BC-63BC9D5B0420}" type="sibTrans" cxnId="{C0E8A4BD-E384-4EAA-9F2B-69E1A4DF489B}">
      <dgm:prSet/>
      <dgm:spPr/>
      <dgm:t>
        <a:bodyPr/>
        <a:lstStyle/>
        <a:p>
          <a:endParaRPr lang="en-US"/>
        </a:p>
      </dgm:t>
    </dgm:pt>
    <dgm:pt modelId="{18AB9F1F-369A-4259-9590-B55777B9EBFC}">
      <dgm:prSet/>
      <dgm:spPr/>
      <dgm:t>
        <a:bodyPr/>
        <a:lstStyle/>
        <a:p>
          <a:pPr rtl="0"/>
          <a:r>
            <a:rPr lang="en-IN" smtClean="0"/>
            <a:t>where &lt;NNN&gt; is the maximum amount of space to be allocated for class metadata (in bytes). This flag can be used to limit the amount of space allocated for class metadata. This value is approximate. By default there is no limit set.</a:t>
          </a:r>
          <a:endParaRPr lang="en-IN"/>
        </a:p>
      </dgm:t>
    </dgm:pt>
    <dgm:pt modelId="{60898462-6FAA-406A-8158-49BCD2BA09FA}" type="parTrans" cxnId="{5D87AFA0-EB55-432E-B44F-D1232562B01A}">
      <dgm:prSet/>
      <dgm:spPr/>
      <dgm:t>
        <a:bodyPr/>
        <a:lstStyle/>
        <a:p>
          <a:endParaRPr lang="en-US"/>
        </a:p>
      </dgm:t>
    </dgm:pt>
    <dgm:pt modelId="{638A0CA3-6DF7-475E-B4F9-E5689B480655}" type="sibTrans" cxnId="{5D87AFA0-EB55-432E-B44F-D1232562B01A}">
      <dgm:prSet/>
      <dgm:spPr/>
      <dgm:t>
        <a:bodyPr/>
        <a:lstStyle/>
        <a:p>
          <a:endParaRPr lang="en-US"/>
        </a:p>
      </dgm:t>
    </dgm:pt>
    <dgm:pt modelId="{3BF049AB-AEA1-4FE5-BC8B-6FB933CED9CF}">
      <dgm:prSet/>
      <dgm:spPr/>
      <dgm:t>
        <a:bodyPr/>
        <a:lstStyle/>
        <a:p>
          <a:pPr rtl="0"/>
          <a:r>
            <a:rPr lang="en-IN" smtClean="0"/>
            <a:t>-XX:MinMetaspaceFreeRatio=&lt;NNN&gt;</a:t>
          </a:r>
          <a:endParaRPr lang="en-IN"/>
        </a:p>
      </dgm:t>
    </dgm:pt>
    <dgm:pt modelId="{BF61A15D-F3FB-4D22-8750-AAB9980511D3}" type="parTrans" cxnId="{86A0D179-4C29-4746-9119-46828A4664FE}">
      <dgm:prSet/>
      <dgm:spPr/>
      <dgm:t>
        <a:bodyPr/>
        <a:lstStyle/>
        <a:p>
          <a:endParaRPr lang="en-US"/>
        </a:p>
      </dgm:t>
    </dgm:pt>
    <dgm:pt modelId="{B75AB202-6793-4A76-B886-06E9A65283AB}" type="sibTrans" cxnId="{86A0D179-4C29-4746-9119-46828A4664FE}">
      <dgm:prSet/>
      <dgm:spPr/>
      <dgm:t>
        <a:bodyPr/>
        <a:lstStyle/>
        <a:p>
          <a:endParaRPr lang="en-US"/>
        </a:p>
      </dgm:t>
    </dgm:pt>
    <dgm:pt modelId="{221E8303-B696-449F-BB7F-5FF55D5EB93B}">
      <dgm:prSet/>
      <dgm:spPr/>
      <dgm:t>
        <a:bodyPr/>
        <a:lstStyle/>
        <a:p>
          <a:pPr rtl="0"/>
          <a:r>
            <a:rPr lang="en-IN" smtClean="0"/>
            <a:t>where &lt;NNN&gt; is the minimum percentage of class metadata capacity free after a GC to avoid an increase in the amount of space (high-water-mark) allocated for class metadata that will induce a garbage collection.</a:t>
          </a:r>
          <a:endParaRPr lang="en-IN"/>
        </a:p>
      </dgm:t>
    </dgm:pt>
    <dgm:pt modelId="{AF9DE615-04A1-4731-86CE-938BEDFD2030}" type="parTrans" cxnId="{44104C15-9401-44C2-BB46-4DAB87290728}">
      <dgm:prSet/>
      <dgm:spPr/>
      <dgm:t>
        <a:bodyPr/>
        <a:lstStyle/>
        <a:p>
          <a:endParaRPr lang="en-US"/>
        </a:p>
      </dgm:t>
    </dgm:pt>
    <dgm:pt modelId="{718E7FEF-2DF1-4355-AA87-3874A0079F5F}" type="sibTrans" cxnId="{44104C15-9401-44C2-BB46-4DAB87290728}">
      <dgm:prSet/>
      <dgm:spPr/>
      <dgm:t>
        <a:bodyPr/>
        <a:lstStyle/>
        <a:p>
          <a:endParaRPr lang="en-US"/>
        </a:p>
      </dgm:t>
    </dgm:pt>
    <dgm:pt modelId="{F930089B-596F-438C-9363-4094FE5E468D}">
      <dgm:prSet/>
      <dgm:spPr/>
      <dgm:t>
        <a:bodyPr/>
        <a:lstStyle/>
        <a:p>
          <a:pPr rtl="0"/>
          <a:r>
            <a:rPr lang="en-IN" smtClean="0"/>
            <a:t>-XX:MaxMetaspaceFreeRatio=&lt;NNN&gt;</a:t>
          </a:r>
          <a:endParaRPr lang="en-IN"/>
        </a:p>
      </dgm:t>
    </dgm:pt>
    <dgm:pt modelId="{DE6DF158-674D-4911-9525-5F94A6C977FF}" type="parTrans" cxnId="{11B636FC-FD91-44A1-A351-54F2CD47384C}">
      <dgm:prSet/>
      <dgm:spPr/>
      <dgm:t>
        <a:bodyPr/>
        <a:lstStyle/>
        <a:p>
          <a:endParaRPr lang="en-US"/>
        </a:p>
      </dgm:t>
    </dgm:pt>
    <dgm:pt modelId="{CF7BAB0C-2390-47F0-8FB3-56F0C76DE4F2}" type="sibTrans" cxnId="{11B636FC-FD91-44A1-A351-54F2CD47384C}">
      <dgm:prSet/>
      <dgm:spPr/>
      <dgm:t>
        <a:bodyPr/>
        <a:lstStyle/>
        <a:p>
          <a:endParaRPr lang="en-US"/>
        </a:p>
      </dgm:t>
    </dgm:pt>
    <dgm:pt modelId="{DF8A5F27-0481-459D-920C-694BAB3F7B60}">
      <dgm:prSet/>
      <dgm:spPr/>
      <dgm:t>
        <a:bodyPr/>
        <a:lstStyle/>
        <a:p>
          <a:pPr rtl="0"/>
          <a:r>
            <a:rPr lang="en-IN" smtClean="0"/>
            <a:t>where &lt;NNN&gt; is the maximum percentage of class metadata capacity free after a GC to avoid a reduction in the amount of space (high-water-mark) allocated for class metadata that will induce a garbage collection.</a:t>
          </a:r>
          <a:endParaRPr lang="en-IN"/>
        </a:p>
      </dgm:t>
    </dgm:pt>
    <dgm:pt modelId="{C67F30C0-C8C0-4F5C-BA36-FF47922DB3E0}" type="parTrans" cxnId="{5D9D7AAA-7D99-4F1C-BF77-8A5D957DD4FC}">
      <dgm:prSet/>
      <dgm:spPr/>
      <dgm:t>
        <a:bodyPr/>
        <a:lstStyle/>
        <a:p>
          <a:endParaRPr lang="en-US"/>
        </a:p>
      </dgm:t>
    </dgm:pt>
    <dgm:pt modelId="{BDCA11C2-FCC5-401B-BE23-B37274052819}" type="sibTrans" cxnId="{5D9D7AAA-7D99-4F1C-BF77-8A5D957DD4FC}">
      <dgm:prSet/>
      <dgm:spPr/>
      <dgm:t>
        <a:bodyPr/>
        <a:lstStyle/>
        <a:p>
          <a:endParaRPr lang="en-US"/>
        </a:p>
      </dgm:t>
    </dgm:pt>
    <dgm:pt modelId="{5EA52A68-EC73-493B-BE8D-3499B4D68E05}">
      <dgm:prSet/>
      <dgm:spPr/>
      <dgm:t>
        <a:bodyPr/>
        <a:lstStyle/>
        <a:p>
          <a:pPr rtl="0"/>
          <a:r>
            <a:rPr lang="en-IN" smtClean="0"/>
            <a:t>By default class</a:t>
          </a:r>
          <a:endParaRPr lang="en-IN"/>
        </a:p>
      </dgm:t>
    </dgm:pt>
    <dgm:pt modelId="{A42586E3-CB43-4E76-9723-17448ADFA5E0}" type="parTrans" cxnId="{3985C6E1-C777-4D11-8FEB-42687BD48623}">
      <dgm:prSet/>
      <dgm:spPr/>
      <dgm:t>
        <a:bodyPr/>
        <a:lstStyle/>
        <a:p>
          <a:endParaRPr lang="en-US"/>
        </a:p>
      </dgm:t>
    </dgm:pt>
    <dgm:pt modelId="{18CAE49B-B082-43AB-ADB5-A3432207381F}" type="sibTrans" cxnId="{3985C6E1-C777-4D11-8FEB-42687BD48623}">
      <dgm:prSet/>
      <dgm:spPr/>
      <dgm:t>
        <a:bodyPr/>
        <a:lstStyle/>
        <a:p>
          <a:endParaRPr lang="en-US"/>
        </a:p>
      </dgm:t>
    </dgm:pt>
    <dgm:pt modelId="{93A97FDF-0D15-4D98-84C6-8760E78E39BA}">
      <dgm:prSet/>
      <dgm:spPr/>
      <dgm:t>
        <a:bodyPr/>
        <a:lstStyle/>
        <a:p>
          <a:pPr rtl="0"/>
          <a:r>
            <a:rPr lang="en-IN" smtClean="0"/>
            <a:t>metadata allocation is only limited by the amount of available native memory. We can use the new option MaxMetaspaceSize to limit the amount of native memory</a:t>
          </a:r>
          <a:endParaRPr lang="en-IN"/>
        </a:p>
      </dgm:t>
    </dgm:pt>
    <dgm:pt modelId="{7DBDE3C6-55F1-431F-BC82-8750A76A3DA0}" type="parTrans" cxnId="{3E0F6852-A126-4DEB-B4D1-D030FB6127E1}">
      <dgm:prSet/>
      <dgm:spPr/>
      <dgm:t>
        <a:bodyPr/>
        <a:lstStyle/>
        <a:p>
          <a:endParaRPr lang="en-US"/>
        </a:p>
      </dgm:t>
    </dgm:pt>
    <dgm:pt modelId="{76AE5D2A-7AAC-4E82-B1B6-046D90912769}" type="sibTrans" cxnId="{3E0F6852-A126-4DEB-B4D1-D030FB6127E1}">
      <dgm:prSet/>
      <dgm:spPr/>
      <dgm:t>
        <a:bodyPr/>
        <a:lstStyle/>
        <a:p>
          <a:endParaRPr lang="en-US"/>
        </a:p>
      </dgm:t>
    </dgm:pt>
    <dgm:pt modelId="{9E2A4598-F9F5-482E-91CA-07B0A5F952E5}">
      <dgm:prSet/>
      <dgm:spPr/>
      <dgm:t>
        <a:bodyPr/>
        <a:lstStyle/>
        <a:p>
          <a:pPr rtl="0"/>
          <a:r>
            <a:rPr lang="en-IN" smtClean="0"/>
            <a:t>used for the class metadata. It is analogous to MaxPermSize. A garbage collection is induced to collect the dead classloaders</a:t>
          </a:r>
          <a:endParaRPr lang="en-IN"/>
        </a:p>
      </dgm:t>
    </dgm:pt>
    <dgm:pt modelId="{8AC54DB3-55EB-4008-B012-003C8326C647}" type="parTrans" cxnId="{99291617-8F57-464E-BE58-D87F2EC27D98}">
      <dgm:prSet/>
      <dgm:spPr/>
      <dgm:t>
        <a:bodyPr/>
        <a:lstStyle/>
        <a:p>
          <a:endParaRPr lang="en-US"/>
        </a:p>
      </dgm:t>
    </dgm:pt>
    <dgm:pt modelId="{5CE807F1-9C76-44AE-BE01-539A36023B50}" type="sibTrans" cxnId="{99291617-8F57-464E-BE58-D87F2EC27D98}">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pt>
    <dgm:pt modelId="{CC1869C1-60CF-4C52-B089-5CAC2E418690}" type="pres">
      <dgm:prSet presAssocID="{6B81A35C-EDAA-41F7-ACBB-E299F17B47D7}" presName="desTx" presStyleLbl="alignAccFollowNode1" presStyleIdx="0" presStyleCnt="1">
        <dgm:presLayoutVars>
          <dgm:bulletEnabled val="1"/>
        </dgm:presLayoutVars>
      </dgm:prSet>
      <dgm:spPr/>
    </dgm:pt>
  </dgm:ptLst>
  <dgm:cxnLst>
    <dgm:cxn modelId="{E84E3DF0-73B3-4391-99D3-B15F89ADABCD}" type="presOf" srcId="{5EA52A68-EC73-493B-BE8D-3499B4D68E05}" destId="{CC1869C1-60CF-4C52-B089-5CAC2E418690}" srcOrd="0" destOrd="14" presId="urn:microsoft.com/office/officeart/2005/8/layout/hList1"/>
    <dgm:cxn modelId="{D7050B32-0E5C-4D64-817C-C58B2AAB8F2C}" type="presOf" srcId="{F930089B-596F-438C-9363-4094FE5E468D}" destId="{CC1869C1-60CF-4C52-B089-5CAC2E418690}" srcOrd="0" destOrd="12" presId="urn:microsoft.com/office/officeart/2005/8/layout/hList1"/>
    <dgm:cxn modelId="{CA42C997-9142-4ACC-BD6B-31CD4DDCC362}" type="presOf" srcId="{18AB9F1F-369A-4259-9590-B55777B9EBFC}" destId="{CC1869C1-60CF-4C52-B089-5CAC2E418690}" srcOrd="0" destOrd="9" presId="urn:microsoft.com/office/officeart/2005/8/layout/hList1"/>
    <dgm:cxn modelId="{2BE20229-4FDF-4B68-914F-F3AF09CF0B5B}" type="presOf" srcId="{9E2A4598-F9F5-482E-91CA-07B0A5F952E5}" destId="{CC1869C1-60CF-4C52-B089-5CAC2E418690}" srcOrd="0" destOrd="16" presId="urn:microsoft.com/office/officeart/2005/8/layout/hList1"/>
    <dgm:cxn modelId="{3985C6E1-C777-4D11-8FEB-42687BD48623}" srcId="{6B81A35C-EDAA-41F7-ACBB-E299F17B47D7}" destId="{5EA52A68-EC73-493B-BE8D-3499B4D68E05}" srcOrd="14" destOrd="0" parTransId="{A42586E3-CB43-4E76-9723-17448ADFA5E0}" sibTransId="{18CAE49B-B082-43AB-ADB5-A3432207381F}"/>
    <dgm:cxn modelId="{21BE4784-6384-4A00-8589-9E58FBD0FABC}" srcId="{FE457A3B-BA3C-4795-84D7-058CACB5D747}" destId="{6B81A35C-EDAA-41F7-ACBB-E299F17B47D7}" srcOrd="0" destOrd="0" parTransId="{F19A1EF9-1141-4158-A1D6-AA13691DE5F6}" sibTransId="{A6E21139-0069-429C-970C-B7AD701CDB33}"/>
    <dgm:cxn modelId="{984647F7-12ED-4015-AB06-EA65B678A667}" type="presOf" srcId="{6B81A35C-EDAA-41F7-ACBB-E299F17B47D7}" destId="{F561D5CC-4F5C-4736-87CB-4A8BCA398D35}" srcOrd="0" destOrd="0" presId="urn:microsoft.com/office/officeart/2005/8/layout/hList1"/>
    <dgm:cxn modelId="{705CFB62-5E06-4694-8FA7-CDE56E1B9FDB}" type="presOf" srcId="{FE457A3B-BA3C-4795-84D7-058CACB5D747}" destId="{B35F3906-2AA5-495A-8F6E-7C76C9CE284B}" srcOrd="0" destOrd="0" presId="urn:microsoft.com/office/officeart/2005/8/layout/hList1"/>
    <dgm:cxn modelId="{86A0D179-4C29-4746-9119-46828A4664FE}" srcId="{6B81A35C-EDAA-41F7-ACBB-E299F17B47D7}" destId="{3BF049AB-AEA1-4FE5-BC8B-6FB933CED9CF}" srcOrd="10" destOrd="0" parTransId="{BF61A15D-F3FB-4D22-8750-AAB9980511D3}" sibTransId="{B75AB202-6793-4A76-B886-06E9A65283AB}"/>
    <dgm:cxn modelId="{AB6DB325-9079-4A76-9E9F-0F6CD3B0B151}" srcId="{6B81A35C-EDAA-41F7-ACBB-E299F17B47D7}" destId="{451CE7EA-3E18-4218-B3A0-6258E2A31494}" srcOrd="3" destOrd="0" parTransId="{5E172C8B-7932-4AB9-9E01-53FFC974C65C}" sibTransId="{7B8E3D9A-D155-4BCF-B951-AC1A201808D2}"/>
    <dgm:cxn modelId="{079D47A2-3438-4556-AA59-4A11CBD6A77E}" srcId="{6B81A35C-EDAA-41F7-ACBB-E299F17B47D7}" destId="{1A42DBF4-85DB-4332-93F0-D619E5A210D0}" srcOrd="4" destOrd="0" parTransId="{2EBFD24A-EDEA-45FB-9B4F-1D07A5FFB925}" sibTransId="{1031C832-9B12-449C-A1D2-DA917EFE4B37}"/>
    <dgm:cxn modelId="{459E3B6F-17EA-4B17-AB30-1858E404F102}" type="presOf" srcId="{1A42DBF4-85DB-4332-93F0-D619E5A210D0}" destId="{CC1869C1-60CF-4C52-B089-5CAC2E418690}" srcOrd="0" destOrd="4" presId="urn:microsoft.com/office/officeart/2005/8/layout/hList1"/>
    <dgm:cxn modelId="{AF3AA84C-AECD-484F-B880-C16B6A9ECC66}" type="presOf" srcId="{3BF049AB-AEA1-4FE5-BC8B-6FB933CED9CF}" destId="{CC1869C1-60CF-4C52-B089-5CAC2E418690}" srcOrd="0" destOrd="10" presId="urn:microsoft.com/office/officeart/2005/8/layout/hList1"/>
    <dgm:cxn modelId="{2A466A76-FFD5-44B9-BFA6-FC94BD8E98B9}" type="presOf" srcId="{93A97FDF-0D15-4D98-84C6-8760E78E39BA}" destId="{CC1869C1-60CF-4C52-B089-5CAC2E418690}" srcOrd="0" destOrd="15" presId="urn:microsoft.com/office/officeart/2005/8/layout/hList1"/>
    <dgm:cxn modelId="{5D9D7AAA-7D99-4F1C-BF77-8A5D957DD4FC}" srcId="{6B81A35C-EDAA-41F7-ACBB-E299F17B47D7}" destId="{DF8A5F27-0481-459D-920C-694BAB3F7B60}" srcOrd="13" destOrd="0" parTransId="{C67F30C0-C8C0-4F5C-BA36-FF47922DB3E0}" sibTransId="{BDCA11C2-FCC5-401B-BE23-B37274052819}"/>
    <dgm:cxn modelId="{5D87AFA0-EB55-432E-B44F-D1232562B01A}" srcId="{6B81A35C-EDAA-41F7-ACBB-E299F17B47D7}" destId="{18AB9F1F-369A-4259-9590-B55777B9EBFC}" srcOrd="9" destOrd="0" parTransId="{60898462-6FAA-406A-8158-49BCD2BA09FA}" sibTransId="{638A0CA3-6DF7-475E-B4F9-E5689B480655}"/>
    <dgm:cxn modelId="{795F3B85-EC24-4C54-92B6-8372DE102464}" type="presOf" srcId="{DF8A5F27-0481-459D-920C-694BAB3F7B60}" destId="{CC1869C1-60CF-4C52-B089-5CAC2E418690}" srcOrd="0" destOrd="13" presId="urn:microsoft.com/office/officeart/2005/8/layout/hList1"/>
    <dgm:cxn modelId="{FE75612E-4E5A-4781-A2D2-BA5CBEB03791}" srcId="{6B81A35C-EDAA-41F7-ACBB-E299F17B47D7}" destId="{31D285F8-478A-4B66-A6EE-B090F11B265D}" srcOrd="5" destOrd="0" parTransId="{343E1387-ADC8-4F67-9A5A-044B05E77B52}" sibTransId="{2F5D1C53-96F6-4B02-9848-9776C2EFEB9D}"/>
    <dgm:cxn modelId="{3E0F6852-A126-4DEB-B4D1-D030FB6127E1}" srcId="{6B81A35C-EDAA-41F7-ACBB-E299F17B47D7}" destId="{93A97FDF-0D15-4D98-84C6-8760E78E39BA}" srcOrd="15" destOrd="0" parTransId="{7DBDE3C6-55F1-431F-BC82-8750A76A3DA0}" sibTransId="{76AE5D2A-7AAC-4E82-B1B6-046D90912769}"/>
    <dgm:cxn modelId="{5E6B6867-1E6F-4579-9F2F-42F1CEC78BB0}" type="presOf" srcId="{CF82B266-A595-436B-A4C5-F7746D7B6031}" destId="{CC1869C1-60CF-4C52-B089-5CAC2E418690}" srcOrd="0" destOrd="1" presId="urn:microsoft.com/office/officeart/2005/8/layout/hList1"/>
    <dgm:cxn modelId="{44104C15-9401-44C2-BB46-4DAB87290728}" srcId="{6B81A35C-EDAA-41F7-ACBB-E299F17B47D7}" destId="{221E8303-B696-449F-BB7F-5FF55D5EB93B}" srcOrd="11" destOrd="0" parTransId="{AF9DE615-04A1-4731-86CE-938BEDFD2030}" sibTransId="{718E7FEF-2DF1-4355-AA87-3874A0079F5F}"/>
    <dgm:cxn modelId="{8DE08011-A02A-48E3-9621-4924F81B9BC8}" srcId="{6B81A35C-EDAA-41F7-ACBB-E299F17B47D7}" destId="{31D95F2C-A353-4CB3-B2D5-E110D7EAE222}" srcOrd="0" destOrd="0" parTransId="{ACF3B92B-4E1F-448A-B580-D618D54A1AF6}" sibTransId="{A83AC61C-F531-42A8-860A-E0F17F0EF622}"/>
    <dgm:cxn modelId="{A6EE9E25-D13E-4E5A-88BD-BC922CC46963}" type="presOf" srcId="{451CE7EA-3E18-4218-B3A0-6258E2A31494}" destId="{CC1869C1-60CF-4C52-B089-5CAC2E418690}" srcOrd="0" destOrd="3" presId="urn:microsoft.com/office/officeart/2005/8/layout/hList1"/>
    <dgm:cxn modelId="{BF5D5014-F28D-4740-9E9D-249A9B02917B}" type="presOf" srcId="{59A82685-A820-4011-AD93-162315FF7F6D}" destId="{CC1869C1-60CF-4C52-B089-5CAC2E418690}" srcOrd="0" destOrd="8" presId="urn:microsoft.com/office/officeart/2005/8/layout/hList1"/>
    <dgm:cxn modelId="{2671CAC6-A176-4FA6-89C6-1BB9587B8896}" type="presOf" srcId="{239507DB-F4D2-4E0A-B4A1-E0070D066F4E}" destId="{CC1869C1-60CF-4C52-B089-5CAC2E418690}" srcOrd="0" destOrd="2" presId="urn:microsoft.com/office/officeart/2005/8/layout/hList1"/>
    <dgm:cxn modelId="{A84DF679-FECD-4C08-8B1D-6143E3ADBB00}" srcId="{6B81A35C-EDAA-41F7-ACBB-E299F17B47D7}" destId="{90807213-7EC1-4F7E-9E20-32649FA9B101}" srcOrd="6" destOrd="0" parTransId="{CC31558C-E431-4FDD-88E8-E791906CEDE0}" sibTransId="{7E7EB4FF-7167-4AEA-8CB7-6C51BF5A9D62}"/>
    <dgm:cxn modelId="{E3E77F47-2BCB-4F93-B72B-DC469EB0BD89}" type="presOf" srcId="{221E8303-B696-449F-BB7F-5FF55D5EB93B}" destId="{CC1869C1-60CF-4C52-B089-5CAC2E418690}" srcOrd="0" destOrd="11" presId="urn:microsoft.com/office/officeart/2005/8/layout/hList1"/>
    <dgm:cxn modelId="{D71E0F60-3D11-46A6-BD0B-E2A0570E086C}" srcId="{6B81A35C-EDAA-41F7-ACBB-E299F17B47D7}" destId="{9D58E9CA-5102-424E-86BD-9EE9DBCD2534}" srcOrd="7" destOrd="0" parTransId="{3C77E95E-678B-4A9D-BCEF-6DE1F6170B30}" sibTransId="{16DA0520-C3BB-4178-86A9-BEE3B5839EFA}"/>
    <dgm:cxn modelId="{422C1BEA-9205-4B5C-B7DA-AEF5005F776A}" type="presOf" srcId="{31D95F2C-A353-4CB3-B2D5-E110D7EAE222}" destId="{CC1869C1-60CF-4C52-B089-5CAC2E418690}" srcOrd="0" destOrd="0" presId="urn:microsoft.com/office/officeart/2005/8/layout/hList1"/>
    <dgm:cxn modelId="{99291617-8F57-464E-BE58-D87F2EC27D98}" srcId="{6B81A35C-EDAA-41F7-ACBB-E299F17B47D7}" destId="{9E2A4598-F9F5-482E-91CA-07B0A5F952E5}" srcOrd="16" destOrd="0" parTransId="{8AC54DB3-55EB-4008-B012-003C8326C647}" sibTransId="{5CE807F1-9C76-44AE-BE01-539A36023B50}"/>
    <dgm:cxn modelId="{11B636FC-FD91-44A1-A351-54F2CD47384C}" srcId="{6B81A35C-EDAA-41F7-ACBB-E299F17B47D7}" destId="{F930089B-596F-438C-9363-4094FE5E468D}" srcOrd="12" destOrd="0" parTransId="{DE6DF158-674D-4911-9525-5F94A6C977FF}" sibTransId="{CF7BAB0C-2390-47F0-8FB3-56F0C76DE4F2}"/>
    <dgm:cxn modelId="{8C9CD268-623B-4DE6-9A3A-37B2909C4429}" type="presOf" srcId="{9D58E9CA-5102-424E-86BD-9EE9DBCD2534}" destId="{CC1869C1-60CF-4C52-B089-5CAC2E418690}" srcOrd="0" destOrd="7" presId="urn:microsoft.com/office/officeart/2005/8/layout/hList1"/>
    <dgm:cxn modelId="{E7F7F5FD-C13B-45D7-BC21-C230849F8AC7}" srcId="{6B81A35C-EDAA-41F7-ACBB-E299F17B47D7}" destId="{239507DB-F4D2-4E0A-B4A1-E0070D066F4E}" srcOrd="2" destOrd="0" parTransId="{C7D02679-23C3-4261-892E-B3CB721B687B}" sibTransId="{B2D8B6BA-7807-47B8-B304-FDB73709050A}"/>
    <dgm:cxn modelId="{D1C26333-D11C-4778-AAC3-C42C2CD521FC}" type="presOf" srcId="{90807213-7EC1-4F7E-9E20-32649FA9B101}" destId="{CC1869C1-60CF-4C52-B089-5CAC2E418690}" srcOrd="0" destOrd="6" presId="urn:microsoft.com/office/officeart/2005/8/layout/hList1"/>
    <dgm:cxn modelId="{BE488D85-F87D-4C98-99E5-101F5C7A31F3}" srcId="{6B81A35C-EDAA-41F7-ACBB-E299F17B47D7}" destId="{CF82B266-A595-436B-A4C5-F7746D7B6031}" srcOrd="1" destOrd="0" parTransId="{2F22F812-FAA3-470E-ACF9-D730C6D936FA}" sibTransId="{EC965B14-EE9D-4FA6-B0DC-0A8E3513A79C}"/>
    <dgm:cxn modelId="{C7A2E9E5-D646-4E19-AA8D-E845AB83A7C3}" type="presOf" srcId="{31D285F8-478A-4B66-A6EE-B090F11B265D}" destId="{CC1869C1-60CF-4C52-B089-5CAC2E418690}" srcOrd="0" destOrd="5" presId="urn:microsoft.com/office/officeart/2005/8/layout/hList1"/>
    <dgm:cxn modelId="{C0E8A4BD-E384-4EAA-9F2B-69E1A4DF489B}" srcId="{6B81A35C-EDAA-41F7-ACBB-E299F17B47D7}" destId="{59A82685-A820-4011-AD93-162315FF7F6D}" srcOrd="8" destOrd="0" parTransId="{CAA1B396-7471-43C5-B455-90384B0E6377}" sibTransId="{64E7E97E-F1F6-4E08-82BC-63BC9D5B0420}"/>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3200" b="1" dirty="0" smtClean="0"/>
            <a:t>3. Explain the functional Interface!</a:t>
          </a:r>
          <a:endParaRPr lang="en-IN" sz="32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custT="1"/>
      <dgm:spPr/>
      <dgm:t>
        <a:bodyPr/>
        <a:lstStyle/>
        <a:p>
          <a:pPr rtl="0"/>
          <a:endParaRPr lang="en-IN" sz="3200"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95ADB308-2A0E-4B6B-A8E4-ABCC2F24C2C3}">
      <dgm:prSet custT="1"/>
      <dgm:spPr/>
      <dgm:t>
        <a:bodyPr/>
        <a:lstStyle/>
        <a:p>
          <a:r>
            <a:rPr lang="en-US" sz="3200" dirty="0" smtClean="0"/>
            <a:t>In simple words, Functional interface has exactly one abstract method. A compile time error is thrown if an interface declaration is annotated with @FunctionalInterface  but is not, in fact, a functional interface.</a:t>
          </a:r>
          <a:endParaRPr lang="en-US" sz="3200" dirty="0"/>
        </a:p>
      </dgm:t>
    </dgm:pt>
    <dgm:pt modelId="{242C37F3-A136-437D-8446-718FBF5BC019}" type="parTrans" cxnId="{FEAFAB99-49E7-452C-8E96-20BDF2151849}">
      <dgm:prSet/>
      <dgm:spPr/>
      <dgm:t>
        <a:bodyPr/>
        <a:lstStyle/>
        <a:p>
          <a:endParaRPr lang="en-US"/>
        </a:p>
      </dgm:t>
    </dgm:pt>
    <dgm:pt modelId="{A60E6C67-34E5-4587-9B85-6A6CF2ED9155}" type="sibTrans" cxnId="{FEAFAB99-49E7-452C-8E96-20BDF2151849}">
      <dgm:prSet/>
      <dgm:spPr/>
      <dgm:t>
        <a:bodyPr/>
        <a:lstStyle/>
        <a:p>
          <a:endParaRPr lang="en-US"/>
        </a:p>
      </dgm:t>
    </dgm:pt>
    <dgm:pt modelId="{76AD4892-8A8B-44A7-8F56-DEED20BC1897}">
      <dgm:prSet custT="1"/>
      <dgm:spPr/>
      <dgm:t>
        <a:bodyPr/>
        <a:lstStyle/>
        <a:p>
          <a:r>
            <a:rPr lang="en-US" sz="3200" dirty="0" smtClean="0"/>
            <a:t>Example of Functional Interface : Already there are many functional interfaces in java. For example, Comparable and Runnable. Functional interface does not count default methods.</a:t>
          </a:r>
          <a:endParaRPr lang="en-US" sz="3200" dirty="0"/>
        </a:p>
      </dgm:t>
    </dgm:pt>
    <dgm:pt modelId="{321567D1-BB4D-4235-8D53-1913214B2773}" type="parTrans" cxnId="{CAE8A409-9D4D-4464-8EA9-D58A46E601FF}">
      <dgm:prSet/>
      <dgm:spPr/>
      <dgm:t>
        <a:bodyPr/>
        <a:lstStyle/>
        <a:p>
          <a:endParaRPr lang="en-US"/>
        </a:p>
      </dgm:t>
    </dgm:pt>
    <dgm:pt modelId="{CEADF40D-2EBD-4D9B-A27D-BBA56D92F0B8}" type="sibTrans" cxnId="{CAE8A409-9D4D-4464-8EA9-D58A46E601FF}">
      <dgm:prSet/>
      <dgm:spPr/>
      <dgm:t>
        <a:bodyPr/>
        <a:lstStyle/>
        <a:p>
          <a:endParaRPr lang="en-US"/>
        </a:p>
      </dgm:t>
    </dgm:pt>
    <dgm:pt modelId="{09631D29-E841-433D-A291-EF268B52248E}">
      <dgm:prSet custT="1"/>
      <dgm:spPr/>
      <dgm:t>
        <a:bodyPr/>
        <a:lstStyle/>
        <a:p>
          <a:endParaRPr lang="en-US" sz="3200" dirty="0"/>
        </a:p>
      </dgm:t>
    </dgm:pt>
    <dgm:pt modelId="{1ED0CA59-4317-4B40-9001-60995E3DDE6C}" type="parTrans" cxnId="{A323F905-AF9C-46FE-911C-D17FB9D2B6F7}">
      <dgm:prSet/>
      <dgm:spPr/>
      <dgm:t>
        <a:bodyPr/>
        <a:lstStyle/>
        <a:p>
          <a:endParaRPr lang="en-US"/>
        </a:p>
      </dgm:t>
    </dgm:pt>
    <dgm:pt modelId="{314B31C5-733E-49EF-A153-72618BA77EB4}" type="sibTrans" cxnId="{A323F905-AF9C-46FE-911C-D17FB9D2B6F7}">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3A758C9E-C818-4F5F-9DC5-9AD994CCB760}" type="presOf" srcId="{09631D29-E841-433D-A291-EF268B52248E}" destId="{CC1869C1-60CF-4C52-B089-5CAC2E418690}" srcOrd="0" destOrd="3" presId="urn:microsoft.com/office/officeart/2005/8/layout/hList1"/>
    <dgm:cxn modelId="{CAE8A409-9D4D-4464-8EA9-D58A46E601FF}" srcId="{6B81A35C-EDAA-41F7-ACBB-E299F17B47D7}" destId="{76AD4892-8A8B-44A7-8F56-DEED20BC1897}" srcOrd="2" destOrd="0" parTransId="{321567D1-BB4D-4235-8D53-1913214B2773}" sibTransId="{CEADF40D-2EBD-4D9B-A27D-BBA56D92F0B8}"/>
    <dgm:cxn modelId="{E8D6BEFA-C499-4B05-A43A-72499CF7F821}" type="presOf" srcId="{95ADB308-2A0E-4B6B-A8E4-ABCC2F24C2C3}" destId="{CC1869C1-60CF-4C52-B089-5CAC2E418690}" srcOrd="0" destOrd="1" presId="urn:microsoft.com/office/officeart/2005/8/layout/hList1"/>
    <dgm:cxn modelId="{984647F7-12ED-4015-AB06-EA65B678A667}" type="presOf" srcId="{6B81A35C-EDAA-41F7-ACBB-E299F17B47D7}" destId="{F561D5CC-4F5C-4736-87CB-4A8BCA398D35}" srcOrd="0" destOrd="0" presId="urn:microsoft.com/office/officeart/2005/8/layout/hList1"/>
    <dgm:cxn modelId="{705CFB62-5E06-4694-8FA7-CDE56E1B9FDB}" type="presOf" srcId="{FE457A3B-BA3C-4795-84D7-058CACB5D747}" destId="{B35F3906-2AA5-495A-8F6E-7C76C9CE284B}" srcOrd="0" destOrd="0" presId="urn:microsoft.com/office/officeart/2005/8/layout/hList1"/>
    <dgm:cxn modelId="{E8B9CD13-DD65-495D-8008-028553D899BA}" type="presOf" srcId="{76AD4892-8A8B-44A7-8F56-DEED20BC1897}" destId="{CC1869C1-60CF-4C52-B089-5CAC2E418690}" srcOrd="0" destOrd="2" presId="urn:microsoft.com/office/officeart/2005/8/layout/hList1"/>
    <dgm:cxn modelId="{A323F905-AF9C-46FE-911C-D17FB9D2B6F7}" srcId="{6B81A35C-EDAA-41F7-ACBB-E299F17B47D7}" destId="{09631D29-E841-433D-A291-EF268B52248E}" srcOrd="3" destOrd="0" parTransId="{1ED0CA59-4317-4B40-9001-60995E3DDE6C}" sibTransId="{314B31C5-733E-49EF-A153-72618BA77EB4}"/>
    <dgm:cxn modelId="{FEAFAB99-49E7-452C-8E96-20BDF2151849}" srcId="{6B81A35C-EDAA-41F7-ACBB-E299F17B47D7}" destId="{95ADB308-2A0E-4B6B-A8E4-ABCC2F24C2C3}" srcOrd="1" destOrd="0" parTransId="{242C37F3-A136-437D-8446-718FBF5BC019}" sibTransId="{A60E6C67-34E5-4587-9B85-6A6CF2ED9155}"/>
    <dgm:cxn modelId="{8DE08011-A02A-48E3-9621-4924F81B9BC8}" srcId="{6B81A35C-EDAA-41F7-ACBB-E299F17B47D7}" destId="{31D95F2C-A353-4CB3-B2D5-E110D7EAE222}" srcOrd="0" destOrd="0" parTransId="{ACF3B92B-4E1F-448A-B580-D618D54A1AF6}" sibTransId="{A83AC61C-F531-42A8-860A-E0F17F0EF622}"/>
    <dgm:cxn modelId="{21BE4784-6384-4A00-8589-9E58FBD0FABC}" srcId="{FE457A3B-BA3C-4795-84D7-058CACB5D747}" destId="{6B81A35C-EDAA-41F7-ACBB-E299F17B47D7}" srcOrd="0" destOrd="0" parTransId="{F19A1EF9-1141-4158-A1D6-AA13691DE5F6}" sibTransId="{A6E21139-0069-429C-970C-B7AD701CDB33}"/>
    <dgm:cxn modelId="{422C1BEA-9205-4B5C-B7DA-AEF5005F776A}" type="presOf" srcId="{31D95F2C-A353-4CB3-B2D5-E110D7EAE222}" destId="{CC1869C1-60CF-4C52-B089-5CAC2E418690}" srcOrd="0" destOrd="0" presId="urn:microsoft.com/office/officeart/2005/8/layout/hList1"/>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3200" b="1" dirty="0" smtClean="0"/>
            <a:t>4. Explain the Lambda expression and its usage.</a:t>
          </a:r>
          <a:endParaRPr lang="en-IN" sz="32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custT="1"/>
      <dgm:spPr/>
      <dgm:t>
        <a:bodyPr/>
        <a:lstStyle/>
        <a:p>
          <a:pPr rtl="0"/>
          <a:endParaRPr lang="en-IN" sz="2000"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95ADB308-2A0E-4B6B-A8E4-ABCC2F24C2C3}">
      <dgm:prSet custT="1"/>
      <dgm:spPr/>
      <dgm:t>
        <a:bodyPr/>
        <a:lstStyle/>
        <a:p>
          <a:r>
            <a:rPr lang="en-US" sz="2000" smtClean="0"/>
            <a:t>According to Oracle docs, 	Lambda expressions are the method without name i.e Anonymous method. In other words, Lambda expression is a function that can be passed around and referenced as an object.</a:t>
          </a:r>
          <a:endParaRPr lang="en-US" sz="2000" dirty="0"/>
        </a:p>
      </dgm:t>
    </dgm:pt>
    <dgm:pt modelId="{A60E6C67-34E5-4587-9B85-6A6CF2ED9155}" type="sibTrans" cxnId="{FEAFAB99-49E7-452C-8E96-20BDF2151849}">
      <dgm:prSet/>
      <dgm:spPr/>
      <dgm:t>
        <a:bodyPr/>
        <a:lstStyle/>
        <a:p>
          <a:endParaRPr lang="en-US"/>
        </a:p>
      </dgm:t>
    </dgm:pt>
    <dgm:pt modelId="{242C37F3-A136-437D-8446-718FBF5BC019}" type="parTrans" cxnId="{FEAFAB99-49E7-452C-8E96-20BDF2151849}">
      <dgm:prSet/>
      <dgm:spPr/>
      <dgm:t>
        <a:bodyPr/>
        <a:lstStyle/>
        <a:p>
          <a:endParaRPr lang="en-US"/>
        </a:p>
      </dgm:t>
    </dgm:pt>
    <dgm:pt modelId="{C55117C0-9D2F-4776-8462-37ADA3D79754}">
      <dgm:prSet custT="1"/>
      <dgm:spPr/>
      <dgm:t>
        <a:bodyPr/>
        <a:lstStyle/>
        <a:p>
          <a:endParaRPr lang="en-US" sz="2000" dirty="0" smtClean="0"/>
        </a:p>
      </dgm:t>
    </dgm:pt>
    <dgm:pt modelId="{7B002594-5469-49D6-9D8A-1D48EFAFB625}" type="parTrans" cxnId="{99FC8B01-53EA-4AAF-922F-EBA50F77AC59}">
      <dgm:prSet/>
      <dgm:spPr/>
      <dgm:t>
        <a:bodyPr/>
        <a:lstStyle/>
        <a:p>
          <a:endParaRPr lang="en-US"/>
        </a:p>
      </dgm:t>
    </dgm:pt>
    <dgm:pt modelId="{87A32C40-FEDB-4048-992B-A1C1B549F5D9}" type="sibTrans" cxnId="{99FC8B01-53EA-4AAF-922F-EBA50F77AC59}">
      <dgm:prSet/>
      <dgm:spPr/>
      <dgm:t>
        <a:bodyPr/>
        <a:lstStyle/>
        <a:p>
          <a:endParaRPr lang="en-US"/>
        </a:p>
      </dgm:t>
    </dgm:pt>
    <dgm:pt modelId="{3A95B739-FF89-47FC-9F1A-C6DF21D07265}">
      <dgm:prSet custT="1"/>
      <dgm:spPr/>
      <dgm:t>
        <a:bodyPr/>
        <a:lstStyle/>
        <a:p>
          <a:r>
            <a:rPr lang="en-US" sz="2000" dirty="0" smtClean="0"/>
            <a:t>For example:</a:t>
          </a:r>
        </a:p>
      </dgm:t>
    </dgm:pt>
    <dgm:pt modelId="{7BCCEA51-5168-4839-B0DF-19B95487A23A}" type="parTrans" cxnId="{A9F0E91B-CB68-4A17-8606-5F5664FD7B4A}">
      <dgm:prSet/>
      <dgm:spPr/>
      <dgm:t>
        <a:bodyPr/>
        <a:lstStyle/>
        <a:p>
          <a:endParaRPr lang="en-US"/>
        </a:p>
      </dgm:t>
    </dgm:pt>
    <dgm:pt modelId="{E4831382-A679-42AE-AC25-BF2DF63A0792}" type="sibTrans" cxnId="{A9F0E91B-CB68-4A17-8606-5F5664FD7B4A}">
      <dgm:prSet/>
      <dgm:spPr/>
      <dgm:t>
        <a:bodyPr/>
        <a:lstStyle/>
        <a:p>
          <a:endParaRPr lang="en-US"/>
        </a:p>
      </dgm:t>
    </dgm:pt>
    <dgm:pt modelId="{37B62B1A-5ABF-4DE9-9C5A-EFA38C0B9D4C}">
      <dgm:prSet custT="1"/>
      <dgm:spPr/>
      <dgm:t>
        <a:bodyPr/>
        <a:lstStyle/>
        <a:p>
          <a:r>
            <a:rPr lang="en-US" sz="2000" smtClean="0"/>
            <a:t>Structure of Lambda Expression</a:t>
          </a:r>
        </a:p>
      </dgm:t>
    </dgm:pt>
    <dgm:pt modelId="{03D67AF6-B445-4A3D-821E-C7641AC833A1}" type="parTrans" cxnId="{4F2E055F-8CA7-4E49-92A7-9465C713FA32}">
      <dgm:prSet/>
      <dgm:spPr/>
      <dgm:t>
        <a:bodyPr/>
        <a:lstStyle/>
        <a:p>
          <a:endParaRPr lang="en-US"/>
        </a:p>
      </dgm:t>
    </dgm:pt>
    <dgm:pt modelId="{CA8B417E-827D-4E76-97F4-1C2902DE9679}" type="sibTrans" cxnId="{4F2E055F-8CA7-4E49-92A7-9465C713FA32}">
      <dgm:prSet/>
      <dgm:spPr/>
      <dgm:t>
        <a:bodyPr/>
        <a:lstStyle/>
        <a:p>
          <a:endParaRPr lang="en-US"/>
        </a:p>
      </dgm:t>
    </dgm:pt>
    <dgm:pt modelId="{203D2A2C-7532-48D8-9FED-CE0EA3AA1C44}">
      <dgm:prSet custT="1"/>
      <dgm:spPr/>
      <dgm:t>
        <a:bodyPr/>
        <a:lstStyle/>
        <a:p>
          <a:r>
            <a:rPr lang="en-US" sz="2000" smtClean="0"/>
            <a:t>A lambda expression consists of three parts :</a:t>
          </a:r>
        </a:p>
      </dgm:t>
    </dgm:pt>
    <dgm:pt modelId="{9C0B29D1-0876-44FF-9AD3-5F8609833F32}" type="parTrans" cxnId="{0FDED909-7C81-48AA-B381-759C466126C1}">
      <dgm:prSet/>
      <dgm:spPr/>
      <dgm:t>
        <a:bodyPr/>
        <a:lstStyle/>
        <a:p>
          <a:endParaRPr lang="en-US"/>
        </a:p>
      </dgm:t>
    </dgm:pt>
    <dgm:pt modelId="{523C8850-F30E-4F46-94B0-FE0071021DE9}" type="sibTrans" cxnId="{0FDED909-7C81-48AA-B381-759C466126C1}">
      <dgm:prSet/>
      <dgm:spPr/>
      <dgm:t>
        <a:bodyPr/>
        <a:lstStyle/>
        <a:p>
          <a:endParaRPr lang="en-US"/>
        </a:p>
      </dgm:t>
    </dgm:pt>
    <dgm:pt modelId="{C58B6EE7-AE23-4B8D-953F-9E9DFAC44E83}">
      <dgm:prSet custT="1"/>
      <dgm:spPr/>
      <dgm:t>
        <a:bodyPr/>
        <a:lstStyle/>
        <a:p>
          <a:r>
            <a:rPr lang="en-US" sz="2000" dirty="0" smtClean="0"/>
            <a:t>a. Parameter List</a:t>
          </a:r>
        </a:p>
      </dgm:t>
    </dgm:pt>
    <dgm:pt modelId="{EA8F133F-3CB6-484E-8D50-0FE7BB0217FE}" type="parTrans" cxnId="{ECE13855-8D10-4A9C-B021-FE9C8684860F}">
      <dgm:prSet/>
      <dgm:spPr/>
      <dgm:t>
        <a:bodyPr/>
        <a:lstStyle/>
        <a:p>
          <a:endParaRPr lang="en-US"/>
        </a:p>
      </dgm:t>
    </dgm:pt>
    <dgm:pt modelId="{05911DB1-CA5A-463E-B9A1-91E3B375B077}" type="sibTrans" cxnId="{ECE13855-8D10-4A9C-B021-FE9C8684860F}">
      <dgm:prSet/>
      <dgm:spPr/>
      <dgm:t>
        <a:bodyPr/>
        <a:lstStyle/>
        <a:p>
          <a:endParaRPr lang="en-US"/>
        </a:p>
      </dgm:t>
    </dgm:pt>
    <dgm:pt modelId="{1A9009CB-6EFD-4E3F-B25E-081417143C3C}">
      <dgm:prSet custT="1"/>
      <dgm:spPr/>
      <dgm:t>
        <a:bodyPr/>
        <a:lstStyle/>
        <a:p>
          <a:r>
            <a:rPr lang="en-US" sz="2000" smtClean="0"/>
            <a:t>b. Lambda symbol -&gt;</a:t>
          </a:r>
        </a:p>
      </dgm:t>
    </dgm:pt>
    <dgm:pt modelId="{08093C7D-DAF2-497D-AA03-788BADDF1161}" type="parTrans" cxnId="{2C70C9E9-4120-48F2-BAB1-58626A7C82A7}">
      <dgm:prSet/>
      <dgm:spPr/>
      <dgm:t>
        <a:bodyPr/>
        <a:lstStyle/>
        <a:p>
          <a:endParaRPr lang="en-US"/>
        </a:p>
      </dgm:t>
    </dgm:pt>
    <dgm:pt modelId="{19B0FC28-8784-4554-A383-E9EBA630EFED}" type="sibTrans" cxnId="{2C70C9E9-4120-48F2-BAB1-58626A7C82A7}">
      <dgm:prSet/>
      <dgm:spPr/>
      <dgm:t>
        <a:bodyPr/>
        <a:lstStyle/>
        <a:p>
          <a:endParaRPr lang="en-US"/>
        </a:p>
      </dgm:t>
    </dgm:pt>
    <dgm:pt modelId="{3E5A94BC-C951-43E4-810C-E44EED68C8B6}">
      <dgm:prSet custT="1"/>
      <dgm:spPr/>
      <dgm:t>
        <a:bodyPr/>
        <a:lstStyle/>
        <a:p>
          <a:r>
            <a:rPr lang="en-US" sz="2000" smtClean="0"/>
            <a:t>c. Expression</a:t>
          </a:r>
        </a:p>
      </dgm:t>
    </dgm:pt>
    <dgm:pt modelId="{FF6CB0EB-182D-401E-A9A5-E1E2175199B0}" type="parTrans" cxnId="{CAC9B8C5-5799-442A-81BE-8E585811DFAD}">
      <dgm:prSet/>
      <dgm:spPr/>
      <dgm:t>
        <a:bodyPr/>
        <a:lstStyle/>
        <a:p>
          <a:endParaRPr lang="en-US"/>
        </a:p>
      </dgm:t>
    </dgm:pt>
    <dgm:pt modelId="{917FCEE4-6CA2-4C66-BFBE-D7D98CE9DAC3}" type="sibTrans" cxnId="{CAC9B8C5-5799-442A-81BE-8E585811DFAD}">
      <dgm:prSet/>
      <dgm:spPr/>
      <dgm:t>
        <a:bodyPr/>
        <a:lstStyle/>
        <a:p>
          <a:endParaRPr lang="en-US"/>
        </a:p>
      </dgm:t>
    </dgm:pt>
    <dgm:pt modelId="{A9D2F872-30B8-48EF-9D73-331C51AEC332}">
      <dgm:prSet custT="1"/>
      <dgm:spPr/>
      <dgm:t>
        <a:bodyPr/>
        <a:lstStyle/>
        <a:p>
          <a:r>
            <a:rPr lang="en-US" sz="2000" smtClean="0"/>
            <a:t>(Parameter List) -&gt;{expression;} </a:t>
          </a:r>
        </a:p>
      </dgm:t>
    </dgm:pt>
    <dgm:pt modelId="{B33EA2A8-6300-4604-87EF-A9699438BF78}" type="parTrans" cxnId="{8BC50DDC-0F66-42C4-951E-E3819A02820C}">
      <dgm:prSet/>
      <dgm:spPr/>
      <dgm:t>
        <a:bodyPr/>
        <a:lstStyle/>
        <a:p>
          <a:endParaRPr lang="en-US"/>
        </a:p>
      </dgm:t>
    </dgm:pt>
    <dgm:pt modelId="{2F93B7A2-45E7-4AC7-B394-4A714CB4362B}" type="sibTrans" cxnId="{8BC50DDC-0F66-42C4-951E-E3819A02820C}">
      <dgm:prSet/>
      <dgm:spPr/>
      <dgm:t>
        <a:bodyPr/>
        <a:lstStyle/>
        <a:p>
          <a:endParaRPr lang="en-US"/>
        </a:p>
      </dgm:t>
    </dgm:pt>
    <dgm:pt modelId="{79547078-5591-4816-A3B6-C6CC622209DC}">
      <dgm:prSet custT="1"/>
      <dgm:spPr/>
      <dgm:t>
        <a:bodyPr/>
        <a:lstStyle/>
        <a:p>
          <a:endParaRPr lang="en-US" sz="2000" dirty="0" smtClean="0"/>
        </a:p>
      </dgm:t>
    </dgm:pt>
    <dgm:pt modelId="{D6B3F2CB-F63E-4E11-88FE-EC133D5977C4}" type="parTrans" cxnId="{1D69427B-45A0-4BCE-A95E-D00BD6903E4D}">
      <dgm:prSet/>
      <dgm:spPr/>
      <dgm:t>
        <a:bodyPr/>
        <a:lstStyle/>
        <a:p>
          <a:endParaRPr lang="en-US"/>
        </a:p>
      </dgm:t>
    </dgm:pt>
    <dgm:pt modelId="{A80F53CA-6D4E-4F90-820B-B25A12DD4CB1}" type="sibTrans" cxnId="{1D69427B-45A0-4BCE-A95E-D00BD6903E4D}">
      <dgm:prSet/>
      <dgm:spPr/>
      <dgm:t>
        <a:bodyPr/>
        <a:lstStyle/>
        <a:p>
          <a:endParaRPr lang="en-US"/>
        </a:p>
      </dgm:t>
    </dgm:pt>
    <dgm:pt modelId="{057AA532-83D0-4FA8-9DAF-E2C5CDC6085E}">
      <dgm:prSet custT="1"/>
      <dgm:spPr/>
      <dgm:t>
        <a:bodyPr/>
        <a:lstStyle/>
        <a:p>
          <a:endParaRPr lang="en-US" sz="2000" dirty="0" smtClean="0"/>
        </a:p>
      </dgm:t>
    </dgm:pt>
    <dgm:pt modelId="{054F63AA-5968-471F-B194-5868C9F3EC70}" type="sibTrans" cxnId="{D6BFCD29-E2F5-43C6-91B6-670F036ABE9F}">
      <dgm:prSet/>
      <dgm:spPr/>
      <dgm:t>
        <a:bodyPr/>
        <a:lstStyle/>
        <a:p>
          <a:endParaRPr lang="en-US"/>
        </a:p>
      </dgm:t>
    </dgm:pt>
    <dgm:pt modelId="{E33166C9-5DD5-4F00-854D-A79CB9C7CC86}" type="parTrans" cxnId="{D6BFCD29-E2F5-43C6-91B6-670F036ABE9F}">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984647F7-12ED-4015-AB06-EA65B678A667}" type="presOf" srcId="{6B81A35C-EDAA-41F7-ACBB-E299F17B47D7}" destId="{F561D5CC-4F5C-4736-87CB-4A8BCA398D35}" srcOrd="0" destOrd="0" presId="urn:microsoft.com/office/officeart/2005/8/layout/hList1"/>
    <dgm:cxn modelId="{21BE4784-6384-4A00-8589-9E58FBD0FABC}" srcId="{FE457A3B-BA3C-4795-84D7-058CACB5D747}" destId="{6B81A35C-EDAA-41F7-ACBB-E299F17B47D7}" srcOrd="0" destOrd="0" parTransId="{F19A1EF9-1141-4158-A1D6-AA13691DE5F6}" sibTransId="{A6E21139-0069-429C-970C-B7AD701CDB33}"/>
    <dgm:cxn modelId="{4F2E055F-8CA7-4E49-92A7-9465C713FA32}" srcId="{057AA532-83D0-4FA8-9DAF-E2C5CDC6085E}" destId="{37B62B1A-5ABF-4DE9-9C5A-EFA38C0B9D4C}" srcOrd="0" destOrd="0" parTransId="{03D67AF6-B445-4A3D-821E-C7641AC833A1}" sibTransId="{CA8B417E-827D-4E76-97F4-1C2902DE9679}"/>
    <dgm:cxn modelId="{D6BFCD29-E2F5-43C6-91B6-670F036ABE9F}" srcId="{6B81A35C-EDAA-41F7-ACBB-E299F17B47D7}" destId="{057AA532-83D0-4FA8-9DAF-E2C5CDC6085E}" srcOrd="3" destOrd="0" parTransId="{E33166C9-5DD5-4F00-854D-A79CB9C7CC86}" sibTransId="{054F63AA-5968-471F-B194-5868C9F3EC70}"/>
    <dgm:cxn modelId="{E8D6BEFA-C499-4B05-A43A-72499CF7F821}" type="presOf" srcId="{95ADB308-2A0E-4B6B-A8E4-ABCC2F24C2C3}" destId="{CC1869C1-60CF-4C52-B089-5CAC2E418690}" srcOrd="0" destOrd="1" presId="urn:microsoft.com/office/officeart/2005/8/layout/hList1"/>
    <dgm:cxn modelId="{8BC50DDC-0F66-42C4-951E-E3819A02820C}" srcId="{057AA532-83D0-4FA8-9DAF-E2C5CDC6085E}" destId="{A9D2F872-30B8-48EF-9D73-331C51AEC332}" srcOrd="5" destOrd="0" parTransId="{B33EA2A8-6300-4604-87EF-A9699438BF78}" sibTransId="{2F93B7A2-45E7-4AC7-B394-4A714CB4362B}"/>
    <dgm:cxn modelId="{4B4458AA-6F92-4485-A9C4-A9354D8BFAF6}" type="presOf" srcId="{79547078-5591-4816-A3B6-C6CC622209DC}" destId="{CC1869C1-60CF-4C52-B089-5CAC2E418690}" srcOrd="0" destOrd="11" presId="urn:microsoft.com/office/officeart/2005/8/layout/hList1"/>
    <dgm:cxn modelId="{0DAD2DC8-EB72-44E5-AC79-206EB3656464}" type="presOf" srcId="{37B62B1A-5ABF-4DE9-9C5A-EFA38C0B9D4C}" destId="{CC1869C1-60CF-4C52-B089-5CAC2E418690}" srcOrd="0" destOrd="5" presId="urn:microsoft.com/office/officeart/2005/8/layout/hList1"/>
    <dgm:cxn modelId="{CAC9B8C5-5799-442A-81BE-8E585811DFAD}" srcId="{057AA532-83D0-4FA8-9DAF-E2C5CDC6085E}" destId="{3E5A94BC-C951-43E4-810C-E44EED68C8B6}" srcOrd="4" destOrd="0" parTransId="{FF6CB0EB-182D-401E-A9A5-E1E2175199B0}" sibTransId="{917FCEE4-6CA2-4C66-BFBE-D7D98CE9DAC3}"/>
    <dgm:cxn modelId="{99FC8B01-53EA-4AAF-922F-EBA50F77AC59}" srcId="{6B81A35C-EDAA-41F7-ACBB-E299F17B47D7}" destId="{C55117C0-9D2F-4776-8462-37ADA3D79754}" srcOrd="2" destOrd="0" parTransId="{7B002594-5469-49D6-9D8A-1D48EFAFB625}" sibTransId="{87A32C40-FEDB-4048-992B-A1C1B549F5D9}"/>
    <dgm:cxn modelId="{4A09A773-60DB-455B-93A8-47B2715B45F0}" type="presOf" srcId="{057AA532-83D0-4FA8-9DAF-E2C5CDC6085E}" destId="{CC1869C1-60CF-4C52-B089-5CAC2E418690}" srcOrd="0" destOrd="4" presId="urn:microsoft.com/office/officeart/2005/8/layout/hList1"/>
    <dgm:cxn modelId="{2C70C9E9-4120-48F2-BAB1-58626A7C82A7}" srcId="{057AA532-83D0-4FA8-9DAF-E2C5CDC6085E}" destId="{1A9009CB-6EFD-4E3F-B25E-081417143C3C}" srcOrd="3" destOrd="0" parTransId="{08093C7D-DAF2-497D-AA03-788BADDF1161}" sibTransId="{19B0FC28-8784-4554-A383-E9EBA630EFED}"/>
    <dgm:cxn modelId="{1D69427B-45A0-4BCE-A95E-D00BD6903E4D}" srcId="{6B81A35C-EDAA-41F7-ACBB-E299F17B47D7}" destId="{79547078-5591-4816-A3B6-C6CC622209DC}" srcOrd="4" destOrd="0" parTransId="{D6B3F2CB-F63E-4E11-88FE-EC133D5977C4}" sibTransId="{A80F53CA-6D4E-4F90-820B-B25A12DD4CB1}"/>
    <dgm:cxn modelId="{4B2F432A-3C5D-4306-A394-6C718C918EC0}" type="presOf" srcId="{203D2A2C-7532-48D8-9FED-CE0EA3AA1C44}" destId="{CC1869C1-60CF-4C52-B089-5CAC2E418690}" srcOrd="0" destOrd="6" presId="urn:microsoft.com/office/officeart/2005/8/layout/hList1"/>
    <dgm:cxn modelId="{422C1BEA-9205-4B5C-B7DA-AEF5005F776A}" type="presOf" srcId="{31D95F2C-A353-4CB3-B2D5-E110D7EAE222}" destId="{CC1869C1-60CF-4C52-B089-5CAC2E418690}" srcOrd="0" destOrd="0" presId="urn:microsoft.com/office/officeart/2005/8/layout/hList1"/>
    <dgm:cxn modelId="{FEAFAB99-49E7-452C-8E96-20BDF2151849}" srcId="{6B81A35C-EDAA-41F7-ACBB-E299F17B47D7}" destId="{95ADB308-2A0E-4B6B-A8E4-ABCC2F24C2C3}" srcOrd="1" destOrd="0" parTransId="{242C37F3-A136-437D-8446-718FBF5BC019}" sibTransId="{A60E6C67-34E5-4587-9B85-6A6CF2ED9155}"/>
    <dgm:cxn modelId="{0FDED909-7C81-48AA-B381-759C466126C1}" srcId="{057AA532-83D0-4FA8-9DAF-E2C5CDC6085E}" destId="{203D2A2C-7532-48D8-9FED-CE0EA3AA1C44}" srcOrd="1" destOrd="0" parTransId="{9C0B29D1-0876-44FF-9AD3-5F8609833F32}" sibTransId="{523C8850-F30E-4F46-94B0-FE0071021DE9}"/>
    <dgm:cxn modelId="{16B87A34-B3EE-4275-A380-632D3F5A3B33}" type="presOf" srcId="{C55117C0-9D2F-4776-8462-37ADA3D79754}" destId="{CC1869C1-60CF-4C52-B089-5CAC2E418690}" srcOrd="0" destOrd="2" presId="urn:microsoft.com/office/officeart/2005/8/layout/hList1"/>
    <dgm:cxn modelId="{301D0574-B8E6-41A2-BE59-2A5DFA8FC879}" type="presOf" srcId="{A9D2F872-30B8-48EF-9D73-331C51AEC332}" destId="{CC1869C1-60CF-4C52-B089-5CAC2E418690}" srcOrd="0" destOrd="10" presId="urn:microsoft.com/office/officeart/2005/8/layout/hList1"/>
    <dgm:cxn modelId="{A9F0E91B-CB68-4A17-8606-5F5664FD7B4A}" srcId="{C55117C0-9D2F-4776-8462-37ADA3D79754}" destId="{3A95B739-FF89-47FC-9F1A-C6DF21D07265}" srcOrd="0" destOrd="0" parTransId="{7BCCEA51-5168-4839-B0DF-19B95487A23A}" sibTransId="{E4831382-A679-42AE-AC25-BF2DF63A0792}"/>
    <dgm:cxn modelId="{B0DDF32B-251C-44CB-87D0-A54B34BEDA4C}" type="presOf" srcId="{C58B6EE7-AE23-4B8D-953F-9E9DFAC44E83}" destId="{CC1869C1-60CF-4C52-B089-5CAC2E418690}" srcOrd="0" destOrd="7" presId="urn:microsoft.com/office/officeart/2005/8/layout/hList1"/>
    <dgm:cxn modelId="{DC318EEB-53C4-4351-B427-DA04E1EA62A9}" type="presOf" srcId="{3A95B739-FF89-47FC-9F1A-C6DF21D07265}" destId="{CC1869C1-60CF-4C52-B089-5CAC2E418690}" srcOrd="0" destOrd="3" presId="urn:microsoft.com/office/officeart/2005/8/layout/hList1"/>
    <dgm:cxn modelId="{6DE0DE86-F609-4BDA-91AA-8F2006C9811C}" type="presOf" srcId="{3E5A94BC-C951-43E4-810C-E44EED68C8B6}" destId="{CC1869C1-60CF-4C52-B089-5CAC2E418690}" srcOrd="0" destOrd="9" presId="urn:microsoft.com/office/officeart/2005/8/layout/hList1"/>
    <dgm:cxn modelId="{ECE13855-8D10-4A9C-B021-FE9C8684860F}" srcId="{057AA532-83D0-4FA8-9DAF-E2C5CDC6085E}" destId="{C58B6EE7-AE23-4B8D-953F-9E9DFAC44E83}" srcOrd="2" destOrd="0" parTransId="{EA8F133F-3CB6-484E-8D50-0FE7BB0217FE}" sibTransId="{05911DB1-CA5A-463E-B9A1-91E3B375B077}"/>
    <dgm:cxn modelId="{9D85FF9A-B803-4374-A8E7-0C97DDB21E36}" type="presOf" srcId="{1A9009CB-6EFD-4E3F-B25E-081417143C3C}" destId="{CC1869C1-60CF-4C52-B089-5CAC2E418690}" srcOrd="0" destOrd="8" presId="urn:microsoft.com/office/officeart/2005/8/layout/hList1"/>
    <dgm:cxn modelId="{705CFB62-5E06-4694-8FA7-CDE56E1B9FDB}" type="presOf" srcId="{FE457A3B-BA3C-4795-84D7-058CACB5D747}" destId="{B35F3906-2AA5-495A-8F6E-7C76C9CE284B}" srcOrd="0" destOrd="0" presId="urn:microsoft.com/office/officeart/2005/8/layout/hList1"/>
    <dgm:cxn modelId="{8DE08011-A02A-48E3-9621-4924F81B9BC8}" srcId="{6B81A35C-EDAA-41F7-ACBB-E299F17B47D7}" destId="{31D95F2C-A353-4CB3-B2D5-E110D7EAE222}" srcOrd="0" destOrd="0" parTransId="{ACF3B92B-4E1F-448A-B580-D618D54A1AF6}" sibTransId="{A83AC61C-F531-42A8-860A-E0F17F0EF622}"/>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3200" b="1" dirty="0" smtClean="0"/>
            <a:t>5. Explain the difference between Stream and </a:t>
          </a:r>
          <a:r>
            <a:rPr lang="en-US" sz="3200" b="1" dirty="0" err="1" smtClean="0"/>
            <a:t>Colletions</a:t>
          </a:r>
          <a:endParaRPr lang="en-IN" sz="32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custT="1"/>
      <dgm:spPr/>
      <dgm:t>
        <a:bodyPr/>
        <a:lstStyle/>
        <a:p>
          <a:pPr rtl="0"/>
          <a:endParaRPr lang="en-IN" sz="2000"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79547078-5591-4816-A3B6-C6CC622209DC}">
      <dgm:prSet custT="1"/>
      <dgm:spPr/>
      <dgm:t>
        <a:bodyPr/>
        <a:lstStyle/>
        <a:p>
          <a:endParaRPr lang="en-US" sz="2000" dirty="0" smtClean="0"/>
        </a:p>
      </dgm:t>
    </dgm:pt>
    <dgm:pt modelId="{D6B3F2CB-F63E-4E11-88FE-EC133D5977C4}" type="parTrans" cxnId="{1D69427B-45A0-4BCE-A95E-D00BD6903E4D}">
      <dgm:prSet/>
      <dgm:spPr/>
      <dgm:t>
        <a:bodyPr/>
        <a:lstStyle/>
        <a:p>
          <a:endParaRPr lang="en-US"/>
        </a:p>
      </dgm:t>
    </dgm:pt>
    <dgm:pt modelId="{A80F53CA-6D4E-4F90-820B-B25A12DD4CB1}" type="sibTrans" cxnId="{1D69427B-45A0-4BCE-A95E-D00BD6903E4D}">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4B4458AA-6F92-4485-A9C4-A9354D8BFAF6}" type="presOf" srcId="{79547078-5591-4816-A3B6-C6CC622209DC}" destId="{CC1869C1-60CF-4C52-B089-5CAC2E418690}" srcOrd="0" destOrd="1" presId="urn:microsoft.com/office/officeart/2005/8/layout/hList1"/>
    <dgm:cxn modelId="{984647F7-12ED-4015-AB06-EA65B678A667}" type="presOf" srcId="{6B81A35C-EDAA-41F7-ACBB-E299F17B47D7}" destId="{F561D5CC-4F5C-4736-87CB-4A8BCA398D35}" srcOrd="0" destOrd="0" presId="urn:microsoft.com/office/officeart/2005/8/layout/hList1"/>
    <dgm:cxn modelId="{1D69427B-45A0-4BCE-A95E-D00BD6903E4D}" srcId="{6B81A35C-EDAA-41F7-ACBB-E299F17B47D7}" destId="{79547078-5591-4816-A3B6-C6CC622209DC}" srcOrd="1" destOrd="0" parTransId="{D6B3F2CB-F63E-4E11-88FE-EC133D5977C4}" sibTransId="{A80F53CA-6D4E-4F90-820B-B25A12DD4CB1}"/>
    <dgm:cxn modelId="{705CFB62-5E06-4694-8FA7-CDE56E1B9FDB}" type="presOf" srcId="{FE457A3B-BA3C-4795-84D7-058CACB5D747}" destId="{B35F3906-2AA5-495A-8F6E-7C76C9CE284B}" srcOrd="0" destOrd="0" presId="urn:microsoft.com/office/officeart/2005/8/layout/hList1"/>
    <dgm:cxn modelId="{422C1BEA-9205-4B5C-B7DA-AEF5005F776A}" type="presOf" srcId="{31D95F2C-A353-4CB3-B2D5-E110D7EAE222}" destId="{CC1869C1-60CF-4C52-B089-5CAC2E418690}" srcOrd="0" destOrd="0" presId="urn:microsoft.com/office/officeart/2005/8/layout/hList1"/>
    <dgm:cxn modelId="{21BE4784-6384-4A00-8589-9E58FBD0FABC}" srcId="{FE457A3B-BA3C-4795-84D7-058CACB5D747}" destId="{6B81A35C-EDAA-41F7-ACBB-E299F17B47D7}" srcOrd="0" destOrd="0" parTransId="{F19A1EF9-1141-4158-A1D6-AA13691DE5F6}" sibTransId="{A6E21139-0069-429C-970C-B7AD701CDB33}"/>
    <dgm:cxn modelId="{8DE08011-A02A-48E3-9621-4924F81B9BC8}" srcId="{6B81A35C-EDAA-41F7-ACBB-E299F17B47D7}" destId="{31D95F2C-A353-4CB3-B2D5-E110D7EAE222}" srcOrd="0" destOrd="0" parTransId="{ACF3B92B-4E1F-448A-B580-D618D54A1AF6}" sibTransId="{A83AC61C-F531-42A8-860A-E0F17F0EF622}"/>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3200" b="1" dirty="0" smtClean="0"/>
            <a:t>6. Write a program to sort the </a:t>
          </a:r>
          <a:r>
            <a:rPr lang="en-US" sz="3200" b="1" dirty="0" err="1" smtClean="0"/>
            <a:t>hashmap</a:t>
          </a:r>
          <a:r>
            <a:rPr lang="en-US" sz="3200" b="1" dirty="0" smtClean="0"/>
            <a:t> based on value</a:t>
          </a:r>
          <a:endParaRPr lang="en-IN" sz="32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custT="1"/>
      <dgm:spPr/>
      <dgm:t>
        <a:bodyPr/>
        <a:lstStyle/>
        <a:p>
          <a:pPr rtl="0"/>
          <a:endParaRPr lang="en-IN" sz="2000"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95ADB308-2A0E-4B6B-A8E4-ABCC2F24C2C3}">
      <dgm:prSet custT="1"/>
      <dgm:spPr/>
      <dgm:t>
        <a:bodyPr/>
        <a:lstStyle/>
        <a:p>
          <a:r>
            <a:rPr lang="en-US" sz="2000" smtClean="0"/>
            <a:t>Map&lt;String, Integer&gt; sorted = budget .entrySet() .stream().sorted(comparingByValue())</a:t>
          </a:r>
          <a:endParaRPr lang="en-US" sz="2000" dirty="0"/>
        </a:p>
      </dgm:t>
    </dgm:pt>
    <dgm:pt modelId="{A60E6C67-34E5-4587-9B85-6A6CF2ED9155}" type="sibTrans" cxnId="{FEAFAB99-49E7-452C-8E96-20BDF2151849}">
      <dgm:prSet/>
      <dgm:spPr/>
      <dgm:t>
        <a:bodyPr/>
        <a:lstStyle/>
        <a:p>
          <a:endParaRPr lang="en-US"/>
        </a:p>
      </dgm:t>
    </dgm:pt>
    <dgm:pt modelId="{242C37F3-A136-437D-8446-718FBF5BC019}" type="parTrans" cxnId="{FEAFAB99-49E7-452C-8E96-20BDF2151849}">
      <dgm:prSet/>
      <dgm:spPr/>
      <dgm:t>
        <a:bodyPr/>
        <a:lstStyle/>
        <a:p>
          <a:endParaRPr lang="en-US"/>
        </a:p>
      </dgm:t>
    </dgm:pt>
    <dgm:pt modelId="{B0AD7A7C-69DC-4EB1-A7A9-7CC848D62566}">
      <dgm:prSet custT="1"/>
      <dgm:spPr/>
      <dgm:t>
        <a:bodyPr/>
        <a:lstStyle/>
        <a:p>
          <a:r>
            <a:rPr lang="en-US" sz="2000" dirty="0" smtClean="0"/>
            <a:t>.collect( toMap(e -&gt; e.getKey(), e -&gt; e.getValue(), (e1, e2) -&gt; e2, LinkedHashMap::new));</a:t>
          </a:r>
        </a:p>
      </dgm:t>
    </dgm:pt>
    <dgm:pt modelId="{44CBD564-B968-49C8-9858-4296EF9D8FE0}" type="parTrans" cxnId="{75B68765-0A41-4826-A3E6-8F4E566BE1C7}">
      <dgm:prSet/>
      <dgm:spPr/>
      <dgm:t>
        <a:bodyPr/>
        <a:lstStyle/>
        <a:p>
          <a:endParaRPr lang="en-US"/>
        </a:p>
      </dgm:t>
    </dgm:pt>
    <dgm:pt modelId="{B8C5FF8F-69F8-48BD-A9B3-7DE5675184E9}" type="sibTrans" cxnId="{75B68765-0A41-4826-A3E6-8F4E566BE1C7}">
      <dgm:prSet/>
      <dgm:spPr/>
      <dgm:t>
        <a:bodyPr/>
        <a:lstStyle/>
        <a:p>
          <a:endParaRPr lang="en-US"/>
        </a:p>
      </dgm:t>
    </dgm:pt>
    <dgm:pt modelId="{A7AE8808-5A53-4EB2-AEB0-519D28137A2D}">
      <dgm:prSet custT="1"/>
      <dgm:spPr/>
      <dgm:t>
        <a:bodyPr/>
        <a:lstStyle/>
        <a:p>
          <a:endParaRPr lang="en-US" sz="2000" dirty="0" smtClean="0"/>
        </a:p>
      </dgm:t>
    </dgm:pt>
    <dgm:pt modelId="{06AC9323-F433-4B92-AA19-25F952B940CB}" type="parTrans" cxnId="{4652FEA8-0942-4EC5-95CE-DC148C2291DD}">
      <dgm:prSet/>
      <dgm:spPr/>
      <dgm:t>
        <a:bodyPr/>
        <a:lstStyle/>
        <a:p>
          <a:endParaRPr lang="en-US"/>
        </a:p>
      </dgm:t>
    </dgm:pt>
    <dgm:pt modelId="{E4C2E4CE-385B-4413-986F-902806910129}" type="sibTrans" cxnId="{4652FEA8-0942-4EC5-95CE-DC148C2291DD}">
      <dgm:prSet/>
      <dgm:spPr/>
      <dgm:t>
        <a:bodyPr/>
        <a:lstStyle/>
        <a:p>
          <a:endParaRPr lang="en-US"/>
        </a:p>
      </dgm:t>
    </dgm:pt>
    <dgm:pt modelId="{01EC5E2A-3F12-43A9-BBE2-C0B6726261C8}">
      <dgm:prSet custT="1"/>
      <dgm:spPr/>
      <dgm:t>
        <a:bodyPr/>
        <a:lstStyle/>
        <a:p>
          <a:r>
            <a:rPr lang="en-US" sz="2000" dirty="0" smtClean="0"/>
            <a:t>budget.entrySet().stream().sorted(Collections.reverseOrder(Map.Entry.comparingByValue())) </a:t>
          </a:r>
        </a:p>
      </dgm:t>
    </dgm:pt>
    <dgm:pt modelId="{BA063A2C-A810-433C-AC90-F80871DBA0F2}" type="parTrans" cxnId="{BD78648D-90D0-4E40-85FE-BA8380478EA2}">
      <dgm:prSet/>
      <dgm:spPr/>
      <dgm:t>
        <a:bodyPr/>
        <a:lstStyle/>
        <a:p>
          <a:endParaRPr lang="en-US"/>
        </a:p>
      </dgm:t>
    </dgm:pt>
    <dgm:pt modelId="{344B6067-AE79-406D-AEA4-2CD99F472D98}" type="sibTrans" cxnId="{BD78648D-90D0-4E40-85FE-BA8380478EA2}">
      <dgm:prSet/>
      <dgm:spPr/>
      <dgm:t>
        <a:bodyPr/>
        <a:lstStyle/>
        <a:p>
          <a:endParaRPr lang="en-US"/>
        </a:p>
      </dgm:t>
    </dgm:pt>
    <dgm:pt modelId="{9182DDD9-6F41-47B9-8A0C-DC025E1D1835}">
      <dgm:prSet custT="1"/>
      <dgm:spPr/>
      <dgm:t>
        <a:bodyPr/>
        <a:lstStyle/>
        <a:p>
          <a:r>
            <a:rPr lang="en-US" sz="2000" dirty="0" smtClean="0"/>
            <a:t>.collect( toMap(Map.Entry::getKey, Map.Entry::getValue, (e1, e2) -&gt; e2, LinkedHashMap::new));</a:t>
          </a:r>
        </a:p>
      </dgm:t>
    </dgm:pt>
    <dgm:pt modelId="{B99AD517-15F9-464C-A744-6D12D4BBD96A}" type="parTrans" cxnId="{B635EA51-A5E6-4C8A-8814-2CC60FE478CD}">
      <dgm:prSet/>
      <dgm:spPr/>
      <dgm:t>
        <a:bodyPr/>
        <a:lstStyle/>
        <a:p>
          <a:endParaRPr lang="en-US"/>
        </a:p>
      </dgm:t>
    </dgm:pt>
    <dgm:pt modelId="{A047EEAE-0EF4-404C-A956-057F08AD664D}" type="sibTrans" cxnId="{B635EA51-A5E6-4C8A-8814-2CC60FE478CD}">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3DBE0E15-6471-4FE1-89A2-A8819FF25557}" type="presOf" srcId="{01EC5E2A-3F12-43A9-BBE2-C0B6726261C8}" destId="{CC1869C1-60CF-4C52-B089-5CAC2E418690}" srcOrd="0" destOrd="4" presId="urn:microsoft.com/office/officeart/2005/8/layout/hList1"/>
    <dgm:cxn modelId="{E8D6BEFA-C499-4B05-A43A-72499CF7F821}" type="presOf" srcId="{95ADB308-2A0E-4B6B-A8E4-ABCC2F24C2C3}" destId="{CC1869C1-60CF-4C52-B089-5CAC2E418690}" srcOrd="0" destOrd="1" presId="urn:microsoft.com/office/officeart/2005/8/layout/hList1"/>
    <dgm:cxn modelId="{BD78648D-90D0-4E40-85FE-BA8380478EA2}" srcId="{6B81A35C-EDAA-41F7-ACBB-E299F17B47D7}" destId="{01EC5E2A-3F12-43A9-BBE2-C0B6726261C8}" srcOrd="4" destOrd="0" parTransId="{BA063A2C-A810-433C-AC90-F80871DBA0F2}" sibTransId="{344B6067-AE79-406D-AEA4-2CD99F472D98}"/>
    <dgm:cxn modelId="{6F5FCC95-7517-4C9D-9D19-D22EEB1E3DC3}" type="presOf" srcId="{A7AE8808-5A53-4EB2-AEB0-519D28137A2D}" destId="{CC1869C1-60CF-4C52-B089-5CAC2E418690}" srcOrd="0" destOrd="3" presId="urn:microsoft.com/office/officeart/2005/8/layout/hList1"/>
    <dgm:cxn modelId="{984647F7-12ED-4015-AB06-EA65B678A667}" type="presOf" srcId="{6B81A35C-EDAA-41F7-ACBB-E299F17B47D7}" destId="{F561D5CC-4F5C-4736-87CB-4A8BCA398D35}" srcOrd="0" destOrd="0" presId="urn:microsoft.com/office/officeart/2005/8/layout/hList1"/>
    <dgm:cxn modelId="{3A9DE101-7A03-4196-926E-1D196508AD46}" type="presOf" srcId="{9182DDD9-6F41-47B9-8A0C-DC025E1D1835}" destId="{CC1869C1-60CF-4C52-B089-5CAC2E418690}" srcOrd="0" destOrd="5" presId="urn:microsoft.com/office/officeart/2005/8/layout/hList1"/>
    <dgm:cxn modelId="{B635EA51-A5E6-4C8A-8814-2CC60FE478CD}" srcId="{6B81A35C-EDAA-41F7-ACBB-E299F17B47D7}" destId="{9182DDD9-6F41-47B9-8A0C-DC025E1D1835}" srcOrd="5" destOrd="0" parTransId="{B99AD517-15F9-464C-A744-6D12D4BBD96A}" sibTransId="{A047EEAE-0EF4-404C-A956-057F08AD664D}"/>
    <dgm:cxn modelId="{705CFB62-5E06-4694-8FA7-CDE56E1B9FDB}" type="presOf" srcId="{FE457A3B-BA3C-4795-84D7-058CACB5D747}" destId="{B35F3906-2AA5-495A-8F6E-7C76C9CE284B}" srcOrd="0" destOrd="0" presId="urn:microsoft.com/office/officeart/2005/8/layout/hList1"/>
    <dgm:cxn modelId="{75B68765-0A41-4826-A3E6-8F4E566BE1C7}" srcId="{6B81A35C-EDAA-41F7-ACBB-E299F17B47D7}" destId="{B0AD7A7C-69DC-4EB1-A7A9-7CC848D62566}" srcOrd="2" destOrd="0" parTransId="{44CBD564-B968-49C8-9858-4296EF9D8FE0}" sibTransId="{B8C5FF8F-69F8-48BD-A9B3-7DE5675184E9}"/>
    <dgm:cxn modelId="{FEAFAB99-49E7-452C-8E96-20BDF2151849}" srcId="{6B81A35C-EDAA-41F7-ACBB-E299F17B47D7}" destId="{95ADB308-2A0E-4B6B-A8E4-ABCC2F24C2C3}" srcOrd="1" destOrd="0" parTransId="{242C37F3-A136-437D-8446-718FBF5BC019}" sibTransId="{A60E6C67-34E5-4587-9B85-6A6CF2ED9155}"/>
    <dgm:cxn modelId="{422C1BEA-9205-4B5C-B7DA-AEF5005F776A}" type="presOf" srcId="{31D95F2C-A353-4CB3-B2D5-E110D7EAE222}" destId="{CC1869C1-60CF-4C52-B089-5CAC2E418690}" srcOrd="0" destOrd="0" presId="urn:microsoft.com/office/officeart/2005/8/layout/hList1"/>
    <dgm:cxn modelId="{8DE08011-A02A-48E3-9621-4924F81B9BC8}" srcId="{6B81A35C-EDAA-41F7-ACBB-E299F17B47D7}" destId="{31D95F2C-A353-4CB3-B2D5-E110D7EAE222}" srcOrd="0" destOrd="0" parTransId="{ACF3B92B-4E1F-448A-B580-D618D54A1AF6}" sibTransId="{A83AC61C-F531-42A8-860A-E0F17F0EF622}"/>
    <dgm:cxn modelId="{21BE4784-6384-4A00-8589-9E58FBD0FABC}" srcId="{FE457A3B-BA3C-4795-84D7-058CACB5D747}" destId="{6B81A35C-EDAA-41F7-ACBB-E299F17B47D7}" srcOrd="0" destOrd="0" parTransId="{F19A1EF9-1141-4158-A1D6-AA13691DE5F6}" sibTransId="{A6E21139-0069-429C-970C-B7AD701CDB33}"/>
    <dgm:cxn modelId="{92F3C99C-4725-4AB6-B770-33A5E9BB2618}" type="presOf" srcId="{B0AD7A7C-69DC-4EB1-A7A9-7CC848D62566}" destId="{CC1869C1-60CF-4C52-B089-5CAC2E418690}" srcOrd="0" destOrd="2" presId="urn:microsoft.com/office/officeart/2005/8/layout/hList1"/>
    <dgm:cxn modelId="{4652FEA8-0942-4EC5-95CE-DC148C2291DD}" srcId="{6B81A35C-EDAA-41F7-ACBB-E299F17B47D7}" destId="{A7AE8808-5A53-4EB2-AEB0-519D28137A2D}" srcOrd="3" destOrd="0" parTransId="{06AC9323-F433-4B92-AA19-25F952B940CB}" sibTransId="{E4C2E4CE-385B-4413-986F-902806910129}"/>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3200" b="1" dirty="0" smtClean="0"/>
            <a:t>7. Explain Concurrent </a:t>
          </a:r>
          <a:r>
            <a:rPr lang="en-US" sz="3200" b="1" dirty="0" err="1" smtClean="0"/>
            <a:t>HashMap</a:t>
          </a:r>
          <a:r>
            <a:rPr lang="en-US" sz="3200" b="1" dirty="0" smtClean="0"/>
            <a:t> changes (30 method added in java 8 in </a:t>
          </a:r>
          <a:r>
            <a:rPr lang="en-US" sz="3200" b="1" dirty="0" err="1" smtClean="0"/>
            <a:t>concrrent</a:t>
          </a:r>
          <a:r>
            <a:rPr lang="en-US" sz="3200" b="1" dirty="0" smtClean="0"/>
            <a:t> </a:t>
          </a:r>
          <a:r>
            <a:rPr lang="en-US" sz="3200" b="1" dirty="0" err="1" smtClean="0"/>
            <a:t>hashmap</a:t>
          </a:r>
          <a:r>
            <a:rPr lang="en-US" sz="3200" b="1" dirty="0" smtClean="0"/>
            <a:t>)</a:t>
          </a:r>
          <a:endParaRPr lang="en-IN" sz="32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31D95F2C-A353-4CB3-B2D5-E110D7EAE222}">
      <dgm:prSet custT="1"/>
      <dgm:spPr/>
      <dgm:t>
        <a:bodyPr/>
        <a:lstStyle/>
        <a:p>
          <a:pPr rtl="0"/>
          <a:endParaRPr lang="en-IN" sz="2000" dirty="0"/>
        </a:p>
      </dgm:t>
    </dgm:pt>
    <dgm:pt modelId="{ACF3B92B-4E1F-448A-B580-D618D54A1AF6}" type="parTrans" cxnId="{8DE08011-A02A-48E3-9621-4924F81B9BC8}">
      <dgm:prSet/>
      <dgm:spPr/>
      <dgm:t>
        <a:bodyPr/>
        <a:lstStyle/>
        <a:p>
          <a:endParaRPr lang="en-US"/>
        </a:p>
      </dgm:t>
    </dgm:pt>
    <dgm:pt modelId="{A83AC61C-F531-42A8-860A-E0F17F0EF622}" type="sibTrans" cxnId="{8DE08011-A02A-48E3-9621-4924F81B9BC8}">
      <dgm:prSet/>
      <dgm:spPr/>
      <dgm:t>
        <a:bodyPr/>
        <a:lstStyle/>
        <a:p>
          <a:endParaRPr lang="en-US"/>
        </a:p>
      </dgm:t>
    </dgm:pt>
    <dgm:pt modelId="{95ADB308-2A0E-4B6B-A8E4-ABCC2F24C2C3}">
      <dgm:prSet custT="1"/>
      <dgm:spPr/>
      <dgm:t>
        <a:bodyPr/>
        <a:lstStyle/>
        <a:p>
          <a:r>
            <a:rPr lang="en-US" sz="2000" smtClean="0"/>
            <a:t>New methods in java.util.concurrent.ConcurrentHashMap</a:t>
          </a:r>
          <a:endParaRPr lang="en-US" sz="2000" dirty="0"/>
        </a:p>
      </dgm:t>
    </dgm:pt>
    <dgm:pt modelId="{A60E6C67-34E5-4587-9B85-6A6CF2ED9155}" type="sibTrans" cxnId="{FEAFAB99-49E7-452C-8E96-20BDF2151849}">
      <dgm:prSet/>
      <dgm:spPr/>
      <dgm:t>
        <a:bodyPr/>
        <a:lstStyle/>
        <a:p>
          <a:endParaRPr lang="en-US"/>
        </a:p>
      </dgm:t>
    </dgm:pt>
    <dgm:pt modelId="{242C37F3-A136-437D-8446-718FBF5BC019}" type="parTrans" cxnId="{FEAFAB99-49E7-452C-8E96-20BDF2151849}">
      <dgm:prSet/>
      <dgm:spPr/>
      <dgm:t>
        <a:bodyPr/>
        <a:lstStyle/>
        <a:p>
          <a:endParaRPr lang="en-US"/>
        </a:p>
      </dgm:t>
    </dgm:pt>
    <dgm:pt modelId="{748DC7BF-0778-4098-B9CE-E8BE93197E8C}">
      <dgm:prSet custT="1"/>
      <dgm:spPr/>
      <dgm:t>
        <a:bodyPr/>
        <a:lstStyle/>
        <a:p>
          <a:r>
            <a:rPr lang="en-US" sz="2000" dirty="0" smtClean="0"/>
            <a:t>The Collections Framework has undergone a major revision in Java 8 to add aggregate operations based on the newly added streams facility and lambda expressions. As a result, the ConcurrentHashMap class introduces over 30 new methods in this release. These include various forEach methods (forEach, forEachKey, forEachValue, and forEachEntry), search methods (search, searchKeys, searchValues, and searchEntries) and a large number of reduction methods (reduce, reduceToDouble, reduceToLong etc.)</a:t>
          </a:r>
        </a:p>
      </dgm:t>
    </dgm:pt>
    <dgm:pt modelId="{B0FE4948-F3A7-458E-A304-2CD1201C183E}" type="parTrans" cxnId="{247D3ACF-F034-4F44-B11B-8245DC873B94}">
      <dgm:prSet/>
      <dgm:spPr/>
      <dgm:t>
        <a:bodyPr/>
        <a:lstStyle/>
        <a:p>
          <a:endParaRPr lang="en-US"/>
        </a:p>
      </dgm:t>
    </dgm:pt>
    <dgm:pt modelId="{AC5B652A-05B9-4629-A922-EF032E963725}" type="sibTrans" cxnId="{247D3ACF-F034-4F44-B11B-8245DC873B94}">
      <dgm:prSet/>
      <dgm:spPr/>
      <dgm:t>
        <a:bodyPr/>
        <a:lstStyle/>
        <a:p>
          <a:endParaRPr lang="en-US"/>
        </a:p>
      </dgm:t>
    </dgm:pt>
    <dgm:pt modelId="{934534DD-B1C0-4222-A0DB-533C89232E54}">
      <dgm:prSet custT="1"/>
      <dgm:spPr/>
      <dgm:t>
        <a:bodyPr/>
        <a:lstStyle/>
        <a:p>
          <a:endParaRPr lang="en-US" sz="2000" dirty="0" smtClean="0"/>
        </a:p>
      </dgm:t>
    </dgm:pt>
    <dgm:pt modelId="{437665DF-4359-44EC-85FB-10FD846D2B0E}" type="parTrans" cxnId="{5C75A31E-3D94-4601-A83E-3199E33AFBF4}">
      <dgm:prSet/>
      <dgm:spPr/>
      <dgm:t>
        <a:bodyPr/>
        <a:lstStyle/>
        <a:p>
          <a:endParaRPr lang="en-US"/>
        </a:p>
      </dgm:t>
    </dgm:pt>
    <dgm:pt modelId="{D72C6AB6-AF9B-4560-A1FB-D3A7C82F818F}" type="sibTrans" cxnId="{5C75A31E-3D94-4601-A83E-3199E33AFBF4}">
      <dgm:prSet/>
      <dgm:spPr/>
      <dgm:t>
        <a:bodyPr/>
        <a:lstStyle/>
        <a:p>
          <a:endParaRPr lang="en-US"/>
        </a:p>
      </dgm:t>
    </dgm:pt>
    <dgm:pt modelId="{9BECC5E7-78E8-4237-9894-2C56D37B2D63}">
      <dgm:prSet custT="1"/>
      <dgm:spPr/>
      <dgm:t>
        <a:bodyPr/>
        <a:lstStyle/>
        <a:p>
          <a:r>
            <a:rPr lang="en-US" sz="2000" dirty="0" smtClean="0"/>
            <a:t>Other miscellaneous methods (mappingCount and newKeySet) have been added as well. As a result of the JDK 8 changes, ConcurrentHashMaps (and classes built from them) are now more useful as caches. These changes include methods to compute values for keys when they are not present, plus improved support for scanning (and possibly evicting) entries, as well as better support for maps with large numbers of elements.</a:t>
          </a:r>
        </a:p>
      </dgm:t>
    </dgm:pt>
    <dgm:pt modelId="{4C68A90A-6354-4742-B78F-F016CD26FD78}" type="parTrans" cxnId="{336CE5A9-BD9B-4503-A292-084545CD3BE9}">
      <dgm:prSet/>
      <dgm:spPr/>
      <dgm:t>
        <a:bodyPr/>
        <a:lstStyle/>
        <a:p>
          <a:endParaRPr lang="en-US"/>
        </a:p>
      </dgm:t>
    </dgm:pt>
    <dgm:pt modelId="{E2980BCE-73A1-49B9-8611-AE7440849689}" type="sibTrans" cxnId="{336CE5A9-BD9B-4503-A292-084545CD3BE9}">
      <dgm:prSet/>
      <dgm:spPr/>
      <dgm:t>
        <a:bodyPr/>
        <a:lstStyle/>
        <a:p>
          <a:endParaRPr lang="en-US"/>
        </a:p>
      </dgm:t>
    </dgm:pt>
    <dgm:pt modelId="{40DBAEF3-CCEE-4C28-BAEE-4F91D150C8F4}">
      <dgm:prSet custT="1"/>
      <dgm:spPr/>
      <dgm:t>
        <a:bodyPr/>
        <a:lstStyle/>
        <a:p>
          <a:endParaRPr lang="en-US" sz="2000" dirty="0" smtClean="0"/>
        </a:p>
      </dgm:t>
    </dgm:pt>
    <dgm:pt modelId="{B898AA73-A43B-4C44-B284-172FA3750337}" type="parTrans" cxnId="{72CD46DC-3E2F-41F7-94BE-610067AD78B2}">
      <dgm:prSet/>
      <dgm:spPr/>
      <dgm:t>
        <a:bodyPr/>
        <a:lstStyle/>
        <a:p>
          <a:endParaRPr lang="en-US"/>
        </a:p>
      </dgm:t>
    </dgm:pt>
    <dgm:pt modelId="{345FB49D-B036-45FB-8668-80E162788B97}" type="sibTrans" cxnId="{72CD46DC-3E2F-41F7-94BE-610067AD78B2}">
      <dgm:prSet/>
      <dgm:spPr/>
      <dgm:t>
        <a:bodyPr/>
        <a:lstStyle/>
        <a:p>
          <a:endParaRPr lang="en-US"/>
        </a:p>
      </dgm:t>
    </dgm:pt>
    <dgm:pt modelId="{41019AA5-EDF8-417A-B24D-6E0CDDE6F1D6}">
      <dgm:prSet custT="1"/>
      <dgm:spPr/>
      <dgm:t>
        <a:bodyPr/>
        <a:lstStyle/>
        <a:p>
          <a:r>
            <a:rPr lang="en-US" sz="2000" dirty="0" smtClean="0"/>
            <a:t>ForEach:</a:t>
          </a:r>
        </a:p>
      </dgm:t>
    </dgm:pt>
    <dgm:pt modelId="{AB5BCB3E-D260-4B85-9FC8-F8658C5B6748}" type="parTrans" cxnId="{7073EC53-D7FC-4BB7-BFAE-24382FC142F2}">
      <dgm:prSet/>
      <dgm:spPr/>
      <dgm:t>
        <a:bodyPr/>
        <a:lstStyle/>
        <a:p>
          <a:endParaRPr lang="en-US"/>
        </a:p>
      </dgm:t>
    </dgm:pt>
    <dgm:pt modelId="{54666D72-37D8-4A50-80A7-8FA57C24DEA9}" type="sibTrans" cxnId="{7073EC53-D7FC-4BB7-BFAE-24382FC142F2}">
      <dgm:prSet/>
      <dgm:spPr/>
      <dgm:t>
        <a:bodyPr/>
        <a:lstStyle/>
        <a:p>
          <a:endParaRPr lang="en-US"/>
        </a:p>
      </dgm:t>
    </dgm:pt>
    <dgm:pt modelId="{11223E42-210E-4F20-8251-C3EDD7F32510}">
      <dgm:prSet custT="1"/>
      <dgm:spPr/>
      <dgm:t>
        <a:bodyPr/>
        <a:lstStyle/>
        <a:p>
          <a:r>
            <a:rPr lang="en-US" sz="2000" dirty="0" smtClean="0"/>
            <a:t>map.forEach((k, v) -&gt; System.out.println(k + "contains " + v.size() + " articles")); </a:t>
          </a:r>
        </a:p>
      </dgm:t>
    </dgm:pt>
    <dgm:pt modelId="{AE4405EB-ABF1-4111-B327-5AF66404255E}" type="parTrans" cxnId="{1044D7F0-F46E-4148-B429-17D160E38F7B}">
      <dgm:prSet/>
      <dgm:spPr/>
      <dgm:t>
        <a:bodyPr/>
        <a:lstStyle/>
        <a:p>
          <a:endParaRPr lang="en-US"/>
        </a:p>
      </dgm:t>
    </dgm:pt>
    <dgm:pt modelId="{7F63E4DF-4CB7-470D-A381-027E7388D249}" type="sibTrans" cxnId="{1044D7F0-F46E-4148-B429-17D160E38F7B}">
      <dgm:prSet/>
      <dgm:spPr/>
      <dgm:t>
        <a:bodyPr/>
        <a:lstStyle/>
        <a:p>
          <a:endParaRPr lang="en-US"/>
        </a:p>
      </dgm:t>
    </dgm:pt>
    <dgm:pt modelId="{48CE0660-B01D-4065-89D0-BD7E736AC29C}">
      <dgm:prSet custT="1"/>
      <dgm:spPr/>
      <dgm:t>
        <a:bodyPr/>
        <a:lstStyle/>
        <a:p>
          <a:r>
            <a:rPr lang="en-US" sz="2000" dirty="0" smtClean="0"/>
            <a:t>There are also a versions of the forEach where we can add a transformer. The transformer transforms the data before sending it to the Consumer — pretty much like executing a map function on the key-value pair before passing it along.</a:t>
          </a:r>
        </a:p>
      </dgm:t>
    </dgm:pt>
    <dgm:pt modelId="{91851FF7-0193-4B81-B15F-8C7F38C1F653}" type="parTrans" cxnId="{F486993F-C46D-4A16-BF22-C6EDDFBDEAF6}">
      <dgm:prSet/>
      <dgm:spPr/>
      <dgm:t>
        <a:bodyPr/>
        <a:lstStyle/>
        <a:p>
          <a:endParaRPr lang="en-US"/>
        </a:p>
      </dgm:t>
    </dgm:pt>
    <dgm:pt modelId="{CBCC2219-288D-47D7-9D2A-1EF96D8F879E}" type="sibTrans" cxnId="{F486993F-C46D-4A16-BF22-C6EDDFBDEAF6}">
      <dgm:prSet/>
      <dgm:spPr/>
      <dgm:t>
        <a:bodyPr/>
        <a:lstStyle/>
        <a:p>
          <a:endParaRPr lang="en-US"/>
        </a:p>
      </dgm:t>
    </dgm:pt>
    <dgm:pt modelId="{FE305A86-43EA-4EC1-A9F0-FF0CF01E2DF6}">
      <dgm:prSet custT="1"/>
      <dgm:spPr/>
      <dgm:t>
        <a:bodyPr/>
        <a:lstStyle/>
        <a:p>
          <a:r>
            <a:rPr lang="en-US" sz="2000" dirty="0" smtClean="0"/>
            <a:t> map.forEach(1, (k, v) -&gt; "There is " + v.size() + " articles about " + k, System.out::println);</a:t>
          </a:r>
        </a:p>
      </dgm:t>
    </dgm:pt>
    <dgm:pt modelId="{555E0280-C2C9-48BC-94CF-30698F4FB5D5}" type="parTrans" cxnId="{C6873619-6112-4661-AF98-FBD47A9446E3}">
      <dgm:prSet/>
      <dgm:spPr/>
      <dgm:t>
        <a:bodyPr/>
        <a:lstStyle/>
        <a:p>
          <a:endParaRPr lang="en-US"/>
        </a:p>
      </dgm:t>
    </dgm:pt>
    <dgm:pt modelId="{C5A20899-DA52-45D2-AC17-B068F7510479}" type="sibTrans" cxnId="{C6873619-6112-4661-AF98-FBD47A9446E3}">
      <dgm:prSet/>
      <dgm:spPr/>
      <dgm:t>
        <a:bodyPr/>
        <a:lstStyle/>
        <a:p>
          <a:endParaRPr lang="en-US"/>
        </a:p>
      </dgm:t>
    </dgm:pt>
    <dgm:pt modelId="{E7007413-D7E8-4FB3-8237-EA357ABE62F7}">
      <dgm:prSet custT="1"/>
      <dgm:spPr/>
      <dgm:t>
        <a:bodyPr/>
        <a:lstStyle/>
        <a:p>
          <a:endParaRPr lang="en-US" sz="2000" dirty="0" smtClean="0"/>
        </a:p>
      </dgm:t>
    </dgm:pt>
    <dgm:pt modelId="{0A723762-6216-4F52-B06A-0D131DBFEBE8}" type="parTrans" cxnId="{F71CDBE5-1EBD-446C-8C85-D61F52C26D13}">
      <dgm:prSet/>
      <dgm:spPr/>
      <dgm:t>
        <a:bodyPr/>
        <a:lstStyle/>
        <a:p>
          <a:endParaRPr lang="en-US"/>
        </a:p>
      </dgm:t>
    </dgm:pt>
    <dgm:pt modelId="{032F154C-D7DD-4BB0-BD29-C9E5065B779B}" type="sibTrans" cxnId="{F71CDBE5-1EBD-446C-8C85-D61F52C26D13}">
      <dgm:prSet/>
      <dgm:spPr/>
      <dgm:t>
        <a:bodyPr/>
        <a:lstStyle/>
        <a:p>
          <a:endParaRPr lang="en-US"/>
        </a:p>
      </dgm:t>
    </dgm:pt>
    <dgm:pt modelId="{18E646CF-4EE7-4E7B-AC33-69CF80E5E94C}">
      <dgm:prSet custT="1"/>
      <dgm:spPr/>
      <dgm:t>
        <a:bodyPr/>
        <a:lstStyle/>
        <a:p>
          <a:r>
            <a:rPr lang="en-US" sz="2000" dirty="0" smtClean="0"/>
            <a:t>search:</a:t>
          </a:r>
        </a:p>
      </dgm:t>
    </dgm:pt>
    <dgm:pt modelId="{089F1B6E-BEB1-43C5-B0BD-8AB9C1BD5AFE}" type="parTrans" cxnId="{39D46AB0-41A9-4CCD-925F-AD58D80C23FC}">
      <dgm:prSet/>
      <dgm:spPr/>
      <dgm:t>
        <a:bodyPr/>
        <a:lstStyle/>
        <a:p>
          <a:endParaRPr lang="en-US"/>
        </a:p>
      </dgm:t>
    </dgm:pt>
    <dgm:pt modelId="{27160A78-1D8C-4D30-91E0-C1CFBE8E655D}" type="sibTrans" cxnId="{39D46AB0-41A9-4CCD-925F-AD58D80C23FC}">
      <dgm:prSet/>
      <dgm:spPr/>
      <dgm:t>
        <a:bodyPr/>
        <a:lstStyle/>
        <a:p>
          <a:endParaRPr lang="en-US"/>
        </a:p>
      </dgm:t>
    </dgm:pt>
    <dgm:pt modelId="{73472773-7153-4D1A-93FE-DE646CEFCC49}">
      <dgm:prSet custT="1"/>
      <dgm:spPr/>
      <dgm:t>
        <a:bodyPr/>
        <a:lstStyle/>
        <a:p>
          <a:r>
            <a:rPr lang="en-US" sz="2000" dirty="0" smtClean="0"/>
            <a:t>map.search(1, (k, v) -&gt; { </a:t>
          </a:r>
        </a:p>
      </dgm:t>
    </dgm:pt>
    <dgm:pt modelId="{8D07F4D1-D944-4B64-9FA2-12C86A9FD302}" type="parTrans" cxnId="{8DFC18DA-A9BE-4C07-8F35-B4EA7CA741C7}">
      <dgm:prSet/>
      <dgm:spPr/>
      <dgm:t>
        <a:bodyPr/>
        <a:lstStyle/>
        <a:p>
          <a:endParaRPr lang="en-US"/>
        </a:p>
      </dgm:t>
    </dgm:pt>
    <dgm:pt modelId="{B8AD3E92-A1D3-42E9-82F8-6CC99AC73DB5}" type="sibTrans" cxnId="{8DFC18DA-A9BE-4C07-8F35-B4EA7CA741C7}">
      <dgm:prSet/>
      <dgm:spPr/>
      <dgm:t>
        <a:bodyPr/>
        <a:lstStyle/>
        <a:p>
          <a:endParaRPr lang="en-US"/>
        </a:p>
      </dgm:t>
    </dgm:pt>
    <dgm:pt modelId="{6E286189-C1B9-4141-973B-AA8B9898CE3E}">
      <dgm:prSet custT="1"/>
      <dgm:spPr/>
      <dgm:t>
        <a:bodyPr/>
        <a:lstStyle/>
        <a:p>
          <a:r>
            <a:rPr lang="en-US" sz="2000" dirty="0" smtClean="0"/>
            <a:t> return v.size() &gt; 10 ? return k : null;</a:t>
          </a:r>
        </a:p>
      </dgm:t>
    </dgm:pt>
    <dgm:pt modelId="{8EE31607-094B-42A2-BCD3-AADB8C16C818}" type="parTrans" cxnId="{BE2A4103-3D6C-4AA6-8503-FED5F27F2E0A}">
      <dgm:prSet/>
      <dgm:spPr/>
      <dgm:t>
        <a:bodyPr/>
        <a:lstStyle/>
        <a:p>
          <a:endParaRPr lang="en-US"/>
        </a:p>
      </dgm:t>
    </dgm:pt>
    <dgm:pt modelId="{99E74B01-D421-4ED7-BBF7-6A03B91122C0}" type="sibTrans" cxnId="{BE2A4103-3D6C-4AA6-8503-FED5F27F2E0A}">
      <dgm:prSet/>
      <dgm:spPr/>
      <dgm:t>
        <a:bodyPr/>
        <a:lstStyle/>
        <a:p>
          <a:endParaRPr lang="en-US"/>
        </a:p>
      </dgm:t>
    </dgm:pt>
    <dgm:pt modelId="{32F89E2A-46A4-4546-9A92-89E78D496A37}">
      <dgm:prSet custT="1"/>
      <dgm:spPr/>
      <dgm:t>
        <a:bodyPr/>
        <a:lstStyle/>
        <a:p>
          <a:r>
            <a:rPr lang="en-US" sz="2000" dirty="0" smtClean="0"/>
            <a:t>});</a:t>
          </a:r>
        </a:p>
      </dgm:t>
    </dgm:pt>
    <dgm:pt modelId="{74652FA2-6861-47C5-A291-DA66B452AB6E}" type="parTrans" cxnId="{6F96B08F-A714-4FB9-B7F4-5C8647A4EB63}">
      <dgm:prSet/>
      <dgm:spPr/>
      <dgm:t>
        <a:bodyPr/>
        <a:lstStyle/>
        <a:p>
          <a:endParaRPr lang="en-US"/>
        </a:p>
      </dgm:t>
    </dgm:pt>
    <dgm:pt modelId="{7271BE6E-B0A1-4F93-BF59-1CFC05709F93}" type="sibTrans" cxnId="{6F96B08F-A714-4FB9-B7F4-5C8647A4EB63}">
      <dgm:prSet/>
      <dgm:spPr/>
      <dgm:t>
        <a:bodyPr/>
        <a:lstStyle/>
        <a:p>
          <a:endParaRPr lang="en-US"/>
        </a:p>
      </dgm:t>
    </dgm:pt>
    <dgm:pt modelId="{97DE0D62-BB8A-4344-8359-525A9755F3BE}">
      <dgm:prSet custT="1"/>
      <dgm:spPr/>
      <dgm:t>
        <a:bodyPr/>
        <a:lstStyle/>
        <a:p>
          <a:r>
            <a:rPr lang="en-US" sz="2000" dirty="0" smtClean="0"/>
            <a:t>The first parameter is the parallelism threshold that we’ve discussed earlier, while the next argument is the function describing our search.</a:t>
          </a:r>
        </a:p>
      </dgm:t>
    </dgm:pt>
    <dgm:pt modelId="{EC8C4382-0A63-4CAF-AC20-525C7172FE28}" type="parTrans" cxnId="{1A2CCB51-D28F-4AA9-878E-8CE9410818E6}">
      <dgm:prSet/>
      <dgm:spPr/>
      <dgm:t>
        <a:bodyPr/>
        <a:lstStyle/>
        <a:p>
          <a:endParaRPr lang="en-US"/>
        </a:p>
      </dgm:t>
    </dgm:pt>
    <dgm:pt modelId="{14E6F66D-5E7B-45A0-9547-C8CDFE6E8FD3}" type="sibTrans" cxnId="{1A2CCB51-D28F-4AA9-878E-8CE9410818E6}">
      <dgm:prSet/>
      <dgm:spPr/>
      <dgm:t>
        <a:bodyPr/>
        <a:lstStyle/>
        <a:p>
          <a:endParaRPr lang="en-US"/>
        </a:p>
      </dgm:t>
    </dgm:pt>
    <dgm:pt modelId="{6080CDAD-6E0F-4A8D-AB23-7612F110DB4F}">
      <dgm:prSet custT="1"/>
      <dgm:spPr/>
      <dgm:t>
        <a:bodyPr/>
        <a:lstStyle/>
        <a:p>
          <a:endParaRPr lang="en-US" sz="2000" dirty="0" smtClean="0"/>
        </a:p>
      </dgm:t>
    </dgm:pt>
    <dgm:pt modelId="{0BAB5F59-664C-43E7-A039-41315B1C97C5}" type="parTrans" cxnId="{8F9DDCAA-41F9-4E5E-9E94-54A40C2A1516}">
      <dgm:prSet/>
      <dgm:spPr/>
      <dgm:t>
        <a:bodyPr/>
        <a:lstStyle/>
        <a:p>
          <a:endParaRPr lang="en-US"/>
        </a:p>
      </dgm:t>
    </dgm:pt>
    <dgm:pt modelId="{B07E9BAF-4473-4A46-B95A-DAC65F61FEDF}" type="sibTrans" cxnId="{8F9DDCAA-41F9-4E5E-9E94-54A40C2A1516}">
      <dgm:prSet/>
      <dgm:spPr/>
      <dgm:t>
        <a:bodyPr/>
        <a:lstStyle/>
        <a:p>
          <a:endParaRPr lang="en-US"/>
        </a:p>
      </dgm:t>
    </dgm:pt>
    <dgm:pt modelId="{395AFBB4-B4C3-44C0-B186-B44177EAA34F}">
      <dgm:prSet custT="1"/>
      <dgm:spPr/>
      <dgm:t>
        <a:bodyPr/>
        <a:lstStyle/>
        <a:p>
          <a:r>
            <a:rPr lang="en-US" sz="2000" dirty="0" smtClean="0"/>
            <a:t>searchKeys is one variant — taking a function with only the key as a parameter.</a:t>
          </a:r>
        </a:p>
      </dgm:t>
    </dgm:pt>
    <dgm:pt modelId="{DD8FEB58-5744-435D-9A9E-5BF0FF47F9ED}" type="parTrans" cxnId="{1DD7B444-9704-4EDD-9CC9-2DACB01E57FC}">
      <dgm:prSet/>
      <dgm:spPr/>
      <dgm:t>
        <a:bodyPr/>
        <a:lstStyle/>
        <a:p>
          <a:endParaRPr lang="en-US"/>
        </a:p>
      </dgm:t>
    </dgm:pt>
    <dgm:pt modelId="{83435CE5-FC82-46C1-AC76-3B37AB36BB92}" type="sibTrans" cxnId="{1DD7B444-9704-4EDD-9CC9-2DACB01E57FC}">
      <dgm:prSet/>
      <dgm:spPr/>
      <dgm:t>
        <a:bodyPr/>
        <a:lstStyle/>
        <a:p>
          <a:endParaRPr lang="en-US"/>
        </a:p>
      </dgm:t>
    </dgm:pt>
    <dgm:pt modelId="{8F8B936D-BFAD-49C9-9055-9CAEB14879B6}">
      <dgm:prSet custT="1"/>
      <dgm:spPr/>
      <dgm:t>
        <a:bodyPr/>
        <a:lstStyle/>
        <a:p>
          <a:endParaRPr lang="en-US" sz="2000" dirty="0" smtClean="0"/>
        </a:p>
      </dgm:t>
    </dgm:pt>
    <dgm:pt modelId="{0289C071-2C0A-420E-8FF4-D6DFAAABD381}" type="parTrans" cxnId="{4770180D-6AF6-48AD-9027-27A91FEA9386}">
      <dgm:prSet/>
      <dgm:spPr/>
      <dgm:t>
        <a:bodyPr/>
        <a:lstStyle/>
        <a:p>
          <a:endParaRPr lang="en-US"/>
        </a:p>
      </dgm:t>
    </dgm:pt>
    <dgm:pt modelId="{8278D94B-85C7-4727-87F2-A732A49AA18F}" type="sibTrans" cxnId="{4770180D-6AF6-48AD-9027-27A91FEA9386}">
      <dgm:prSet/>
      <dgm:spPr/>
      <dgm:t>
        <a:bodyPr/>
        <a:lstStyle/>
        <a:p>
          <a:endParaRPr lang="en-US"/>
        </a:p>
      </dgm:t>
    </dgm:pt>
    <dgm:pt modelId="{1ECBBF92-86C3-4DAB-B98E-08D0EA36017F}">
      <dgm:prSet custT="1"/>
      <dgm:spPr/>
      <dgm:t>
        <a:bodyPr/>
        <a:lstStyle/>
        <a:p>
          <a:r>
            <a:rPr lang="en-US" sz="2000" dirty="0" smtClean="0"/>
            <a:t>map.searchKeys(1, key -&gt; key.equals("Java") ? key : null); </a:t>
          </a:r>
        </a:p>
      </dgm:t>
    </dgm:pt>
    <dgm:pt modelId="{4B84BCCF-E086-4147-B329-0B9214CD3F7D}" type="parTrans" cxnId="{6F9F1202-0DAD-4989-A044-F2E89D84BF28}">
      <dgm:prSet/>
      <dgm:spPr/>
      <dgm:t>
        <a:bodyPr/>
        <a:lstStyle/>
        <a:p>
          <a:endParaRPr lang="en-US"/>
        </a:p>
      </dgm:t>
    </dgm:pt>
    <dgm:pt modelId="{D2F32739-9871-41BF-B76D-B02078897000}" type="sibTrans" cxnId="{6F9F1202-0DAD-4989-A044-F2E89D84BF28}">
      <dgm:prSet/>
      <dgm:spPr/>
      <dgm:t>
        <a:bodyPr/>
        <a:lstStyle/>
        <a:p>
          <a:endParaRPr lang="en-US"/>
        </a:p>
      </dgm:t>
    </dgm:pt>
    <dgm:pt modelId="{DB52C92B-3F77-4D69-AA78-842E4235B6CB}">
      <dgm:prSet custT="1"/>
      <dgm:spPr/>
      <dgm:t>
        <a:bodyPr/>
        <a:lstStyle/>
        <a:p>
          <a:endParaRPr lang="en-US" sz="2000" dirty="0" smtClean="0"/>
        </a:p>
      </dgm:t>
    </dgm:pt>
    <dgm:pt modelId="{37EA0B9A-BFAB-4852-92DA-6C726D4C94EB}" type="parTrans" cxnId="{5F0C14ED-1618-4A48-B7FD-2EA920E4977F}">
      <dgm:prSet/>
      <dgm:spPr/>
      <dgm:t>
        <a:bodyPr/>
        <a:lstStyle/>
        <a:p>
          <a:endParaRPr lang="en-US"/>
        </a:p>
      </dgm:t>
    </dgm:pt>
    <dgm:pt modelId="{FABD71FB-5F85-4CDE-B44E-66AD0FB6A60E}" type="sibTrans" cxnId="{5F0C14ED-1618-4A48-B7FD-2EA920E4977F}">
      <dgm:prSet/>
      <dgm:spPr/>
      <dgm:t>
        <a:bodyPr/>
        <a:lstStyle/>
        <a:p>
          <a:endParaRPr lang="en-US"/>
        </a:p>
      </dgm:t>
    </dgm:pt>
    <dgm:pt modelId="{8D2DE155-44E9-4E64-81C9-0F7444521F88}">
      <dgm:prSet custT="1"/>
      <dgm:spPr/>
      <dgm:t>
        <a:bodyPr/>
        <a:lstStyle/>
        <a:p>
          <a:r>
            <a:rPr lang="en-US" sz="2000" dirty="0" smtClean="0"/>
            <a:t>We also got searchValues — taking a function only with the value as a parameter.</a:t>
          </a:r>
        </a:p>
      </dgm:t>
    </dgm:pt>
    <dgm:pt modelId="{680B4A78-764C-4E42-80BF-0C7BCB2C0493}" type="parTrans" cxnId="{D3916962-3DFF-4484-A87C-42456A7613F7}">
      <dgm:prSet/>
      <dgm:spPr/>
      <dgm:t>
        <a:bodyPr/>
        <a:lstStyle/>
        <a:p>
          <a:endParaRPr lang="en-US"/>
        </a:p>
      </dgm:t>
    </dgm:pt>
    <dgm:pt modelId="{C0249ED4-AF77-4DB5-B614-5950178BFADF}" type="sibTrans" cxnId="{D3916962-3DFF-4484-A87C-42456A7613F7}">
      <dgm:prSet/>
      <dgm:spPr/>
      <dgm:t>
        <a:bodyPr/>
        <a:lstStyle/>
        <a:p>
          <a:endParaRPr lang="en-US"/>
        </a:p>
      </dgm:t>
    </dgm:pt>
    <dgm:pt modelId="{6EBFC54C-DC78-481B-B188-B31D90CD4BE6}">
      <dgm:prSet custT="1"/>
      <dgm:spPr/>
      <dgm:t>
        <a:bodyPr/>
        <a:lstStyle/>
        <a:p>
          <a:endParaRPr lang="en-US" sz="2000" dirty="0" smtClean="0"/>
        </a:p>
      </dgm:t>
    </dgm:pt>
    <dgm:pt modelId="{884994FB-3546-4E8E-9D59-B5DF32E90932}" type="parTrans" cxnId="{350B973D-3AA6-444A-ACD6-0FD4192B0686}">
      <dgm:prSet/>
      <dgm:spPr/>
      <dgm:t>
        <a:bodyPr/>
        <a:lstStyle/>
        <a:p>
          <a:endParaRPr lang="en-US"/>
        </a:p>
      </dgm:t>
    </dgm:pt>
    <dgm:pt modelId="{A1FF1227-70A0-4990-98AD-A56C199CAFAA}" type="sibTrans" cxnId="{350B973D-3AA6-444A-ACD6-0FD4192B0686}">
      <dgm:prSet/>
      <dgm:spPr/>
      <dgm:t>
        <a:bodyPr/>
        <a:lstStyle/>
        <a:p>
          <a:endParaRPr lang="en-US"/>
        </a:p>
      </dgm:t>
    </dgm:pt>
    <dgm:pt modelId="{DF5ABEB7-7F95-41BC-BFEA-10E374BBF0AB}">
      <dgm:prSet custT="1"/>
      <dgm:spPr/>
      <dgm:t>
        <a:bodyPr/>
        <a:lstStyle/>
        <a:p>
          <a:r>
            <a:rPr lang="en-US" sz="2000" dirty="0" smtClean="0"/>
            <a:t>To see how this works, let's create a search function that finds the first list of articles that is not empty, before returing the first element in this list.</a:t>
          </a:r>
        </a:p>
      </dgm:t>
    </dgm:pt>
    <dgm:pt modelId="{B4F20587-5645-43E0-BDCE-5E89E5E22025}" type="parTrans" cxnId="{425B26A6-E493-47AD-BB5F-0159A0D442BE}">
      <dgm:prSet/>
      <dgm:spPr/>
      <dgm:t>
        <a:bodyPr/>
        <a:lstStyle/>
        <a:p>
          <a:endParaRPr lang="en-US"/>
        </a:p>
      </dgm:t>
    </dgm:pt>
    <dgm:pt modelId="{998920BD-026B-48B4-964A-7FF6EC541530}" type="sibTrans" cxnId="{425B26A6-E493-47AD-BB5F-0159A0D442BE}">
      <dgm:prSet/>
      <dgm:spPr/>
      <dgm:t>
        <a:bodyPr/>
        <a:lstStyle/>
        <a:p>
          <a:endParaRPr lang="en-US"/>
        </a:p>
      </dgm:t>
    </dgm:pt>
    <dgm:pt modelId="{C381AFF8-FAA8-4257-8C1E-C2E31000CE88}">
      <dgm:prSet custT="1"/>
      <dgm:spPr/>
      <dgm:t>
        <a:bodyPr/>
        <a:lstStyle/>
        <a:p>
          <a:endParaRPr lang="en-US" sz="2000" dirty="0" smtClean="0"/>
        </a:p>
      </dgm:t>
    </dgm:pt>
    <dgm:pt modelId="{83D0D0F0-7C1E-4592-A655-32E5FA4B903F}" type="parTrans" cxnId="{7C86E151-A2A5-4238-B86B-6F19F7A15A47}">
      <dgm:prSet/>
      <dgm:spPr/>
      <dgm:t>
        <a:bodyPr/>
        <a:lstStyle/>
        <a:p>
          <a:endParaRPr lang="en-US"/>
        </a:p>
      </dgm:t>
    </dgm:pt>
    <dgm:pt modelId="{CC60B503-E31B-4499-94F8-9E2ABDE4AC98}" type="sibTrans" cxnId="{7C86E151-A2A5-4238-B86B-6F19F7A15A47}">
      <dgm:prSet/>
      <dgm:spPr/>
      <dgm:t>
        <a:bodyPr/>
        <a:lstStyle/>
        <a:p>
          <a:endParaRPr lang="en-US"/>
        </a:p>
      </dgm:t>
    </dgm:pt>
    <dgm:pt modelId="{D0AE8407-A71D-4F5B-B706-217339A71B5B}">
      <dgm:prSet custT="1"/>
      <dgm:spPr/>
      <dgm:t>
        <a:bodyPr/>
        <a:lstStyle/>
        <a:p>
          <a:r>
            <a:rPr lang="en-US" sz="2000" dirty="0" smtClean="0"/>
            <a:t>map.searchValues(1, v -&gt; !v.isEmpty() ? v.get(0) : null); </a:t>
          </a:r>
        </a:p>
      </dgm:t>
    </dgm:pt>
    <dgm:pt modelId="{E9DDE9A7-E036-441C-B083-586F09ECDE2B}" type="parTrans" cxnId="{F31A7607-DF9E-4398-B2BC-40451E650F58}">
      <dgm:prSet/>
      <dgm:spPr/>
      <dgm:t>
        <a:bodyPr/>
        <a:lstStyle/>
        <a:p>
          <a:endParaRPr lang="en-US"/>
        </a:p>
      </dgm:t>
    </dgm:pt>
    <dgm:pt modelId="{59B9DD84-6B75-4383-84A3-84832DEFD711}" type="sibTrans" cxnId="{F31A7607-DF9E-4398-B2BC-40451E650F58}">
      <dgm:prSet/>
      <dgm:spPr/>
      <dgm:t>
        <a:bodyPr/>
        <a:lstStyle/>
        <a:p>
          <a:endParaRPr lang="en-US"/>
        </a:p>
      </dgm:t>
    </dgm:pt>
    <dgm:pt modelId="{B0D0C668-7963-43EE-B862-A04A3E0C88C9}">
      <dgm:prSet custT="1"/>
      <dgm:spPr/>
      <dgm:t>
        <a:bodyPr/>
        <a:lstStyle/>
        <a:p>
          <a:endParaRPr lang="en-US" sz="2000" dirty="0" smtClean="0"/>
        </a:p>
      </dgm:t>
    </dgm:pt>
    <dgm:pt modelId="{11510236-CD60-4DA7-BCAB-73529BB96156}" type="parTrans" cxnId="{96C415D4-9AA3-46BD-93F3-EC7E331CE2D2}">
      <dgm:prSet/>
      <dgm:spPr/>
      <dgm:t>
        <a:bodyPr/>
        <a:lstStyle/>
        <a:p>
          <a:endParaRPr lang="en-US"/>
        </a:p>
      </dgm:t>
    </dgm:pt>
    <dgm:pt modelId="{9CB9A000-C9BB-4337-8B52-DE32976E69BF}" type="sibTrans" cxnId="{96C415D4-9AA3-46BD-93F3-EC7E331CE2D2}">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8EDDD157-4A20-46A8-B03C-737003E9DA64}" type="presOf" srcId="{DB52C92B-3F77-4D69-AA78-842E4235B6CB}" destId="{CC1869C1-60CF-4C52-B089-5CAC2E418690}" srcOrd="0" destOrd="20" presId="urn:microsoft.com/office/officeart/2005/8/layout/hList1"/>
    <dgm:cxn modelId="{BE2A4103-3D6C-4AA6-8503-FED5F27F2E0A}" srcId="{E7007413-D7E8-4FB3-8237-EA357ABE62F7}" destId="{6E286189-C1B9-4141-973B-AA8B9898CE3E}" srcOrd="2" destOrd="0" parTransId="{8EE31607-094B-42A2-BCD3-AADB8C16C818}" sibTransId="{99E74B01-D421-4ED7-BBF7-6A03B91122C0}"/>
    <dgm:cxn modelId="{919999F8-532D-421F-82E0-23740D43EE87}" type="presOf" srcId="{41019AA5-EDF8-417A-B24D-6E0CDDE6F1D6}" destId="{CC1869C1-60CF-4C52-B089-5CAC2E418690}" srcOrd="0" destOrd="6" presId="urn:microsoft.com/office/officeart/2005/8/layout/hList1"/>
    <dgm:cxn modelId="{A4D81472-FC16-4E24-82BE-2C962A8C66BE}" type="presOf" srcId="{6E286189-C1B9-4141-973B-AA8B9898CE3E}" destId="{CC1869C1-60CF-4C52-B089-5CAC2E418690}" srcOrd="0" destOrd="13" presId="urn:microsoft.com/office/officeart/2005/8/layout/hList1"/>
    <dgm:cxn modelId="{5C75A31E-3D94-4601-A83E-3199E33AFBF4}" srcId="{6B81A35C-EDAA-41F7-ACBB-E299F17B47D7}" destId="{934534DD-B1C0-4222-A0DB-533C89232E54}" srcOrd="2" destOrd="0" parTransId="{437665DF-4359-44EC-85FB-10FD846D2B0E}" sibTransId="{D72C6AB6-AF9B-4560-A1FB-D3A7C82F818F}"/>
    <dgm:cxn modelId="{D3916962-3DFF-4484-A87C-42456A7613F7}" srcId="{DB52C92B-3F77-4D69-AA78-842E4235B6CB}" destId="{8D2DE155-44E9-4E64-81C9-0F7444521F88}" srcOrd="0" destOrd="0" parTransId="{680B4A78-764C-4E42-80BF-0C7BCB2C0493}" sibTransId="{C0249ED4-AF77-4DB5-B614-5950178BFADF}"/>
    <dgm:cxn modelId="{705CFB62-5E06-4694-8FA7-CDE56E1B9FDB}" type="presOf" srcId="{FE457A3B-BA3C-4795-84D7-058CACB5D747}" destId="{B35F3906-2AA5-495A-8F6E-7C76C9CE284B}" srcOrd="0" destOrd="0" presId="urn:microsoft.com/office/officeart/2005/8/layout/hList1"/>
    <dgm:cxn modelId="{6F96B08F-A714-4FB9-B7F4-5C8647A4EB63}" srcId="{E7007413-D7E8-4FB3-8237-EA357ABE62F7}" destId="{32F89E2A-46A4-4546-9A92-89E78D496A37}" srcOrd="3" destOrd="0" parTransId="{74652FA2-6861-47C5-A291-DA66B452AB6E}" sibTransId="{7271BE6E-B0A1-4F93-BF59-1CFC05709F93}"/>
    <dgm:cxn modelId="{4770180D-6AF6-48AD-9027-27A91FEA9386}" srcId="{6B81A35C-EDAA-41F7-ACBB-E299F17B47D7}" destId="{8F8B936D-BFAD-49C9-9055-9CAEB14879B6}" srcOrd="6" destOrd="0" parTransId="{0289C071-2C0A-420E-8FF4-D6DFAAABD381}" sibTransId="{8278D94B-85C7-4727-87F2-A732A49AA18F}"/>
    <dgm:cxn modelId="{5AE2BF59-FF6C-4BF6-BAA2-B21959BFB30E}" type="presOf" srcId="{18E646CF-4EE7-4E7B-AC33-69CF80E5E94C}" destId="{CC1869C1-60CF-4C52-B089-5CAC2E418690}" srcOrd="0" destOrd="11" presId="urn:microsoft.com/office/officeart/2005/8/layout/hList1"/>
    <dgm:cxn modelId="{F486993F-C46D-4A16-BF22-C6EDDFBDEAF6}" srcId="{40DBAEF3-CCEE-4C28-BAEE-4F91D150C8F4}" destId="{48CE0660-B01D-4065-89D0-BD7E736AC29C}" srcOrd="2" destOrd="0" parTransId="{91851FF7-0193-4B81-B15F-8C7F38C1F653}" sibTransId="{CBCC2219-288D-47D7-9D2A-1EF96D8F879E}"/>
    <dgm:cxn modelId="{E8D6BEFA-C499-4B05-A43A-72499CF7F821}" type="presOf" srcId="{95ADB308-2A0E-4B6B-A8E4-ABCC2F24C2C3}" destId="{CC1869C1-60CF-4C52-B089-5CAC2E418690}" srcOrd="0" destOrd="1" presId="urn:microsoft.com/office/officeart/2005/8/layout/hList1"/>
    <dgm:cxn modelId="{EB4C59C2-8136-46F3-82F5-4A13ACB0FB02}" type="presOf" srcId="{8F8B936D-BFAD-49C9-9055-9CAEB14879B6}" destId="{CC1869C1-60CF-4C52-B089-5CAC2E418690}" srcOrd="0" destOrd="18" presId="urn:microsoft.com/office/officeart/2005/8/layout/hList1"/>
    <dgm:cxn modelId="{5BAF2531-75E5-4D90-9FDB-3B7506BD14F8}" type="presOf" srcId="{32F89E2A-46A4-4546-9A92-89E78D496A37}" destId="{CC1869C1-60CF-4C52-B089-5CAC2E418690}" srcOrd="0" destOrd="14" presId="urn:microsoft.com/office/officeart/2005/8/layout/hList1"/>
    <dgm:cxn modelId="{68364A6A-F4EB-40E4-BD75-C8795D82FC93}" type="presOf" srcId="{6EBFC54C-DC78-481B-B188-B31D90CD4BE6}" destId="{CC1869C1-60CF-4C52-B089-5CAC2E418690}" srcOrd="0" destOrd="22" presId="urn:microsoft.com/office/officeart/2005/8/layout/hList1"/>
    <dgm:cxn modelId="{39D46AB0-41A9-4CCD-925F-AD58D80C23FC}" srcId="{E7007413-D7E8-4FB3-8237-EA357ABE62F7}" destId="{18E646CF-4EE7-4E7B-AC33-69CF80E5E94C}" srcOrd="0" destOrd="0" parTransId="{089F1B6E-BEB1-43C5-B0BD-8AB9C1BD5AFE}" sibTransId="{27160A78-1D8C-4D30-91E0-C1CFBE8E655D}"/>
    <dgm:cxn modelId="{FEAFAB99-49E7-452C-8E96-20BDF2151849}" srcId="{6B81A35C-EDAA-41F7-ACBB-E299F17B47D7}" destId="{95ADB308-2A0E-4B6B-A8E4-ABCC2F24C2C3}" srcOrd="1" destOrd="0" parTransId="{242C37F3-A136-437D-8446-718FBF5BC019}" sibTransId="{A60E6C67-34E5-4587-9B85-6A6CF2ED9155}"/>
    <dgm:cxn modelId="{96C415D4-9AA3-46BD-93F3-EC7E331CE2D2}" srcId="{6B81A35C-EDAA-41F7-ACBB-E299F17B47D7}" destId="{B0D0C668-7963-43EE-B862-A04A3E0C88C9}" srcOrd="10" destOrd="0" parTransId="{11510236-CD60-4DA7-BCAB-73529BB96156}" sibTransId="{9CB9A000-C9BB-4337-8B52-DE32976E69BF}"/>
    <dgm:cxn modelId="{46D3777E-D416-4E95-B199-DC4EFAD67BDE}" type="presOf" srcId="{D0AE8407-A71D-4F5B-B706-217339A71B5B}" destId="{CC1869C1-60CF-4C52-B089-5CAC2E418690}" srcOrd="0" destOrd="25" presId="urn:microsoft.com/office/officeart/2005/8/layout/hList1"/>
    <dgm:cxn modelId="{F31A7607-DF9E-4398-B2BC-40451E650F58}" srcId="{C381AFF8-FAA8-4257-8C1E-C2E31000CE88}" destId="{D0AE8407-A71D-4F5B-B706-217339A71B5B}" srcOrd="0" destOrd="0" parTransId="{E9DDE9A7-E036-441C-B083-586F09ECDE2B}" sibTransId="{59B9DD84-6B75-4383-84A3-84832DEFD711}"/>
    <dgm:cxn modelId="{3D5DA565-48BF-4702-873E-16432FEF10B2}" type="presOf" srcId="{8D2DE155-44E9-4E64-81C9-0F7444521F88}" destId="{CC1869C1-60CF-4C52-B089-5CAC2E418690}" srcOrd="0" destOrd="21" presId="urn:microsoft.com/office/officeart/2005/8/layout/hList1"/>
    <dgm:cxn modelId="{6F9F1202-0DAD-4989-A044-F2E89D84BF28}" srcId="{8F8B936D-BFAD-49C9-9055-9CAEB14879B6}" destId="{1ECBBF92-86C3-4DAB-B98E-08D0EA36017F}" srcOrd="0" destOrd="0" parTransId="{4B84BCCF-E086-4147-B329-0B9214CD3F7D}" sibTransId="{D2F32739-9871-41BF-B76D-B02078897000}"/>
    <dgm:cxn modelId="{984647F7-12ED-4015-AB06-EA65B678A667}" type="presOf" srcId="{6B81A35C-EDAA-41F7-ACBB-E299F17B47D7}" destId="{F561D5CC-4F5C-4736-87CB-4A8BCA398D35}" srcOrd="0" destOrd="0" presId="urn:microsoft.com/office/officeart/2005/8/layout/hList1"/>
    <dgm:cxn modelId="{8DE08011-A02A-48E3-9621-4924F81B9BC8}" srcId="{6B81A35C-EDAA-41F7-ACBB-E299F17B47D7}" destId="{31D95F2C-A353-4CB3-B2D5-E110D7EAE222}" srcOrd="0" destOrd="0" parTransId="{ACF3B92B-4E1F-448A-B580-D618D54A1AF6}" sibTransId="{A83AC61C-F531-42A8-860A-E0F17F0EF622}"/>
    <dgm:cxn modelId="{F71CDBE5-1EBD-446C-8C85-D61F52C26D13}" srcId="{6B81A35C-EDAA-41F7-ACBB-E299F17B47D7}" destId="{E7007413-D7E8-4FB3-8237-EA357ABE62F7}" srcOrd="4" destOrd="0" parTransId="{0A723762-6216-4F52-B06A-0D131DBFEBE8}" sibTransId="{032F154C-D7DD-4BB0-BD29-C9E5065B779B}"/>
    <dgm:cxn modelId="{FFF6D026-27CB-48AC-B229-B6B187A4019F}" type="presOf" srcId="{395AFBB4-B4C3-44C0-B186-B44177EAA34F}" destId="{CC1869C1-60CF-4C52-B089-5CAC2E418690}" srcOrd="0" destOrd="17" presId="urn:microsoft.com/office/officeart/2005/8/layout/hList1"/>
    <dgm:cxn modelId="{C2E08413-6909-4191-95DB-D463974ED9AE}" type="presOf" srcId="{748DC7BF-0778-4098-B9CE-E8BE93197E8C}" destId="{CC1869C1-60CF-4C52-B089-5CAC2E418690}" srcOrd="0" destOrd="2" presId="urn:microsoft.com/office/officeart/2005/8/layout/hList1"/>
    <dgm:cxn modelId="{247D3ACF-F034-4F44-B11B-8245DC873B94}" srcId="{95ADB308-2A0E-4B6B-A8E4-ABCC2F24C2C3}" destId="{748DC7BF-0778-4098-B9CE-E8BE93197E8C}" srcOrd="0" destOrd="0" parTransId="{B0FE4948-F3A7-458E-A304-2CD1201C183E}" sibTransId="{AC5B652A-05B9-4629-A922-EF032E963725}"/>
    <dgm:cxn modelId="{1044D7F0-F46E-4148-B429-17D160E38F7B}" srcId="{40DBAEF3-CCEE-4C28-BAEE-4F91D150C8F4}" destId="{11223E42-210E-4F20-8251-C3EDD7F32510}" srcOrd="1" destOrd="0" parTransId="{AE4405EB-ABF1-4111-B327-5AF66404255E}" sibTransId="{7F63E4DF-4CB7-470D-A381-027E7388D249}"/>
    <dgm:cxn modelId="{336CE5A9-BD9B-4503-A292-084545CD3BE9}" srcId="{934534DD-B1C0-4222-A0DB-533C89232E54}" destId="{9BECC5E7-78E8-4237-9894-2C56D37B2D63}" srcOrd="0" destOrd="0" parTransId="{4C68A90A-6354-4742-B78F-F016CD26FD78}" sibTransId="{E2980BCE-73A1-49B9-8611-AE7440849689}"/>
    <dgm:cxn modelId="{9D0DE6BC-14F7-410F-89DE-F293D0EDA81E}" type="presOf" srcId="{E7007413-D7E8-4FB3-8237-EA357ABE62F7}" destId="{CC1869C1-60CF-4C52-B089-5CAC2E418690}" srcOrd="0" destOrd="10" presId="urn:microsoft.com/office/officeart/2005/8/layout/hList1"/>
    <dgm:cxn modelId="{350B973D-3AA6-444A-ACD6-0FD4192B0686}" srcId="{6B81A35C-EDAA-41F7-ACBB-E299F17B47D7}" destId="{6EBFC54C-DC78-481B-B188-B31D90CD4BE6}" srcOrd="8" destOrd="0" parTransId="{884994FB-3546-4E8E-9D59-B5DF32E90932}" sibTransId="{A1FF1227-70A0-4990-98AD-A56C199CAFAA}"/>
    <dgm:cxn modelId="{C7CE1232-CE3E-49F4-9EF3-F0FF37CE84D8}" type="presOf" srcId="{B0D0C668-7963-43EE-B862-A04A3E0C88C9}" destId="{CC1869C1-60CF-4C52-B089-5CAC2E418690}" srcOrd="0" destOrd="26" presId="urn:microsoft.com/office/officeart/2005/8/layout/hList1"/>
    <dgm:cxn modelId="{425B26A6-E493-47AD-BB5F-0159A0D442BE}" srcId="{6EBFC54C-DC78-481B-B188-B31D90CD4BE6}" destId="{DF5ABEB7-7F95-41BC-BFEA-10E374BBF0AB}" srcOrd="0" destOrd="0" parTransId="{B4F20587-5645-43E0-BDCE-5E89E5E22025}" sibTransId="{998920BD-026B-48B4-964A-7FF6EC541530}"/>
    <dgm:cxn modelId="{3ABD3A79-FAB8-42A3-B90E-3403AD5D4CF3}" type="presOf" srcId="{C381AFF8-FAA8-4257-8C1E-C2E31000CE88}" destId="{CC1869C1-60CF-4C52-B089-5CAC2E418690}" srcOrd="0" destOrd="24" presId="urn:microsoft.com/office/officeart/2005/8/layout/hList1"/>
    <dgm:cxn modelId="{8DFC18DA-A9BE-4C07-8F35-B4EA7CA741C7}" srcId="{E7007413-D7E8-4FB3-8237-EA357ABE62F7}" destId="{73472773-7153-4D1A-93FE-DE646CEFCC49}" srcOrd="1" destOrd="0" parTransId="{8D07F4D1-D944-4B64-9FA2-12C86A9FD302}" sibTransId="{B8AD3E92-A1D3-42E9-82F8-6CC99AC73DB5}"/>
    <dgm:cxn modelId="{9AF6EF47-FD51-4133-9616-9B436FD9851B}" type="presOf" srcId="{1ECBBF92-86C3-4DAB-B98E-08D0EA36017F}" destId="{CC1869C1-60CF-4C52-B089-5CAC2E418690}" srcOrd="0" destOrd="19" presId="urn:microsoft.com/office/officeart/2005/8/layout/hList1"/>
    <dgm:cxn modelId="{F00086ED-98F0-4D1B-B11F-C84D918BD7AB}" type="presOf" srcId="{48CE0660-B01D-4065-89D0-BD7E736AC29C}" destId="{CC1869C1-60CF-4C52-B089-5CAC2E418690}" srcOrd="0" destOrd="8" presId="urn:microsoft.com/office/officeart/2005/8/layout/hList1"/>
    <dgm:cxn modelId="{8F9DDCAA-41F9-4E5E-9E94-54A40C2A1516}" srcId="{6B81A35C-EDAA-41F7-ACBB-E299F17B47D7}" destId="{6080CDAD-6E0F-4A8D-AB23-7612F110DB4F}" srcOrd="5" destOrd="0" parTransId="{0BAB5F59-664C-43E7-A039-41315B1C97C5}" sibTransId="{B07E9BAF-4473-4A46-B95A-DAC65F61FEDF}"/>
    <dgm:cxn modelId="{C6873619-6112-4661-AF98-FBD47A9446E3}" srcId="{40DBAEF3-CCEE-4C28-BAEE-4F91D150C8F4}" destId="{FE305A86-43EA-4EC1-A9F0-FF0CF01E2DF6}" srcOrd="3" destOrd="0" parTransId="{555E0280-C2C9-48BC-94CF-30698F4FB5D5}" sibTransId="{C5A20899-DA52-45D2-AC17-B068F7510479}"/>
    <dgm:cxn modelId="{7C86E151-A2A5-4238-B86B-6F19F7A15A47}" srcId="{6B81A35C-EDAA-41F7-ACBB-E299F17B47D7}" destId="{C381AFF8-FAA8-4257-8C1E-C2E31000CE88}" srcOrd="9" destOrd="0" parTransId="{83D0D0F0-7C1E-4592-A655-32E5FA4B903F}" sibTransId="{CC60B503-E31B-4499-94F8-9E2ABDE4AC98}"/>
    <dgm:cxn modelId="{7BD96ED0-5E0A-4301-B338-17FC8FDE59A1}" type="presOf" srcId="{FE305A86-43EA-4EC1-A9F0-FF0CF01E2DF6}" destId="{CC1869C1-60CF-4C52-B089-5CAC2E418690}" srcOrd="0" destOrd="9" presId="urn:microsoft.com/office/officeart/2005/8/layout/hList1"/>
    <dgm:cxn modelId="{1DD7B444-9704-4EDD-9CC9-2DACB01E57FC}" srcId="{6080CDAD-6E0F-4A8D-AB23-7612F110DB4F}" destId="{395AFBB4-B4C3-44C0-B186-B44177EAA34F}" srcOrd="0" destOrd="0" parTransId="{DD8FEB58-5744-435D-9A9E-5BF0FF47F9ED}" sibTransId="{83435CE5-FC82-46C1-AC76-3B37AB36BB92}"/>
    <dgm:cxn modelId="{42792170-3C47-4B2F-8112-04671BD69E2C}" type="presOf" srcId="{97DE0D62-BB8A-4344-8359-525A9755F3BE}" destId="{CC1869C1-60CF-4C52-B089-5CAC2E418690}" srcOrd="0" destOrd="15" presId="urn:microsoft.com/office/officeart/2005/8/layout/hList1"/>
    <dgm:cxn modelId="{422C1BEA-9205-4B5C-B7DA-AEF5005F776A}" type="presOf" srcId="{31D95F2C-A353-4CB3-B2D5-E110D7EAE222}" destId="{CC1869C1-60CF-4C52-B089-5CAC2E418690}" srcOrd="0" destOrd="0" presId="urn:microsoft.com/office/officeart/2005/8/layout/hList1"/>
    <dgm:cxn modelId="{EA6E3FA3-F2C8-4A46-909C-4281BAB94755}" type="presOf" srcId="{9BECC5E7-78E8-4237-9894-2C56D37B2D63}" destId="{CC1869C1-60CF-4C52-B089-5CAC2E418690}" srcOrd="0" destOrd="4" presId="urn:microsoft.com/office/officeart/2005/8/layout/hList1"/>
    <dgm:cxn modelId="{07736E74-224D-4917-BB18-3516090EB6C2}" type="presOf" srcId="{11223E42-210E-4F20-8251-C3EDD7F32510}" destId="{CC1869C1-60CF-4C52-B089-5CAC2E418690}" srcOrd="0" destOrd="7" presId="urn:microsoft.com/office/officeart/2005/8/layout/hList1"/>
    <dgm:cxn modelId="{72CD46DC-3E2F-41F7-94BE-610067AD78B2}" srcId="{6B81A35C-EDAA-41F7-ACBB-E299F17B47D7}" destId="{40DBAEF3-CCEE-4C28-BAEE-4F91D150C8F4}" srcOrd="3" destOrd="0" parTransId="{B898AA73-A43B-4C44-B284-172FA3750337}" sibTransId="{345FB49D-B036-45FB-8668-80E162788B97}"/>
    <dgm:cxn modelId="{AC236F99-371A-4A1D-B89D-8B2826F9D60A}" type="presOf" srcId="{934534DD-B1C0-4222-A0DB-533C89232E54}" destId="{CC1869C1-60CF-4C52-B089-5CAC2E418690}" srcOrd="0" destOrd="3" presId="urn:microsoft.com/office/officeart/2005/8/layout/hList1"/>
    <dgm:cxn modelId="{5F0C14ED-1618-4A48-B7FD-2EA920E4977F}" srcId="{6B81A35C-EDAA-41F7-ACBB-E299F17B47D7}" destId="{DB52C92B-3F77-4D69-AA78-842E4235B6CB}" srcOrd="7" destOrd="0" parTransId="{37EA0B9A-BFAB-4852-92DA-6C726D4C94EB}" sibTransId="{FABD71FB-5F85-4CDE-B44E-66AD0FB6A60E}"/>
    <dgm:cxn modelId="{56833770-7F48-40DB-92ED-E2847D75ABB9}" type="presOf" srcId="{DF5ABEB7-7F95-41BC-BFEA-10E374BBF0AB}" destId="{CC1869C1-60CF-4C52-B089-5CAC2E418690}" srcOrd="0" destOrd="23" presId="urn:microsoft.com/office/officeart/2005/8/layout/hList1"/>
    <dgm:cxn modelId="{B93F4198-5130-4092-AE0C-AE68870B855A}" type="presOf" srcId="{73472773-7153-4D1A-93FE-DE646CEFCC49}" destId="{CC1869C1-60CF-4C52-B089-5CAC2E418690}" srcOrd="0" destOrd="12" presId="urn:microsoft.com/office/officeart/2005/8/layout/hList1"/>
    <dgm:cxn modelId="{7073EC53-D7FC-4BB7-BFAE-24382FC142F2}" srcId="{40DBAEF3-CCEE-4C28-BAEE-4F91D150C8F4}" destId="{41019AA5-EDF8-417A-B24D-6E0CDDE6F1D6}" srcOrd="0" destOrd="0" parTransId="{AB5BCB3E-D260-4B85-9FC8-F8658C5B6748}" sibTransId="{54666D72-37D8-4A50-80A7-8FA57C24DEA9}"/>
    <dgm:cxn modelId="{21BE4784-6384-4A00-8589-9E58FBD0FABC}" srcId="{FE457A3B-BA3C-4795-84D7-058CACB5D747}" destId="{6B81A35C-EDAA-41F7-ACBB-E299F17B47D7}" srcOrd="0" destOrd="0" parTransId="{F19A1EF9-1141-4158-A1D6-AA13691DE5F6}" sibTransId="{A6E21139-0069-429C-970C-B7AD701CDB33}"/>
    <dgm:cxn modelId="{F202F596-1B57-47D6-B9B8-5190C2CC67DA}" type="presOf" srcId="{6080CDAD-6E0F-4A8D-AB23-7612F110DB4F}" destId="{CC1869C1-60CF-4C52-B089-5CAC2E418690}" srcOrd="0" destOrd="16" presId="urn:microsoft.com/office/officeart/2005/8/layout/hList1"/>
    <dgm:cxn modelId="{7B4575C7-3F44-4D38-904E-2BEDA9A659C5}" type="presOf" srcId="{40DBAEF3-CCEE-4C28-BAEE-4F91D150C8F4}" destId="{CC1869C1-60CF-4C52-B089-5CAC2E418690}" srcOrd="0" destOrd="5" presId="urn:microsoft.com/office/officeart/2005/8/layout/hList1"/>
    <dgm:cxn modelId="{1A2CCB51-D28F-4AA9-878E-8CE9410818E6}" srcId="{E7007413-D7E8-4FB3-8237-EA357ABE62F7}" destId="{97DE0D62-BB8A-4344-8359-525A9755F3BE}" srcOrd="4" destOrd="0" parTransId="{EC8C4382-0A63-4CAF-AC20-525C7172FE28}" sibTransId="{14E6F66D-5E7B-45A0-9547-C8CDFE6E8FD3}"/>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endParaRPr lang="en-US" sz="1800" b="1" dirty="0" smtClean="0"/>
        </a:p>
        <a:p>
          <a:pPr algn="l" rtl="0"/>
          <a:endParaRPr lang="en-US" sz="1800" b="1" dirty="0" smtClean="0"/>
        </a:p>
        <a:p>
          <a:pPr algn="l" rtl="0"/>
          <a:endParaRPr lang="en-US" sz="1800" b="1" dirty="0" smtClean="0"/>
        </a:p>
        <a:p>
          <a:pPr algn="l" rtl="0"/>
          <a:r>
            <a:rPr lang="en-US" sz="1800" b="1" dirty="0" smtClean="0"/>
            <a:t>8. Explain Diamond problem / What is the purpose of Default method (in interface)</a:t>
          </a:r>
        </a:p>
        <a:p>
          <a:pPr algn="l" rtl="0"/>
          <a:endParaRPr lang="en-IN" sz="1800" dirty="0" smtClean="0"/>
        </a:p>
        <a:p>
          <a:pPr algn="l"/>
          <a:r>
            <a:rPr lang="en-US" sz="1800" dirty="0" smtClean="0"/>
            <a:t>To solve the diamond problem</a:t>
          </a:r>
        </a:p>
        <a:p>
          <a:pPr algn="l"/>
          <a:r>
            <a:rPr lang="en-US" sz="1800" dirty="0" smtClean="0"/>
            <a:t>it can be solve by overriding the default method or </a:t>
          </a:r>
          <a:r>
            <a:rPr lang="en-US" sz="1800" dirty="0" err="1" smtClean="0"/>
            <a:t>interface.super.defaultmethod</a:t>
          </a:r>
          <a:endParaRPr lang="en-US" sz="1800" dirty="0" smtClean="0"/>
        </a:p>
        <a:p>
          <a:pPr algn="l"/>
          <a:r>
            <a:rPr lang="en-US" sz="1800" dirty="0" smtClean="0"/>
            <a:t>Example </a:t>
          </a:r>
        </a:p>
        <a:p>
          <a:pPr algn="l"/>
          <a:r>
            <a:rPr lang="en-US" sz="1800" dirty="0" smtClean="0"/>
            <a:t>interface A{</a:t>
          </a:r>
        </a:p>
        <a:p>
          <a:pPr algn="l"/>
          <a:r>
            <a:rPr lang="en-US" sz="1800" dirty="0" smtClean="0"/>
            <a:t>public void one(){</a:t>
          </a:r>
        </a:p>
        <a:p>
          <a:pPr algn="l"/>
          <a:r>
            <a:rPr lang="en-US" sz="1800" dirty="0" err="1" smtClean="0"/>
            <a:t>System.out.println</a:t>
          </a:r>
          <a:r>
            <a:rPr lang="en-US" sz="1800" dirty="0" smtClean="0"/>
            <a:t>("one");</a:t>
          </a:r>
        </a:p>
        <a:p>
          <a:pPr algn="l"/>
          <a:r>
            <a:rPr lang="en-US" sz="1800" dirty="0" smtClean="0"/>
            <a:t>}</a:t>
          </a:r>
        </a:p>
        <a:p>
          <a:pPr algn="l"/>
          <a:r>
            <a:rPr lang="en-US" sz="1800" dirty="0" smtClean="0"/>
            <a:t>}</a:t>
          </a:r>
        </a:p>
        <a:p>
          <a:pPr algn="l"/>
          <a:endParaRPr lang="en-US" sz="1800" dirty="0" smtClean="0"/>
        </a:p>
        <a:p>
          <a:pPr algn="l"/>
          <a:r>
            <a:rPr lang="en-US" sz="1800" dirty="0" smtClean="0"/>
            <a:t>interface B{</a:t>
          </a:r>
        </a:p>
        <a:p>
          <a:pPr algn="l"/>
          <a:r>
            <a:rPr lang="en-US" sz="1800" dirty="0" smtClean="0"/>
            <a:t>public void one(){</a:t>
          </a:r>
        </a:p>
        <a:p>
          <a:pPr algn="l"/>
          <a:r>
            <a:rPr lang="en-US" sz="1800" dirty="0" err="1" smtClean="0"/>
            <a:t>System.out.println</a:t>
          </a:r>
          <a:r>
            <a:rPr lang="en-US" sz="1800" dirty="0" smtClean="0"/>
            <a:t>("one");</a:t>
          </a:r>
        </a:p>
        <a:p>
          <a:pPr algn="l"/>
          <a:r>
            <a:rPr lang="en-US" sz="1800" dirty="0" smtClean="0"/>
            <a:t>}</a:t>
          </a:r>
        </a:p>
        <a:p>
          <a:pPr algn="l"/>
          <a:r>
            <a:rPr lang="en-US" sz="1800" dirty="0" smtClean="0"/>
            <a:t>}</a:t>
          </a:r>
        </a:p>
        <a:p>
          <a:pPr algn="l"/>
          <a:r>
            <a:rPr lang="en-US" sz="1800" dirty="0" smtClean="0"/>
            <a:t>public class C implements A, B{</a:t>
          </a:r>
        </a:p>
        <a:p>
          <a:pPr algn="l"/>
          <a:r>
            <a:rPr lang="en-US" sz="1800" dirty="0" smtClean="0"/>
            <a:t>public void test(){</a:t>
          </a:r>
        </a:p>
        <a:p>
          <a:pPr algn="l"/>
          <a:r>
            <a:rPr lang="en-US" sz="1800" dirty="0" err="1" smtClean="0"/>
            <a:t>System.out.println</a:t>
          </a:r>
          <a:r>
            <a:rPr lang="en-US" sz="1800" dirty="0" smtClean="0"/>
            <a:t>("one");</a:t>
          </a:r>
        </a:p>
        <a:p>
          <a:pPr algn="l"/>
          <a:r>
            <a:rPr lang="en-US" sz="1800" dirty="0" smtClean="0"/>
            <a:t>}</a:t>
          </a:r>
        </a:p>
        <a:p>
          <a:pPr algn="l"/>
          <a:r>
            <a:rPr lang="en-US" sz="1800" dirty="0" smtClean="0"/>
            <a:t>}</a:t>
          </a:r>
        </a:p>
        <a:p>
          <a:pPr algn="l"/>
          <a:r>
            <a:rPr lang="en-US" sz="1800" dirty="0" smtClean="0"/>
            <a:t>//Above class will give compile time exception</a:t>
          </a:r>
        </a:p>
        <a:p>
          <a:pPr algn="l"/>
          <a:r>
            <a:rPr lang="en-US" sz="1800" dirty="0" smtClean="0"/>
            <a:t>to solve this</a:t>
          </a:r>
        </a:p>
        <a:p>
          <a:pPr algn="l"/>
          <a:endParaRPr lang="en-US" sz="1800" dirty="0" smtClean="0"/>
        </a:p>
        <a:p>
          <a:pPr algn="l"/>
          <a:r>
            <a:rPr lang="en-US" sz="1800" dirty="0" smtClean="0"/>
            <a:t>public class C implements A, B{</a:t>
          </a:r>
        </a:p>
        <a:p>
          <a:pPr algn="l"/>
          <a:r>
            <a:rPr lang="en-US" sz="1800" dirty="0" smtClean="0"/>
            <a:t>public void test(){</a:t>
          </a:r>
        </a:p>
        <a:p>
          <a:pPr algn="l"/>
          <a:r>
            <a:rPr lang="en-US" sz="1800" dirty="0" err="1" smtClean="0"/>
            <a:t>System.out.println</a:t>
          </a:r>
          <a:r>
            <a:rPr lang="en-US" sz="1800" dirty="0" smtClean="0"/>
            <a:t>("one");</a:t>
          </a:r>
        </a:p>
        <a:p>
          <a:pPr algn="l"/>
          <a:r>
            <a:rPr lang="en-US" sz="1800" dirty="0" smtClean="0"/>
            <a:t>}</a:t>
          </a:r>
        </a:p>
        <a:p>
          <a:pPr algn="l"/>
          <a:endParaRPr lang="en-US" sz="1800" dirty="0" smtClean="0"/>
        </a:p>
        <a:p>
          <a:pPr algn="l"/>
          <a:endParaRPr lang="en-US" sz="1800" dirty="0" smtClean="0"/>
        </a:p>
        <a:p>
          <a:pPr algn="l"/>
          <a:endParaRPr lang="en-US" sz="1800" dirty="0" smtClean="0"/>
        </a:p>
        <a:p>
          <a:pPr algn="l"/>
          <a:endParaRPr lang="en-US" sz="1800" dirty="0" smtClean="0"/>
        </a:p>
        <a:p>
          <a:pPr algn="l"/>
          <a:endParaRPr lang="en-US" sz="1800" dirty="0" smtClean="0"/>
        </a:p>
        <a:p>
          <a:pPr algn="l"/>
          <a:r>
            <a:rPr lang="en-US" sz="1800" dirty="0" smtClean="0"/>
            <a:t>public void one(){</a:t>
          </a:r>
        </a:p>
        <a:p>
          <a:pPr algn="l"/>
          <a:r>
            <a:rPr lang="en-US" sz="1800" dirty="0" err="1" smtClean="0"/>
            <a:t>System.out.println</a:t>
          </a:r>
          <a:r>
            <a:rPr lang="en-US" sz="1800" dirty="0" smtClean="0"/>
            <a:t>("</a:t>
          </a:r>
          <a:r>
            <a:rPr lang="en-US" sz="1800" dirty="0" err="1" smtClean="0"/>
            <a:t>overrided</a:t>
          </a:r>
          <a:r>
            <a:rPr lang="en-US" sz="1800" dirty="0" smtClean="0"/>
            <a:t> default method one");</a:t>
          </a:r>
        </a:p>
        <a:p>
          <a:pPr algn="l"/>
          <a:r>
            <a:rPr lang="en-US" sz="1800" dirty="0" smtClean="0"/>
            <a:t>}</a:t>
          </a:r>
        </a:p>
        <a:p>
          <a:pPr algn="l"/>
          <a:r>
            <a:rPr lang="en-US" sz="1800" dirty="0" smtClean="0"/>
            <a:t>}</a:t>
          </a:r>
        </a:p>
        <a:p>
          <a:pPr algn="l"/>
          <a:endParaRPr lang="en-US" sz="1800" dirty="0" smtClean="0"/>
        </a:p>
        <a:p>
          <a:pPr algn="l"/>
          <a:r>
            <a:rPr lang="en-US" sz="1800" dirty="0" smtClean="0"/>
            <a:t>OR</a:t>
          </a:r>
        </a:p>
        <a:p>
          <a:pPr algn="l"/>
          <a:endParaRPr lang="en-US" sz="1800" dirty="0" smtClean="0"/>
        </a:p>
        <a:p>
          <a:pPr algn="l"/>
          <a:r>
            <a:rPr lang="en-US" sz="1800" dirty="0" smtClean="0"/>
            <a:t>public class C implements A, B{</a:t>
          </a:r>
        </a:p>
        <a:p>
          <a:pPr algn="l"/>
          <a:r>
            <a:rPr lang="en-US" sz="1800" dirty="0" smtClean="0"/>
            <a:t>public void test(){</a:t>
          </a:r>
        </a:p>
        <a:p>
          <a:pPr algn="l"/>
          <a:r>
            <a:rPr lang="en-US" sz="1800" dirty="0" err="1" smtClean="0"/>
            <a:t>System.out.println</a:t>
          </a:r>
          <a:r>
            <a:rPr lang="en-US" sz="1800" dirty="0" smtClean="0"/>
            <a:t>("one");</a:t>
          </a:r>
        </a:p>
        <a:p>
          <a:pPr algn="l"/>
          <a:r>
            <a:rPr lang="en-US" sz="1800" dirty="0" smtClean="0"/>
            <a:t>}</a:t>
          </a:r>
        </a:p>
        <a:p>
          <a:pPr algn="l"/>
          <a:r>
            <a:rPr lang="en-US" sz="1800" dirty="0" smtClean="0"/>
            <a:t>public void one(){</a:t>
          </a:r>
        </a:p>
        <a:p>
          <a:pPr algn="l"/>
          <a:r>
            <a:rPr lang="en-US" sz="1800" dirty="0" smtClean="0"/>
            <a:t>A.super.one();</a:t>
          </a:r>
        </a:p>
        <a:p>
          <a:pPr algn="l"/>
          <a:r>
            <a:rPr lang="en-US" sz="1800" dirty="0" smtClean="0"/>
            <a:t>}</a:t>
          </a:r>
        </a:p>
        <a:p>
          <a:pPr algn="l"/>
          <a:r>
            <a:rPr lang="en-US" sz="1800" dirty="0" smtClean="0"/>
            <a:t>}</a:t>
          </a:r>
        </a:p>
        <a:p>
          <a:pPr algn="l"/>
          <a:endParaRPr lang="en-US" sz="1800" dirty="0" smtClean="0"/>
        </a:p>
        <a:p>
          <a:pPr algn="l" rtl="0"/>
          <a:endParaRPr lang="en-IN" sz="1800" dirty="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custScaleY="322195">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984647F7-12ED-4015-AB06-EA65B678A667}" type="presOf" srcId="{6B81A35C-EDAA-41F7-ACBB-E299F17B47D7}" destId="{F561D5CC-4F5C-4736-87CB-4A8BCA398D35}" srcOrd="0" destOrd="0" presId="urn:microsoft.com/office/officeart/2005/8/layout/hList1"/>
    <dgm:cxn modelId="{705CFB62-5E06-4694-8FA7-CDE56E1B9FDB}" type="presOf" srcId="{FE457A3B-BA3C-4795-84D7-058CACB5D747}" destId="{B35F3906-2AA5-495A-8F6E-7C76C9CE284B}" srcOrd="0" destOrd="0" presId="urn:microsoft.com/office/officeart/2005/8/layout/hList1"/>
    <dgm:cxn modelId="{21BE4784-6384-4A00-8589-9E58FBD0FABC}" srcId="{FE457A3B-BA3C-4795-84D7-058CACB5D747}" destId="{6B81A35C-EDAA-41F7-ACBB-E299F17B47D7}" srcOrd="0" destOrd="0" parTransId="{F19A1EF9-1141-4158-A1D6-AA13691DE5F6}" sibTransId="{A6E21139-0069-429C-970C-B7AD701CDB33}"/>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457A3B-BA3C-4795-84D7-058CACB5D7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81A35C-EDAA-41F7-ACBB-E299F17B47D7}">
      <dgm:prSet custT="1"/>
      <dgm:spPr/>
      <dgm:t>
        <a:bodyPr/>
        <a:lstStyle/>
        <a:p>
          <a:pPr algn="l" rtl="0"/>
          <a:r>
            <a:rPr lang="en-US" sz="2800" b="1" baseline="0" dirty="0" smtClean="0"/>
            <a:t>9. Hot to Convert List to Map</a:t>
          </a:r>
        </a:p>
        <a:p>
          <a:pPr algn="l" rtl="0"/>
          <a:endParaRPr lang="en-US" sz="1800" b="1" dirty="0" smtClean="0"/>
        </a:p>
        <a:p>
          <a:pPr rtl="0"/>
          <a:r>
            <a:rPr lang="en-US" sz="1800" b="1" dirty="0" smtClean="0"/>
            <a:t>package com.test.java8</a:t>
          </a:r>
        </a:p>
        <a:p>
          <a:endParaRPr lang="en-US" sz="1800" b="1" dirty="0" smtClean="0"/>
        </a:p>
        <a:p>
          <a:r>
            <a:rPr lang="en-US" sz="1800" b="1" dirty="0" smtClean="0"/>
            <a:t>public class Hosting {</a:t>
          </a:r>
        </a:p>
        <a:p>
          <a:endParaRPr lang="en-US" sz="1800" b="1" dirty="0" smtClean="0"/>
        </a:p>
        <a:p>
          <a:r>
            <a:rPr lang="en-US" sz="1800" b="1" dirty="0" smtClean="0"/>
            <a:t>private </a:t>
          </a:r>
          <a:r>
            <a:rPr lang="en-US" sz="1800" b="1" dirty="0" err="1" smtClean="0"/>
            <a:t>int</a:t>
          </a:r>
          <a:r>
            <a:rPr lang="en-US" sz="1800" b="1" dirty="0" smtClean="0"/>
            <a:t> Id;</a:t>
          </a:r>
        </a:p>
        <a:p>
          <a:r>
            <a:rPr lang="en-US" sz="1800" b="1" dirty="0" smtClean="0"/>
            <a:t>private String name;</a:t>
          </a:r>
        </a:p>
        <a:p>
          <a:r>
            <a:rPr lang="en-US" sz="1800" b="1" dirty="0" smtClean="0"/>
            <a:t>private long websites;</a:t>
          </a:r>
        </a:p>
        <a:p>
          <a:endParaRPr lang="en-US" sz="1800" b="1" dirty="0" smtClean="0"/>
        </a:p>
        <a:p>
          <a:r>
            <a:rPr lang="en-US" sz="1800" b="1" dirty="0" smtClean="0"/>
            <a:t>public Hosting(</a:t>
          </a:r>
          <a:r>
            <a:rPr lang="en-US" sz="1800" b="1" dirty="0" err="1" smtClean="0"/>
            <a:t>int</a:t>
          </a:r>
          <a:r>
            <a:rPr lang="en-US" sz="1800" b="1" dirty="0" smtClean="0"/>
            <a:t> id, String name, long websites) {</a:t>
          </a:r>
        </a:p>
        <a:p>
          <a:r>
            <a:rPr lang="en-US" sz="1800" b="1" dirty="0" smtClean="0"/>
            <a:t>Id = id;</a:t>
          </a:r>
        </a:p>
        <a:p>
          <a:r>
            <a:rPr lang="en-US" sz="1800" b="1" dirty="0" smtClean="0"/>
            <a:t>this.name = name;</a:t>
          </a:r>
        </a:p>
        <a:p>
          <a:r>
            <a:rPr lang="en-US" sz="1800" b="1" dirty="0" err="1" smtClean="0"/>
            <a:t>this.websites</a:t>
          </a:r>
          <a:r>
            <a:rPr lang="en-US" sz="1800" b="1" dirty="0" smtClean="0"/>
            <a:t> = websites;</a:t>
          </a:r>
        </a:p>
        <a:p>
          <a:r>
            <a:rPr lang="en-US" sz="1800" b="1" dirty="0" smtClean="0"/>
            <a:t>}</a:t>
          </a:r>
        </a:p>
        <a:p>
          <a:endParaRPr lang="en-US" sz="1800" b="1" dirty="0" smtClean="0"/>
        </a:p>
        <a:p>
          <a:r>
            <a:rPr lang="en-US" sz="1800" b="1" dirty="0" smtClean="0"/>
            <a:t>//getters, setters and </a:t>
          </a:r>
          <a:r>
            <a:rPr lang="en-US" sz="1800" b="1" dirty="0" err="1" smtClean="0"/>
            <a:t>toString</a:t>
          </a:r>
          <a:r>
            <a:rPr lang="en-US" sz="1800" b="1" dirty="0" smtClean="0"/>
            <a:t>()</a:t>
          </a:r>
        </a:p>
        <a:p>
          <a:r>
            <a:rPr lang="en-US" sz="1800" b="1" dirty="0" smtClean="0"/>
            <a:t>}</a:t>
          </a:r>
        </a:p>
        <a:p>
          <a:endParaRPr lang="en-US" sz="1800" b="1" dirty="0" smtClean="0"/>
        </a:p>
        <a:p>
          <a:r>
            <a:rPr lang="en-US" sz="1800" b="1" dirty="0" smtClean="0"/>
            <a:t>package com.test.java8</a:t>
          </a:r>
        </a:p>
        <a:p>
          <a:endParaRPr lang="en-US" sz="1800" b="1" dirty="0" smtClean="0"/>
        </a:p>
        <a:p>
          <a:r>
            <a:rPr lang="en-US" sz="1800" b="1" dirty="0" smtClean="0"/>
            <a:t>import </a:t>
          </a:r>
          <a:r>
            <a:rPr lang="en-US" sz="1800" b="1" dirty="0" err="1" smtClean="0"/>
            <a:t>java.util.ArrayList</a:t>
          </a:r>
          <a:r>
            <a:rPr lang="en-US" sz="1800" b="1" dirty="0" smtClean="0"/>
            <a:t>;</a:t>
          </a:r>
        </a:p>
        <a:p>
          <a:r>
            <a:rPr lang="en-US" sz="1800" b="1" dirty="0" smtClean="0"/>
            <a:t>import </a:t>
          </a:r>
          <a:r>
            <a:rPr lang="en-US" sz="1800" b="1" dirty="0" err="1" smtClean="0"/>
            <a:t>java.util.List</a:t>
          </a:r>
          <a:r>
            <a:rPr lang="en-US" sz="1800" b="1" dirty="0" smtClean="0"/>
            <a:t>;</a:t>
          </a:r>
        </a:p>
        <a:p>
          <a:r>
            <a:rPr lang="en-US" sz="1800" b="1" dirty="0" smtClean="0"/>
            <a:t>import </a:t>
          </a:r>
          <a:r>
            <a:rPr lang="en-US" sz="1800" b="1" dirty="0" err="1" smtClean="0"/>
            <a:t>java.util.Map</a:t>
          </a:r>
          <a:r>
            <a:rPr lang="en-US" sz="1800" b="1" dirty="0" smtClean="0"/>
            <a:t>;</a:t>
          </a:r>
        </a:p>
        <a:p>
          <a:r>
            <a:rPr lang="en-US" sz="1800" b="1" dirty="0" smtClean="0"/>
            <a:t>import </a:t>
          </a:r>
          <a:r>
            <a:rPr lang="en-US" sz="1800" b="1" dirty="0" err="1" smtClean="0"/>
            <a:t>java.util.stream.Collectors</a:t>
          </a:r>
          <a:r>
            <a:rPr lang="en-US" sz="1800" b="1" dirty="0" smtClean="0"/>
            <a:t>;</a:t>
          </a:r>
        </a:p>
        <a:p>
          <a:endParaRPr lang="en-US" sz="1800" b="1" dirty="0" smtClean="0"/>
        </a:p>
        <a:p>
          <a:r>
            <a:rPr lang="en-US" sz="1800" b="1" dirty="0" smtClean="0"/>
            <a:t>public class </a:t>
          </a:r>
          <a:r>
            <a:rPr lang="en-US" sz="1800" b="1" dirty="0" err="1" smtClean="0"/>
            <a:t>TestListMap</a:t>
          </a:r>
          <a:r>
            <a:rPr lang="en-US" sz="1800" b="1" dirty="0" smtClean="0"/>
            <a:t> {</a:t>
          </a:r>
        </a:p>
        <a:p>
          <a:endParaRPr lang="en-US" sz="1800" b="1" dirty="0" smtClean="0"/>
        </a:p>
        <a:p>
          <a:r>
            <a:rPr lang="en-US" sz="1800" b="1" dirty="0" smtClean="0"/>
            <a:t>public static void main(String[] </a:t>
          </a:r>
          <a:r>
            <a:rPr lang="en-US" sz="1800" b="1" dirty="0" err="1" smtClean="0"/>
            <a:t>args</a:t>
          </a:r>
          <a:r>
            <a:rPr lang="en-US" sz="1800" b="1" dirty="0" smtClean="0"/>
            <a:t>) {</a:t>
          </a:r>
        </a:p>
        <a:p>
          <a:endParaRPr lang="en-US" sz="1800" b="1" dirty="0" smtClean="0"/>
        </a:p>
        <a:p>
          <a:r>
            <a:rPr lang="en-US" sz="1800" b="1" dirty="0" smtClean="0"/>
            <a:t>List&lt;Hosting&gt; list = new </a:t>
          </a:r>
          <a:r>
            <a:rPr lang="en-US" sz="1800" b="1" dirty="0" err="1" smtClean="0"/>
            <a:t>ArrayList</a:t>
          </a:r>
          <a:r>
            <a:rPr lang="en-US" sz="1800" b="1" dirty="0" smtClean="0"/>
            <a:t>&lt;&gt;();</a:t>
          </a:r>
        </a:p>
        <a:p>
          <a:endParaRPr lang="en-US" sz="1800" b="1" dirty="0" smtClean="0"/>
        </a:p>
        <a:p>
          <a:r>
            <a:rPr lang="en-US" sz="1800" b="1" dirty="0" err="1" smtClean="0"/>
            <a:t>list.add</a:t>
          </a:r>
          <a:r>
            <a:rPr lang="en-US" sz="1800" b="1" dirty="0" smtClean="0"/>
            <a:t>(new Hosting(1, "liquidweb.com", 80000));</a:t>
          </a:r>
        </a:p>
        <a:p>
          <a:r>
            <a:rPr lang="en-US" sz="1800" b="1" dirty="0" err="1" smtClean="0"/>
            <a:t>list.add</a:t>
          </a:r>
          <a:r>
            <a:rPr lang="en-US" sz="1800" b="1" dirty="0" smtClean="0"/>
            <a:t>(new Hosting(2, "linode.com", 90000));</a:t>
          </a:r>
        </a:p>
        <a:p>
          <a:endParaRPr lang="en-US" sz="1800" b="1" dirty="0" smtClean="0"/>
        </a:p>
        <a:p>
          <a:r>
            <a:rPr lang="en-US" sz="1800" b="1" dirty="0" err="1" smtClean="0"/>
            <a:t>list.add</a:t>
          </a:r>
          <a:r>
            <a:rPr lang="en-US" sz="1800" b="1" dirty="0" smtClean="0"/>
            <a:t>(new Hosting(3, "digitalocean.com", 120000));</a:t>
          </a:r>
        </a:p>
        <a:p>
          <a:r>
            <a:rPr lang="en-US" sz="1800" b="1" dirty="0" err="1" smtClean="0"/>
            <a:t>list.add</a:t>
          </a:r>
          <a:r>
            <a:rPr lang="en-US" sz="1800" b="1" dirty="0" smtClean="0"/>
            <a:t>(new Hosting(4, "aws.amazon.com", 200000));</a:t>
          </a:r>
        </a:p>
        <a:p>
          <a:r>
            <a:rPr lang="en-US" sz="1800" b="1" dirty="0" err="1" smtClean="0"/>
            <a:t>list.add</a:t>
          </a:r>
          <a:r>
            <a:rPr lang="en-US" sz="1800" b="1" dirty="0" smtClean="0"/>
            <a:t>(new Hosting(5, "mkyong.com", 1));</a:t>
          </a:r>
        </a:p>
        <a:p>
          <a:endParaRPr lang="en-US" sz="1800" b="1" dirty="0" smtClean="0"/>
        </a:p>
        <a:p>
          <a:r>
            <a:rPr lang="en-US" sz="1800" b="1" dirty="0" smtClean="0"/>
            <a:t>// key = id, value - websites</a:t>
          </a:r>
        </a:p>
        <a:p>
          <a:r>
            <a:rPr lang="en-US" sz="1800" b="1" baseline="0" dirty="0" smtClean="0">
              <a:solidFill>
                <a:srgbClr val="00B0F0"/>
              </a:solidFill>
            </a:rPr>
            <a:t>Map&lt;Integer, String&gt; result1 = </a:t>
          </a:r>
          <a:r>
            <a:rPr lang="en-US" sz="1800" b="1" baseline="0" dirty="0" err="1" smtClean="0">
              <a:solidFill>
                <a:srgbClr val="00B0F0"/>
              </a:solidFill>
            </a:rPr>
            <a:t>list.stream</a:t>
          </a:r>
          <a:r>
            <a:rPr lang="en-US" sz="1800" b="1" baseline="0" dirty="0" smtClean="0">
              <a:solidFill>
                <a:srgbClr val="00B0F0"/>
              </a:solidFill>
            </a:rPr>
            <a:t>().collect(</a:t>
          </a:r>
        </a:p>
        <a:p>
          <a:r>
            <a:rPr lang="en-US" sz="1800" b="1" baseline="0" dirty="0" err="1" smtClean="0">
              <a:solidFill>
                <a:srgbClr val="00B0F0"/>
              </a:solidFill>
            </a:rPr>
            <a:t>Collectors.toMap</a:t>
          </a:r>
          <a:r>
            <a:rPr lang="en-US" sz="1800" b="1" baseline="0" dirty="0" smtClean="0">
              <a:solidFill>
                <a:srgbClr val="00B0F0"/>
              </a:solidFill>
            </a:rPr>
            <a:t>(Hosting::</a:t>
          </a:r>
          <a:r>
            <a:rPr lang="en-US" sz="1800" b="1" baseline="0" dirty="0" err="1" smtClean="0">
              <a:solidFill>
                <a:srgbClr val="00B0F0"/>
              </a:solidFill>
            </a:rPr>
            <a:t>getId</a:t>
          </a:r>
          <a:r>
            <a:rPr lang="en-US" sz="1800" b="1" baseline="0" dirty="0" smtClean="0">
              <a:solidFill>
                <a:srgbClr val="00B0F0"/>
              </a:solidFill>
            </a:rPr>
            <a:t>, Hosting::</a:t>
          </a:r>
          <a:r>
            <a:rPr lang="en-US" sz="1800" b="1" baseline="0" dirty="0" err="1" smtClean="0">
              <a:solidFill>
                <a:srgbClr val="00B0F0"/>
              </a:solidFill>
            </a:rPr>
            <a:t>getName</a:t>
          </a:r>
          <a:r>
            <a:rPr lang="en-US" sz="1800" b="1" baseline="0" dirty="0" smtClean="0">
              <a:solidFill>
                <a:srgbClr val="00B0F0"/>
              </a:solidFill>
            </a:rPr>
            <a:t>));</a:t>
          </a:r>
        </a:p>
        <a:p>
          <a:endParaRPr lang="en-US" sz="1800" b="1" baseline="0" dirty="0" smtClean="0">
            <a:solidFill>
              <a:srgbClr val="00B0F0"/>
            </a:solidFill>
          </a:endParaRPr>
        </a:p>
        <a:p>
          <a:r>
            <a:rPr lang="en-US" sz="1800" b="1" baseline="0" dirty="0" err="1" smtClean="0">
              <a:solidFill>
                <a:srgbClr val="00B0F0"/>
              </a:solidFill>
            </a:rPr>
            <a:t>System.out.println</a:t>
          </a:r>
          <a:r>
            <a:rPr lang="en-US" sz="1800" b="1" baseline="0" dirty="0" smtClean="0">
              <a:solidFill>
                <a:srgbClr val="00B0F0"/>
              </a:solidFill>
            </a:rPr>
            <a:t>("Result 1 : " + result1);</a:t>
          </a:r>
        </a:p>
        <a:p>
          <a:endParaRPr lang="en-US" sz="1800" b="1" baseline="0" dirty="0" smtClean="0">
            <a:solidFill>
              <a:srgbClr val="00B0F0"/>
            </a:solidFill>
          </a:endParaRPr>
        </a:p>
        <a:p>
          <a:r>
            <a:rPr lang="en-US" sz="1800" b="1" baseline="0" dirty="0" smtClean="0">
              <a:solidFill>
                <a:srgbClr val="00B0F0"/>
              </a:solidFill>
            </a:rPr>
            <a:t>// key = name, value - websites</a:t>
          </a:r>
        </a:p>
        <a:p>
          <a:r>
            <a:rPr lang="en-US" sz="1800" b="1" baseline="0" dirty="0" smtClean="0">
              <a:solidFill>
                <a:srgbClr val="00B0F0"/>
              </a:solidFill>
            </a:rPr>
            <a:t>Map&lt;String, Long&gt; result2 = </a:t>
          </a:r>
          <a:r>
            <a:rPr lang="en-US" sz="1800" b="1" baseline="0" dirty="0" err="1" smtClean="0">
              <a:solidFill>
                <a:srgbClr val="00B0F0"/>
              </a:solidFill>
            </a:rPr>
            <a:t>list.stream</a:t>
          </a:r>
          <a:r>
            <a:rPr lang="en-US" sz="1800" b="1" baseline="0" dirty="0" smtClean="0">
              <a:solidFill>
                <a:srgbClr val="00B0F0"/>
              </a:solidFill>
            </a:rPr>
            <a:t>().collect(</a:t>
          </a:r>
        </a:p>
        <a:p>
          <a:r>
            <a:rPr lang="en-US" sz="1800" b="1" baseline="0" dirty="0" err="1" smtClean="0">
              <a:solidFill>
                <a:srgbClr val="00B0F0"/>
              </a:solidFill>
            </a:rPr>
            <a:t>Collectors.toMap</a:t>
          </a:r>
          <a:r>
            <a:rPr lang="en-US" sz="1800" b="1" baseline="0" dirty="0" smtClean="0">
              <a:solidFill>
                <a:srgbClr val="00B0F0"/>
              </a:solidFill>
            </a:rPr>
            <a:t>(Hosting::</a:t>
          </a:r>
          <a:r>
            <a:rPr lang="en-US" sz="1800" b="1" baseline="0" dirty="0" err="1" smtClean="0">
              <a:solidFill>
                <a:srgbClr val="00B0F0"/>
              </a:solidFill>
            </a:rPr>
            <a:t>getName</a:t>
          </a:r>
          <a:r>
            <a:rPr lang="en-US" sz="1800" b="1" baseline="0" dirty="0" smtClean="0">
              <a:solidFill>
                <a:srgbClr val="00B0F0"/>
              </a:solidFill>
            </a:rPr>
            <a:t>, Hosting::</a:t>
          </a:r>
          <a:r>
            <a:rPr lang="en-US" sz="1800" b="1" baseline="0" dirty="0" err="1" smtClean="0">
              <a:solidFill>
                <a:srgbClr val="00B0F0"/>
              </a:solidFill>
            </a:rPr>
            <a:t>getWebsites</a:t>
          </a:r>
          <a:r>
            <a:rPr lang="en-US" sz="1800" b="1" baseline="0" dirty="0" smtClean="0">
              <a:solidFill>
                <a:srgbClr val="00B0F0"/>
              </a:solidFill>
            </a:rPr>
            <a:t>));</a:t>
          </a:r>
        </a:p>
        <a:p>
          <a:endParaRPr lang="en-US" sz="1800" b="1" baseline="0" dirty="0" smtClean="0">
            <a:solidFill>
              <a:srgbClr val="00B0F0"/>
            </a:solidFill>
          </a:endParaRPr>
        </a:p>
        <a:p>
          <a:r>
            <a:rPr lang="en-US" sz="1800" b="1" baseline="0" dirty="0" err="1" smtClean="0">
              <a:solidFill>
                <a:srgbClr val="00B0F0"/>
              </a:solidFill>
            </a:rPr>
            <a:t>System.out.println</a:t>
          </a:r>
          <a:r>
            <a:rPr lang="en-US" sz="1800" b="1" baseline="0" dirty="0" smtClean="0">
              <a:solidFill>
                <a:srgbClr val="00B0F0"/>
              </a:solidFill>
            </a:rPr>
            <a:t>("Result 2 : " + result2);</a:t>
          </a:r>
        </a:p>
        <a:p>
          <a:endParaRPr lang="en-US" sz="1800" b="1" baseline="0" dirty="0" smtClean="0">
            <a:solidFill>
              <a:srgbClr val="00B0F0"/>
            </a:solidFill>
          </a:endParaRPr>
        </a:p>
        <a:p>
          <a:r>
            <a:rPr lang="en-US" sz="1800" b="1" baseline="0" dirty="0" smtClean="0">
              <a:solidFill>
                <a:srgbClr val="00B0F0"/>
              </a:solidFill>
            </a:rPr>
            <a:t>// Same with result1, just different syntax</a:t>
          </a:r>
        </a:p>
        <a:p>
          <a:r>
            <a:rPr lang="en-US" sz="1800" b="1" baseline="0" dirty="0" smtClean="0">
              <a:solidFill>
                <a:srgbClr val="00B0F0"/>
              </a:solidFill>
            </a:rPr>
            <a:t>// key = id, value = name</a:t>
          </a:r>
        </a:p>
        <a:p>
          <a:r>
            <a:rPr lang="en-US" sz="1800" b="1" baseline="0" dirty="0" smtClean="0">
              <a:solidFill>
                <a:srgbClr val="00B0F0"/>
              </a:solidFill>
            </a:rPr>
            <a:t>Map&lt;Integer, String&gt; result3 = </a:t>
          </a:r>
          <a:r>
            <a:rPr lang="en-US" sz="1800" b="1" baseline="0" dirty="0" err="1" smtClean="0">
              <a:solidFill>
                <a:srgbClr val="00B0F0"/>
              </a:solidFill>
            </a:rPr>
            <a:t>list.stream</a:t>
          </a:r>
          <a:r>
            <a:rPr lang="en-US" sz="1800" b="1" baseline="0" dirty="0" smtClean="0">
              <a:solidFill>
                <a:srgbClr val="00B0F0"/>
              </a:solidFill>
            </a:rPr>
            <a:t>().collect(</a:t>
          </a:r>
        </a:p>
        <a:p>
          <a:r>
            <a:rPr lang="en-US" sz="1800" b="1" baseline="0" dirty="0" err="1" smtClean="0">
              <a:solidFill>
                <a:srgbClr val="00B0F0"/>
              </a:solidFill>
            </a:rPr>
            <a:t>Collectors.toMap</a:t>
          </a:r>
          <a:r>
            <a:rPr lang="en-US" sz="1800" b="1" baseline="0" dirty="0" smtClean="0">
              <a:solidFill>
                <a:srgbClr val="00B0F0"/>
              </a:solidFill>
            </a:rPr>
            <a:t>(x -&gt; </a:t>
          </a:r>
          <a:r>
            <a:rPr lang="en-US" sz="1800" b="1" baseline="0" dirty="0" err="1" smtClean="0">
              <a:solidFill>
                <a:srgbClr val="00B0F0"/>
              </a:solidFill>
            </a:rPr>
            <a:t>x.getId</a:t>
          </a:r>
          <a:r>
            <a:rPr lang="en-US" sz="1800" b="1" baseline="0" dirty="0" smtClean="0">
              <a:solidFill>
                <a:srgbClr val="00B0F0"/>
              </a:solidFill>
            </a:rPr>
            <a:t>(), x -&gt; </a:t>
          </a:r>
          <a:r>
            <a:rPr lang="en-US" sz="1800" b="1" baseline="0" dirty="0" err="1" smtClean="0">
              <a:solidFill>
                <a:srgbClr val="00B0F0"/>
              </a:solidFill>
            </a:rPr>
            <a:t>x.getName</a:t>
          </a:r>
          <a:r>
            <a:rPr lang="en-US" sz="1800" b="1" baseline="0" dirty="0" smtClean="0">
              <a:solidFill>
                <a:srgbClr val="00B0F0"/>
              </a:solidFill>
            </a:rPr>
            <a:t>()));</a:t>
          </a:r>
        </a:p>
        <a:p>
          <a:endParaRPr lang="en-US" sz="1800" b="1" baseline="0" dirty="0" smtClean="0">
            <a:solidFill>
              <a:srgbClr val="00B0F0"/>
            </a:solidFill>
          </a:endParaRPr>
        </a:p>
        <a:p>
          <a:r>
            <a:rPr lang="en-US" sz="1800" b="1" baseline="0" dirty="0" err="1" smtClean="0">
              <a:solidFill>
                <a:srgbClr val="00B0F0"/>
              </a:solidFill>
            </a:rPr>
            <a:t>System.out.println</a:t>
          </a:r>
          <a:r>
            <a:rPr lang="en-US" sz="1800" b="1" baseline="0" dirty="0" smtClean="0">
              <a:solidFill>
                <a:srgbClr val="00B0F0"/>
              </a:solidFill>
            </a:rPr>
            <a:t>("Result 3 : " + result3);</a:t>
          </a:r>
        </a:p>
        <a:p>
          <a:r>
            <a:rPr lang="en-US" sz="1800" b="1" dirty="0" smtClean="0"/>
            <a:t>}</a:t>
          </a:r>
        </a:p>
        <a:p>
          <a:r>
            <a:rPr lang="en-US" sz="1800" b="1" dirty="0" smtClean="0"/>
            <a:t>}</a:t>
          </a:r>
        </a:p>
        <a:p>
          <a:endParaRPr lang="en-US" sz="1800" b="1" dirty="0" smtClean="0"/>
        </a:p>
        <a:p>
          <a:r>
            <a:rPr lang="en-US" sz="1800" b="1" dirty="0" smtClean="0"/>
            <a:t>Output</a:t>
          </a:r>
        </a:p>
        <a:p>
          <a:endParaRPr lang="en-US" sz="1800" b="1" dirty="0" smtClean="0"/>
        </a:p>
        <a:p>
          <a:r>
            <a:rPr lang="en-US" sz="1800" b="1" dirty="0" smtClean="0"/>
            <a:t>Result 1 : {1=liquidweb.com, 2=linode.com, 3=digitalocean.com, 4=aws.amazon.com, 5=mkyong.com}</a:t>
          </a:r>
        </a:p>
        <a:p>
          <a:r>
            <a:rPr lang="en-US" sz="1800" b="1" dirty="0" smtClean="0"/>
            <a:t>Result 2 : {liquidweb.com=80000, mkyong.com=1, digitalocean.com=120000, aws.amazon.com=200000, linode.com=90000}</a:t>
          </a:r>
        </a:p>
        <a:p>
          <a:r>
            <a:rPr lang="en-US" sz="1800" b="1" dirty="0" smtClean="0"/>
            <a:t>Result 3 : {1=liquidweb.com, 2=linode.com, 3=digitalocean.com, 4=aws.amazon.com, 5=mkyong.com}</a:t>
          </a:r>
        </a:p>
        <a:p>
          <a:endParaRPr lang="en-US" sz="1800" b="1" dirty="0" smtClean="0"/>
        </a:p>
        <a:p>
          <a:r>
            <a:rPr lang="en-US" sz="1800" b="1" dirty="0" smtClean="0"/>
            <a:t>if there is duplicate key (name s=is </a:t>
          </a:r>
          <a:r>
            <a:rPr lang="en-US" sz="1800" b="1" dirty="0" err="1" smtClean="0"/>
            <a:t>duplicae</a:t>
          </a:r>
          <a:r>
            <a:rPr lang="en-US" sz="1800" b="1" dirty="0" smtClean="0"/>
            <a:t> ) then error will be thrown </a:t>
          </a:r>
          <a:r>
            <a:rPr lang="en-US" sz="1800" b="1" dirty="0" err="1" smtClean="0"/>
            <a:t>illegalstateexception</a:t>
          </a:r>
          <a:r>
            <a:rPr lang="en-US" sz="1800" b="1" dirty="0" smtClean="0"/>
            <a:t> duplicate key, To solve this</a:t>
          </a:r>
        </a:p>
        <a:p>
          <a:r>
            <a:rPr lang="en-US" sz="1800" b="1" dirty="0" smtClean="0"/>
            <a:t>Map&lt;String, Long&gt; result1 = </a:t>
          </a:r>
          <a:r>
            <a:rPr lang="en-US" sz="1800" b="1" dirty="0" err="1" smtClean="0"/>
            <a:t>list.stream</a:t>
          </a:r>
          <a:r>
            <a:rPr lang="en-US" sz="1800" b="1" dirty="0" smtClean="0"/>
            <a:t>().collect(</a:t>
          </a:r>
        </a:p>
        <a:p>
          <a:r>
            <a:rPr lang="en-US" sz="1800" b="1" dirty="0" smtClean="0"/>
            <a:t> </a:t>
          </a:r>
          <a:r>
            <a:rPr lang="en-US" sz="1800" b="1" dirty="0" err="1" smtClean="0"/>
            <a:t>Collectors.toMap</a:t>
          </a:r>
          <a:r>
            <a:rPr lang="en-US" sz="1800" b="1" dirty="0" smtClean="0"/>
            <a:t>(Hosting::</a:t>
          </a:r>
          <a:r>
            <a:rPr lang="en-US" sz="1800" b="1" dirty="0" err="1" smtClean="0"/>
            <a:t>getName</a:t>
          </a:r>
          <a:r>
            <a:rPr lang="en-US" sz="1800" b="1" dirty="0" smtClean="0"/>
            <a:t>, Hosting::</a:t>
          </a:r>
          <a:r>
            <a:rPr lang="en-US" sz="1800" b="1" dirty="0" err="1" smtClean="0"/>
            <a:t>getWebsites</a:t>
          </a:r>
          <a:r>
            <a:rPr lang="en-US" sz="1800" b="1" dirty="0" smtClean="0"/>
            <a:t>,</a:t>
          </a:r>
        </a:p>
        <a:p>
          <a:r>
            <a:rPr lang="en-US" sz="1800" b="1" dirty="0" smtClean="0"/>
            <a:t> (</a:t>
          </a:r>
          <a:r>
            <a:rPr lang="en-US" sz="1800" b="1" dirty="0" err="1" smtClean="0"/>
            <a:t>oldValue</a:t>
          </a:r>
          <a:r>
            <a:rPr lang="en-US" sz="1800" b="1" dirty="0" smtClean="0"/>
            <a:t>, </a:t>
          </a:r>
          <a:r>
            <a:rPr lang="en-US" sz="1800" b="1" dirty="0" err="1" smtClean="0"/>
            <a:t>newValue</a:t>
          </a:r>
          <a:r>
            <a:rPr lang="en-US" sz="1800" b="1" dirty="0" smtClean="0"/>
            <a:t>) -&gt; </a:t>
          </a:r>
          <a:r>
            <a:rPr lang="en-US" sz="1800" b="1" dirty="0" err="1" smtClean="0"/>
            <a:t>oldValue</a:t>
          </a:r>
          <a:endParaRPr lang="en-US" sz="1800" b="1" dirty="0" smtClean="0"/>
        </a:p>
        <a:p>
          <a:r>
            <a:rPr lang="en-US" sz="1800" b="1" dirty="0" smtClean="0"/>
            <a:t> )</a:t>
          </a:r>
        </a:p>
        <a:p>
          <a:r>
            <a:rPr lang="en-US" sz="1800" b="1" dirty="0" smtClean="0"/>
            <a:t> );</a:t>
          </a:r>
        </a:p>
        <a:p>
          <a:pPr algn="l" rtl="0"/>
          <a:endParaRPr lang="en-IN" sz="1800" dirty="0" smtClean="0"/>
        </a:p>
      </dgm:t>
    </dgm:pt>
    <dgm:pt modelId="{F19A1EF9-1141-4158-A1D6-AA13691DE5F6}" type="parTrans" cxnId="{21BE4784-6384-4A00-8589-9E58FBD0FABC}">
      <dgm:prSet/>
      <dgm:spPr/>
      <dgm:t>
        <a:bodyPr/>
        <a:lstStyle/>
        <a:p>
          <a:endParaRPr lang="en-US"/>
        </a:p>
      </dgm:t>
    </dgm:pt>
    <dgm:pt modelId="{A6E21139-0069-429C-970C-B7AD701CDB33}" type="sibTrans" cxnId="{21BE4784-6384-4A00-8589-9E58FBD0FABC}">
      <dgm:prSet/>
      <dgm:spPr/>
      <dgm:t>
        <a:bodyPr/>
        <a:lstStyle/>
        <a:p>
          <a:endParaRPr lang="en-US"/>
        </a:p>
      </dgm:t>
    </dgm:pt>
    <dgm:pt modelId="{B35F3906-2AA5-495A-8F6E-7C76C9CE284B}" type="pres">
      <dgm:prSet presAssocID="{FE457A3B-BA3C-4795-84D7-058CACB5D747}" presName="Name0" presStyleCnt="0">
        <dgm:presLayoutVars>
          <dgm:dir/>
          <dgm:animLvl val="lvl"/>
          <dgm:resizeHandles val="exact"/>
        </dgm:presLayoutVars>
      </dgm:prSet>
      <dgm:spPr/>
    </dgm:pt>
    <dgm:pt modelId="{7634F703-6FA7-4C19-BB6A-A374F5C7197E}" type="pres">
      <dgm:prSet presAssocID="{6B81A35C-EDAA-41F7-ACBB-E299F17B47D7}" presName="composite" presStyleCnt="0"/>
      <dgm:spPr/>
    </dgm:pt>
    <dgm:pt modelId="{F561D5CC-4F5C-4736-87CB-4A8BCA398D35}" type="pres">
      <dgm:prSet presAssocID="{6B81A35C-EDAA-41F7-ACBB-E299F17B47D7}" presName="parTx" presStyleLbl="alignNode1" presStyleIdx="0" presStyleCnt="1" custScaleY="491398">
        <dgm:presLayoutVars>
          <dgm:chMax val="0"/>
          <dgm:chPref val="0"/>
          <dgm:bulletEnabled val="1"/>
        </dgm:presLayoutVars>
      </dgm:prSet>
      <dgm:spPr/>
      <dgm:t>
        <a:bodyPr/>
        <a:lstStyle/>
        <a:p>
          <a:endParaRPr lang="en-US"/>
        </a:p>
      </dgm:t>
    </dgm:pt>
    <dgm:pt modelId="{CC1869C1-60CF-4C52-B089-5CAC2E418690}" type="pres">
      <dgm:prSet presAssocID="{6B81A35C-EDAA-41F7-ACBB-E299F17B47D7}" presName="desTx" presStyleLbl="alignAccFollowNode1" presStyleIdx="0" presStyleCnt="1">
        <dgm:presLayoutVars>
          <dgm:bulletEnabled val="1"/>
        </dgm:presLayoutVars>
      </dgm:prSet>
      <dgm:spPr/>
      <dgm:t>
        <a:bodyPr/>
        <a:lstStyle/>
        <a:p>
          <a:endParaRPr lang="en-US"/>
        </a:p>
      </dgm:t>
    </dgm:pt>
  </dgm:ptLst>
  <dgm:cxnLst>
    <dgm:cxn modelId="{21BE4784-6384-4A00-8589-9E58FBD0FABC}" srcId="{FE457A3B-BA3C-4795-84D7-058CACB5D747}" destId="{6B81A35C-EDAA-41F7-ACBB-E299F17B47D7}" srcOrd="0" destOrd="0" parTransId="{F19A1EF9-1141-4158-A1D6-AA13691DE5F6}" sibTransId="{A6E21139-0069-429C-970C-B7AD701CDB33}"/>
    <dgm:cxn modelId="{984647F7-12ED-4015-AB06-EA65B678A667}" type="presOf" srcId="{6B81A35C-EDAA-41F7-ACBB-E299F17B47D7}" destId="{F561D5CC-4F5C-4736-87CB-4A8BCA398D35}" srcOrd="0" destOrd="0" presId="urn:microsoft.com/office/officeart/2005/8/layout/hList1"/>
    <dgm:cxn modelId="{705CFB62-5E06-4694-8FA7-CDE56E1B9FDB}" type="presOf" srcId="{FE457A3B-BA3C-4795-84D7-058CACB5D747}" destId="{B35F3906-2AA5-495A-8F6E-7C76C9CE284B}" srcOrd="0" destOrd="0" presId="urn:microsoft.com/office/officeart/2005/8/layout/hList1"/>
    <dgm:cxn modelId="{AF99C555-6177-4CFF-BF22-E4F0E1770589}" type="presParOf" srcId="{B35F3906-2AA5-495A-8F6E-7C76C9CE284B}" destId="{7634F703-6FA7-4C19-BB6A-A374F5C7197E}" srcOrd="0" destOrd="0" presId="urn:microsoft.com/office/officeart/2005/8/layout/hList1"/>
    <dgm:cxn modelId="{41967EAB-00E3-4608-833B-AE9A18723D28}" type="presParOf" srcId="{7634F703-6FA7-4C19-BB6A-A374F5C7197E}" destId="{F561D5CC-4F5C-4736-87CB-4A8BCA398D35}" srcOrd="0" destOrd="0" presId="urn:microsoft.com/office/officeart/2005/8/layout/hList1"/>
    <dgm:cxn modelId="{039282EE-7B2E-43FC-823F-5E7FAAAE1DC3}" type="presParOf" srcId="{7634F703-6FA7-4C19-BB6A-A374F5C7197E}" destId="{CC1869C1-60CF-4C52-B089-5CAC2E4186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9DA0C-9E54-4B5B-AEFC-A656D230093A}">
      <dsp:nvSpPr>
        <dsp:cNvPr id="0" name=""/>
        <dsp:cNvSpPr/>
      </dsp:nvSpPr>
      <dsp:spPr>
        <a:xfrm>
          <a:off x="1587281" y="0"/>
          <a:ext cx="5632311" cy="5632311"/>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BCD79-4204-4DD6-99F2-ABE0F3B28234}">
      <dsp:nvSpPr>
        <dsp:cNvPr id="0" name=""/>
        <dsp:cNvSpPr/>
      </dsp:nvSpPr>
      <dsp:spPr>
        <a:xfrm>
          <a:off x="4403436" y="566565"/>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Lambda Expressions - a new language feature allowing treating actions as objects</a:t>
          </a:r>
          <a:endParaRPr lang="en-IN" sz="1100" kern="1200"/>
        </a:p>
      </dsp:txBody>
      <dsp:txXfrm>
        <a:off x="4421184" y="584313"/>
        <a:ext cx="3625506" cy="328074"/>
      </dsp:txXfrm>
    </dsp:sp>
    <dsp:sp modelId="{BEC7F7A2-29CC-4044-A465-2E32B21F87BE}">
      <dsp:nvSpPr>
        <dsp:cNvPr id="0" name=""/>
        <dsp:cNvSpPr/>
      </dsp:nvSpPr>
      <dsp:spPr>
        <a:xfrm>
          <a:off x="4403436" y="975581"/>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dirty="0" smtClean="0"/>
            <a:t>Method References - enable defining Lambda Expressions by referring to methods directly using their names</a:t>
          </a:r>
          <a:endParaRPr lang="en-IN" sz="1100" kern="1200" dirty="0"/>
        </a:p>
      </dsp:txBody>
      <dsp:txXfrm>
        <a:off x="4421184" y="993329"/>
        <a:ext cx="3625506" cy="328074"/>
      </dsp:txXfrm>
    </dsp:sp>
    <dsp:sp modelId="{A0329692-B4E5-4FC8-AA74-A64A99B457E4}">
      <dsp:nvSpPr>
        <dsp:cNvPr id="0" name=""/>
        <dsp:cNvSpPr/>
      </dsp:nvSpPr>
      <dsp:spPr>
        <a:xfrm>
          <a:off x="4403436" y="1384598"/>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Optional - special wrapper class used for expressing optionality</a:t>
          </a:r>
          <a:endParaRPr lang="en-IN" sz="1100" kern="1200"/>
        </a:p>
      </dsp:txBody>
      <dsp:txXfrm>
        <a:off x="4421184" y="1402346"/>
        <a:ext cx="3625506" cy="328074"/>
      </dsp:txXfrm>
    </dsp:sp>
    <dsp:sp modelId="{8FD2EBBF-6346-4322-9678-9F3A960A3171}">
      <dsp:nvSpPr>
        <dsp:cNvPr id="0" name=""/>
        <dsp:cNvSpPr/>
      </dsp:nvSpPr>
      <dsp:spPr>
        <a:xfrm>
          <a:off x="4403436" y="1793614"/>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Functional Interface – an interface with maximum one abstract method, implementation can be provided using a Lambda Expression</a:t>
          </a:r>
          <a:endParaRPr lang="en-IN" sz="1100" kern="1200"/>
        </a:p>
      </dsp:txBody>
      <dsp:txXfrm>
        <a:off x="4421184" y="1811362"/>
        <a:ext cx="3625506" cy="328074"/>
      </dsp:txXfrm>
    </dsp:sp>
    <dsp:sp modelId="{04A8708C-08FC-4546-911E-2132DFEF9C41}">
      <dsp:nvSpPr>
        <dsp:cNvPr id="0" name=""/>
        <dsp:cNvSpPr/>
      </dsp:nvSpPr>
      <dsp:spPr>
        <a:xfrm>
          <a:off x="4403436" y="2202630"/>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Default methods - give us the ability to add full implementations in interfaces besides abstract methods</a:t>
          </a:r>
          <a:endParaRPr lang="en-IN" sz="1100" kern="1200"/>
        </a:p>
      </dsp:txBody>
      <dsp:txXfrm>
        <a:off x="4421184" y="2220378"/>
        <a:ext cx="3625506" cy="328074"/>
      </dsp:txXfrm>
    </dsp:sp>
    <dsp:sp modelId="{6F61E387-CCA9-4F98-9F13-3BDE32BE22C4}">
      <dsp:nvSpPr>
        <dsp:cNvPr id="0" name=""/>
        <dsp:cNvSpPr/>
      </dsp:nvSpPr>
      <dsp:spPr>
        <a:xfrm>
          <a:off x="4403436" y="2611647"/>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Stream API - a special iterator class that allows processing collections of objects in a functional manner</a:t>
          </a:r>
          <a:endParaRPr lang="en-IN" sz="1100" kern="1200"/>
        </a:p>
      </dsp:txBody>
      <dsp:txXfrm>
        <a:off x="4421184" y="2629395"/>
        <a:ext cx="3625506" cy="328074"/>
      </dsp:txXfrm>
    </dsp:sp>
    <dsp:sp modelId="{F44371BA-5FA3-431B-8CCE-931294BD5E51}">
      <dsp:nvSpPr>
        <dsp:cNvPr id="0" name=""/>
        <dsp:cNvSpPr/>
      </dsp:nvSpPr>
      <dsp:spPr>
        <a:xfrm>
          <a:off x="4403436" y="3020663"/>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Date API - an improved, immutable JodaTime-inspired Date API</a:t>
          </a:r>
          <a:endParaRPr lang="en-IN" sz="1100" kern="1200"/>
        </a:p>
      </dsp:txBody>
      <dsp:txXfrm>
        <a:off x="4421184" y="3038411"/>
        <a:ext cx="3625506" cy="328074"/>
      </dsp:txXfrm>
    </dsp:sp>
    <dsp:sp modelId="{8F001512-B0AF-4545-AA7A-E49B1D90C1F0}">
      <dsp:nvSpPr>
        <dsp:cNvPr id="0" name=""/>
        <dsp:cNvSpPr/>
      </dsp:nvSpPr>
      <dsp:spPr>
        <a:xfrm>
          <a:off x="4403436" y="3429680"/>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Completeable Future</a:t>
          </a:r>
          <a:endParaRPr lang="en-IN" sz="1100" kern="1200"/>
        </a:p>
      </dsp:txBody>
      <dsp:txXfrm>
        <a:off x="4421184" y="3447428"/>
        <a:ext cx="3625506" cy="328074"/>
      </dsp:txXfrm>
    </dsp:sp>
    <dsp:sp modelId="{C4EC1E48-16B3-48FB-9230-EDCBD088ADE4}">
      <dsp:nvSpPr>
        <dsp:cNvPr id="0" name=""/>
        <dsp:cNvSpPr/>
      </dsp:nvSpPr>
      <dsp:spPr>
        <a:xfrm>
          <a:off x="4403436" y="3838696"/>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IN" sz="1100" kern="1200" smtClean="0"/>
            <a:t>Improvement in ConcurrentHashMap</a:t>
          </a:r>
          <a:endParaRPr lang="en-IN" sz="1100" kern="1200"/>
        </a:p>
        <a:p>
          <a:pPr marL="57150" lvl="1" indent="-57150" algn="l" defTabSz="488950" rtl="0">
            <a:lnSpc>
              <a:spcPct val="90000"/>
            </a:lnSpc>
            <a:spcBef>
              <a:spcPct val="0"/>
            </a:spcBef>
            <a:spcAft>
              <a:spcPct val="15000"/>
            </a:spcAft>
            <a:buChar char="••"/>
          </a:pPr>
          <a:r>
            <a:rPr lang="en-IN" sz="1100" kern="1200" smtClean="0"/>
            <a:t>Function, ByFunction, Supplier, Consumer, Predicates</a:t>
          </a:r>
          <a:endParaRPr lang="en-IN" sz="1100" kern="1200"/>
        </a:p>
      </dsp:txBody>
      <dsp:txXfrm>
        <a:off x="4421184" y="3856444"/>
        <a:ext cx="3625506" cy="328074"/>
      </dsp:txXfrm>
    </dsp:sp>
    <dsp:sp modelId="{E3753E04-51AA-4085-81BF-8082FFEF7D7A}">
      <dsp:nvSpPr>
        <dsp:cNvPr id="0" name=""/>
        <dsp:cNvSpPr/>
      </dsp:nvSpPr>
      <dsp:spPr>
        <a:xfrm>
          <a:off x="4403436" y="4247712"/>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smtClean="0"/>
            <a:t>Spliterator </a:t>
          </a:r>
          <a:endParaRPr lang="en-IN" sz="1100" kern="1200"/>
        </a:p>
      </dsp:txBody>
      <dsp:txXfrm>
        <a:off x="4421184" y="4265460"/>
        <a:ext cx="3625506" cy="328074"/>
      </dsp:txXfrm>
    </dsp:sp>
    <dsp:sp modelId="{43A14F86-5D45-4E16-8C5F-CD67D4B65412}">
      <dsp:nvSpPr>
        <dsp:cNvPr id="0" name=""/>
        <dsp:cNvSpPr/>
      </dsp:nvSpPr>
      <dsp:spPr>
        <a:xfrm>
          <a:off x="4403436" y="4656729"/>
          <a:ext cx="3661002" cy="3635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IN" sz="1100" kern="1200" smtClean="0"/>
            <a:t>StampdedLock</a:t>
          </a:r>
          <a:endParaRPr lang="en-IN" sz="1100" kern="1200"/>
        </a:p>
        <a:p>
          <a:pPr marL="57150" lvl="1" indent="-57150" algn="l" defTabSz="488950" rtl="0">
            <a:lnSpc>
              <a:spcPct val="90000"/>
            </a:lnSpc>
            <a:spcBef>
              <a:spcPct val="0"/>
            </a:spcBef>
            <a:spcAft>
              <a:spcPct val="15000"/>
            </a:spcAft>
            <a:buChar char="••"/>
          </a:pPr>
          <a:r>
            <a:rPr lang="en-IN" sz="1100" kern="1200" smtClean="0"/>
            <a:t>MetaSpace</a:t>
          </a:r>
          <a:endParaRPr lang="en-IN" sz="1100" kern="1200"/>
        </a:p>
        <a:p>
          <a:pPr marL="57150" lvl="1" indent="-57150" algn="l" defTabSz="488950" rtl="0">
            <a:lnSpc>
              <a:spcPct val="90000"/>
            </a:lnSpc>
            <a:spcBef>
              <a:spcPct val="0"/>
            </a:spcBef>
            <a:spcAft>
              <a:spcPct val="15000"/>
            </a:spcAft>
            <a:buChar char="••"/>
          </a:pPr>
          <a:r>
            <a:rPr lang="en-IN" sz="1100" kern="1200" smtClean="0"/>
            <a:t>ConcurrentHashMap</a:t>
          </a:r>
          <a:endParaRPr lang="en-IN" sz="1100" kern="1200"/>
        </a:p>
      </dsp:txBody>
      <dsp:txXfrm>
        <a:off x="4421184" y="4674477"/>
        <a:ext cx="3625506" cy="3280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299932"/>
          <a:ext cx="10702566" cy="55228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IN" sz="1500" kern="1200" dirty="0" smtClean="0"/>
            <a:t>In </a:t>
          </a:r>
          <a:r>
            <a:rPr lang="en-IN" sz="1500" kern="1200" dirty="0" err="1" smtClean="0"/>
            <a:t>jdk</a:t>
          </a:r>
          <a:r>
            <a:rPr lang="en-IN" sz="1500" kern="1200" dirty="0" smtClean="0"/>
            <a:t> 8 onwards </a:t>
          </a:r>
          <a:r>
            <a:rPr lang="en-IN" sz="1500" kern="1200" dirty="0" err="1" smtClean="0"/>
            <a:t>PermGenSpace</a:t>
          </a:r>
          <a:r>
            <a:rPr lang="en-IN" sz="1500" kern="1200" dirty="0" smtClean="0"/>
            <a:t> is removed. Earlier </a:t>
          </a:r>
          <a:r>
            <a:rPr lang="en-IN" sz="1500" kern="1200" dirty="0" err="1" smtClean="0"/>
            <a:t>PermGenSpace</a:t>
          </a:r>
          <a:r>
            <a:rPr lang="en-IN" sz="1500" kern="1200" dirty="0" smtClean="0"/>
            <a:t> is used for storing the metadata. Metadata means storing the information about classes like bytecodes, names and JIT information.</a:t>
          </a:r>
          <a:endParaRPr lang="en-IN" sz="1500" kern="1200" dirty="0"/>
        </a:p>
      </dsp:txBody>
      <dsp:txXfrm>
        <a:off x="0" y="299932"/>
        <a:ext cx="10702566" cy="552282"/>
      </dsp:txXfrm>
    </dsp:sp>
    <dsp:sp modelId="{CC1869C1-60CF-4C52-B089-5CAC2E418690}">
      <dsp:nvSpPr>
        <dsp:cNvPr id="0" name=""/>
        <dsp:cNvSpPr/>
      </dsp:nvSpPr>
      <dsp:spPr>
        <a:xfrm>
          <a:off x="0" y="852214"/>
          <a:ext cx="10702566" cy="51880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IN" sz="1500" kern="1200" dirty="0" smtClean="0"/>
            <a:t>Java classes metadata now stored in native heap and this space is called </a:t>
          </a:r>
          <a:r>
            <a:rPr lang="en-IN" sz="1500" kern="1200" dirty="0" err="1" smtClean="0"/>
            <a:t>MetaSpace</a:t>
          </a:r>
          <a:r>
            <a:rPr lang="en-IN" sz="1500" kern="1200" dirty="0" smtClean="0"/>
            <a:t>. </a:t>
          </a:r>
          <a:r>
            <a:rPr lang="en-IN" sz="1500" kern="1200" dirty="0" err="1" smtClean="0"/>
            <a:t>Metaspace</a:t>
          </a:r>
          <a:r>
            <a:rPr lang="en-IN" sz="1500" kern="1200" dirty="0" smtClean="0"/>
            <a:t> grows automatically by default and will be garbage collected.</a:t>
          </a:r>
          <a:endParaRPr lang="en-IN" sz="1500" kern="1200" dirty="0"/>
        </a:p>
        <a:p>
          <a:pPr marL="114300" lvl="1" indent="-114300" algn="l" defTabSz="666750" rtl="0">
            <a:lnSpc>
              <a:spcPct val="90000"/>
            </a:lnSpc>
            <a:spcBef>
              <a:spcPct val="0"/>
            </a:spcBef>
            <a:spcAft>
              <a:spcPct val="15000"/>
            </a:spcAft>
            <a:buChar char="••"/>
          </a:pPr>
          <a:r>
            <a:rPr lang="en-IN" sz="1500" kern="1200" smtClean="0"/>
            <a:t>So the major difference between PermGenSpace and MetaSpace is that PermGenSpace was fixed in size and did not grow automatically, but MetaSpace does not have any size constraints.</a:t>
          </a:r>
          <a:endParaRPr lang="en-IN" sz="1500" kern="1200"/>
        </a:p>
        <a:p>
          <a:pPr marL="114300" lvl="1" indent="-114300" algn="l" defTabSz="666750" rtl="0">
            <a:lnSpc>
              <a:spcPct val="90000"/>
            </a:lnSpc>
            <a:spcBef>
              <a:spcPct val="0"/>
            </a:spcBef>
            <a:spcAft>
              <a:spcPct val="15000"/>
            </a:spcAft>
            <a:buChar char="••"/>
          </a:pPr>
          <a:r>
            <a:rPr lang="en-IN" sz="1500" kern="1200" smtClean="0"/>
            <a:t>JDK8: Metaspace</a:t>
          </a:r>
          <a:endParaRPr lang="en-IN" sz="1500" kern="1200"/>
        </a:p>
        <a:p>
          <a:pPr marL="114300" lvl="1" indent="-114300" algn="l" defTabSz="666750" rtl="0">
            <a:lnSpc>
              <a:spcPct val="90000"/>
            </a:lnSpc>
            <a:spcBef>
              <a:spcPct val="0"/>
            </a:spcBef>
            <a:spcAft>
              <a:spcPct val="15000"/>
            </a:spcAft>
            <a:buChar char="••"/>
          </a:pPr>
          <a:r>
            <a:rPr lang="en-IN" sz="1500" kern="1200" smtClean="0"/>
            <a:t>In JDK 8, classes metadata is now stored in the native heap and this space is called Metaspace. There are some new flags added for</a:t>
          </a:r>
          <a:endParaRPr lang="en-IN" sz="1500" kern="1200"/>
        </a:p>
        <a:p>
          <a:pPr marL="114300" lvl="1" indent="-114300" algn="l" defTabSz="666750" rtl="0">
            <a:lnSpc>
              <a:spcPct val="90000"/>
            </a:lnSpc>
            <a:spcBef>
              <a:spcPct val="0"/>
            </a:spcBef>
            <a:spcAft>
              <a:spcPct val="15000"/>
            </a:spcAft>
            <a:buChar char="••"/>
          </a:pPr>
          <a:r>
            <a:rPr lang="en-IN" sz="1500" kern="1200" smtClean="0"/>
            <a:t>Metaspace in JDK 8:</a:t>
          </a:r>
          <a:endParaRPr lang="en-IN" sz="1500" kern="1200"/>
        </a:p>
        <a:p>
          <a:pPr marL="114300" lvl="1" indent="-114300" algn="l" defTabSz="666750" rtl="0">
            <a:lnSpc>
              <a:spcPct val="90000"/>
            </a:lnSpc>
            <a:spcBef>
              <a:spcPct val="0"/>
            </a:spcBef>
            <a:spcAft>
              <a:spcPct val="15000"/>
            </a:spcAft>
            <a:buChar char="••"/>
          </a:pPr>
          <a:r>
            <a:rPr lang="en-IN" sz="1500" kern="1200" smtClean="0"/>
            <a:t>-XX:MetaspaceSize=&lt;NNN&gt;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initial amount of space(the initial 	high-water-mark) allocated for class metadata (in bytes) that may induce a 	garbage collection to unload classes. The amount is approximate. After the</a:t>
          </a:r>
          <a:endParaRPr lang="en-IN" sz="1500" kern="1200"/>
        </a:p>
        <a:p>
          <a:pPr marL="114300" lvl="1" indent="-114300" algn="l" defTabSz="666750" rtl="0">
            <a:lnSpc>
              <a:spcPct val="90000"/>
            </a:lnSpc>
            <a:spcBef>
              <a:spcPct val="0"/>
            </a:spcBef>
            <a:spcAft>
              <a:spcPct val="15000"/>
            </a:spcAft>
            <a:buChar char="••"/>
          </a:pPr>
          <a:r>
            <a:rPr lang="en-IN" sz="1500" kern="1200" smtClean="0"/>
            <a:t>high-water-mark is first reached, the next high-water-mark is managed by the garbage collector</a:t>
          </a:r>
          <a:endParaRPr lang="en-IN" sz="1500" kern="1200"/>
        </a:p>
        <a:p>
          <a:pPr marL="114300" lvl="1" indent="-114300" algn="l" defTabSz="666750" rtl="0">
            <a:lnSpc>
              <a:spcPct val="90000"/>
            </a:lnSpc>
            <a:spcBef>
              <a:spcPct val="0"/>
            </a:spcBef>
            <a:spcAft>
              <a:spcPct val="15000"/>
            </a:spcAft>
            <a:buChar char="••"/>
          </a:pPr>
          <a:r>
            <a:rPr lang="en-IN" sz="1500" kern="1200" smtClean="0"/>
            <a:t>-XX:MaxMetaspaceSize=&lt;NNN&gt;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maximum amount of space to be allocated for class metadata (in bytes). This flag can be used to limit the amount of space allocated for class metadata. This value is approximate. By default there is no limit set.</a:t>
          </a:r>
          <a:endParaRPr lang="en-IN" sz="1500" kern="1200"/>
        </a:p>
        <a:p>
          <a:pPr marL="114300" lvl="1" indent="-114300" algn="l" defTabSz="666750" rtl="0">
            <a:lnSpc>
              <a:spcPct val="90000"/>
            </a:lnSpc>
            <a:spcBef>
              <a:spcPct val="0"/>
            </a:spcBef>
            <a:spcAft>
              <a:spcPct val="15000"/>
            </a:spcAft>
            <a:buChar char="••"/>
          </a:pPr>
          <a:r>
            <a:rPr lang="en-IN" sz="1500" kern="1200" smtClean="0"/>
            <a:t>-XX:MinMetaspaceFreeRatio=&lt;NNN&gt;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minimum percentage of class metadata capacity free after a GC to avoid an increase in the amount of space (high-water-mark) allocated for class metadata that will induce a garbage collection.</a:t>
          </a:r>
          <a:endParaRPr lang="en-IN" sz="1500" kern="1200"/>
        </a:p>
        <a:p>
          <a:pPr marL="114300" lvl="1" indent="-114300" algn="l" defTabSz="666750" rtl="0">
            <a:lnSpc>
              <a:spcPct val="90000"/>
            </a:lnSpc>
            <a:spcBef>
              <a:spcPct val="0"/>
            </a:spcBef>
            <a:spcAft>
              <a:spcPct val="15000"/>
            </a:spcAft>
            <a:buChar char="••"/>
          </a:pPr>
          <a:r>
            <a:rPr lang="en-IN" sz="1500" kern="1200" smtClean="0"/>
            <a:t>-XX:MaxMetaspaceFreeRatio=&lt;NNN&gt;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maximum percentage of class metadata capacity free after a GC to avoid a reduction in the amount of space (high-water-mark) allocated for class metadata that will induce a garbage collection.</a:t>
          </a:r>
          <a:endParaRPr lang="en-IN" sz="1500" kern="1200"/>
        </a:p>
        <a:p>
          <a:pPr marL="114300" lvl="1" indent="-114300" algn="l" defTabSz="666750" rtl="0">
            <a:lnSpc>
              <a:spcPct val="90000"/>
            </a:lnSpc>
            <a:spcBef>
              <a:spcPct val="0"/>
            </a:spcBef>
            <a:spcAft>
              <a:spcPct val="15000"/>
            </a:spcAft>
            <a:buChar char="••"/>
          </a:pPr>
          <a:r>
            <a:rPr lang="en-IN" sz="1500" kern="1200" smtClean="0"/>
            <a:t>By default class</a:t>
          </a:r>
          <a:endParaRPr lang="en-IN" sz="1500" kern="1200"/>
        </a:p>
        <a:p>
          <a:pPr marL="114300" lvl="1" indent="-114300" algn="l" defTabSz="666750" rtl="0">
            <a:lnSpc>
              <a:spcPct val="90000"/>
            </a:lnSpc>
            <a:spcBef>
              <a:spcPct val="0"/>
            </a:spcBef>
            <a:spcAft>
              <a:spcPct val="15000"/>
            </a:spcAft>
            <a:buChar char="••"/>
          </a:pPr>
          <a:r>
            <a:rPr lang="en-IN" sz="1500" kern="1200" smtClean="0"/>
            <a:t>metadata allocation is only limited by the amount of available native memory. We can use the new option MaxMetaspaceSize to limit the amount of native memory</a:t>
          </a:r>
          <a:endParaRPr lang="en-IN" sz="1500" kern="1200"/>
        </a:p>
        <a:p>
          <a:pPr marL="114300" lvl="1" indent="-114300" algn="l" defTabSz="666750" rtl="0">
            <a:lnSpc>
              <a:spcPct val="90000"/>
            </a:lnSpc>
            <a:spcBef>
              <a:spcPct val="0"/>
            </a:spcBef>
            <a:spcAft>
              <a:spcPct val="15000"/>
            </a:spcAft>
            <a:buChar char="••"/>
          </a:pPr>
          <a:r>
            <a:rPr lang="en-IN" sz="1500" kern="1200" smtClean="0"/>
            <a:t>used for the class metadata. It is analogous to MaxPermSize. A garbage collection is induced to collect the dead classloaders</a:t>
          </a:r>
          <a:endParaRPr lang="en-IN" sz="1500" kern="1200"/>
        </a:p>
      </dsp:txBody>
      <dsp:txXfrm>
        <a:off x="0" y="852214"/>
        <a:ext cx="10702566" cy="518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299932"/>
          <a:ext cx="10702566" cy="55228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IN" sz="1500" kern="1200" smtClean="0"/>
            <a:t>In jdk 8 onwards PermGenSpace is removed. Earlier PermGenSpace is used for storing the metadata. Metadata means storing the information about classes like bytecodes, names and JIT information.</a:t>
          </a:r>
          <a:endParaRPr lang="en-IN" sz="1500" kern="1200"/>
        </a:p>
      </dsp:txBody>
      <dsp:txXfrm>
        <a:off x="0" y="299932"/>
        <a:ext cx="10702566" cy="552282"/>
      </dsp:txXfrm>
    </dsp:sp>
    <dsp:sp modelId="{CC1869C1-60CF-4C52-B089-5CAC2E418690}">
      <dsp:nvSpPr>
        <dsp:cNvPr id="0" name=""/>
        <dsp:cNvSpPr/>
      </dsp:nvSpPr>
      <dsp:spPr>
        <a:xfrm>
          <a:off x="0" y="852214"/>
          <a:ext cx="10702566" cy="51880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IN" sz="1500" kern="1200" smtClean="0"/>
            <a:t>Java classes metadata now stored in native heap and this space is called MetaSpace. Metaspace grows automatically by default and will be garbage collected.</a:t>
          </a:r>
          <a:endParaRPr lang="en-IN" sz="1500" kern="1200"/>
        </a:p>
        <a:p>
          <a:pPr marL="114300" lvl="1" indent="-114300" algn="l" defTabSz="666750" rtl="0">
            <a:lnSpc>
              <a:spcPct val="90000"/>
            </a:lnSpc>
            <a:spcBef>
              <a:spcPct val="0"/>
            </a:spcBef>
            <a:spcAft>
              <a:spcPct val="15000"/>
            </a:spcAft>
            <a:buChar char="••"/>
          </a:pPr>
          <a:r>
            <a:rPr lang="en-IN" sz="1500" kern="1200" smtClean="0"/>
            <a:t>So the major difference between PermGenSpace and MetaSpace is that PermGenSpace was fixed in size and did not grow automatically, but MetaSpace does not have any size constraints.</a:t>
          </a:r>
          <a:endParaRPr lang="en-IN" sz="1500" kern="1200"/>
        </a:p>
        <a:p>
          <a:pPr marL="114300" lvl="1" indent="-114300" algn="l" defTabSz="666750" rtl="0">
            <a:lnSpc>
              <a:spcPct val="90000"/>
            </a:lnSpc>
            <a:spcBef>
              <a:spcPct val="0"/>
            </a:spcBef>
            <a:spcAft>
              <a:spcPct val="15000"/>
            </a:spcAft>
            <a:buChar char="••"/>
          </a:pPr>
          <a:r>
            <a:rPr lang="en-IN" sz="1500" kern="1200" smtClean="0"/>
            <a:t>JDK8: Metaspace</a:t>
          </a:r>
          <a:endParaRPr lang="en-IN" sz="1500" kern="1200"/>
        </a:p>
        <a:p>
          <a:pPr marL="114300" lvl="1" indent="-114300" algn="l" defTabSz="666750" rtl="0">
            <a:lnSpc>
              <a:spcPct val="90000"/>
            </a:lnSpc>
            <a:spcBef>
              <a:spcPct val="0"/>
            </a:spcBef>
            <a:spcAft>
              <a:spcPct val="15000"/>
            </a:spcAft>
            <a:buChar char="••"/>
          </a:pPr>
          <a:r>
            <a:rPr lang="en-IN" sz="1500" kern="1200" smtClean="0"/>
            <a:t>In JDK 8, classes metadata is now stored in the native heap and this space is called Metaspace. There are some new flags added for</a:t>
          </a:r>
          <a:endParaRPr lang="en-IN" sz="1500" kern="1200"/>
        </a:p>
        <a:p>
          <a:pPr marL="114300" lvl="1" indent="-114300" algn="l" defTabSz="666750" rtl="0">
            <a:lnSpc>
              <a:spcPct val="90000"/>
            </a:lnSpc>
            <a:spcBef>
              <a:spcPct val="0"/>
            </a:spcBef>
            <a:spcAft>
              <a:spcPct val="15000"/>
            </a:spcAft>
            <a:buChar char="••"/>
          </a:pPr>
          <a:r>
            <a:rPr lang="en-IN" sz="1500" kern="1200" smtClean="0"/>
            <a:t>Metaspace in JDK 8:</a:t>
          </a:r>
          <a:endParaRPr lang="en-IN" sz="1500" kern="1200"/>
        </a:p>
        <a:p>
          <a:pPr marL="114300" lvl="1" indent="-114300" algn="l" defTabSz="666750" rtl="0">
            <a:lnSpc>
              <a:spcPct val="90000"/>
            </a:lnSpc>
            <a:spcBef>
              <a:spcPct val="0"/>
            </a:spcBef>
            <a:spcAft>
              <a:spcPct val="15000"/>
            </a:spcAft>
            <a:buChar char="••"/>
          </a:pPr>
          <a:r>
            <a:rPr lang="en-IN" sz="1500" kern="1200" smtClean="0"/>
            <a:t>-XX:MetaspaceSize=&lt;NNN&gt;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initial amount of space(the initial 	high-water-mark) allocated for class metadata (in bytes) that may induce a 	garbage collection to unload classes. The amount is approximate. After the</a:t>
          </a:r>
          <a:endParaRPr lang="en-IN" sz="1500" kern="1200"/>
        </a:p>
        <a:p>
          <a:pPr marL="114300" lvl="1" indent="-114300" algn="l" defTabSz="666750" rtl="0">
            <a:lnSpc>
              <a:spcPct val="90000"/>
            </a:lnSpc>
            <a:spcBef>
              <a:spcPct val="0"/>
            </a:spcBef>
            <a:spcAft>
              <a:spcPct val="15000"/>
            </a:spcAft>
            <a:buChar char="••"/>
          </a:pPr>
          <a:r>
            <a:rPr lang="en-IN" sz="1500" kern="1200" smtClean="0"/>
            <a:t>high-water-mark is first reached, the next high-water-mark is managed by the garbage collector</a:t>
          </a:r>
          <a:endParaRPr lang="en-IN" sz="1500" kern="1200"/>
        </a:p>
        <a:p>
          <a:pPr marL="114300" lvl="1" indent="-114300" algn="l" defTabSz="666750" rtl="0">
            <a:lnSpc>
              <a:spcPct val="90000"/>
            </a:lnSpc>
            <a:spcBef>
              <a:spcPct val="0"/>
            </a:spcBef>
            <a:spcAft>
              <a:spcPct val="15000"/>
            </a:spcAft>
            <a:buChar char="••"/>
          </a:pPr>
          <a:r>
            <a:rPr lang="en-IN" sz="1500" kern="1200" smtClean="0"/>
            <a:t>-XX:MaxMetaspaceSize=&lt;NNN&gt;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maximum amount of space to be allocated for class metadata (in bytes). This flag can be used to limit the amount of space allocated for class metadata. This value is approximate. By default there is no limit set.</a:t>
          </a:r>
          <a:endParaRPr lang="en-IN" sz="1500" kern="1200"/>
        </a:p>
        <a:p>
          <a:pPr marL="114300" lvl="1" indent="-114300" algn="l" defTabSz="666750" rtl="0">
            <a:lnSpc>
              <a:spcPct val="90000"/>
            </a:lnSpc>
            <a:spcBef>
              <a:spcPct val="0"/>
            </a:spcBef>
            <a:spcAft>
              <a:spcPct val="15000"/>
            </a:spcAft>
            <a:buChar char="••"/>
          </a:pPr>
          <a:r>
            <a:rPr lang="en-IN" sz="1500" kern="1200" smtClean="0"/>
            <a:t>-XX:MinMetaspaceFreeRatio=&lt;NNN&gt;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minimum percentage of class metadata capacity free after a GC to avoid an increase in the amount of space (high-water-mark) allocated for class metadata that will induce a garbage collection.</a:t>
          </a:r>
          <a:endParaRPr lang="en-IN" sz="1500" kern="1200"/>
        </a:p>
        <a:p>
          <a:pPr marL="114300" lvl="1" indent="-114300" algn="l" defTabSz="666750" rtl="0">
            <a:lnSpc>
              <a:spcPct val="90000"/>
            </a:lnSpc>
            <a:spcBef>
              <a:spcPct val="0"/>
            </a:spcBef>
            <a:spcAft>
              <a:spcPct val="15000"/>
            </a:spcAft>
            <a:buChar char="••"/>
          </a:pPr>
          <a:r>
            <a:rPr lang="en-IN" sz="1500" kern="1200" smtClean="0"/>
            <a:t>-XX:MaxMetaspaceFreeRatio=&lt;NNN&gt;</a:t>
          </a:r>
          <a:endParaRPr lang="en-IN" sz="1500" kern="1200"/>
        </a:p>
        <a:p>
          <a:pPr marL="114300" lvl="1" indent="-114300" algn="l" defTabSz="666750" rtl="0">
            <a:lnSpc>
              <a:spcPct val="90000"/>
            </a:lnSpc>
            <a:spcBef>
              <a:spcPct val="0"/>
            </a:spcBef>
            <a:spcAft>
              <a:spcPct val="15000"/>
            </a:spcAft>
            <a:buChar char="••"/>
          </a:pPr>
          <a:r>
            <a:rPr lang="en-IN" sz="1500" kern="1200" smtClean="0"/>
            <a:t>where &lt;NNN&gt; is the maximum percentage of class metadata capacity free after a GC to avoid a reduction in the amount of space (high-water-mark) allocated for class metadata that will induce a garbage collection.</a:t>
          </a:r>
          <a:endParaRPr lang="en-IN" sz="1500" kern="1200"/>
        </a:p>
        <a:p>
          <a:pPr marL="114300" lvl="1" indent="-114300" algn="l" defTabSz="666750" rtl="0">
            <a:lnSpc>
              <a:spcPct val="90000"/>
            </a:lnSpc>
            <a:spcBef>
              <a:spcPct val="0"/>
            </a:spcBef>
            <a:spcAft>
              <a:spcPct val="15000"/>
            </a:spcAft>
            <a:buChar char="••"/>
          </a:pPr>
          <a:r>
            <a:rPr lang="en-IN" sz="1500" kern="1200" smtClean="0"/>
            <a:t>By default class</a:t>
          </a:r>
          <a:endParaRPr lang="en-IN" sz="1500" kern="1200"/>
        </a:p>
        <a:p>
          <a:pPr marL="114300" lvl="1" indent="-114300" algn="l" defTabSz="666750" rtl="0">
            <a:lnSpc>
              <a:spcPct val="90000"/>
            </a:lnSpc>
            <a:spcBef>
              <a:spcPct val="0"/>
            </a:spcBef>
            <a:spcAft>
              <a:spcPct val="15000"/>
            </a:spcAft>
            <a:buChar char="••"/>
          </a:pPr>
          <a:r>
            <a:rPr lang="en-IN" sz="1500" kern="1200" smtClean="0"/>
            <a:t>metadata allocation is only limited by the amount of available native memory. We can use the new option MaxMetaspaceSize to limit the amount of native memory</a:t>
          </a:r>
          <a:endParaRPr lang="en-IN" sz="1500" kern="1200"/>
        </a:p>
        <a:p>
          <a:pPr marL="114300" lvl="1" indent="-114300" algn="l" defTabSz="666750" rtl="0">
            <a:lnSpc>
              <a:spcPct val="90000"/>
            </a:lnSpc>
            <a:spcBef>
              <a:spcPct val="0"/>
            </a:spcBef>
            <a:spcAft>
              <a:spcPct val="15000"/>
            </a:spcAft>
            <a:buChar char="••"/>
          </a:pPr>
          <a:r>
            <a:rPr lang="en-IN" sz="1500" kern="1200" smtClean="0"/>
            <a:t>used for the class metadata. It is analogous to MaxPermSize. A garbage collection is induced to collect the dead classloaders</a:t>
          </a:r>
          <a:endParaRPr lang="en-IN" sz="1500" kern="1200"/>
        </a:p>
      </dsp:txBody>
      <dsp:txXfrm>
        <a:off x="0" y="852214"/>
        <a:ext cx="10702566" cy="5188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298"/>
          <a:ext cx="10702566" cy="172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l" defTabSz="1422400" rtl="0">
            <a:lnSpc>
              <a:spcPct val="90000"/>
            </a:lnSpc>
            <a:spcBef>
              <a:spcPct val="0"/>
            </a:spcBef>
            <a:spcAft>
              <a:spcPct val="35000"/>
            </a:spcAft>
          </a:pPr>
          <a:r>
            <a:rPr lang="en-US" sz="3200" b="1" kern="1200" dirty="0" smtClean="0"/>
            <a:t>3. Explain the functional Interface!</a:t>
          </a:r>
          <a:endParaRPr lang="en-IN" sz="3200" kern="1200" dirty="0"/>
        </a:p>
      </dsp:txBody>
      <dsp:txXfrm>
        <a:off x="0" y="298"/>
        <a:ext cx="10702566" cy="1728000"/>
      </dsp:txXfrm>
    </dsp:sp>
    <dsp:sp modelId="{CC1869C1-60CF-4C52-B089-5CAC2E418690}">
      <dsp:nvSpPr>
        <dsp:cNvPr id="0" name=""/>
        <dsp:cNvSpPr/>
      </dsp:nvSpPr>
      <dsp:spPr>
        <a:xfrm>
          <a:off x="0" y="1728298"/>
          <a:ext cx="10702566" cy="46116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endParaRPr lang="en-IN" sz="3200" kern="1200" dirty="0"/>
        </a:p>
        <a:p>
          <a:pPr marL="285750" lvl="1" indent="-285750" algn="l" defTabSz="1422400">
            <a:lnSpc>
              <a:spcPct val="90000"/>
            </a:lnSpc>
            <a:spcBef>
              <a:spcPct val="0"/>
            </a:spcBef>
            <a:spcAft>
              <a:spcPct val="15000"/>
            </a:spcAft>
            <a:buChar char="••"/>
          </a:pPr>
          <a:r>
            <a:rPr lang="en-US" sz="3200" kern="1200" dirty="0" smtClean="0"/>
            <a:t>In simple words, Functional interface has exactly one abstract method. A compile time error is thrown if an interface declaration is annotated with @FunctionalInterface  but is not, in fact, a functional interface.</a:t>
          </a:r>
          <a:endParaRPr lang="en-US" sz="3200" kern="1200" dirty="0"/>
        </a:p>
        <a:p>
          <a:pPr marL="285750" lvl="1" indent="-285750" algn="l" defTabSz="1422400">
            <a:lnSpc>
              <a:spcPct val="90000"/>
            </a:lnSpc>
            <a:spcBef>
              <a:spcPct val="0"/>
            </a:spcBef>
            <a:spcAft>
              <a:spcPct val="15000"/>
            </a:spcAft>
            <a:buChar char="••"/>
          </a:pPr>
          <a:r>
            <a:rPr lang="en-US" sz="3200" kern="1200" dirty="0" smtClean="0"/>
            <a:t>Example of Functional Interface : Already there are many functional interfaces in java. For example, Comparable and Runnable. Functional interface does not count default methods.</a:t>
          </a:r>
          <a:endParaRPr lang="en-US" sz="3200" kern="1200" dirty="0"/>
        </a:p>
        <a:p>
          <a:pPr marL="285750" lvl="1" indent="-285750" algn="l" defTabSz="1422400">
            <a:lnSpc>
              <a:spcPct val="90000"/>
            </a:lnSpc>
            <a:spcBef>
              <a:spcPct val="0"/>
            </a:spcBef>
            <a:spcAft>
              <a:spcPct val="15000"/>
            </a:spcAft>
            <a:buChar char="••"/>
          </a:pPr>
          <a:endParaRPr lang="en-US" sz="3200" kern="1200" dirty="0"/>
        </a:p>
      </dsp:txBody>
      <dsp:txXfrm>
        <a:off x="0" y="1728298"/>
        <a:ext cx="10702566" cy="4611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92998"/>
          <a:ext cx="10702566" cy="187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l" defTabSz="1422400" rtl="0">
            <a:lnSpc>
              <a:spcPct val="90000"/>
            </a:lnSpc>
            <a:spcBef>
              <a:spcPct val="0"/>
            </a:spcBef>
            <a:spcAft>
              <a:spcPct val="35000"/>
            </a:spcAft>
          </a:pPr>
          <a:r>
            <a:rPr lang="en-US" sz="3200" b="1" kern="1200" dirty="0" smtClean="0"/>
            <a:t>4. Explain the Lambda expression and its usage.</a:t>
          </a:r>
          <a:endParaRPr lang="en-IN" sz="3200" kern="1200" dirty="0"/>
        </a:p>
      </dsp:txBody>
      <dsp:txXfrm>
        <a:off x="0" y="92998"/>
        <a:ext cx="10702566" cy="1872000"/>
      </dsp:txXfrm>
    </dsp:sp>
    <dsp:sp modelId="{CC1869C1-60CF-4C52-B089-5CAC2E418690}">
      <dsp:nvSpPr>
        <dsp:cNvPr id="0" name=""/>
        <dsp:cNvSpPr/>
      </dsp:nvSpPr>
      <dsp:spPr>
        <a:xfrm>
          <a:off x="0" y="1964998"/>
          <a:ext cx="10702566" cy="42821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US" sz="2000" kern="1200" smtClean="0"/>
            <a:t>According to Oracle docs, 	Lambda expressions are the method without name i.e Anonymous method. In other words, Lambda expression is a function that can be passed around and referenced as an object.</a:t>
          </a:r>
          <a:endParaRPr lang="en-US" sz="2000" kern="1200" dirty="0"/>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For example:</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smtClean="0"/>
            <a:t>Structure of Lambda Expression</a:t>
          </a:r>
        </a:p>
        <a:p>
          <a:pPr marL="457200" lvl="2" indent="-228600" algn="l" defTabSz="889000">
            <a:lnSpc>
              <a:spcPct val="90000"/>
            </a:lnSpc>
            <a:spcBef>
              <a:spcPct val="0"/>
            </a:spcBef>
            <a:spcAft>
              <a:spcPct val="15000"/>
            </a:spcAft>
            <a:buChar char="••"/>
          </a:pPr>
          <a:r>
            <a:rPr lang="en-US" sz="2000" kern="1200" smtClean="0"/>
            <a:t>A lambda expression consists of three parts :</a:t>
          </a:r>
        </a:p>
        <a:p>
          <a:pPr marL="457200" lvl="2" indent="-228600" algn="l" defTabSz="889000">
            <a:lnSpc>
              <a:spcPct val="90000"/>
            </a:lnSpc>
            <a:spcBef>
              <a:spcPct val="0"/>
            </a:spcBef>
            <a:spcAft>
              <a:spcPct val="15000"/>
            </a:spcAft>
            <a:buChar char="••"/>
          </a:pPr>
          <a:r>
            <a:rPr lang="en-US" sz="2000" kern="1200" dirty="0" smtClean="0"/>
            <a:t>a. Parameter List</a:t>
          </a:r>
        </a:p>
        <a:p>
          <a:pPr marL="457200" lvl="2" indent="-228600" algn="l" defTabSz="889000">
            <a:lnSpc>
              <a:spcPct val="90000"/>
            </a:lnSpc>
            <a:spcBef>
              <a:spcPct val="0"/>
            </a:spcBef>
            <a:spcAft>
              <a:spcPct val="15000"/>
            </a:spcAft>
            <a:buChar char="••"/>
          </a:pPr>
          <a:r>
            <a:rPr lang="en-US" sz="2000" kern="1200" smtClean="0"/>
            <a:t>b. Lambda symbol -&gt;</a:t>
          </a:r>
        </a:p>
        <a:p>
          <a:pPr marL="457200" lvl="2" indent="-228600" algn="l" defTabSz="889000">
            <a:lnSpc>
              <a:spcPct val="90000"/>
            </a:lnSpc>
            <a:spcBef>
              <a:spcPct val="0"/>
            </a:spcBef>
            <a:spcAft>
              <a:spcPct val="15000"/>
            </a:spcAft>
            <a:buChar char="••"/>
          </a:pPr>
          <a:r>
            <a:rPr lang="en-US" sz="2000" kern="1200" smtClean="0"/>
            <a:t>c. Expression</a:t>
          </a:r>
        </a:p>
        <a:p>
          <a:pPr marL="457200" lvl="2" indent="-228600" algn="l" defTabSz="889000">
            <a:lnSpc>
              <a:spcPct val="90000"/>
            </a:lnSpc>
            <a:spcBef>
              <a:spcPct val="0"/>
            </a:spcBef>
            <a:spcAft>
              <a:spcPct val="15000"/>
            </a:spcAft>
            <a:buChar char="••"/>
          </a:pPr>
          <a:r>
            <a:rPr lang="en-US" sz="2000" kern="1200" smtClean="0"/>
            <a:t>(Parameter List) -&gt;{expression;} </a:t>
          </a:r>
        </a:p>
        <a:p>
          <a:pPr marL="228600" lvl="1" indent="-228600" algn="l" defTabSz="889000">
            <a:lnSpc>
              <a:spcPct val="90000"/>
            </a:lnSpc>
            <a:spcBef>
              <a:spcPct val="0"/>
            </a:spcBef>
            <a:spcAft>
              <a:spcPct val="15000"/>
            </a:spcAft>
            <a:buChar char="••"/>
          </a:pPr>
          <a:endParaRPr lang="en-US" sz="2000" kern="1200" dirty="0" smtClean="0"/>
        </a:p>
      </dsp:txBody>
      <dsp:txXfrm>
        <a:off x="0" y="1964998"/>
        <a:ext cx="10702566" cy="4282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806698"/>
          <a:ext cx="10702566" cy="187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l" defTabSz="1422400" rtl="0">
            <a:lnSpc>
              <a:spcPct val="90000"/>
            </a:lnSpc>
            <a:spcBef>
              <a:spcPct val="0"/>
            </a:spcBef>
            <a:spcAft>
              <a:spcPct val="35000"/>
            </a:spcAft>
          </a:pPr>
          <a:r>
            <a:rPr lang="en-US" sz="3200" b="1" kern="1200" dirty="0" smtClean="0"/>
            <a:t>5. Explain the difference between Stream and </a:t>
          </a:r>
          <a:r>
            <a:rPr lang="en-US" sz="3200" b="1" kern="1200" dirty="0" err="1" smtClean="0"/>
            <a:t>Colletions</a:t>
          </a:r>
          <a:endParaRPr lang="en-IN" sz="3200" kern="1200" dirty="0"/>
        </a:p>
      </dsp:txBody>
      <dsp:txXfrm>
        <a:off x="0" y="806698"/>
        <a:ext cx="10702566" cy="1872000"/>
      </dsp:txXfrm>
    </dsp:sp>
    <dsp:sp modelId="{CC1869C1-60CF-4C52-B089-5CAC2E418690}">
      <dsp:nvSpPr>
        <dsp:cNvPr id="0" name=""/>
        <dsp:cNvSpPr/>
      </dsp:nvSpPr>
      <dsp:spPr>
        <a:xfrm>
          <a:off x="0" y="2678698"/>
          <a:ext cx="10702566"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endParaRPr lang="en-US" sz="2000" kern="1200" dirty="0" smtClean="0"/>
        </a:p>
      </dsp:txBody>
      <dsp:txXfrm>
        <a:off x="0" y="2678698"/>
        <a:ext cx="10702566"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806698"/>
          <a:ext cx="10702566" cy="187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l" defTabSz="1422400" rtl="0">
            <a:lnSpc>
              <a:spcPct val="90000"/>
            </a:lnSpc>
            <a:spcBef>
              <a:spcPct val="0"/>
            </a:spcBef>
            <a:spcAft>
              <a:spcPct val="35000"/>
            </a:spcAft>
          </a:pPr>
          <a:r>
            <a:rPr lang="en-US" sz="3200" b="1" kern="1200" dirty="0" smtClean="0"/>
            <a:t>6. Write a program to sort the </a:t>
          </a:r>
          <a:r>
            <a:rPr lang="en-US" sz="3200" b="1" kern="1200" dirty="0" err="1" smtClean="0"/>
            <a:t>hashmap</a:t>
          </a:r>
          <a:r>
            <a:rPr lang="en-US" sz="3200" b="1" kern="1200" dirty="0" smtClean="0"/>
            <a:t> based on value</a:t>
          </a:r>
          <a:endParaRPr lang="en-IN" sz="3200" kern="1200" dirty="0"/>
        </a:p>
      </dsp:txBody>
      <dsp:txXfrm>
        <a:off x="0" y="806698"/>
        <a:ext cx="10702566" cy="1872000"/>
      </dsp:txXfrm>
    </dsp:sp>
    <dsp:sp modelId="{CC1869C1-60CF-4C52-B089-5CAC2E418690}">
      <dsp:nvSpPr>
        <dsp:cNvPr id="0" name=""/>
        <dsp:cNvSpPr/>
      </dsp:nvSpPr>
      <dsp:spPr>
        <a:xfrm>
          <a:off x="0" y="2678698"/>
          <a:ext cx="10702566"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US" sz="2000" kern="1200" smtClean="0"/>
            <a:t>Map&lt;String, Integer&gt; sorted = budget .entrySet() .stream().sorted(comparingByValue())</a:t>
          </a:r>
          <a:endParaRPr lang="en-US" sz="2000" kern="1200" dirty="0"/>
        </a:p>
        <a:p>
          <a:pPr marL="228600" lvl="1" indent="-228600" algn="l" defTabSz="889000">
            <a:lnSpc>
              <a:spcPct val="90000"/>
            </a:lnSpc>
            <a:spcBef>
              <a:spcPct val="0"/>
            </a:spcBef>
            <a:spcAft>
              <a:spcPct val="15000"/>
            </a:spcAft>
            <a:buChar char="••"/>
          </a:pPr>
          <a:r>
            <a:rPr lang="en-US" sz="2000" kern="1200" dirty="0" smtClean="0"/>
            <a:t>.collect( toMap(e -&gt; e.getKey(), e -&gt; e.getValue(), (e1, e2) -&gt; e2, LinkedHashMap::new));</a:t>
          </a:r>
        </a:p>
        <a:p>
          <a:pPr marL="228600" lvl="1" indent="-228600" algn="l" defTabSz="889000">
            <a:lnSpc>
              <a:spcPct val="90000"/>
            </a:lnSpc>
            <a:spcBef>
              <a:spcPct val="0"/>
            </a:spcBef>
            <a:spcAft>
              <a:spcPct val="15000"/>
            </a:spcAft>
            <a:buChar char="••"/>
          </a:pPr>
          <a:endParaRPr lang="en-US" sz="2000" kern="1200" dirty="0" smtClean="0"/>
        </a:p>
        <a:p>
          <a:pPr marL="228600" lvl="1" indent="-228600" algn="l" defTabSz="889000">
            <a:lnSpc>
              <a:spcPct val="90000"/>
            </a:lnSpc>
            <a:spcBef>
              <a:spcPct val="0"/>
            </a:spcBef>
            <a:spcAft>
              <a:spcPct val="15000"/>
            </a:spcAft>
            <a:buChar char="••"/>
          </a:pPr>
          <a:r>
            <a:rPr lang="en-US" sz="2000" kern="1200" dirty="0" smtClean="0"/>
            <a:t>budget.entrySet().stream().sorted(Collections.reverseOrder(Map.Entry.comparingByValue())) </a:t>
          </a:r>
        </a:p>
        <a:p>
          <a:pPr marL="228600" lvl="1" indent="-228600" algn="l" defTabSz="889000">
            <a:lnSpc>
              <a:spcPct val="90000"/>
            </a:lnSpc>
            <a:spcBef>
              <a:spcPct val="0"/>
            </a:spcBef>
            <a:spcAft>
              <a:spcPct val="15000"/>
            </a:spcAft>
            <a:buChar char="••"/>
          </a:pPr>
          <a:r>
            <a:rPr lang="en-US" sz="2000" kern="1200" dirty="0" smtClean="0"/>
            <a:t>.collect( toMap(Map.Entry::getKey, Map.Entry::getValue, (e1, e2) -&gt; e2, LinkedHashMap::new));</a:t>
          </a:r>
        </a:p>
      </dsp:txBody>
      <dsp:txXfrm>
        <a:off x="0" y="2678698"/>
        <a:ext cx="10702566" cy="285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0" y="244297"/>
          <a:ext cx="10702566" cy="187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l" defTabSz="1422400" rtl="0">
            <a:lnSpc>
              <a:spcPct val="90000"/>
            </a:lnSpc>
            <a:spcBef>
              <a:spcPct val="0"/>
            </a:spcBef>
            <a:spcAft>
              <a:spcPct val="35000"/>
            </a:spcAft>
          </a:pPr>
          <a:r>
            <a:rPr lang="en-US" sz="3200" b="1" kern="1200" dirty="0" smtClean="0"/>
            <a:t>7. Explain Concurrent </a:t>
          </a:r>
          <a:r>
            <a:rPr lang="en-US" sz="3200" b="1" kern="1200" dirty="0" err="1" smtClean="0"/>
            <a:t>HashMap</a:t>
          </a:r>
          <a:r>
            <a:rPr lang="en-US" sz="3200" b="1" kern="1200" dirty="0" smtClean="0"/>
            <a:t> changes (30 method added in java 8 in </a:t>
          </a:r>
          <a:r>
            <a:rPr lang="en-US" sz="3200" b="1" kern="1200" dirty="0" err="1" smtClean="0"/>
            <a:t>concrrent</a:t>
          </a:r>
          <a:r>
            <a:rPr lang="en-US" sz="3200" b="1" kern="1200" dirty="0" smtClean="0"/>
            <a:t> </a:t>
          </a:r>
          <a:r>
            <a:rPr lang="en-US" sz="3200" b="1" kern="1200" dirty="0" err="1" smtClean="0"/>
            <a:t>hashmap</a:t>
          </a:r>
          <a:r>
            <a:rPr lang="en-US" sz="3200" b="1" kern="1200" dirty="0" smtClean="0"/>
            <a:t>)</a:t>
          </a:r>
          <a:endParaRPr lang="en-IN" sz="3200" kern="1200" dirty="0"/>
        </a:p>
      </dsp:txBody>
      <dsp:txXfrm>
        <a:off x="0" y="244297"/>
        <a:ext cx="10702566" cy="1872000"/>
      </dsp:txXfrm>
    </dsp:sp>
    <dsp:sp modelId="{CC1869C1-60CF-4C52-B089-5CAC2E418690}">
      <dsp:nvSpPr>
        <dsp:cNvPr id="0" name=""/>
        <dsp:cNvSpPr/>
      </dsp:nvSpPr>
      <dsp:spPr>
        <a:xfrm>
          <a:off x="0" y="2116297"/>
          <a:ext cx="10702566" cy="114192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r>
            <a:rPr lang="en-US" sz="2000" kern="1200" smtClean="0"/>
            <a:t>New methods in java.util.concurrent.ConcurrentHashMap</a:t>
          </a:r>
          <a:endParaRPr lang="en-US" sz="2000" kern="1200" dirty="0"/>
        </a:p>
        <a:p>
          <a:pPr marL="457200" lvl="2" indent="-228600" algn="l" defTabSz="889000">
            <a:lnSpc>
              <a:spcPct val="90000"/>
            </a:lnSpc>
            <a:spcBef>
              <a:spcPct val="0"/>
            </a:spcBef>
            <a:spcAft>
              <a:spcPct val="15000"/>
            </a:spcAft>
            <a:buChar char="••"/>
          </a:pPr>
          <a:r>
            <a:rPr lang="en-US" sz="2000" kern="1200" dirty="0" smtClean="0"/>
            <a:t>The Collections Framework has undergone a major revision in Java 8 to add aggregate operations based on the newly added streams facility and lambda expressions. As a result, the ConcurrentHashMap class introduces over 30 new methods in this release. These include various forEach methods (forEach, forEachKey, forEachValue, and forEachEntry), search methods (search, searchKeys, searchValues, and searchEntries) and a large number of reduction methods (reduce, reduceToDouble, reduceToLong etc.)</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Other miscellaneous methods (mappingCount and newKeySet) have been added as well. As a result of the JDK 8 changes, ConcurrentHashMaps (and classes built from them) are now more useful as caches. These changes include methods to compute values for keys when they are not present, plus improved support for scanning (and possibly evicting) entries, as well as better support for maps with large numbers of elements.</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ForEach:</a:t>
          </a:r>
        </a:p>
        <a:p>
          <a:pPr marL="457200" lvl="2" indent="-228600" algn="l" defTabSz="889000">
            <a:lnSpc>
              <a:spcPct val="90000"/>
            </a:lnSpc>
            <a:spcBef>
              <a:spcPct val="0"/>
            </a:spcBef>
            <a:spcAft>
              <a:spcPct val="15000"/>
            </a:spcAft>
            <a:buChar char="••"/>
          </a:pPr>
          <a:r>
            <a:rPr lang="en-US" sz="2000" kern="1200" dirty="0" smtClean="0"/>
            <a:t>map.forEach((k, v) -&gt; System.out.println(k + "contains " + v.size() + " articles")); </a:t>
          </a:r>
        </a:p>
        <a:p>
          <a:pPr marL="457200" lvl="2" indent="-228600" algn="l" defTabSz="889000">
            <a:lnSpc>
              <a:spcPct val="90000"/>
            </a:lnSpc>
            <a:spcBef>
              <a:spcPct val="0"/>
            </a:spcBef>
            <a:spcAft>
              <a:spcPct val="15000"/>
            </a:spcAft>
            <a:buChar char="••"/>
          </a:pPr>
          <a:r>
            <a:rPr lang="en-US" sz="2000" kern="1200" dirty="0" smtClean="0"/>
            <a:t>There are also a versions of the forEach where we can add a transformer. The transformer transforms the data before sending it to the Consumer — pretty much like executing a map function on the key-value pair before passing it along.</a:t>
          </a:r>
        </a:p>
        <a:p>
          <a:pPr marL="457200" lvl="2" indent="-228600" algn="l" defTabSz="889000">
            <a:lnSpc>
              <a:spcPct val="90000"/>
            </a:lnSpc>
            <a:spcBef>
              <a:spcPct val="0"/>
            </a:spcBef>
            <a:spcAft>
              <a:spcPct val="15000"/>
            </a:spcAft>
            <a:buChar char="••"/>
          </a:pPr>
          <a:r>
            <a:rPr lang="en-US" sz="2000" kern="1200" dirty="0" smtClean="0"/>
            <a:t> map.forEach(1, (k, v) -&gt; "There is " + v.size() + " articles about " + k, System.out::println);</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search:</a:t>
          </a:r>
        </a:p>
        <a:p>
          <a:pPr marL="457200" lvl="2" indent="-228600" algn="l" defTabSz="889000">
            <a:lnSpc>
              <a:spcPct val="90000"/>
            </a:lnSpc>
            <a:spcBef>
              <a:spcPct val="0"/>
            </a:spcBef>
            <a:spcAft>
              <a:spcPct val="15000"/>
            </a:spcAft>
            <a:buChar char="••"/>
          </a:pPr>
          <a:r>
            <a:rPr lang="en-US" sz="2000" kern="1200" dirty="0" smtClean="0"/>
            <a:t>map.search(1, (k, v) -&gt; { </a:t>
          </a:r>
        </a:p>
        <a:p>
          <a:pPr marL="457200" lvl="2" indent="-228600" algn="l" defTabSz="889000">
            <a:lnSpc>
              <a:spcPct val="90000"/>
            </a:lnSpc>
            <a:spcBef>
              <a:spcPct val="0"/>
            </a:spcBef>
            <a:spcAft>
              <a:spcPct val="15000"/>
            </a:spcAft>
            <a:buChar char="••"/>
          </a:pPr>
          <a:r>
            <a:rPr lang="en-US" sz="2000" kern="1200" dirty="0" smtClean="0"/>
            <a:t> return v.size() &gt; 10 ? return k : null;</a:t>
          </a:r>
        </a:p>
        <a:p>
          <a:pPr marL="457200" lvl="2" indent="-228600" algn="l" defTabSz="889000">
            <a:lnSpc>
              <a:spcPct val="90000"/>
            </a:lnSpc>
            <a:spcBef>
              <a:spcPct val="0"/>
            </a:spcBef>
            <a:spcAft>
              <a:spcPct val="15000"/>
            </a:spcAft>
            <a:buChar char="••"/>
          </a:pPr>
          <a:r>
            <a:rPr lang="en-US" sz="2000" kern="1200" dirty="0" smtClean="0"/>
            <a:t>});</a:t>
          </a:r>
        </a:p>
        <a:p>
          <a:pPr marL="457200" lvl="2" indent="-228600" algn="l" defTabSz="889000">
            <a:lnSpc>
              <a:spcPct val="90000"/>
            </a:lnSpc>
            <a:spcBef>
              <a:spcPct val="0"/>
            </a:spcBef>
            <a:spcAft>
              <a:spcPct val="15000"/>
            </a:spcAft>
            <a:buChar char="••"/>
          </a:pPr>
          <a:r>
            <a:rPr lang="en-US" sz="2000" kern="1200" dirty="0" smtClean="0"/>
            <a:t>The first parameter is the parallelism threshold that we’ve discussed earlier, while the next argument is the function describing our search.</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searchKeys is one variant — taking a function with only the key as a parameter.</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map.searchKeys(1, key -&gt; key.equals("Java") ? key : null); </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We also got searchValues — taking a function only with the value as a parameter.</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To see how this works, let's create a search function that finds the first list of articles that is not empty, before returing the first element in this list.</a:t>
          </a:r>
        </a:p>
        <a:p>
          <a:pPr marL="228600" lvl="1" indent="-228600" algn="l" defTabSz="889000">
            <a:lnSpc>
              <a:spcPct val="90000"/>
            </a:lnSpc>
            <a:spcBef>
              <a:spcPct val="0"/>
            </a:spcBef>
            <a:spcAft>
              <a:spcPct val="15000"/>
            </a:spcAft>
            <a:buChar char="••"/>
          </a:pPr>
          <a:endParaRPr lang="en-US" sz="2000" kern="1200" dirty="0" smtClean="0"/>
        </a:p>
        <a:p>
          <a:pPr marL="457200" lvl="2" indent="-228600" algn="l" defTabSz="889000">
            <a:lnSpc>
              <a:spcPct val="90000"/>
            </a:lnSpc>
            <a:spcBef>
              <a:spcPct val="0"/>
            </a:spcBef>
            <a:spcAft>
              <a:spcPct val="15000"/>
            </a:spcAft>
            <a:buChar char="••"/>
          </a:pPr>
          <a:r>
            <a:rPr lang="en-US" sz="2000" kern="1200" dirty="0" smtClean="0"/>
            <a:t>map.searchValues(1, v -&gt; !v.isEmpty() ? v.get(0) : null); </a:t>
          </a:r>
        </a:p>
        <a:p>
          <a:pPr marL="228600" lvl="1" indent="-228600" algn="l" defTabSz="889000">
            <a:lnSpc>
              <a:spcPct val="90000"/>
            </a:lnSpc>
            <a:spcBef>
              <a:spcPct val="0"/>
            </a:spcBef>
            <a:spcAft>
              <a:spcPct val="15000"/>
            </a:spcAft>
            <a:buChar char="••"/>
          </a:pPr>
          <a:endParaRPr lang="en-US" sz="2000" kern="1200" dirty="0" smtClean="0"/>
        </a:p>
      </dsp:txBody>
      <dsp:txXfrm>
        <a:off x="0" y="2116297"/>
        <a:ext cx="10702566" cy="114192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6145" y="-621879"/>
          <a:ext cx="12573409" cy="1620435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l" defTabSz="800100" rtl="0">
            <a:lnSpc>
              <a:spcPct val="90000"/>
            </a:lnSpc>
            <a:spcBef>
              <a:spcPct val="0"/>
            </a:spcBef>
            <a:spcAft>
              <a:spcPct val="35000"/>
            </a:spcAft>
          </a:pPr>
          <a:endParaRPr lang="en-US" sz="1800" b="1" kern="1200" dirty="0" smtClean="0"/>
        </a:p>
        <a:p>
          <a:pPr lvl="0" algn="l" defTabSz="800100" rtl="0">
            <a:lnSpc>
              <a:spcPct val="90000"/>
            </a:lnSpc>
            <a:spcBef>
              <a:spcPct val="0"/>
            </a:spcBef>
            <a:spcAft>
              <a:spcPct val="35000"/>
            </a:spcAft>
          </a:pPr>
          <a:endParaRPr lang="en-US" sz="1800" b="1" kern="1200" dirty="0" smtClean="0"/>
        </a:p>
        <a:p>
          <a:pPr lvl="0" algn="l" defTabSz="800100" rtl="0">
            <a:lnSpc>
              <a:spcPct val="90000"/>
            </a:lnSpc>
            <a:spcBef>
              <a:spcPct val="0"/>
            </a:spcBef>
            <a:spcAft>
              <a:spcPct val="35000"/>
            </a:spcAft>
          </a:pPr>
          <a:endParaRPr lang="en-US" sz="1800" b="1" kern="1200" dirty="0" smtClean="0"/>
        </a:p>
        <a:p>
          <a:pPr lvl="0" algn="l" defTabSz="800100" rtl="0">
            <a:lnSpc>
              <a:spcPct val="90000"/>
            </a:lnSpc>
            <a:spcBef>
              <a:spcPct val="0"/>
            </a:spcBef>
            <a:spcAft>
              <a:spcPct val="35000"/>
            </a:spcAft>
          </a:pPr>
          <a:r>
            <a:rPr lang="en-US" sz="1800" b="1" kern="1200" dirty="0" smtClean="0"/>
            <a:t>8. Explain Diamond problem / What is the purpose of Default method (in interface)</a:t>
          </a:r>
        </a:p>
        <a:p>
          <a:pPr lvl="0" algn="l" defTabSz="800100" rtl="0">
            <a:lnSpc>
              <a:spcPct val="90000"/>
            </a:lnSpc>
            <a:spcBef>
              <a:spcPct val="0"/>
            </a:spcBef>
            <a:spcAft>
              <a:spcPct val="35000"/>
            </a:spcAft>
          </a:pPr>
          <a:endParaRPr lang="en-IN" sz="1800" kern="1200" dirty="0" smtClean="0"/>
        </a:p>
        <a:p>
          <a:pPr lvl="0" algn="l" defTabSz="800100">
            <a:lnSpc>
              <a:spcPct val="90000"/>
            </a:lnSpc>
            <a:spcBef>
              <a:spcPct val="0"/>
            </a:spcBef>
            <a:spcAft>
              <a:spcPct val="35000"/>
            </a:spcAft>
          </a:pPr>
          <a:r>
            <a:rPr lang="en-US" sz="1800" kern="1200" dirty="0" smtClean="0"/>
            <a:t>To solve the diamond problem</a:t>
          </a:r>
        </a:p>
        <a:p>
          <a:pPr lvl="0" algn="l" defTabSz="800100">
            <a:lnSpc>
              <a:spcPct val="90000"/>
            </a:lnSpc>
            <a:spcBef>
              <a:spcPct val="0"/>
            </a:spcBef>
            <a:spcAft>
              <a:spcPct val="35000"/>
            </a:spcAft>
          </a:pPr>
          <a:r>
            <a:rPr lang="en-US" sz="1800" kern="1200" dirty="0" smtClean="0"/>
            <a:t>it can be solve by overriding the default method or </a:t>
          </a:r>
          <a:r>
            <a:rPr lang="en-US" sz="1800" kern="1200" dirty="0" err="1" smtClean="0"/>
            <a:t>interface.super.defaultmethod</a:t>
          </a:r>
          <a:endParaRPr lang="en-US" sz="1800" kern="1200" dirty="0" smtClean="0"/>
        </a:p>
        <a:p>
          <a:pPr lvl="0" algn="l" defTabSz="800100">
            <a:lnSpc>
              <a:spcPct val="90000"/>
            </a:lnSpc>
            <a:spcBef>
              <a:spcPct val="0"/>
            </a:spcBef>
            <a:spcAft>
              <a:spcPct val="35000"/>
            </a:spcAft>
          </a:pPr>
          <a:r>
            <a:rPr lang="en-US" sz="1800" kern="1200" dirty="0" smtClean="0"/>
            <a:t>Example </a:t>
          </a:r>
        </a:p>
        <a:p>
          <a:pPr lvl="0" algn="l" defTabSz="800100">
            <a:lnSpc>
              <a:spcPct val="90000"/>
            </a:lnSpc>
            <a:spcBef>
              <a:spcPct val="0"/>
            </a:spcBef>
            <a:spcAft>
              <a:spcPct val="35000"/>
            </a:spcAft>
          </a:pPr>
          <a:r>
            <a:rPr lang="en-US" sz="1800" kern="1200" dirty="0" smtClean="0"/>
            <a:t>interface A{</a:t>
          </a:r>
        </a:p>
        <a:p>
          <a:pPr lvl="0" algn="l" defTabSz="800100">
            <a:lnSpc>
              <a:spcPct val="90000"/>
            </a:lnSpc>
            <a:spcBef>
              <a:spcPct val="0"/>
            </a:spcBef>
            <a:spcAft>
              <a:spcPct val="35000"/>
            </a:spcAft>
          </a:pPr>
          <a:r>
            <a:rPr lang="en-US" sz="1800" kern="1200" dirty="0" smtClean="0"/>
            <a:t>public void one(){</a:t>
          </a:r>
        </a:p>
        <a:p>
          <a:pPr lvl="0" algn="l" defTabSz="800100">
            <a:lnSpc>
              <a:spcPct val="90000"/>
            </a:lnSpc>
            <a:spcBef>
              <a:spcPct val="0"/>
            </a:spcBef>
            <a:spcAft>
              <a:spcPct val="35000"/>
            </a:spcAft>
          </a:pPr>
          <a:r>
            <a:rPr lang="en-US" sz="1800" kern="1200" dirty="0" err="1" smtClean="0"/>
            <a:t>System.out.println</a:t>
          </a:r>
          <a:r>
            <a:rPr lang="en-US" sz="1800" kern="1200" dirty="0" smtClean="0"/>
            <a:t>("one");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interface B{</a:t>
          </a:r>
        </a:p>
        <a:p>
          <a:pPr lvl="0" algn="l" defTabSz="800100">
            <a:lnSpc>
              <a:spcPct val="90000"/>
            </a:lnSpc>
            <a:spcBef>
              <a:spcPct val="0"/>
            </a:spcBef>
            <a:spcAft>
              <a:spcPct val="35000"/>
            </a:spcAft>
          </a:pPr>
          <a:r>
            <a:rPr lang="en-US" sz="1800" kern="1200" dirty="0" smtClean="0"/>
            <a:t>public void one(){</a:t>
          </a:r>
        </a:p>
        <a:p>
          <a:pPr lvl="0" algn="l" defTabSz="800100">
            <a:lnSpc>
              <a:spcPct val="90000"/>
            </a:lnSpc>
            <a:spcBef>
              <a:spcPct val="0"/>
            </a:spcBef>
            <a:spcAft>
              <a:spcPct val="35000"/>
            </a:spcAft>
          </a:pPr>
          <a:r>
            <a:rPr lang="en-US" sz="1800" kern="1200" dirty="0" err="1" smtClean="0"/>
            <a:t>System.out.println</a:t>
          </a:r>
          <a:r>
            <a:rPr lang="en-US" sz="1800" kern="1200" dirty="0" smtClean="0"/>
            <a:t>("one");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public class C implements A, B{</a:t>
          </a:r>
        </a:p>
        <a:p>
          <a:pPr lvl="0" algn="l" defTabSz="800100">
            <a:lnSpc>
              <a:spcPct val="90000"/>
            </a:lnSpc>
            <a:spcBef>
              <a:spcPct val="0"/>
            </a:spcBef>
            <a:spcAft>
              <a:spcPct val="35000"/>
            </a:spcAft>
          </a:pPr>
          <a:r>
            <a:rPr lang="en-US" sz="1800" kern="1200" dirty="0" smtClean="0"/>
            <a:t>public void test(){</a:t>
          </a:r>
        </a:p>
        <a:p>
          <a:pPr lvl="0" algn="l" defTabSz="800100">
            <a:lnSpc>
              <a:spcPct val="90000"/>
            </a:lnSpc>
            <a:spcBef>
              <a:spcPct val="0"/>
            </a:spcBef>
            <a:spcAft>
              <a:spcPct val="35000"/>
            </a:spcAft>
          </a:pPr>
          <a:r>
            <a:rPr lang="en-US" sz="1800" kern="1200" dirty="0" err="1" smtClean="0"/>
            <a:t>System.out.println</a:t>
          </a:r>
          <a:r>
            <a:rPr lang="en-US" sz="1800" kern="1200" dirty="0" smtClean="0"/>
            <a:t>("one");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//Above class will give compile time exception</a:t>
          </a:r>
        </a:p>
        <a:p>
          <a:pPr lvl="0" algn="l" defTabSz="800100">
            <a:lnSpc>
              <a:spcPct val="90000"/>
            </a:lnSpc>
            <a:spcBef>
              <a:spcPct val="0"/>
            </a:spcBef>
            <a:spcAft>
              <a:spcPct val="35000"/>
            </a:spcAft>
          </a:pPr>
          <a:r>
            <a:rPr lang="en-US" sz="1800" kern="1200" dirty="0" smtClean="0"/>
            <a:t>to solve this</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public class C implements A, B{</a:t>
          </a:r>
        </a:p>
        <a:p>
          <a:pPr lvl="0" algn="l" defTabSz="800100">
            <a:lnSpc>
              <a:spcPct val="90000"/>
            </a:lnSpc>
            <a:spcBef>
              <a:spcPct val="0"/>
            </a:spcBef>
            <a:spcAft>
              <a:spcPct val="35000"/>
            </a:spcAft>
          </a:pPr>
          <a:r>
            <a:rPr lang="en-US" sz="1800" kern="1200" dirty="0" smtClean="0"/>
            <a:t>public void test(){</a:t>
          </a:r>
        </a:p>
        <a:p>
          <a:pPr lvl="0" algn="l" defTabSz="800100">
            <a:lnSpc>
              <a:spcPct val="90000"/>
            </a:lnSpc>
            <a:spcBef>
              <a:spcPct val="0"/>
            </a:spcBef>
            <a:spcAft>
              <a:spcPct val="35000"/>
            </a:spcAft>
          </a:pPr>
          <a:r>
            <a:rPr lang="en-US" sz="1800" kern="1200" dirty="0" err="1" smtClean="0"/>
            <a:t>System.out.println</a:t>
          </a:r>
          <a:r>
            <a:rPr lang="en-US" sz="1800" kern="1200" dirty="0" smtClean="0"/>
            <a:t>("one");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public void one(){</a:t>
          </a:r>
        </a:p>
        <a:p>
          <a:pPr lvl="0" algn="l" defTabSz="800100">
            <a:lnSpc>
              <a:spcPct val="90000"/>
            </a:lnSpc>
            <a:spcBef>
              <a:spcPct val="0"/>
            </a:spcBef>
            <a:spcAft>
              <a:spcPct val="35000"/>
            </a:spcAft>
          </a:pPr>
          <a:r>
            <a:rPr lang="en-US" sz="1800" kern="1200" dirty="0" err="1" smtClean="0"/>
            <a:t>System.out.println</a:t>
          </a:r>
          <a:r>
            <a:rPr lang="en-US" sz="1800" kern="1200" dirty="0" smtClean="0"/>
            <a:t>("</a:t>
          </a:r>
          <a:r>
            <a:rPr lang="en-US" sz="1800" kern="1200" dirty="0" err="1" smtClean="0"/>
            <a:t>overrided</a:t>
          </a:r>
          <a:r>
            <a:rPr lang="en-US" sz="1800" kern="1200" dirty="0" smtClean="0"/>
            <a:t> default method 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OR</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public class C implements A, B{</a:t>
          </a:r>
        </a:p>
        <a:p>
          <a:pPr lvl="0" algn="l" defTabSz="800100">
            <a:lnSpc>
              <a:spcPct val="90000"/>
            </a:lnSpc>
            <a:spcBef>
              <a:spcPct val="0"/>
            </a:spcBef>
            <a:spcAft>
              <a:spcPct val="35000"/>
            </a:spcAft>
          </a:pPr>
          <a:r>
            <a:rPr lang="en-US" sz="1800" kern="1200" dirty="0" smtClean="0"/>
            <a:t>public void test(){</a:t>
          </a:r>
        </a:p>
        <a:p>
          <a:pPr lvl="0" algn="l" defTabSz="800100">
            <a:lnSpc>
              <a:spcPct val="90000"/>
            </a:lnSpc>
            <a:spcBef>
              <a:spcPct val="0"/>
            </a:spcBef>
            <a:spcAft>
              <a:spcPct val="35000"/>
            </a:spcAft>
          </a:pPr>
          <a:r>
            <a:rPr lang="en-US" sz="1800" kern="1200" dirty="0" err="1" smtClean="0"/>
            <a:t>System.out.println</a:t>
          </a:r>
          <a:r>
            <a:rPr lang="en-US" sz="1800" kern="1200" dirty="0" smtClean="0"/>
            <a:t>("one");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public void one(){</a:t>
          </a:r>
        </a:p>
        <a:p>
          <a:pPr lvl="0" algn="l" defTabSz="800100">
            <a:lnSpc>
              <a:spcPct val="90000"/>
            </a:lnSpc>
            <a:spcBef>
              <a:spcPct val="0"/>
            </a:spcBef>
            <a:spcAft>
              <a:spcPct val="35000"/>
            </a:spcAft>
          </a:pPr>
          <a:r>
            <a:rPr lang="en-US" sz="1800" kern="1200" dirty="0" smtClean="0"/>
            <a:t>A.super.one();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endParaRPr lang="en-US" sz="1800" kern="1200" dirty="0" smtClean="0"/>
        </a:p>
        <a:p>
          <a:pPr lvl="0" algn="l" defTabSz="800100" rtl="0">
            <a:lnSpc>
              <a:spcPct val="90000"/>
            </a:lnSpc>
            <a:spcBef>
              <a:spcPct val="0"/>
            </a:spcBef>
            <a:spcAft>
              <a:spcPct val="35000"/>
            </a:spcAft>
          </a:pPr>
          <a:endParaRPr lang="en-IN" sz="1800" kern="1200" dirty="0"/>
        </a:p>
      </dsp:txBody>
      <dsp:txXfrm>
        <a:off x="6145" y="-621879"/>
        <a:ext cx="12573409" cy="16204358"/>
      </dsp:txXfrm>
    </dsp:sp>
    <dsp:sp modelId="{CC1869C1-60CF-4C52-B089-5CAC2E418690}">
      <dsp:nvSpPr>
        <dsp:cNvPr id="0" name=""/>
        <dsp:cNvSpPr/>
      </dsp:nvSpPr>
      <dsp:spPr>
        <a:xfrm>
          <a:off x="6145" y="9994981"/>
          <a:ext cx="12573409" cy="2196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1D5CC-4F5C-4736-87CB-4A8BCA398D35}">
      <dsp:nvSpPr>
        <dsp:cNvPr id="0" name=""/>
        <dsp:cNvSpPr/>
      </dsp:nvSpPr>
      <dsp:spPr>
        <a:xfrm>
          <a:off x="6145" y="3677560"/>
          <a:ext cx="12573409" cy="2471419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l" defTabSz="1244600" rtl="0">
            <a:lnSpc>
              <a:spcPct val="90000"/>
            </a:lnSpc>
            <a:spcBef>
              <a:spcPct val="0"/>
            </a:spcBef>
            <a:spcAft>
              <a:spcPct val="35000"/>
            </a:spcAft>
          </a:pPr>
          <a:r>
            <a:rPr lang="en-US" sz="2800" b="1" kern="1200" baseline="0" dirty="0" smtClean="0"/>
            <a:t>9. Hot to Convert List to Map</a:t>
          </a:r>
        </a:p>
        <a:p>
          <a:pPr lvl="0" algn="l" defTabSz="1244600" rtl="0">
            <a:lnSpc>
              <a:spcPct val="90000"/>
            </a:lnSpc>
            <a:spcBef>
              <a:spcPct val="0"/>
            </a:spcBef>
            <a:spcAft>
              <a:spcPct val="35000"/>
            </a:spcAft>
          </a:pPr>
          <a:endParaRPr lang="en-US" sz="1800" b="1" kern="1200" dirty="0" smtClean="0"/>
        </a:p>
        <a:p>
          <a:pPr lvl="0" defTabSz="1244600" rtl="0">
            <a:lnSpc>
              <a:spcPct val="90000"/>
            </a:lnSpc>
            <a:spcBef>
              <a:spcPct val="0"/>
            </a:spcBef>
            <a:spcAft>
              <a:spcPct val="35000"/>
            </a:spcAft>
          </a:pPr>
          <a:r>
            <a:rPr lang="en-US" sz="1800" b="1" kern="1200" dirty="0" smtClean="0"/>
            <a:t>package com.test.java8</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public class Hosting {</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private </a:t>
          </a:r>
          <a:r>
            <a:rPr lang="en-US" sz="1800" b="1" kern="1200" dirty="0" err="1" smtClean="0"/>
            <a:t>int</a:t>
          </a:r>
          <a:r>
            <a:rPr lang="en-US" sz="1800" b="1" kern="1200" dirty="0" smtClean="0"/>
            <a:t> Id;</a:t>
          </a:r>
        </a:p>
        <a:p>
          <a:pPr lvl="0" defTabSz="1244600">
            <a:lnSpc>
              <a:spcPct val="90000"/>
            </a:lnSpc>
            <a:spcBef>
              <a:spcPct val="0"/>
            </a:spcBef>
            <a:spcAft>
              <a:spcPct val="35000"/>
            </a:spcAft>
          </a:pPr>
          <a:r>
            <a:rPr lang="en-US" sz="1800" b="1" kern="1200" dirty="0" smtClean="0"/>
            <a:t>private String name;</a:t>
          </a:r>
        </a:p>
        <a:p>
          <a:pPr lvl="0" defTabSz="1244600">
            <a:lnSpc>
              <a:spcPct val="90000"/>
            </a:lnSpc>
            <a:spcBef>
              <a:spcPct val="0"/>
            </a:spcBef>
            <a:spcAft>
              <a:spcPct val="35000"/>
            </a:spcAft>
          </a:pPr>
          <a:r>
            <a:rPr lang="en-US" sz="1800" b="1" kern="1200" dirty="0" smtClean="0"/>
            <a:t>private long websites;</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public Hosting(</a:t>
          </a:r>
          <a:r>
            <a:rPr lang="en-US" sz="1800" b="1" kern="1200" dirty="0" err="1" smtClean="0"/>
            <a:t>int</a:t>
          </a:r>
          <a:r>
            <a:rPr lang="en-US" sz="1800" b="1" kern="1200" dirty="0" smtClean="0"/>
            <a:t> id, String name, long websites) {</a:t>
          </a:r>
        </a:p>
        <a:p>
          <a:pPr lvl="0" defTabSz="1244600">
            <a:lnSpc>
              <a:spcPct val="90000"/>
            </a:lnSpc>
            <a:spcBef>
              <a:spcPct val="0"/>
            </a:spcBef>
            <a:spcAft>
              <a:spcPct val="35000"/>
            </a:spcAft>
          </a:pPr>
          <a:r>
            <a:rPr lang="en-US" sz="1800" b="1" kern="1200" dirty="0" smtClean="0"/>
            <a:t>Id = id;</a:t>
          </a:r>
        </a:p>
        <a:p>
          <a:pPr lvl="0" defTabSz="1244600">
            <a:lnSpc>
              <a:spcPct val="90000"/>
            </a:lnSpc>
            <a:spcBef>
              <a:spcPct val="0"/>
            </a:spcBef>
            <a:spcAft>
              <a:spcPct val="35000"/>
            </a:spcAft>
          </a:pPr>
          <a:r>
            <a:rPr lang="en-US" sz="1800" b="1" kern="1200" dirty="0" smtClean="0"/>
            <a:t>this.name = name;</a:t>
          </a:r>
        </a:p>
        <a:p>
          <a:pPr lvl="0" defTabSz="1244600">
            <a:lnSpc>
              <a:spcPct val="90000"/>
            </a:lnSpc>
            <a:spcBef>
              <a:spcPct val="0"/>
            </a:spcBef>
            <a:spcAft>
              <a:spcPct val="35000"/>
            </a:spcAft>
          </a:pPr>
          <a:r>
            <a:rPr lang="en-US" sz="1800" b="1" kern="1200" dirty="0" err="1" smtClean="0"/>
            <a:t>this.websites</a:t>
          </a:r>
          <a:r>
            <a:rPr lang="en-US" sz="1800" b="1" kern="1200" dirty="0" smtClean="0"/>
            <a:t> = websites;</a:t>
          </a:r>
        </a:p>
        <a:p>
          <a:pPr lvl="0" defTabSz="1244600">
            <a:lnSpc>
              <a:spcPct val="90000"/>
            </a:lnSpc>
            <a:spcBef>
              <a:spcPct val="0"/>
            </a:spcBef>
            <a:spcAft>
              <a:spcPct val="35000"/>
            </a:spcAft>
          </a:pPr>
          <a:r>
            <a:rPr lang="en-US" sz="1800" b="1" kern="1200" dirty="0" smtClean="0"/>
            <a: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//getters, setters and </a:t>
          </a:r>
          <a:r>
            <a:rPr lang="en-US" sz="1800" b="1" kern="1200" dirty="0" err="1" smtClean="0"/>
            <a:t>toString</a:t>
          </a:r>
          <a:r>
            <a:rPr lang="en-US" sz="1800" b="1" kern="1200" dirty="0" smtClean="0"/>
            <a:t>()</a:t>
          </a:r>
        </a:p>
        <a:p>
          <a:pPr lvl="0" defTabSz="1244600">
            <a:lnSpc>
              <a:spcPct val="90000"/>
            </a:lnSpc>
            <a:spcBef>
              <a:spcPct val="0"/>
            </a:spcBef>
            <a:spcAft>
              <a:spcPct val="35000"/>
            </a:spcAft>
          </a:pPr>
          <a:r>
            <a:rPr lang="en-US" sz="1800" b="1" kern="1200" dirty="0" smtClean="0"/>
            <a: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package com.test.java8</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import </a:t>
          </a:r>
          <a:r>
            <a:rPr lang="en-US" sz="1800" b="1" kern="1200" dirty="0" err="1" smtClean="0"/>
            <a:t>java.util.ArrayList</a:t>
          </a:r>
          <a:r>
            <a:rPr lang="en-US" sz="1800" b="1" kern="1200" dirty="0" smtClean="0"/>
            <a:t>;</a:t>
          </a:r>
        </a:p>
        <a:p>
          <a:pPr lvl="0" defTabSz="1244600">
            <a:lnSpc>
              <a:spcPct val="90000"/>
            </a:lnSpc>
            <a:spcBef>
              <a:spcPct val="0"/>
            </a:spcBef>
            <a:spcAft>
              <a:spcPct val="35000"/>
            </a:spcAft>
          </a:pPr>
          <a:r>
            <a:rPr lang="en-US" sz="1800" b="1" kern="1200" dirty="0" smtClean="0"/>
            <a:t>import </a:t>
          </a:r>
          <a:r>
            <a:rPr lang="en-US" sz="1800" b="1" kern="1200" dirty="0" err="1" smtClean="0"/>
            <a:t>java.util.List</a:t>
          </a:r>
          <a:r>
            <a:rPr lang="en-US" sz="1800" b="1" kern="1200" dirty="0" smtClean="0"/>
            <a:t>;</a:t>
          </a:r>
        </a:p>
        <a:p>
          <a:pPr lvl="0" defTabSz="1244600">
            <a:lnSpc>
              <a:spcPct val="90000"/>
            </a:lnSpc>
            <a:spcBef>
              <a:spcPct val="0"/>
            </a:spcBef>
            <a:spcAft>
              <a:spcPct val="35000"/>
            </a:spcAft>
          </a:pPr>
          <a:r>
            <a:rPr lang="en-US" sz="1800" b="1" kern="1200" dirty="0" smtClean="0"/>
            <a:t>import </a:t>
          </a:r>
          <a:r>
            <a:rPr lang="en-US" sz="1800" b="1" kern="1200" dirty="0" err="1" smtClean="0"/>
            <a:t>java.util.Map</a:t>
          </a:r>
          <a:r>
            <a:rPr lang="en-US" sz="1800" b="1" kern="1200" dirty="0" smtClean="0"/>
            <a:t>;</a:t>
          </a:r>
        </a:p>
        <a:p>
          <a:pPr lvl="0" defTabSz="1244600">
            <a:lnSpc>
              <a:spcPct val="90000"/>
            </a:lnSpc>
            <a:spcBef>
              <a:spcPct val="0"/>
            </a:spcBef>
            <a:spcAft>
              <a:spcPct val="35000"/>
            </a:spcAft>
          </a:pPr>
          <a:r>
            <a:rPr lang="en-US" sz="1800" b="1" kern="1200" dirty="0" smtClean="0"/>
            <a:t>import </a:t>
          </a:r>
          <a:r>
            <a:rPr lang="en-US" sz="1800" b="1" kern="1200" dirty="0" err="1" smtClean="0"/>
            <a:t>java.util.stream.Collectors</a:t>
          </a:r>
          <a:r>
            <a:rPr lang="en-US" sz="1800" b="1" kern="1200" dirty="0" smtClean="0"/>
            <a: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public class </a:t>
          </a:r>
          <a:r>
            <a:rPr lang="en-US" sz="1800" b="1" kern="1200" dirty="0" err="1" smtClean="0"/>
            <a:t>TestListMap</a:t>
          </a:r>
          <a:r>
            <a:rPr lang="en-US" sz="1800" b="1" kern="1200" dirty="0" smtClean="0"/>
            <a:t> {</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public static void main(String[] </a:t>
          </a:r>
          <a:r>
            <a:rPr lang="en-US" sz="1800" b="1" kern="1200" dirty="0" err="1" smtClean="0"/>
            <a:t>args</a:t>
          </a:r>
          <a:r>
            <a:rPr lang="en-US" sz="1800" b="1" kern="1200" dirty="0" smtClean="0"/>
            <a:t>) {</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List&lt;Hosting&gt; list = new </a:t>
          </a:r>
          <a:r>
            <a:rPr lang="en-US" sz="1800" b="1" kern="1200" dirty="0" err="1" smtClean="0"/>
            <a:t>ArrayList</a:t>
          </a:r>
          <a:r>
            <a:rPr lang="en-US" sz="1800" b="1" kern="1200" dirty="0" smtClean="0"/>
            <a:t>&lt;&gt;();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err="1" smtClean="0"/>
            <a:t>list.add</a:t>
          </a:r>
          <a:r>
            <a:rPr lang="en-US" sz="1800" b="1" kern="1200" dirty="0" smtClean="0"/>
            <a:t>(new Hosting(1, "liquidweb.com", 80000));</a:t>
          </a:r>
        </a:p>
        <a:p>
          <a:pPr lvl="0" defTabSz="1244600">
            <a:lnSpc>
              <a:spcPct val="90000"/>
            </a:lnSpc>
            <a:spcBef>
              <a:spcPct val="0"/>
            </a:spcBef>
            <a:spcAft>
              <a:spcPct val="35000"/>
            </a:spcAft>
          </a:pPr>
          <a:r>
            <a:rPr lang="en-US" sz="1800" b="1" kern="1200" dirty="0" err="1" smtClean="0"/>
            <a:t>list.add</a:t>
          </a:r>
          <a:r>
            <a:rPr lang="en-US" sz="1800" b="1" kern="1200" dirty="0" smtClean="0"/>
            <a:t>(new Hosting(2, "linode.com", 90000));</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err="1" smtClean="0"/>
            <a:t>list.add</a:t>
          </a:r>
          <a:r>
            <a:rPr lang="en-US" sz="1800" b="1" kern="1200" dirty="0" smtClean="0"/>
            <a:t>(new Hosting(3, "digitalocean.com", 120000));</a:t>
          </a:r>
        </a:p>
        <a:p>
          <a:pPr lvl="0" defTabSz="1244600">
            <a:lnSpc>
              <a:spcPct val="90000"/>
            </a:lnSpc>
            <a:spcBef>
              <a:spcPct val="0"/>
            </a:spcBef>
            <a:spcAft>
              <a:spcPct val="35000"/>
            </a:spcAft>
          </a:pPr>
          <a:r>
            <a:rPr lang="en-US" sz="1800" b="1" kern="1200" dirty="0" err="1" smtClean="0"/>
            <a:t>list.add</a:t>
          </a:r>
          <a:r>
            <a:rPr lang="en-US" sz="1800" b="1" kern="1200" dirty="0" smtClean="0"/>
            <a:t>(new Hosting(4, "aws.amazon.com", 200000));</a:t>
          </a:r>
        </a:p>
        <a:p>
          <a:pPr lvl="0" defTabSz="1244600">
            <a:lnSpc>
              <a:spcPct val="90000"/>
            </a:lnSpc>
            <a:spcBef>
              <a:spcPct val="0"/>
            </a:spcBef>
            <a:spcAft>
              <a:spcPct val="35000"/>
            </a:spcAft>
          </a:pPr>
          <a:r>
            <a:rPr lang="en-US" sz="1800" b="1" kern="1200" dirty="0" err="1" smtClean="0"/>
            <a:t>list.add</a:t>
          </a:r>
          <a:r>
            <a:rPr lang="en-US" sz="1800" b="1" kern="1200" dirty="0" smtClean="0"/>
            <a:t>(new Hosting(5, "mkyong.com", 1));</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 key = id, value - websites</a:t>
          </a:r>
        </a:p>
        <a:p>
          <a:pPr lvl="0" defTabSz="1244600">
            <a:lnSpc>
              <a:spcPct val="90000"/>
            </a:lnSpc>
            <a:spcBef>
              <a:spcPct val="0"/>
            </a:spcBef>
            <a:spcAft>
              <a:spcPct val="35000"/>
            </a:spcAft>
          </a:pPr>
          <a:r>
            <a:rPr lang="en-US" sz="1800" b="1" kern="1200" baseline="0" dirty="0" smtClean="0">
              <a:solidFill>
                <a:srgbClr val="00B0F0"/>
              </a:solidFill>
            </a:rPr>
            <a:t>Map&lt;Integer, String&gt; result1 = </a:t>
          </a:r>
          <a:r>
            <a:rPr lang="en-US" sz="1800" b="1" kern="1200" baseline="0" dirty="0" err="1" smtClean="0">
              <a:solidFill>
                <a:srgbClr val="00B0F0"/>
              </a:solidFill>
            </a:rPr>
            <a:t>list.stream</a:t>
          </a:r>
          <a:r>
            <a:rPr lang="en-US" sz="1800" b="1" kern="1200" baseline="0" dirty="0" smtClean="0">
              <a:solidFill>
                <a:srgbClr val="00B0F0"/>
              </a:solidFill>
            </a:rPr>
            <a:t>().collect(</a:t>
          </a:r>
        </a:p>
        <a:p>
          <a:pPr lvl="0" defTabSz="1244600">
            <a:lnSpc>
              <a:spcPct val="90000"/>
            </a:lnSpc>
            <a:spcBef>
              <a:spcPct val="0"/>
            </a:spcBef>
            <a:spcAft>
              <a:spcPct val="35000"/>
            </a:spcAft>
          </a:pPr>
          <a:r>
            <a:rPr lang="en-US" sz="1800" b="1" kern="1200" baseline="0" dirty="0" err="1" smtClean="0">
              <a:solidFill>
                <a:srgbClr val="00B0F0"/>
              </a:solidFill>
            </a:rPr>
            <a:t>Collectors.toMap</a:t>
          </a:r>
          <a:r>
            <a:rPr lang="en-US" sz="1800" b="1" kern="1200" baseline="0" dirty="0" smtClean="0">
              <a:solidFill>
                <a:srgbClr val="00B0F0"/>
              </a:solidFill>
            </a:rPr>
            <a:t>(Hosting::</a:t>
          </a:r>
          <a:r>
            <a:rPr lang="en-US" sz="1800" b="1" kern="1200" baseline="0" dirty="0" err="1" smtClean="0">
              <a:solidFill>
                <a:srgbClr val="00B0F0"/>
              </a:solidFill>
            </a:rPr>
            <a:t>getId</a:t>
          </a:r>
          <a:r>
            <a:rPr lang="en-US" sz="1800" b="1" kern="1200" baseline="0" dirty="0" smtClean="0">
              <a:solidFill>
                <a:srgbClr val="00B0F0"/>
              </a:solidFill>
            </a:rPr>
            <a:t>, Hosting::</a:t>
          </a:r>
          <a:r>
            <a:rPr lang="en-US" sz="1800" b="1" kern="1200" baseline="0" dirty="0" err="1" smtClean="0">
              <a:solidFill>
                <a:srgbClr val="00B0F0"/>
              </a:solidFill>
            </a:rPr>
            <a:t>getName</a:t>
          </a:r>
          <a:r>
            <a:rPr lang="en-US" sz="1800" b="1" kern="1200" baseline="0" dirty="0" smtClean="0">
              <a:solidFill>
                <a:srgbClr val="00B0F0"/>
              </a:solidFill>
            </a:rPr>
            <a:t>));</a:t>
          </a:r>
        </a:p>
        <a:p>
          <a:pPr lvl="0" defTabSz="1244600">
            <a:lnSpc>
              <a:spcPct val="90000"/>
            </a:lnSpc>
            <a:spcBef>
              <a:spcPct val="0"/>
            </a:spcBef>
            <a:spcAft>
              <a:spcPct val="35000"/>
            </a:spcAft>
          </a:pPr>
          <a:endParaRPr lang="en-US" sz="1800" b="1" kern="1200" baseline="0" dirty="0" smtClean="0">
            <a:solidFill>
              <a:srgbClr val="00B0F0"/>
            </a:solidFill>
          </a:endParaRPr>
        </a:p>
        <a:p>
          <a:pPr lvl="0" defTabSz="1244600">
            <a:lnSpc>
              <a:spcPct val="90000"/>
            </a:lnSpc>
            <a:spcBef>
              <a:spcPct val="0"/>
            </a:spcBef>
            <a:spcAft>
              <a:spcPct val="35000"/>
            </a:spcAft>
          </a:pPr>
          <a:r>
            <a:rPr lang="en-US" sz="1800" b="1" kern="1200" baseline="0" dirty="0" err="1" smtClean="0">
              <a:solidFill>
                <a:srgbClr val="00B0F0"/>
              </a:solidFill>
            </a:rPr>
            <a:t>System.out.println</a:t>
          </a:r>
          <a:r>
            <a:rPr lang="en-US" sz="1800" b="1" kern="1200" baseline="0" dirty="0" smtClean="0">
              <a:solidFill>
                <a:srgbClr val="00B0F0"/>
              </a:solidFill>
            </a:rPr>
            <a:t>("Result 1 : " + result1);</a:t>
          </a:r>
        </a:p>
        <a:p>
          <a:pPr lvl="0" defTabSz="1244600">
            <a:lnSpc>
              <a:spcPct val="90000"/>
            </a:lnSpc>
            <a:spcBef>
              <a:spcPct val="0"/>
            </a:spcBef>
            <a:spcAft>
              <a:spcPct val="35000"/>
            </a:spcAft>
          </a:pPr>
          <a:endParaRPr lang="en-US" sz="1800" b="1" kern="1200" baseline="0" dirty="0" smtClean="0">
            <a:solidFill>
              <a:srgbClr val="00B0F0"/>
            </a:solidFill>
          </a:endParaRPr>
        </a:p>
        <a:p>
          <a:pPr lvl="0" defTabSz="1244600">
            <a:lnSpc>
              <a:spcPct val="90000"/>
            </a:lnSpc>
            <a:spcBef>
              <a:spcPct val="0"/>
            </a:spcBef>
            <a:spcAft>
              <a:spcPct val="35000"/>
            </a:spcAft>
          </a:pPr>
          <a:r>
            <a:rPr lang="en-US" sz="1800" b="1" kern="1200" baseline="0" dirty="0" smtClean="0">
              <a:solidFill>
                <a:srgbClr val="00B0F0"/>
              </a:solidFill>
            </a:rPr>
            <a:t>// key = name, value - websites</a:t>
          </a:r>
        </a:p>
        <a:p>
          <a:pPr lvl="0" defTabSz="1244600">
            <a:lnSpc>
              <a:spcPct val="90000"/>
            </a:lnSpc>
            <a:spcBef>
              <a:spcPct val="0"/>
            </a:spcBef>
            <a:spcAft>
              <a:spcPct val="35000"/>
            </a:spcAft>
          </a:pPr>
          <a:r>
            <a:rPr lang="en-US" sz="1800" b="1" kern="1200" baseline="0" dirty="0" smtClean="0">
              <a:solidFill>
                <a:srgbClr val="00B0F0"/>
              </a:solidFill>
            </a:rPr>
            <a:t>Map&lt;String, Long&gt; result2 = </a:t>
          </a:r>
          <a:r>
            <a:rPr lang="en-US" sz="1800" b="1" kern="1200" baseline="0" dirty="0" err="1" smtClean="0">
              <a:solidFill>
                <a:srgbClr val="00B0F0"/>
              </a:solidFill>
            </a:rPr>
            <a:t>list.stream</a:t>
          </a:r>
          <a:r>
            <a:rPr lang="en-US" sz="1800" b="1" kern="1200" baseline="0" dirty="0" smtClean="0">
              <a:solidFill>
                <a:srgbClr val="00B0F0"/>
              </a:solidFill>
            </a:rPr>
            <a:t>().collect(</a:t>
          </a:r>
        </a:p>
        <a:p>
          <a:pPr lvl="0" defTabSz="1244600">
            <a:lnSpc>
              <a:spcPct val="90000"/>
            </a:lnSpc>
            <a:spcBef>
              <a:spcPct val="0"/>
            </a:spcBef>
            <a:spcAft>
              <a:spcPct val="35000"/>
            </a:spcAft>
          </a:pPr>
          <a:r>
            <a:rPr lang="en-US" sz="1800" b="1" kern="1200" baseline="0" dirty="0" err="1" smtClean="0">
              <a:solidFill>
                <a:srgbClr val="00B0F0"/>
              </a:solidFill>
            </a:rPr>
            <a:t>Collectors.toMap</a:t>
          </a:r>
          <a:r>
            <a:rPr lang="en-US" sz="1800" b="1" kern="1200" baseline="0" dirty="0" smtClean="0">
              <a:solidFill>
                <a:srgbClr val="00B0F0"/>
              </a:solidFill>
            </a:rPr>
            <a:t>(Hosting::</a:t>
          </a:r>
          <a:r>
            <a:rPr lang="en-US" sz="1800" b="1" kern="1200" baseline="0" dirty="0" err="1" smtClean="0">
              <a:solidFill>
                <a:srgbClr val="00B0F0"/>
              </a:solidFill>
            </a:rPr>
            <a:t>getName</a:t>
          </a:r>
          <a:r>
            <a:rPr lang="en-US" sz="1800" b="1" kern="1200" baseline="0" dirty="0" smtClean="0">
              <a:solidFill>
                <a:srgbClr val="00B0F0"/>
              </a:solidFill>
            </a:rPr>
            <a:t>, Hosting::</a:t>
          </a:r>
          <a:r>
            <a:rPr lang="en-US" sz="1800" b="1" kern="1200" baseline="0" dirty="0" err="1" smtClean="0">
              <a:solidFill>
                <a:srgbClr val="00B0F0"/>
              </a:solidFill>
            </a:rPr>
            <a:t>getWebsites</a:t>
          </a:r>
          <a:r>
            <a:rPr lang="en-US" sz="1800" b="1" kern="1200" baseline="0" dirty="0" smtClean="0">
              <a:solidFill>
                <a:srgbClr val="00B0F0"/>
              </a:solidFill>
            </a:rPr>
            <a:t>));</a:t>
          </a:r>
        </a:p>
        <a:p>
          <a:pPr lvl="0" defTabSz="1244600">
            <a:lnSpc>
              <a:spcPct val="90000"/>
            </a:lnSpc>
            <a:spcBef>
              <a:spcPct val="0"/>
            </a:spcBef>
            <a:spcAft>
              <a:spcPct val="35000"/>
            </a:spcAft>
          </a:pPr>
          <a:endParaRPr lang="en-US" sz="1800" b="1" kern="1200" baseline="0" dirty="0" smtClean="0">
            <a:solidFill>
              <a:srgbClr val="00B0F0"/>
            </a:solidFill>
          </a:endParaRPr>
        </a:p>
        <a:p>
          <a:pPr lvl="0" defTabSz="1244600">
            <a:lnSpc>
              <a:spcPct val="90000"/>
            </a:lnSpc>
            <a:spcBef>
              <a:spcPct val="0"/>
            </a:spcBef>
            <a:spcAft>
              <a:spcPct val="35000"/>
            </a:spcAft>
          </a:pPr>
          <a:r>
            <a:rPr lang="en-US" sz="1800" b="1" kern="1200" baseline="0" dirty="0" err="1" smtClean="0">
              <a:solidFill>
                <a:srgbClr val="00B0F0"/>
              </a:solidFill>
            </a:rPr>
            <a:t>System.out.println</a:t>
          </a:r>
          <a:r>
            <a:rPr lang="en-US" sz="1800" b="1" kern="1200" baseline="0" dirty="0" smtClean="0">
              <a:solidFill>
                <a:srgbClr val="00B0F0"/>
              </a:solidFill>
            </a:rPr>
            <a:t>("Result 2 : " + result2);</a:t>
          </a:r>
        </a:p>
        <a:p>
          <a:pPr lvl="0" defTabSz="1244600">
            <a:lnSpc>
              <a:spcPct val="90000"/>
            </a:lnSpc>
            <a:spcBef>
              <a:spcPct val="0"/>
            </a:spcBef>
            <a:spcAft>
              <a:spcPct val="35000"/>
            </a:spcAft>
          </a:pPr>
          <a:endParaRPr lang="en-US" sz="1800" b="1" kern="1200" baseline="0" dirty="0" smtClean="0">
            <a:solidFill>
              <a:srgbClr val="00B0F0"/>
            </a:solidFill>
          </a:endParaRPr>
        </a:p>
        <a:p>
          <a:pPr lvl="0" defTabSz="1244600">
            <a:lnSpc>
              <a:spcPct val="90000"/>
            </a:lnSpc>
            <a:spcBef>
              <a:spcPct val="0"/>
            </a:spcBef>
            <a:spcAft>
              <a:spcPct val="35000"/>
            </a:spcAft>
          </a:pPr>
          <a:r>
            <a:rPr lang="en-US" sz="1800" b="1" kern="1200" baseline="0" dirty="0" smtClean="0">
              <a:solidFill>
                <a:srgbClr val="00B0F0"/>
              </a:solidFill>
            </a:rPr>
            <a:t>// Same with result1, just different syntax</a:t>
          </a:r>
        </a:p>
        <a:p>
          <a:pPr lvl="0" defTabSz="1244600">
            <a:lnSpc>
              <a:spcPct val="90000"/>
            </a:lnSpc>
            <a:spcBef>
              <a:spcPct val="0"/>
            </a:spcBef>
            <a:spcAft>
              <a:spcPct val="35000"/>
            </a:spcAft>
          </a:pPr>
          <a:r>
            <a:rPr lang="en-US" sz="1800" b="1" kern="1200" baseline="0" dirty="0" smtClean="0">
              <a:solidFill>
                <a:srgbClr val="00B0F0"/>
              </a:solidFill>
            </a:rPr>
            <a:t>// key = id, value = name</a:t>
          </a:r>
        </a:p>
        <a:p>
          <a:pPr lvl="0" defTabSz="1244600">
            <a:lnSpc>
              <a:spcPct val="90000"/>
            </a:lnSpc>
            <a:spcBef>
              <a:spcPct val="0"/>
            </a:spcBef>
            <a:spcAft>
              <a:spcPct val="35000"/>
            </a:spcAft>
          </a:pPr>
          <a:r>
            <a:rPr lang="en-US" sz="1800" b="1" kern="1200" baseline="0" dirty="0" smtClean="0">
              <a:solidFill>
                <a:srgbClr val="00B0F0"/>
              </a:solidFill>
            </a:rPr>
            <a:t>Map&lt;Integer, String&gt; result3 = </a:t>
          </a:r>
          <a:r>
            <a:rPr lang="en-US" sz="1800" b="1" kern="1200" baseline="0" dirty="0" err="1" smtClean="0">
              <a:solidFill>
                <a:srgbClr val="00B0F0"/>
              </a:solidFill>
            </a:rPr>
            <a:t>list.stream</a:t>
          </a:r>
          <a:r>
            <a:rPr lang="en-US" sz="1800" b="1" kern="1200" baseline="0" dirty="0" smtClean="0">
              <a:solidFill>
                <a:srgbClr val="00B0F0"/>
              </a:solidFill>
            </a:rPr>
            <a:t>().collect(</a:t>
          </a:r>
        </a:p>
        <a:p>
          <a:pPr lvl="0" defTabSz="1244600">
            <a:lnSpc>
              <a:spcPct val="90000"/>
            </a:lnSpc>
            <a:spcBef>
              <a:spcPct val="0"/>
            </a:spcBef>
            <a:spcAft>
              <a:spcPct val="35000"/>
            </a:spcAft>
          </a:pPr>
          <a:r>
            <a:rPr lang="en-US" sz="1800" b="1" kern="1200" baseline="0" dirty="0" err="1" smtClean="0">
              <a:solidFill>
                <a:srgbClr val="00B0F0"/>
              </a:solidFill>
            </a:rPr>
            <a:t>Collectors.toMap</a:t>
          </a:r>
          <a:r>
            <a:rPr lang="en-US" sz="1800" b="1" kern="1200" baseline="0" dirty="0" smtClean="0">
              <a:solidFill>
                <a:srgbClr val="00B0F0"/>
              </a:solidFill>
            </a:rPr>
            <a:t>(x -&gt; </a:t>
          </a:r>
          <a:r>
            <a:rPr lang="en-US" sz="1800" b="1" kern="1200" baseline="0" dirty="0" err="1" smtClean="0">
              <a:solidFill>
                <a:srgbClr val="00B0F0"/>
              </a:solidFill>
            </a:rPr>
            <a:t>x.getId</a:t>
          </a:r>
          <a:r>
            <a:rPr lang="en-US" sz="1800" b="1" kern="1200" baseline="0" dirty="0" smtClean="0">
              <a:solidFill>
                <a:srgbClr val="00B0F0"/>
              </a:solidFill>
            </a:rPr>
            <a:t>(), x -&gt; </a:t>
          </a:r>
          <a:r>
            <a:rPr lang="en-US" sz="1800" b="1" kern="1200" baseline="0" dirty="0" err="1" smtClean="0">
              <a:solidFill>
                <a:srgbClr val="00B0F0"/>
              </a:solidFill>
            </a:rPr>
            <a:t>x.getName</a:t>
          </a:r>
          <a:r>
            <a:rPr lang="en-US" sz="1800" b="1" kern="1200" baseline="0" dirty="0" smtClean="0">
              <a:solidFill>
                <a:srgbClr val="00B0F0"/>
              </a:solidFill>
            </a:rPr>
            <a:t>()));</a:t>
          </a:r>
        </a:p>
        <a:p>
          <a:pPr lvl="0" defTabSz="1244600">
            <a:lnSpc>
              <a:spcPct val="90000"/>
            </a:lnSpc>
            <a:spcBef>
              <a:spcPct val="0"/>
            </a:spcBef>
            <a:spcAft>
              <a:spcPct val="35000"/>
            </a:spcAft>
          </a:pPr>
          <a:endParaRPr lang="en-US" sz="1800" b="1" kern="1200" baseline="0" dirty="0" smtClean="0">
            <a:solidFill>
              <a:srgbClr val="00B0F0"/>
            </a:solidFill>
          </a:endParaRPr>
        </a:p>
        <a:p>
          <a:pPr lvl="0" defTabSz="1244600">
            <a:lnSpc>
              <a:spcPct val="90000"/>
            </a:lnSpc>
            <a:spcBef>
              <a:spcPct val="0"/>
            </a:spcBef>
            <a:spcAft>
              <a:spcPct val="35000"/>
            </a:spcAft>
          </a:pPr>
          <a:r>
            <a:rPr lang="en-US" sz="1800" b="1" kern="1200" baseline="0" dirty="0" err="1" smtClean="0">
              <a:solidFill>
                <a:srgbClr val="00B0F0"/>
              </a:solidFill>
            </a:rPr>
            <a:t>System.out.println</a:t>
          </a:r>
          <a:r>
            <a:rPr lang="en-US" sz="1800" b="1" kern="1200" baseline="0" dirty="0" smtClean="0">
              <a:solidFill>
                <a:srgbClr val="00B0F0"/>
              </a:solidFill>
            </a:rPr>
            <a:t>("Result 3 : " + result3);</a:t>
          </a:r>
        </a:p>
        <a:p>
          <a:pPr lvl="0" defTabSz="1244600">
            <a:lnSpc>
              <a:spcPct val="90000"/>
            </a:lnSpc>
            <a:spcBef>
              <a:spcPct val="0"/>
            </a:spcBef>
            <a:spcAft>
              <a:spcPct val="35000"/>
            </a:spcAft>
          </a:pPr>
          <a:r>
            <a:rPr lang="en-US" sz="1800" b="1" kern="1200" dirty="0" smtClean="0"/>
            <a:t>}</a:t>
          </a:r>
        </a:p>
        <a:p>
          <a:pPr lvl="0" defTabSz="1244600">
            <a:lnSpc>
              <a:spcPct val="90000"/>
            </a:lnSpc>
            <a:spcBef>
              <a:spcPct val="0"/>
            </a:spcBef>
            <a:spcAft>
              <a:spcPct val="35000"/>
            </a:spcAft>
          </a:pPr>
          <a:r>
            <a:rPr lang="en-US" sz="1800" b="1" kern="1200" dirty="0" smtClean="0"/>
            <a: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Output</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Result 1 : {1=liquidweb.com, 2=linode.com, 3=digitalocean.com, 4=aws.amazon.com, 5=mkyong.com}</a:t>
          </a:r>
        </a:p>
        <a:p>
          <a:pPr lvl="0" defTabSz="1244600">
            <a:lnSpc>
              <a:spcPct val="90000"/>
            </a:lnSpc>
            <a:spcBef>
              <a:spcPct val="0"/>
            </a:spcBef>
            <a:spcAft>
              <a:spcPct val="35000"/>
            </a:spcAft>
          </a:pPr>
          <a:r>
            <a:rPr lang="en-US" sz="1800" b="1" kern="1200" dirty="0" smtClean="0"/>
            <a:t>Result 2 : {liquidweb.com=80000, mkyong.com=1, digitalocean.com=120000, aws.amazon.com=200000, linode.com=90000}</a:t>
          </a:r>
        </a:p>
        <a:p>
          <a:pPr lvl="0" defTabSz="1244600">
            <a:lnSpc>
              <a:spcPct val="90000"/>
            </a:lnSpc>
            <a:spcBef>
              <a:spcPct val="0"/>
            </a:spcBef>
            <a:spcAft>
              <a:spcPct val="35000"/>
            </a:spcAft>
          </a:pPr>
          <a:r>
            <a:rPr lang="en-US" sz="1800" b="1" kern="1200" dirty="0" smtClean="0"/>
            <a:t>Result 3 : {1=liquidweb.com, 2=linode.com, 3=digitalocean.com, 4=aws.amazon.com, 5=mkyong.com}</a:t>
          </a:r>
        </a:p>
        <a:p>
          <a:pPr lvl="0" defTabSz="1244600">
            <a:lnSpc>
              <a:spcPct val="90000"/>
            </a:lnSpc>
            <a:spcBef>
              <a:spcPct val="0"/>
            </a:spcBef>
            <a:spcAft>
              <a:spcPct val="35000"/>
            </a:spcAft>
          </a:pPr>
          <a:endParaRPr lang="en-US" sz="1800" b="1" kern="1200" dirty="0" smtClean="0"/>
        </a:p>
        <a:p>
          <a:pPr lvl="0" defTabSz="1244600">
            <a:lnSpc>
              <a:spcPct val="90000"/>
            </a:lnSpc>
            <a:spcBef>
              <a:spcPct val="0"/>
            </a:spcBef>
            <a:spcAft>
              <a:spcPct val="35000"/>
            </a:spcAft>
          </a:pPr>
          <a:r>
            <a:rPr lang="en-US" sz="1800" b="1" kern="1200" dirty="0" smtClean="0"/>
            <a:t>if there is duplicate key (name s=is </a:t>
          </a:r>
          <a:r>
            <a:rPr lang="en-US" sz="1800" b="1" kern="1200" dirty="0" err="1" smtClean="0"/>
            <a:t>duplicae</a:t>
          </a:r>
          <a:r>
            <a:rPr lang="en-US" sz="1800" b="1" kern="1200" dirty="0" smtClean="0"/>
            <a:t> ) then error will be thrown </a:t>
          </a:r>
          <a:r>
            <a:rPr lang="en-US" sz="1800" b="1" kern="1200" dirty="0" err="1" smtClean="0"/>
            <a:t>illegalstateexception</a:t>
          </a:r>
          <a:r>
            <a:rPr lang="en-US" sz="1800" b="1" kern="1200" dirty="0" smtClean="0"/>
            <a:t> duplicate key, To solve this</a:t>
          </a:r>
        </a:p>
        <a:p>
          <a:pPr lvl="0" defTabSz="1244600">
            <a:lnSpc>
              <a:spcPct val="90000"/>
            </a:lnSpc>
            <a:spcBef>
              <a:spcPct val="0"/>
            </a:spcBef>
            <a:spcAft>
              <a:spcPct val="35000"/>
            </a:spcAft>
          </a:pPr>
          <a:r>
            <a:rPr lang="en-US" sz="1800" b="1" kern="1200" dirty="0" smtClean="0"/>
            <a:t>Map&lt;String, Long&gt; result1 = </a:t>
          </a:r>
          <a:r>
            <a:rPr lang="en-US" sz="1800" b="1" kern="1200" dirty="0" err="1" smtClean="0"/>
            <a:t>list.stream</a:t>
          </a:r>
          <a:r>
            <a:rPr lang="en-US" sz="1800" b="1" kern="1200" dirty="0" smtClean="0"/>
            <a:t>().collect(</a:t>
          </a:r>
        </a:p>
        <a:p>
          <a:pPr lvl="0" defTabSz="1244600">
            <a:lnSpc>
              <a:spcPct val="90000"/>
            </a:lnSpc>
            <a:spcBef>
              <a:spcPct val="0"/>
            </a:spcBef>
            <a:spcAft>
              <a:spcPct val="35000"/>
            </a:spcAft>
          </a:pPr>
          <a:r>
            <a:rPr lang="en-US" sz="1800" b="1" kern="1200" dirty="0" smtClean="0"/>
            <a:t> </a:t>
          </a:r>
          <a:r>
            <a:rPr lang="en-US" sz="1800" b="1" kern="1200" dirty="0" err="1" smtClean="0"/>
            <a:t>Collectors.toMap</a:t>
          </a:r>
          <a:r>
            <a:rPr lang="en-US" sz="1800" b="1" kern="1200" dirty="0" smtClean="0"/>
            <a:t>(Hosting::</a:t>
          </a:r>
          <a:r>
            <a:rPr lang="en-US" sz="1800" b="1" kern="1200" dirty="0" err="1" smtClean="0"/>
            <a:t>getName</a:t>
          </a:r>
          <a:r>
            <a:rPr lang="en-US" sz="1800" b="1" kern="1200" dirty="0" smtClean="0"/>
            <a:t>, Hosting::</a:t>
          </a:r>
          <a:r>
            <a:rPr lang="en-US" sz="1800" b="1" kern="1200" dirty="0" err="1" smtClean="0"/>
            <a:t>getWebsites</a:t>
          </a:r>
          <a:r>
            <a:rPr lang="en-US" sz="1800" b="1" kern="1200" dirty="0" smtClean="0"/>
            <a:t>,</a:t>
          </a:r>
        </a:p>
        <a:p>
          <a:pPr lvl="0" defTabSz="1244600">
            <a:lnSpc>
              <a:spcPct val="90000"/>
            </a:lnSpc>
            <a:spcBef>
              <a:spcPct val="0"/>
            </a:spcBef>
            <a:spcAft>
              <a:spcPct val="35000"/>
            </a:spcAft>
          </a:pPr>
          <a:r>
            <a:rPr lang="en-US" sz="1800" b="1" kern="1200" dirty="0" smtClean="0"/>
            <a:t> (</a:t>
          </a:r>
          <a:r>
            <a:rPr lang="en-US" sz="1800" b="1" kern="1200" dirty="0" err="1" smtClean="0"/>
            <a:t>oldValue</a:t>
          </a:r>
          <a:r>
            <a:rPr lang="en-US" sz="1800" b="1" kern="1200" dirty="0" smtClean="0"/>
            <a:t>, </a:t>
          </a:r>
          <a:r>
            <a:rPr lang="en-US" sz="1800" b="1" kern="1200" dirty="0" err="1" smtClean="0"/>
            <a:t>newValue</a:t>
          </a:r>
          <a:r>
            <a:rPr lang="en-US" sz="1800" b="1" kern="1200" dirty="0" smtClean="0"/>
            <a:t>) -&gt; </a:t>
          </a:r>
          <a:r>
            <a:rPr lang="en-US" sz="1800" b="1" kern="1200" dirty="0" err="1" smtClean="0"/>
            <a:t>oldValue</a:t>
          </a:r>
          <a:endParaRPr lang="en-US" sz="1800" b="1" kern="1200" dirty="0" smtClean="0"/>
        </a:p>
        <a:p>
          <a:pPr lvl="0" defTabSz="1244600">
            <a:lnSpc>
              <a:spcPct val="90000"/>
            </a:lnSpc>
            <a:spcBef>
              <a:spcPct val="0"/>
            </a:spcBef>
            <a:spcAft>
              <a:spcPct val="35000"/>
            </a:spcAft>
          </a:pPr>
          <a:r>
            <a:rPr lang="en-US" sz="1800" b="1" kern="1200" dirty="0" smtClean="0"/>
            <a:t> )</a:t>
          </a:r>
        </a:p>
        <a:p>
          <a:pPr lvl="0" defTabSz="1244600">
            <a:lnSpc>
              <a:spcPct val="90000"/>
            </a:lnSpc>
            <a:spcBef>
              <a:spcPct val="0"/>
            </a:spcBef>
            <a:spcAft>
              <a:spcPct val="35000"/>
            </a:spcAft>
          </a:pPr>
          <a:r>
            <a:rPr lang="en-US" sz="1800" b="1" kern="1200" dirty="0" smtClean="0"/>
            <a:t> );</a:t>
          </a:r>
        </a:p>
        <a:p>
          <a:pPr lvl="0" algn="l" defTabSz="1244600" rtl="0">
            <a:lnSpc>
              <a:spcPct val="90000"/>
            </a:lnSpc>
            <a:spcBef>
              <a:spcPct val="0"/>
            </a:spcBef>
            <a:spcAft>
              <a:spcPct val="35000"/>
            </a:spcAft>
          </a:pPr>
          <a:endParaRPr lang="en-IN" sz="1800" kern="1200" dirty="0" smtClean="0"/>
        </a:p>
      </dsp:txBody>
      <dsp:txXfrm>
        <a:off x="6145" y="3677560"/>
        <a:ext cx="12573409" cy="24714192"/>
      </dsp:txXfrm>
    </dsp:sp>
    <dsp:sp modelId="{CC1869C1-60CF-4C52-B089-5CAC2E418690}">
      <dsp:nvSpPr>
        <dsp:cNvPr id="0" name=""/>
        <dsp:cNvSpPr/>
      </dsp:nvSpPr>
      <dsp:spPr>
        <a:xfrm>
          <a:off x="6145" y="14543455"/>
          <a:ext cx="12573409" cy="2196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4049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1025559233"/>
              </p:ext>
            </p:extLst>
          </p:nvPr>
        </p:nvGraphicFramePr>
        <p:xfrm>
          <a:off x="-393700" y="-10319657"/>
          <a:ext cx="12585700" cy="3206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80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ctrTitle"/>
          </p:nvPr>
        </p:nvSpPr>
        <p:spPr/>
        <p:txBody>
          <a:bodyPr/>
          <a:lstStyle/>
          <a:p>
            <a:endParaRPr lang="en-IN" dirty="0"/>
          </a:p>
        </p:txBody>
      </p:sp>
    </p:spTree>
    <p:extLst>
      <p:ext uri="{BB962C8B-B14F-4D97-AF65-F5344CB8AC3E}">
        <p14:creationId xmlns:p14="http://schemas.microsoft.com/office/powerpoint/2010/main" val="90251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221896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4171943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40081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56754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64636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343438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35840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23750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11" name="Diagram 10"/>
          <p:cNvGraphicFramePr/>
          <p:nvPr>
            <p:extLst>
              <p:ext uri="{D42A27DB-BD31-4B8C-83A1-F6EECF244321}">
                <p14:modId xmlns:p14="http://schemas.microsoft.com/office/powerpoint/2010/main" val="4137025726"/>
              </p:ext>
            </p:extLst>
          </p:nvPr>
        </p:nvGraphicFramePr>
        <p:xfrm>
          <a:off x="2017336" y="718008"/>
          <a:ext cx="9651720"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13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33020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665812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5738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41472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69148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089705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87338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96808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39482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28008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a:bodyPr>
          <a:lstStyle/>
          <a:p>
            <a:r>
              <a:rPr lang="en-US" sz="1600" b="1" smtClean="0"/>
              <a:t>2. What is the difference between PermGenSpace and MetaSpace?</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374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788789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61492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332581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597066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961966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522970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05534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96446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48787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51227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879060027"/>
              </p:ext>
            </p:extLst>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1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902223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612134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4077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821820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733229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3978299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1821085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292143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Tree>
    <p:extLst>
      <p:ext uri="{BB962C8B-B14F-4D97-AF65-F5344CB8AC3E}">
        <p14:creationId xmlns:p14="http://schemas.microsoft.com/office/powerpoint/2010/main" val="533830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
        <p:nvSpPr>
          <p:cNvPr id="6" name="Rectangle 5"/>
          <p:cNvSpPr/>
          <p:nvPr/>
        </p:nvSpPr>
        <p:spPr>
          <a:xfrm>
            <a:off x="2017336" y="718008"/>
            <a:ext cx="9651720" cy="5632311"/>
          </a:xfrm>
          <a:prstGeom prst="rect">
            <a:avLst/>
          </a:prstGeom>
        </p:spPr>
        <p:txBody>
          <a:bodyPr wrap="square">
            <a:spAutoFit/>
          </a:bodyPr>
          <a:lstStyle/>
          <a:p>
            <a:pPr marL="342900" indent="-342900">
              <a:buFont typeface="+mj-lt"/>
              <a:buAutoNum type="arabicPeriod"/>
            </a:pPr>
            <a:r>
              <a:rPr lang="en-IN" sz="2000" dirty="0" smtClean="0"/>
              <a:t>Lambda </a:t>
            </a:r>
            <a:r>
              <a:rPr lang="en-IN" sz="2000" dirty="0"/>
              <a:t>Expressions - a new language feature allowing treating actions as objects</a:t>
            </a:r>
          </a:p>
          <a:p>
            <a:pPr marL="342900" indent="-342900">
              <a:buFont typeface="+mj-lt"/>
              <a:buAutoNum type="arabicPeriod"/>
            </a:pPr>
            <a:r>
              <a:rPr lang="en-IN" sz="2000" dirty="0" smtClean="0"/>
              <a:t>Method </a:t>
            </a:r>
            <a:r>
              <a:rPr lang="en-IN" sz="2000" dirty="0"/>
              <a:t>References - enable defining Lambda Expressions by referring to methods directly using their names</a:t>
            </a:r>
          </a:p>
          <a:p>
            <a:pPr marL="342900" indent="-342900">
              <a:buFont typeface="+mj-lt"/>
              <a:buAutoNum type="arabicPeriod"/>
            </a:pPr>
            <a:r>
              <a:rPr lang="en-IN" sz="2000" dirty="0" smtClean="0"/>
              <a:t>Optional </a:t>
            </a:r>
            <a:r>
              <a:rPr lang="en-IN" sz="2000" dirty="0"/>
              <a:t>- special wrapper class used for expressing optionality</a:t>
            </a:r>
          </a:p>
          <a:p>
            <a:pPr marL="342900" indent="-342900">
              <a:buFont typeface="+mj-lt"/>
              <a:buAutoNum type="arabicPeriod"/>
            </a:pPr>
            <a:r>
              <a:rPr lang="en-IN" sz="2000" dirty="0" smtClean="0"/>
              <a:t>Functional </a:t>
            </a:r>
            <a:r>
              <a:rPr lang="en-IN" sz="2000" dirty="0"/>
              <a:t>Interface – an interface with maximum one abstract method, implementation can be provided using a Lambda Expression</a:t>
            </a:r>
          </a:p>
          <a:p>
            <a:pPr marL="342900" indent="-342900">
              <a:buFont typeface="+mj-lt"/>
              <a:buAutoNum type="arabicPeriod"/>
            </a:pPr>
            <a:r>
              <a:rPr lang="en-IN" sz="2000" dirty="0" smtClean="0"/>
              <a:t>Default </a:t>
            </a:r>
            <a:r>
              <a:rPr lang="en-IN" sz="2000" dirty="0"/>
              <a:t>methods - give us the ability to add full implementations in interfaces besides abstract methods</a:t>
            </a:r>
          </a:p>
          <a:p>
            <a:pPr marL="342900" indent="-342900">
              <a:buFont typeface="+mj-lt"/>
              <a:buAutoNum type="arabicPeriod"/>
            </a:pPr>
            <a:r>
              <a:rPr lang="en-IN" sz="2000" dirty="0" smtClean="0"/>
              <a:t>Stream </a:t>
            </a:r>
            <a:r>
              <a:rPr lang="en-IN" sz="2000" dirty="0"/>
              <a:t>API - a special iterator class that allows processing collections of objects in a functional manner</a:t>
            </a:r>
          </a:p>
          <a:p>
            <a:pPr marL="342900" indent="-342900">
              <a:buFont typeface="+mj-lt"/>
              <a:buAutoNum type="arabicPeriod"/>
            </a:pPr>
            <a:r>
              <a:rPr lang="en-IN" sz="2000" dirty="0" smtClean="0"/>
              <a:t>Date </a:t>
            </a:r>
            <a:r>
              <a:rPr lang="en-IN" sz="2000" dirty="0"/>
              <a:t>API - an improved, immutable </a:t>
            </a:r>
            <a:r>
              <a:rPr lang="en-IN" sz="2000" dirty="0" err="1"/>
              <a:t>JodaTime</a:t>
            </a:r>
            <a:r>
              <a:rPr lang="en-IN" sz="2000" dirty="0"/>
              <a:t>-inspired Date API</a:t>
            </a:r>
          </a:p>
          <a:p>
            <a:pPr marL="342900" indent="-342900">
              <a:buFont typeface="+mj-lt"/>
              <a:buAutoNum type="arabicPeriod"/>
            </a:pPr>
            <a:r>
              <a:rPr lang="en-IN" sz="2000" dirty="0" err="1" smtClean="0"/>
              <a:t>Completeable</a:t>
            </a:r>
            <a:r>
              <a:rPr lang="en-IN" sz="2000" dirty="0" smtClean="0"/>
              <a:t> </a:t>
            </a:r>
            <a:r>
              <a:rPr lang="en-IN" sz="2000" dirty="0"/>
              <a:t>Future</a:t>
            </a:r>
          </a:p>
          <a:p>
            <a:pPr marL="342900" indent="-342900">
              <a:buFont typeface="+mj-lt"/>
              <a:buAutoNum type="arabicPeriod"/>
            </a:pPr>
            <a:r>
              <a:rPr lang="en-IN" sz="2000" dirty="0" smtClean="0"/>
              <a:t>Improvement </a:t>
            </a:r>
            <a:r>
              <a:rPr lang="en-IN" sz="2000" dirty="0"/>
              <a:t>in </a:t>
            </a:r>
            <a:r>
              <a:rPr lang="en-IN" sz="2000" dirty="0" err="1"/>
              <a:t>ConcurrentHashMap</a:t>
            </a:r>
            <a:endParaRPr lang="en-IN" sz="2000" dirty="0"/>
          </a:p>
          <a:p>
            <a:pPr marL="342900" indent="-342900">
              <a:buFont typeface="+mj-lt"/>
              <a:buAutoNum type="arabicPeriod"/>
            </a:pPr>
            <a:r>
              <a:rPr lang="en-IN" sz="2000" dirty="0"/>
              <a:t>	</a:t>
            </a:r>
            <a:r>
              <a:rPr lang="en-IN" sz="2000" dirty="0" smtClean="0"/>
              <a:t> </a:t>
            </a:r>
            <a:r>
              <a:rPr lang="en-IN" sz="2000" dirty="0"/>
              <a:t>Function, </a:t>
            </a:r>
            <a:r>
              <a:rPr lang="en-IN" sz="2000" dirty="0" err="1"/>
              <a:t>ByFunction</a:t>
            </a:r>
            <a:r>
              <a:rPr lang="en-IN" sz="2000" dirty="0"/>
              <a:t>, Supplier, Consumer, Predicates</a:t>
            </a:r>
          </a:p>
          <a:p>
            <a:pPr marL="342900" indent="-342900">
              <a:buFont typeface="+mj-lt"/>
              <a:buAutoNum type="arabicPeriod"/>
            </a:pPr>
            <a:r>
              <a:rPr lang="en-IN" sz="2000" dirty="0" smtClean="0"/>
              <a:t> </a:t>
            </a:r>
            <a:r>
              <a:rPr lang="en-IN" sz="2000" dirty="0" err="1" smtClean="0"/>
              <a:t>Spliterator</a:t>
            </a:r>
            <a:r>
              <a:rPr lang="en-IN" sz="2000" dirty="0" smtClean="0"/>
              <a:t> </a:t>
            </a:r>
            <a:endParaRPr lang="en-IN" sz="2000" dirty="0"/>
          </a:p>
          <a:p>
            <a:pPr marL="342900" indent="-342900">
              <a:buFont typeface="+mj-lt"/>
              <a:buAutoNum type="arabicPeriod"/>
            </a:pPr>
            <a:r>
              <a:rPr lang="en-IN" sz="2000" dirty="0" smtClean="0"/>
              <a:t> </a:t>
            </a:r>
            <a:r>
              <a:rPr lang="en-IN" sz="2000" dirty="0" err="1"/>
              <a:t>StampdedLock</a:t>
            </a:r>
            <a:endParaRPr lang="en-IN" sz="2000" dirty="0"/>
          </a:p>
          <a:p>
            <a:pPr marL="342900" indent="-342900">
              <a:buFont typeface="+mj-lt"/>
              <a:buAutoNum type="arabicPeriod"/>
            </a:pPr>
            <a:r>
              <a:rPr lang="en-IN" sz="2000" dirty="0"/>
              <a:t>	</a:t>
            </a:r>
            <a:r>
              <a:rPr lang="en-IN" sz="2000" dirty="0" err="1" smtClean="0"/>
              <a:t>MetaSpace</a:t>
            </a:r>
            <a:endParaRPr lang="en-IN" sz="2000" dirty="0"/>
          </a:p>
          <a:p>
            <a:pPr marL="342900" indent="-342900">
              <a:buFont typeface="+mj-lt"/>
              <a:buAutoNum type="arabicPeriod"/>
            </a:pPr>
            <a:r>
              <a:rPr lang="en-IN" sz="2000" dirty="0"/>
              <a:t>	</a:t>
            </a:r>
            <a:r>
              <a:rPr lang="en-IN" sz="2000" dirty="0" err="1" smtClean="0"/>
              <a:t>ConcurrentHashMap</a:t>
            </a:r>
            <a:endParaRPr lang="en-IN" sz="2000" dirty="0"/>
          </a:p>
        </p:txBody>
      </p:sp>
    </p:spTree>
    <p:extLst>
      <p:ext uri="{BB962C8B-B14F-4D97-AF65-F5344CB8AC3E}">
        <p14:creationId xmlns:p14="http://schemas.microsoft.com/office/powerpoint/2010/main" val="251068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4124152039"/>
              </p:ext>
            </p:extLst>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77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
        <p:nvSpPr>
          <p:cNvPr id="6" name="Rectangle 5"/>
          <p:cNvSpPr/>
          <p:nvPr/>
        </p:nvSpPr>
        <p:spPr>
          <a:xfrm>
            <a:off x="2017336" y="718008"/>
            <a:ext cx="9651720" cy="5632311"/>
          </a:xfrm>
          <a:prstGeom prst="rect">
            <a:avLst/>
          </a:prstGeom>
        </p:spPr>
        <p:txBody>
          <a:bodyPr wrap="square">
            <a:spAutoFit/>
          </a:bodyPr>
          <a:lstStyle/>
          <a:p>
            <a:pPr marL="342900" indent="-342900">
              <a:buFont typeface="+mj-lt"/>
              <a:buAutoNum type="arabicPeriod"/>
            </a:pPr>
            <a:r>
              <a:rPr lang="en-IN" sz="2000" dirty="0" smtClean="0"/>
              <a:t>Lambda </a:t>
            </a:r>
            <a:r>
              <a:rPr lang="en-IN" sz="2000" dirty="0"/>
              <a:t>Expressions - a new language feature allowing treating actions as objects</a:t>
            </a:r>
          </a:p>
          <a:p>
            <a:pPr marL="342900" indent="-342900">
              <a:buFont typeface="+mj-lt"/>
              <a:buAutoNum type="arabicPeriod"/>
            </a:pPr>
            <a:r>
              <a:rPr lang="en-IN" sz="2000" dirty="0" smtClean="0"/>
              <a:t>Method </a:t>
            </a:r>
            <a:r>
              <a:rPr lang="en-IN" sz="2000" dirty="0"/>
              <a:t>References - enable defining Lambda Expressions by referring to methods directly using their names</a:t>
            </a:r>
          </a:p>
          <a:p>
            <a:pPr marL="342900" indent="-342900">
              <a:buFont typeface="+mj-lt"/>
              <a:buAutoNum type="arabicPeriod"/>
            </a:pPr>
            <a:r>
              <a:rPr lang="en-IN" sz="2000" dirty="0" smtClean="0"/>
              <a:t>Optional </a:t>
            </a:r>
            <a:r>
              <a:rPr lang="en-IN" sz="2000" dirty="0"/>
              <a:t>- special wrapper class used for expressing optionality</a:t>
            </a:r>
          </a:p>
          <a:p>
            <a:pPr marL="342900" indent="-342900">
              <a:buFont typeface="+mj-lt"/>
              <a:buAutoNum type="arabicPeriod"/>
            </a:pPr>
            <a:r>
              <a:rPr lang="en-IN" sz="2000" dirty="0" smtClean="0"/>
              <a:t>Functional </a:t>
            </a:r>
            <a:r>
              <a:rPr lang="en-IN" sz="2000" dirty="0"/>
              <a:t>Interface – an interface with maximum one abstract method, implementation can be provided using a Lambda Expression</a:t>
            </a:r>
          </a:p>
          <a:p>
            <a:pPr marL="342900" indent="-342900">
              <a:buFont typeface="+mj-lt"/>
              <a:buAutoNum type="arabicPeriod"/>
            </a:pPr>
            <a:r>
              <a:rPr lang="en-IN" sz="2000" dirty="0" smtClean="0"/>
              <a:t>Default </a:t>
            </a:r>
            <a:r>
              <a:rPr lang="en-IN" sz="2000" dirty="0"/>
              <a:t>methods - give us the ability to add full implementations in interfaces besides abstract methods</a:t>
            </a:r>
          </a:p>
          <a:p>
            <a:pPr marL="342900" indent="-342900">
              <a:buFont typeface="+mj-lt"/>
              <a:buAutoNum type="arabicPeriod"/>
            </a:pPr>
            <a:r>
              <a:rPr lang="en-IN" sz="2000" dirty="0" smtClean="0"/>
              <a:t>Stream </a:t>
            </a:r>
            <a:r>
              <a:rPr lang="en-IN" sz="2000" dirty="0"/>
              <a:t>API - a special iterator class that allows processing collections of objects in a functional manner</a:t>
            </a:r>
          </a:p>
          <a:p>
            <a:pPr marL="342900" indent="-342900">
              <a:buFont typeface="+mj-lt"/>
              <a:buAutoNum type="arabicPeriod"/>
            </a:pPr>
            <a:r>
              <a:rPr lang="en-IN" sz="2000" dirty="0" smtClean="0"/>
              <a:t>Date </a:t>
            </a:r>
            <a:r>
              <a:rPr lang="en-IN" sz="2000" dirty="0"/>
              <a:t>API - an improved, immutable </a:t>
            </a:r>
            <a:r>
              <a:rPr lang="en-IN" sz="2000" dirty="0" err="1"/>
              <a:t>JodaTime</a:t>
            </a:r>
            <a:r>
              <a:rPr lang="en-IN" sz="2000" dirty="0"/>
              <a:t>-inspired Date API</a:t>
            </a:r>
          </a:p>
          <a:p>
            <a:pPr marL="342900" indent="-342900">
              <a:buFont typeface="+mj-lt"/>
              <a:buAutoNum type="arabicPeriod"/>
            </a:pPr>
            <a:r>
              <a:rPr lang="en-IN" sz="2000" dirty="0" err="1" smtClean="0"/>
              <a:t>Completeable</a:t>
            </a:r>
            <a:r>
              <a:rPr lang="en-IN" sz="2000" dirty="0" smtClean="0"/>
              <a:t> </a:t>
            </a:r>
            <a:r>
              <a:rPr lang="en-IN" sz="2000" dirty="0"/>
              <a:t>Future</a:t>
            </a:r>
          </a:p>
          <a:p>
            <a:pPr marL="342900" indent="-342900">
              <a:buFont typeface="+mj-lt"/>
              <a:buAutoNum type="arabicPeriod"/>
            </a:pPr>
            <a:r>
              <a:rPr lang="en-IN" sz="2000" dirty="0" smtClean="0"/>
              <a:t>Improvement </a:t>
            </a:r>
            <a:r>
              <a:rPr lang="en-IN" sz="2000" dirty="0"/>
              <a:t>in </a:t>
            </a:r>
            <a:r>
              <a:rPr lang="en-IN" sz="2000" dirty="0" err="1"/>
              <a:t>ConcurrentHashMap</a:t>
            </a:r>
            <a:endParaRPr lang="en-IN" sz="2000" dirty="0"/>
          </a:p>
          <a:p>
            <a:pPr marL="342900" indent="-342900">
              <a:buFont typeface="+mj-lt"/>
              <a:buAutoNum type="arabicPeriod"/>
            </a:pPr>
            <a:r>
              <a:rPr lang="en-IN" sz="2000" dirty="0"/>
              <a:t>	</a:t>
            </a:r>
            <a:r>
              <a:rPr lang="en-IN" sz="2000" dirty="0" smtClean="0"/>
              <a:t> </a:t>
            </a:r>
            <a:r>
              <a:rPr lang="en-IN" sz="2000" dirty="0"/>
              <a:t>Function, </a:t>
            </a:r>
            <a:r>
              <a:rPr lang="en-IN" sz="2000" dirty="0" err="1"/>
              <a:t>ByFunction</a:t>
            </a:r>
            <a:r>
              <a:rPr lang="en-IN" sz="2000" dirty="0"/>
              <a:t>, Supplier, Consumer, Predicates</a:t>
            </a:r>
          </a:p>
          <a:p>
            <a:pPr marL="342900" indent="-342900">
              <a:buFont typeface="+mj-lt"/>
              <a:buAutoNum type="arabicPeriod"/>
            </a:pPr>
            <a:r>
              <a:rPr lang="en-IN" sz="2000" dirty="0" smtClean="0"/>
              <a:t> </a:t>
            </a:r>
            <a:r>
              <a:rPr lang="en-IN" sz="2000" dirty="0" err="1" smtClean="0"/>
              <a:t>Spliterator</a:t>
            </a:r>
            <a:r>
              <a:rPr lang="en-IN" sz="2000" dirty="0" smtClean="0"/>
              <a:t> </a:t>
            </a:r>
            <a:endParaRPr lang="en-IN" sz="2000" dirty="0"/>
          </a:p>
          <a:p>
            <a:pPr marL="342900" indent="-342900">
              <a:buFont typeface="+mj-lt"/>
              <a:buAutoNum type="arabicPeriod"/>
            </a:pPr>
            <a:r>
              <a:rPr lang="en-IN" sz="2000" dirty="0" smtClean="0"/>
              <a:t> </a:t>
            </a:r>
            <a:r>
              <a:rPr lang="en-IN" sz="2000" dirty="0" err="1"/>
              <a:t>StampdedLock</a:t>
            </a:r>
            <a:endParaRPr lang="en-IN" sz="2000" dirty="0"/>
          </a:p>
          <a:p>
            <a:pPr marL="342900" indent="-342900">
              <a:buFont typeface="+mj-lt"/>
              <a:buAutoNum type="arabicPeriod"/>
            </a:pPr>
            <a:r>
              <a:rPr lang="en-IN" sz="2000" dirty="0"/>
              <a:t>	</a:t>
            </a:r>
            <a:r>
              <a:rPr lang="en-IN" sz="2000" dirty="0" err="1" smtClean="0"/>
              <a:t>MetaSpace</a:t>
            </a:r>
            <a:endParaRPr lang="en-IN" sz="2000" dirty="0"/>
          </a:p>
          <a:p>
            <a:pPr marL="342900" indent="-342900">
              <a:buFont typeface="+mj-lt"/>
              <a:buAutoNum type="arabicPeriod"/>
            </a:pPr>
            <a:r>
              <a:rPr lang="en-IN" sz="2000" dirty="0"/>
              <a:t>	</a:t>
            </a:r>
            <a:r>
              <a:rPr lang="en-IN" sz="2000" dirty="0" err="1" smtClean="0"/>
              <a:t>ConcurrentHashMap</a:t>
            </a:r>
            <a:endParaRPr lang="en-IN" sz="2000" dirty="0"/>
          </a:p>
        </p:txBody>
      </p:sp>
    </p:spTree>
    <p:extLst>
      <p:ext uri="{BB962C8B-B14F-4D97-AF65-F5344CB8AC3E}">
        <p14:creationId xmlns:p14="http://schemas.microsoft.com/office/powerpoint/2010/main" val="1914377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
        <p:nvSpPr>
          <p:cNvPr id="6" name="Rectangle 5"/>
          <p:cNvSpPr/>
          <p:nvPr/>
        </p:nvSpPr>
        <p:spPr>
          <a:xfrm>
            <a:off x="2017336" y="718008"/>
            <a:ext cx="9651720" cy="5632311"/>
          </a:xfrm>
          <a:prstGeom prst="rect">
            <a:avLst/>
          </a:prstGeom>
        </p:spPr>
        <p:txBody>
          <a:bodyPr wrap="square">
            <a:spAutoFit/>
          </a:bodyPr>
          <a:lstStyle/>
          <a:p>
            <a:pPr marL="342900" indent="-342900">
              <a:buFont typeface="+mj-lt"/>
              <a:buAutoNum type="arabicPeriod"/>
            </a:pPr>
            <a:r>
              <a:rPr lang="en-IN" sz="2000" dirty="0" smtClean="0"/>
              <a:t>Lambda </a:t>
            </a:r>
            <a:r>
              <a:rPr lang="en-IN" sz="2000" dirty="0"/>
              <a:t>Expressions - a new language feature allowing treating actions as objects</a:t>
            </a:r>
          </a:p>
          <a:p>
            <a:pPr marL="342900" indent="-342900">
              <a:buFont typeface="+mj-lt"/>
              <a:buAutoNum type="arabicPeriod"/>
            </a:pPr>
            <a:r>
              <a:rPr lang="en-IN" sz="2000" dirty="0" smtClean="0"/>
              <a:t>Method </a:t>
            </a:r>
            <a:r>
              <a:rPr lang="en-IN" sz="2000" dirty="0"/>
              <a:t>References - enable defining Lambda Expressions by referring to methods directly using their names</a:t>
            </a:r>
          </a:p>
          <a:p>
            <a:pPr marL="342900" indent="-342900">
              <a:buFont typeface="+mj-lt"/>
              <a:buAutoNum type="arabicPeriod"/>
            </a:pPr>
            <a:r>
              <a:rPr lang="en-IN" sz="2000" dirty="0" smtClean="0"/>
              <a:t>Optional </a:t>
            </a:r>
            <a:r>
              <a:rPr lang="en-IN" sz="2000" dirty="0"/>
              <a:t>- special wrapper class used for expressing optionality</a:t>
            </a:r>
          </a:p>
          <a:p>
            <a:pPr marL="342900" indent="-342900">
              <a:buFont typeface="+mj-lt"/>
              <a:buAutoNum type="arabicPeriod"/>
            </a:pPr>
            <a:r>
              <a:rPr lang="en-IN" sz="2000" dirty="0" smtClean="0"/>
              <a:t>Functional </a:t>
            </a:r>
            <a:r>
              <a:rPr lang="en-IN" sz="2000" dirty="0"/>
              <a:t>Interface – an interface with maximum one abstract method, implementation can be provided using a Lambda Expression</a:t>
            </a:r>
          </a:p>
          <a:p>
            <a:pPr marL="342900" indent="-342900">
              <a:buFont typeface="+mj-lt"/>
              <a:buAutoNum type="arabicPeriod"/>
            </a:pPr>
            <a:r>
              <a:rPr lang="en-IN" sz="2000" dirty="0" smtClean="0"/>
              <a:t>Default </a:t>
            </a:r>
            <a:r>
              <a:rPr lang="en-IN" sz="2000" dirty="0"/>
              <a:t>methods - give us the ability to add full implementations in interfaces besides abstract methods</a:t>
            </a:r>
          </a:p>
          <a:p>
            <a:pPr marL="342900" indent="-342900">
              <a:buFont typeface="+mj-lt"/>
              <a:buAutoNum type="arabicPeriod"/>
            </a:pPr>
            <a:r>
              <a:rPr lang="en-IN" sz="2000" dirty="0" smtClean="0"/>
              <a:t>Stream </a:t>
            </a:r>
            <a:r>
              <a:rPr lang="en-IN" sz="2000" dirty="0"/>
              <a:t>API - a special iterator class that allows processing collections of objects in a functional manner</a:t>
            </a:r>
          </a:p>
          <a:p>
            <a:pPr marL="342900" indent="-342900">
              <a:buFont typeface="+mj-lt"/>
              <a:buAutoNum type="arabicPeriod"/>
            </a:pPr>
            <a:r>
              <a:rPr lang="en-IN" sz="2000" dirty="0" smtClean="0"/>
              <a:t>Date </a:t>
            </a:r>
            <a:r>
              <a:rPr lang="en-IN" sz="2000" dirty="0"/>
              <a:t>API - an improved, immutable </a:t>
            </a:r>
            <a:r>
              <a:rPr lang="en-IN" sz="2000" dirty="0" err="1"/>
              <a:t>JodaTime</a:t>
            </a:r>
            <a:r>
              <a:rPr lang="en-IN" sz="2000" dirty="0"/>
              <a:t>-inspired Date API</a:t>
            </a:r>
          </a:p>
          <a:p>
            <a:pPr marL="342900" indent="-342900">
              <a:buFont typeface="+mj-lt"/>
              <a:buAutoNum type="arabicPeriod"/>
            </a:pPr>
            <a:r>
              <a:rPr lang="en-IN" sz="2000" dirty="0" err="1" smtClean="0"/>
              <a:t>Completeable</a:t>
            </a:r>
            <a:r>
              <a:rPr lang="en-IN" sz="2000" dirty="0" smtClean="0"/>
              <a:t> </a:t>
            </a:r>
            <a:r>
              <a:rPr lang="en-IN" sz="2000" dirty="0"/>
              <a:t>Future</a:t>
            </a:r>
          </a:p>
          <a:p>
            <a:pPr marL="342900" indent="-342900">
              <a:buFont typeface="+mj-lt"/>
              <a:buAutoNum type="arabicPeriod"/>
            </a:pPr>
            <a:r>
              <a:rPr lang="en-IN" sz="2000" dirty="0" smtClean="0"/>
              <a:t>Improvement </a:t>
            </a:r>
            <a:r>
              <a:rPr lang="en-IN" sz="2000" dirty="0"/>
              <a:t>in </a:t>
            </a:r>
            <a:r>
              <a:rPr lang="en-IN" sz="2000" dirty="0" err="1"/>
              <a:t>ConcurrentHashMap</a:t>
            </a:r>
            <a:endParaRPr lang="en-IN" sz="2000" dirty="0"/>
          </a:p>
          <a:p>
            <a:pPr marL="342900" indent="-342900">
              <a:buFont typeface="+mj-lt"/>
              <a:buAutoNum type="arabicPeriod"/>
            </a:pPr>
            <a:r>
              <a:rPr lang="en-IN" sz="2000" dirty="0"/>
              <a:t>	</a:t>
            </a:r>
            <a:r>
              <a:rPr lang="en-IN" sz="2000" dirty="0" smtClean="0"/>
              <a:t> </a:t>
            </a:r>
            <a:r>
              <a:rPr lang="en-IN" sz="2000" dirty="0"/>
              <a:t>Function, </a:t>
            </a:r>
            <a:r>
              <a:rPr lang="en-IN" sz="2000" dirty="0" err="1"/>
              <a:t>ByFunction</a:t>
            </a:r>
            <a:r>
              <a:rPr lang="en-IN" sz="2000" dirty="0"/>
              <a:t>, Supplier, Consumer, Predicates</a:t>
            </a:r>
          </a:p>
          <a:p>
            <a:pPr marL="342900" indent="-342900">
              <a:buFont typeface="+mj-lt"/>
              <a:buAutoNum type="arabicPeriod"/>
            </a:pPr>
            <a:r>
              <a:rPr lang="en-IN" sz="2000" dirty="0" smtClean="0"/>
              <a:t> </a:t>
            </a:r>
            <a:r>
              <a:rPr lang="en-IN" sz="2000" dirty="0" err="1" smtClean="0"/>
              <a:t>Spliterator</a:t>
            </a:r>
            <a:r>
              <a:rPr lang="en-IN" sz="2000" dirty="0" smtClean="0"/>
              <a:t> </a:t>
            </a:r>
            <a:endParaRPr lang="en-IN" sz="2000" dirty="0"/>
          </a:p>
          <a:p>
            <a:pPr marL="342900" indent="-342900">
              <a:buFont typeface="+mj-lt"/>
              <a:buAutoNum type="arabicPeriod"/>
            </a:pPr>
            <a:r>
              <a:rPr lang="en-IN" sz="2000" dirty="0" smtClean="0"/>
              <a:t> </a:t>
            </a:r>
            <a:r>
              <a:rPr lang="en-IN" sz="2000" dirty="0" err="1"/>
              <a:t>StampdedLock</a:t>
            </a:r>
            <a:endParaRPr lang="en-IN" sz="2000" dirty="0"/>
          </a:p>
          <a:p>
            <a:pPr marL="342900" indent="-342900">
              <a:buFont typeface="+mj-lt"/>
              <a:buAutoNum type="arabicPeriod"/>
            </a:pPr>
            <a:r>
              <a:rPr lang="en-IN" sz="2000" dirty="0"/>
              <a:t>	</a:t>
            </a:r>
            <a:r>
              <a:rPr lang="en-IN" sz="2000" dirty="0" err="1" smtClean="0"/>
              <a:t>MetaSpace</a:t>
            </a:r>
            <a:endParaRPr lang="en-IN" sz="2000" dirty="0"/>
          </a:p>
          <a:p>
            <a:pPr marL="342900" indent="-342900">
              <a:buFont typeface="+mj-lt"/>
              <a:buAutoNum type="arabicPeriod"/>
            </a:pPr>
            <a:r>
              <a:rPr lang="en-IN" sz="2000" dirty="0"/>
              <a:t>	</a:t>
            </a:r>
            <a:r>
              <a:rPr lang="en-IN" sz="2000" dirty="0" err="1" smtClean="0"/>
              <a:t>ConcurrentHashMap</a:t>
            </a:r>
            <a:endParaRPr lang="en-IN" sz="2000" dirty="0"/>
          </a:p>
        </p:txBody>
      </p:sp>
    </p:spTree>
    <p:extLst>
      <p:ext uri="{BB962C8B-B14F-4D97-AF65-F5344CB8AC3E}">
        <p14:creationId xmlns:p14="http://schemas.microsoft.com/office/powerpoint/2010/main" val="2114879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282805"/>
            <a:ext cx="8791575" cy="518474"/>
          </a:xfrm>
        </p:spPr>
        <p:txBody>
          <a:bodyPr>
            <a:normAutofit fontScale="90000"/>
          </a:bodyPr>
          <a:lstStyle/>
          <a:p>
            <a:r>
              <a:rPr lang="en-US" sz="1600" dirty="0"/>
              <a:t>1</a:t>
            </a:r>
            <a:r>
              <a:rPr lang="en-US" dirty="0"/>
              <a:t>. </a:t>
            </a:r>
            <a:r>
              <a:rPr lang="en-US" sz="2000" b="1" dirty="0"/>
              <a:t>What New Features Were Added in Java </a:t>
            </a:r>
            <a:r>
              <a:rPr lang="en-US" sz="2000" b="1" dirty="0" smtClean="0"/>
              <a:t>8?</a:t>
            </a:r>
            <a:endParaRPr lang="en-IN" sz="2000" b="1" dirty="0"/>
          </a:p>
        </p:txBody>
      </p:sp>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sp>
        <p:nvSpPr>
          <p:cNvPr id="6" name="Rectangle 5"/>
          <p:cNvSpPr/>
          <p:nvPr/>
        </p:nvSpPr>
        <p:spPr>
          <a:xfrm>
            <a:off x="2017336" y="718008"/>
            <a:ext cx="9651720" cy="5632311"/>
          </a:xfrm>
          <a:prstGeom prst="rect">
            <a:avLst/>
          </a:prstGeom>
        </p:spPr>
        <p:txBody>
          <a:bodyPr wrap="square">
            <a:spAutoFit/>
          </a:bodyPr>
          <a:lstStyle/>
          <a:p>
            <a:pPr marL="342900" indent="-342900">
              <a:buFont typeface="+mj-lt"/>
              <a:buAutoNum type="arabicPeriod"/>
            </a:pPr>
            <a:r>
              <a:rPr lang="en-IN" sz="2000" dirty="0" smtClean="0"/>
              <a:t>Lambda </a:t>
            </a:r>
            <a:r>
              <a:rPr lang="en-IN" sz="2000" dirty="0"/>
              <a:t>Expressions - a new language feature allowing treating actions as objects</a:t>
            </a:r>
          </a:p>
          <a:p>
            <a:pPr marL="342900" indent="-342900">
              <a:buFont typeface="+mj-lt"/>
              <a:buAutoNum type="arabicPeriod"/>
            </a:pPr>
            <a:r>
              <a:rPr lang="en-IN" sz="2000" dirty="0" smtClean="0"/>
              <a:t>Method </a:t>
            </a:r>
            <a:r>
              <a:rPr lang="en-IN" sz="2000" dirty="0"/>
              <a:t>References - enable defining Lambda Expressions by referring to methods directly using their names</a:t>
            </a:r>
          </a:p>
          <a:p>
            <a:pPr marL="342900" indent="-342900">
              <a:buFont typeface="+mj-lt"/>
              <a:buAutoNum type="arabicPeriod"/>
            </a:pPr>
            <a:r>
              <a:rPr lang="en-IN" sz="2000" dirty="0" smtClean="0"/>
              <a:t>Optional </a:t>
            </a:r>
            <a:r>
              <a:rPr lang="en-IN" sz="2000" dirty="0"/>
              <a:t>- special wrapper class used for expressing optionality</a:t>
            </a:r>
          </a:p>
          <a:p>
            <a:pPr marL="342900" indent="-342900">
              <a:buFont typeface="+mj-lt"/>
              <a:buAutoNum type="arabicPeriod"/>
            </a:pPr>
            <a:r>
              <a:rPr lang="en-IN" sz="2000" dirty="0" smtClean="0"/>
              <a:t>Functional </a:t>
            </a:r>
            <a:r>
              <a:rPr lang="en-IN" sz="2000" dirty="0"/>
              <a:t>Interface – an interface with maximum one abstract method, implementation can be provided using a Lambda Expression</a:t>
            </a:r>
          </a:p>
          <a:p>
            <a:pPr marL="342900" indent="-342900">
              <a:buFont typeface="+mj-lt"/>
              <a:buAutoNum type="arabicPeriod"/>
            </a:pPr>
            <a:r>
              <a:rPr lang="en-IN" sz="2000" dirty="0" smtClean="0"/>
              <a:t>Default </a:t>
            </a:r>
            <a:r>
              <a:rPr lang="en-IN" sz="2000" dirty="0"/>
              <a:t>methods - give us the ability to add full implementations in interfaces besides abstract methods</a:t>
            </a:r>
          </a:p>
          <a:p>
            <a:pPr marL="342900" indent="-342900">
              <a:buFont typeface="+mj-lt"/>
              <a:buAutoNum type="arabicPeriod"/>
            </a:pPr>
            <a:r>
              <a:rPr lang="en-IN" sz="2000" dirty="0" smtClean="0"/>
              <a:t>Stream </a:t>
            </a:r>
            <a:r>
              <a:rPr lang="en-IN" sz="2000" dirty="0"/>
              <a:t>API - a special iterator class that allows processing collections of objects in a functional manner</a:t>
            </a:r>
          </a:p>
          <a:p>
            <a:pPr marL="342900" indent="-342900">
              <a:buFont typeface="+mj-lt"/>
              <a:buAutoNum type="arabicPeriod"/>
            </a:pPr>
            <a:r>
              <a:rPr lang="en-IN" sz="2000" dirty="0" smtClean="0"/>
              <a:t>Date </a:t>
            </a:r>
            <a:r>
              <a:rPr lang="en-IN" sz="2000" dirty="0"/>
              <a:t>API - an improved, immutable </a:t>
            </a:r>
            <a:r>
              <a:rPr lang="en-IN" sz="2000" dirty="0" err="1"/>
              <a:t>JodaTime</a:t>
            </a:r>
            <a:r>
              <a:rPr lang="en-IN" sz="2000" dirty="0"/>
              <a:t>-inspired Date API</a:t>
            </a:r>
          </a:p>
          <a:p>
            <a:pPr marL="342900" indent="-342900">
              <a:buFont typeface="+mj-lt"/>
              <a:buAutoNum type="arabicPeriod"/>
            </a:pPr>
            <a:r>
              <a:rPr lang="en-IN" sz="2000" dirty="0" err="1" smtClean="0"/>
              <a:t>Completeable</a:t>
            </a:r>
            <a:r>
              <a:rPr lang="en-IN" sz="2000" dirty="0" smtClean="0"/>
              <a:t> </a:t>
            </a:r>
            <a:r>
              <a:rPr lang="en-IN" sz="2000" dirty="0"/>
              <a:t>Future</a:t>
            </a:r>
          </a:p>
          <a:p>
            <a:pPr marL="342900" indent="-342900">
              <a:buFont typeface="+mj-lt"/>
              <a:buAutoNum type="arabicPeriod"/>
            </a:pPr>
            <a:r>
              <a:rPr lang="en-IN" sz="2000" dirty="0" smtClean="0"/>
              <a:t>Improvement </a:t>
            </a:r>
            <a:r>
              <a:rPr lang="en-IN" sz="2000" dirty="0"/>
              <a:t>in </a:t>
            </a:r>
            <a:r>
              <a:rPr lang="en-IN" sz="2000" dirty="0" err="1"/>
              <a:t>ConcurrentHashMap</a:t>
            </a:r>
            <a:endParaRPr lang="en-IN" sz="2000" dirty="0"/>
          </a:p>
          <a:p>
            <a:pPr marL="342900" indent="-342900">
              <a:buFont typeface="+mj-lt"/>
              <a:buAutoNum type="arabicPeriod"/>
            </a:pPr>
            <a:r>
              <a:rPr lang="en-IN" sz="2000" dirty="0"/>
              <a:t>	</a:t>
            </a:r>
            <a:r>
              <a:rPr lang="en-IN" sz="2000" dirty="0" smtClean="0"/>
              <a:t> </a:t>
            </a:r>
            <a:r>
              <a:rPr lang="en-IN" sz="2000" dirty="0"/>
              <a:t>Function, </a:t>
            </a:r>
            <a:r>
              <a:rPr lang="en-IN" sz="2000" dirty="0" err="1"/>
              <a:t>ByFunction</a:t>
            </a:r>
            <a:r>
              <a:rPr lang="en-IN" sz="2000" dirty="0"/>
              <a:t>, Supplier, Consumer, Predicates</a:t>
            </a:r>
          </a:p>
          <a:p>
            <a:pPr marL="342900" indent="-342900">
              <a:buFont typeface="+mj-lt"/>
              <a:buAutoNum type="arabicPeriod"/>
            </a:pPr>
            <a:r>
              <a:rPr lang="en-IN" sz="2000" dirty="0" smtClean="0"/>
              <a:t> </a:t>
            </a:r>
            <a:r>
              <a:rPr lang="en-IN" sz="2000" dirty="0" err="1" smtClean="0"/>
              <a:t>Spliterator</a:t>
            </a:r>
            <a:r>
              <a:rPr lang="en-IN" sz="2000" dirty="0" smtClean="0"/>
              <a:t> </a:t>
            </a:r>
            <a:endParaRPr lang="en-IN" sz="2000" dirty="0"/>
          </a:p>
          <a:p>
            <a:pPr marL="342900" indent="-342900">
              <a:buFont typeface="+mj-lt"/>
              <a:buAutoNum type="arabicPeriod"/>
            </a:pPr>
            <a:r>
              <a:rPr lang="en-IN" sz="2000" dirty="0" smtClean="0"/>
              <a:t> </a:t>
            </a:r>
            <a:r>
              <a:rPr lang="en-IN" sz="2000" dirty="0" err="1"/>
              <a:t>StampdedLock</a:t>
            </a:r>
            <a:endParaRPr lang="en-IN" sz="2000" dirty="0"/>
          </a:p>
          <a:p>
            <a:pPr marL="342900" indent="-342900">
              <a:buFont typeface="+mj-lt"/>
              <a:buAutoNum type="arabicPeriod"/>
            </a:pPr>
            <a:r>
              <a:rPr lang="en-IN" sz="2000" dirty="0"/>
              <a:t>	</a:t>
            </a:r>
            <a:r>
              <a:rPr lang="en-IN" sz="2000" dirty="0" err="1" smtClean="0"/>
              <a:t>MetaSpace</a:t>
            </a:r>
            <a:endParaRPr lang="en-IN" sz="2000" dirty="0"/>
          </a:p>
          <a:p>
            <a:pPr marL="342900" indent="-342900">
              <a:buFont typeface="+mj-lt"/>
              <a:buAutoNum type="arabicPeriod"/>
            </a:pPr>
            <a:r>
              <a:rPr lang="en-IN" sz="2000" dirty="0"/>
              <a:t>	</a:t>
            </a:r>
            <a:r>
              <a:rPr lang="en-IN" sz="2000" dirty="0" err="1" smtClean="0"/>
              <a:t>ConcurrentHashMap</a:t>
            </a:r>
            <a:endParaRPr lang="en-IN" sz="2000" dirty="0"/>
          </a:p>
        </p:txBody>
      </p:sp>
    </p:spTree>
    <p:extLst>
      <p:ext uri="{BB962C8B-B14F-4D97-AF65-F5344CB8AC3E}">
        <p14:creationId xmlns:p14="http://schemas.microsoft.com/office/powerpoint/2010/main" val="2997003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32138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3787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41080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03104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617079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85566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1381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1609653321"/>
              </p:ext>
            </p:extLst>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85335604"/>
              </p:ext>
            </p:extLst>
          </p:nvPr>
        </p:nvGraphicFramePr>
        <p:xfrm>
          <a:off x="1489434" y="3519013"/>
          <a:ext cx="10580646" cy="2865120"/>
        </p:xfrm>
        <a:graphic>
          <a:graphicData uri="http://schemas.openxmlformats.org/drawingml/2006/table">
            <a:tbl>
              <a:tblPr firstRow="1" bandRow="1">
                <a:tableStyleId>{5C22544A-7EE6-4342-B048-85BDC9FD1C3A}</a:tableStyleId>
              </a:tblPr>
              <a:tblGrid>
                <a:gridCol w="5290323">
                  <a:extLst>
                    <a:ext uri="{9D8B030D-6E8A-4147-A177-3AD203B41FA5}">
                      <a16:colId xmlns:a16="http://schemas.microsoft.com/office/drawing/2014/main" val="1547224038"/>
                    </a:ext>
                  </a:extLst>
                </a:gridCol>
                <a:gridCol w="5290323">
                  <a:extLst>
                    <a:ext uri="{9D8B030D-6E8A-4147-A177-3AD203B41FA5}">
                      <a16:colId xmlns:a16="http://schemas.microsoft.com/office/drawing/2014/main" val="3155543306"/>
                    </a:ext>
                  </a:extLst>
                </a:gridCol>
              </a:tblGrid>
              <a:tr h="370840">
                <a:tc>
                  <a:txBody>
                    <a:bodyPr/>
                    <a:lstStyle/>
                    <a:p>
                      <a:r>
                        <a:rPr lang="en-IN" dirty="0" smtClean="0"/>
                        <a:t>Collections</a:t>
                      </a:r>
                      <a:endParaRPr lang="en-IN" dirty="0"/>
                    </a:p>
                  </a:txBody>
                  <a:tcPr/>
                </a:tc>
                <a:tc>
                  <a:txBody>
                    <a:bodyPr/>
                    <a:lstStyle/>
                    <a:p>
                      <a:r>
                        <a:rPr lang="en-US" dirty="0" smtClean="0"/>
                        <a:t>Stream</a:t>
                      </a:r>
                      <a:endParaRPr lang="en-IN" dirty="0"/>
                    </a:p>
                  </a:txBody>
                  <a:tcPr/>
                </a:tc>
                <a:extLst>
                  <a:ext uri="{0D108BD9-81ED-4DB2-BD59-A6C34878D82A}">
                    <a16:rowId xmlns:a16="http://schemas.microsoft.com/office/drawing/2014/main" val="1998364476"/>
                  </a:ext>
                </a:extLst>
              </a:tr>
              <a:tr h="370840">
                <a:tc>
                  <a:txBody>
                    <a:bodyPr/>
                    <a:lstStyle/>
                    <a:p>
                      <a:r>
                        <a:rPr lang="en-US" dirty="0" smtClean="0"/>
                        <a:t>Collections are mainly used to store and group the data.</a:t>
                      </a:r>
                      <a:endParaRPr lang="en-IN" dirty="0"/>
                    </a:p>
                  </a:txBody>
                  <a:tcPr/>
                </a:tc>
                <a:tc>
                  <a:txBody>
                    <a:bodyPr/>
                    <a:lstStyle/>
                    <a:p>
                      <a:endParaRPr lang="en-IN"/>
                    </a:p>
                  </a:txBody>
                  <a:tcPr/>
                </a:tc>
                <a:extLst>
                  <a:ext uri="{0D108BD9-81ED-4DB2-BD59-A6C34878D82A}">
                    <a16:rowId xmlns:a16="http://schemas.microsoft.com/office/drawing/2014/main" val="4068564498"/>
                  </a:ext>
                </a:extLst>
              </a:tr>
              <a:tr h="370840">
                <a:tc>
                  <a:txBody>
                    <a:bodyPr/>
                    <a:lstStyle/>
                    <a:p>
                      <a:r>
                        <a:rPr lang="en-US" dirty="0" smtClean="0"/>
                        <a:t>You can add or remove elements from collections.</a:t>
                      </a:r>
                      <a:endParaRPr lang="en-IN" dirty="0"/>
                    </a:p>
                  </a:txBody>
                  <a:tcPr/>
                </a:tc>
                <a:tc>
                  <a:txBody>
                    <a:bodyPr/>
                    <a:lstStyle/>
                    <a:p>
                      <a:endParaRPr lang="en-IN"/>
                    </a:p>
                  </a:txBody>
                  <a:tcPr/>
                </a:tc>
                <a:extLst>
                  <a:ext uri="{0D108BD9-81ED-4DB2-BD59-A6C34878D82A}">
                    <a16:rowId xmlns:a16="http://schemas.microsoft.com/office/drawing/2014/main" val="2373051922"/>
                  </a:ext>
                </a:extLst>
              </a:tr>
              <a:tr h="370840">
                <a:tc>
                  <a:txBody>
                    <a:bodyPr/>
                    <a:lstStyle/>
                    <a:p>
                      <a:r>
                        <a:rPr lang="en-US" dirty="0" smtClean="0"/>
                        <a:t>Collections have to be iterated externally.</a:t>
                      </a:r>
                      <a:endParaRPr lang="en-IN" dirty="0"/>
                    </a:p>
                  </a:txBody>
                  <a:tcPr/>
                </a:tc>
                <a:tc>
                  <a:txBody>
                    <a:bodyPr/>
                    <a:lstStyle/>
                    <a:p>
                      <a:endParaRPr lang="en-IN"/>
                    </a:p>
                  </a:txBody>
                  <a:tcPr/>
                </a:tc>
                <a:extLst>
                  <a:ext uri="{0D108BD9-81ED-4DB2-BD59-A6C34878D82A}">
                    <a16:rowId xmlns:a16="http://schemas.microsoft.com/office/drawing/2014/main" val="187722724"/>
                  </a:ext>
                </a:extLst>
              </a:tr>
              <a:tr h="370840">
                <a:tc>
                  <a:txBody>
                    <a:bodyPr/>
                    <a:lstStyle/>
                    <a:p>
                      <a:r>
                        <a:rPr lang="en-US" dirty="0" smtClean="0"/>
                        <a:t>Collections can be traversed multiple times.</a:t>
                      </a:r>
                      <a:endParaRPr lang="en-IN" dirty="0"/>
                    </a:p>
                  </a:txBody>
                  <a:tcPr/>
                </a:tc>
                <a:tc>
                  <a:txBody>
                    <a:bodyPr/>
                    <a:lstStyle/>
                    <a:p>
                      <a:endParaRPr lang="en-IN"/>
                    </a:p>
                  </a:txBody>
                  <a:tcPr/>
                </a:tc>
                <a:extLst>
                  <a:ext uri="{0D108BD9-81ED-4DB2-BD59-A6C34878D82A}">
                    <a16:rowId xmlns:a16="http://schemas.microsoft.com/office/drawing/2014/main" val="986360462"/>
                  </a:ext>
                </a:extLst>
              </a:tr>
              <a:tr h="370840">
                <a:tc>
                  <a:txBody>
                    <a:bodyPr/>
                    <a:lstStyle/>
                    <a:p>
                      <a:r>
                        <a:rPr lang="en-US" dirty="0" smtClean="0"/>
                        <a:t>Collections are eagerly constructed. </a:t>
                      </a:r>
                      <a:endParaRPr lang="en-IN" dirty="0"/>
                    </a:p>
                  </a:txBody>
                  <a:tcPr/>
                </a:tc>
                <a:tc>
                  <a:txBody>
                    <a:bodyPr/>
                    <a:lstStyle/>
                    <a:p>
                      <a:r>
                        <a:rPr lang="en-US" dirty="0" smtClean="0"/>
                        <a:t>Streams are lazily constructed.</a:t>
                      </a:r>
                      <a:endParaRPr lang="en-IN" dirty="0"/>
                    </a:p>
                  </a:txBody>
                  <a:tcPr/>
                </a:tc>
                <a:extLst>
                  <a:ext uri="{0D108BD9-81ED-4DB2-BD59-A6C34878D82A}">
                    <a16:rowId xmlns:a16="http://schemas.microsoft.com/office/drawing/2014/main" val="405846491"/>
                  </a:ext>
                </a:extLst>
              </a:tr>
              <a:tr h="370840">
                <a:tc>
                  <a:txBody>
                    <a:bodyPr/>
                    <a:lstStyle/>
                    <a:p>
                      <a:r>
                        <a:rPr lang="en-US" dirty="0" smtClean="0"/>
                        <a:t>Ex : List, Set, Map…</a:t>
                      </a:r>
                      <a:endParaRPr lang="en-IN" dirty="0"/>
                    </a:p>
                  </a:txBody>
                  <a:tcPr/>
                </a:tc>
                <a:tc>
                  <a:txBody>
                    <a:bodyPr/>
                    <a:lstStyle/>
                    <a:p>
                      <a:r>
                        <a:rPr lang="en-US" dirty="0" smtClean="0"/>
                        <a:t>filtering, mapping, matching…</a:t>
                      </a:r>
                      <a:endParaRPr lang="en-IN" dirty="0"/>
                    </a:p>
                  </a:txBody>
                  <a:tcPr/>
                </a:tc>
                <a:extLst>
                  <a:ext uri="{0D108BD9-81ED-4DB2-BD59-A6C34878D82A}">
                    <a16:rowId xmlns:a16="http://schemas.microsoft.com/office/drawing/2014/main" val="1869588701"/>
                  </a:ext>
                </a:extLst>
              </a:tr>
            </a:tbl>
          </a:graphicData>
        </a:graphic>
      </p:graphicFrame>
    </p:spTree>
    <p:extLst>
      <p:ext uri="{BB962C8B-B14F-4D97-AF65-F5344CB8AC3E}">
        <p14:creationId xmlns:p14="http://schemas.microsoft.com/office/powerpoint/2010/main" val="304089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2312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1204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62403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20632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85864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6740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86930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67392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4171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1161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2624580473"/>
              </p:ext>
            </p:extLst>
          </p:nvPr>
        </p:nvGraphicFramePr>
        <p:xfrm>
          <a:off x="1489434" y="801279"/>
          <a:ext cx="10702566" cy="634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655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399808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679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45895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702187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551502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808600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602447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45431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406415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1558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2494993492"/>
              </p:ext>
            </p:extLst>
          </p:nvPr>
        </p:nvGraphicFramePr>
        <p:xfrm>
          <a:off x="1489434" y="-318976"/>
          <a:ext cx="10702566" cy="13779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7895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58291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616829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15092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16331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46299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007457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051142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79368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247386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884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60799" y="1236483"/>
            <a:ext cx="8791575" cy="53622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IN" sz="2000" dirty="0"/>
          </a:p>
        </p:txBody>
      </p:sp>
      <p:graphicFrame>
        <p:nvGraphicFramePr>
          <p:cNvPr id="9" name="Diagram 8"/>
          <p:cNvGraphicFramePr/>
          <p:nvPr>
            <p:extLst>
              <p:ext uri="{D42A27DB-BD31-4B8C-83A1-F6EECF244321}">
                <p14:modId xmlns:p14="http://schemas.microsoft.com/office/powerpoint/2010/main" val="423146587"/>
              </p:ext>
            </p:extLst>
          </p:nvPr>
        </p:nvGraphicFramePr>
        <p:xfrm>
          <a:off x="-393700" y="-101600"/>
          <a:ext cx="12585700" cy="1496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1387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50677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 INTERVEIW QUESTIONS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84983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2985</Words>
  <Application>Microsoft Office PowerPoint</Application>
  <PresentationFormat>Widescreen</PresentationFormat>
  <Paragraphs>358</Paragraphs>
  <Slides>91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Trebuchet MS</vt:lpstr>
      <vt:lpstr>Tw Cen MT</vt:lpstr>
      <vt:lpstr>Circuit</vt:lpstr>
      <vt:lpstr>JAVA8 INTERVEIW QUESTIONS</vt:lpstr>
      <vt:lpstr>1. What New Features Were Added in Java 8?</vt:lpstr>
      <vt:lpstr>2. What is the difference between PermGenSpace and MetaSpace?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1. What New Features Were Added in Java 8?</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lpstr>JAVA8 INTERVEIW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JAVA8 INTERVEIW QUESTIONS</dc:title>
  <dc:creator>hp</dc:creator>
  <cp:lastModifiedBy>hp</cp:lastModifiedBy>
  <cp:revision>20</cp:revision>
  <dcterms:created xsi:type="dcterms:W3CDTF">2022-04-20T14:51:31Z</dcterms:created>
  <dcterms:modified xsi:type="dcterms:W3CDTF">2022-04-20T16:00:18Z</dcterms:modified>
</cp:coreProperties>
</file>