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27CD6-EC2A-474E-95EA-B4A55857AC2C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6584-85D9-4C3A-BB29-2F23106A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2A1C-3158-4CF5-80A3-D7B8F58EE8AA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4EB04-A4E8-438B-947F-95BAB1BF3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3856-2194-4DDC-B53C-251B5B8D1C64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2ABF-A47C-4F08-BC23-5F93F8CA5CE5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EDA8-C774-41B9-AAE4-E07793AF960B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F03-67BC-4763-95DB-3F9D3CF37960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3FC-B8EF-43AC-87C2-8511FC7EAD61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9791-C0D7-4976-A77F-B80E7832CD6A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741-94E6-4E34-A25E-92D71FA5E540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212-C7B8-453A-81B4-09008679334E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832B-B805-4B10-8072-2B9DC1240A78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403-7B1B-4476-B6C3-5CACF95E0B89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D4D-F660-4466-9DF1-C29EF88288F2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0E40F-773E-4E4E-A923-412D44C2F21F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React 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What is </a:t>
            </a:r>
            <a:r>
              <a:rPr lang="en-US" sz="3600" dirty="0" smtClean="0"/>
              <a:t>React </a:t>
            </a:r>
            <a:r>
              <a:rPr lang="en-US" sz="3600" dirty="0" smtClean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28536"/>
            <a:ext cx="7030806" cy="2629356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React is a JavaScript library for building user interfaces.</a:t>
            </a:r>
          </a:p>
          <a:p>
            <a:pPr algn="l"/>
            <a:r>
              <a:rPr lang="en-US" sz="1400" dirty="0" smtClean="0"/>
              <a:t>React is used to build single page applications.</a:t>
            </a:r>
          </a:p>
          <a:p>
            <a:pPr algn="l"/>
            <a:r>
              <a:rPr lang="en-US" sz="1400" dirty="0" smtClean="0"/>
              <a:t>React allows us to create reusable UI components.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7851648" cy="70007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Advantages of </a:t>
            </a:r>
            <a:r>
              <a:rPr lang="en-US" sz="3600" dirty="0" smtClean="0"/>
              <a:t>React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7888062" cy="4143404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851648" cy="557202"/>
          </a:xfrm>
        </p:spPr>
        <p:txBody>
          <a:bodyPr>
            <a:normAutofit/>
          </a:bodyPr>
          <a:lstStyle/>
          <a:p>
            <a:pPr algn="l"/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00174"/>
            <a:ext cx="7816624" cy="457203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600" dirty="0" smtClean="0"/>
              <a:t>Create React App</a:t>
            </a:r>
          </a:p>
          <a:p>
            <a:pPr algn="l"/>
            <a:r>
              <a:rPr lang="en-US" sz="1600" dirty="0" smtClean="0"/>
              <a:t>In order to learn and test React, you should set up a React Environment on your computer.</a:t>
            </a:r>
          </a:p>
          <a:p>
            <a:pPr algn="l"/>
            <a:r>
              <a:rPr lang="en-US" sz="1600" dirty="0" smtClean="0"/>
              <a:t>This tutorial uses the create-react-app.</a:t>
            </a:r>
          </a:p>
          <a:p>
            <a:pPr algn="l"/>
            <a:r>
              <a:rPr lang="en-US" sz="1600" dirty="0" smtClean="0"/>
              <a:t>The create-react-app is an officially supported way to create React applications.</a:t>
            </a:r>
          </a:p>
          <a:p>
            <a:pPr algn="l"/>
            <a:r>
              <a:rPr lang="en-US" sz="1600" dirty="0" smtClean="0"/>
              <a:t>If you have NPM and Node.js installed, you can create a React application by first installing the </a:t>
            </a:r>
            <a:r>
              <a:rPr lang="en-US" sz="1600" dirty="0" smtClean="0">
                <a:solidFill>
                  <a:srgbClr val="FFC000"/>
                </a:solidFill>
              </a:rPr>
              <a:t>create-react-app.</a:t>
            </a:r>
          </a:p>
          <a:p>
            <a:pPr algn="l"/>
            <a:r>
              <a:rPr lang="en-US" sz="1600" dirty="0" smtClean="0"/>
              <a:t>Install create-react-app by </a:t>
            </a:r>
            <a:r>
              <a:rPr lang="en-US" sz="1600" dirty="0" smtClean="0"/>
              <a:t>running </a:t>
            </a:r>
            <a:r>
              <a:rPr lang="en-US" sz="1600" dirty="0" smtClean="0"/>
              <a:t>this command in your terminal</a:t>
            </a:r>
            <a:r>
              <a:rPr lang="en-US" sz="1600" dirty="0" smtClean="0"/>
              <a:t>:</a:t>
            </a:r>
          </a:p>
          <a:p>
            <a:pPr algn="l"/>
            <a:r>
              <a:rPr lang="en-US" sz="1600" dirty="0" smtClean="0"/>
              <a:t>$ </a:t>
            </a:r>
            <a:r>
              <a:rPr lang="en-US" sz="1600" dirty="0" err="1" smtClean="0">
                <a:solidFill>
                  <a:srgbClr val="FFC000"/>
                </a:solidFill>
              </a:rPr>
              <a:t>npm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install -g </a:t>
            </a:r>
            <a:r>
              <a:rPr lang="en-US" sz="1600" dirty="0" smtClean="0">
                <a:solidFill>
                  <a:srgbClr val="FFC000"/>
                </a:solidFill>
              </a:rPr>
              <a:t>create-react-app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You are now ready to create your first React application!</a:t>
            </a:r>
          </a:p>
          <a:p>
            <a:pPr algn="l"/>
            <a:r>
              <a:rPr lang="en-US" sz="1600" dirty="0" smtClean="0"/>
              <a:t>Run this command to create a React application named </a:t>
            </a:r>
            <a:r>
              <a:rPr lang="en-US" sz="1600" dirty="0" err="1" smtClean="0"/>
              <a:t>myfirstreact</a:t>
            </a:r>
            <a:r>
              <a:rPr lang="en-US" sz="1600" dirty="0" smtClean="0"/>
              <a:t>:</a:t>
            </a:r>
          </a:p>
          <a:p>
            <a:pPr algn="l"/>
            <a:r>
              <a:rPr lang="en-US" sz="1600" dirty="0" smtClean="0"/>
              <a:t>$ </a:t>
            </a:r>
            <a:r>
              <a:rPr lang="en-US" sz="1600" dirty="0" err="1" smtClean="0"/>
              <a:t>npx</a:t>
            </a:r>
            <a:r>
              <a:rPr lang="en-US" sz="1600" dirty="0" smtClean="0"/>
              <a:t> </a:t>
            </a:r>
            <a:r>
              <a:rPr lang="en-US" sz="1600" dirty="0" smtClean="0"/>
              <a:t>create-react-app </a:t>
            </a:r>
            <a:r>
              <a:rPr lang="en-US" sz="1600" dirty="0" err="1" smtClean="0"/>
              <a:t>myfirstreact</a:t>
            </a:r>
            <a:endParaRPr lang="en-US" sz="1600" dirty="0" smtClean="0"/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Run the React Application</a:t>
            </a:r>
          </a:p>
          <a:p>
            <a:pPr algn="l"/>
            <a:r>
              <a:rPr lang="en-US" sz="1800" dirty="0" smtClean="0"/>
              <a:t>If you followed the two commands above, you are ready to run your first real React application!</a:t>
            </a:r>
          </a:p>
          <a:p>
            <a:pPr algn="l"/>
            <a:r>
              <a:rPr lang="en-US" sz="1800" dirty="0" smtClean="0"/>
              <a:t>Run this command to move to the </a:t>
            </a:r>
            <a:r>
              <a:rPr lang="en-US" sz="1800" dirty="0" err="1" smtClean="0"/>
              <a:t>myfirstreact</a:t>
            </a:r>
            <a:r>
              <a:rPr lang="en-US" sz="1800" dirty="0" smtClean="0"/>
              <a:t> directory:</a:t>
            </a:r>
          </a:p>
          <a:p>
            <a:pPr algn="l"/>
            <a:r>
              <a:rPr lang="en-US" sz="1800" dirty="0" smtClean="0"/>
              <a:t>$ </a:t>
            </a:r>
            <a:r>
              <a:rPr lang="en-US" sz="1800" dirty="0" err="1" smtClean="0">
                <a:solidFill>
                  <a:srgbClr val="FFC000"/>
                </a:solidFill>
              </a:rPr>
              <a:t>cd</a:t>
            </a:r>
            <a:r>
              <a:rPr lang="en-US" sz="1800" dirty="0" smtClean="0">
                <a:solidFill>
                  <a:srgbClr val="FFC000"/>
                </a:solidFill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</a:rPr>
              <a:t>myfirstreact</a:t>
            </a:r>
            <a:endParaRPr lang="en-US" sz="1800" dirty="0" smtClean="0">
              <a:solidFill>
                <a:srgbClr val="FFC000"/>
              </a:solidFill>
            </a:endParaRPr>
          </a:p>
          <a:p>
            <a:pPr algn="l"/>
            <a:r>
              <a:rPr lang="en-US" sz="1800" dirty="0" smtClean="0"/>
              <a:t>Run this command to execute the React application </a:t>
            </a:r>
            <a:r>
              <a:rPr lang="en-US" sz="1800" dirty="0" err="1" smtClean="0"/>
              <a:t>myfirstreact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smtClean="0"/>
              <a:t> $ </a:t>
            </a:r>
            <a:r>
              <a:rPr lang="en-US" sz="1900" dirty="0" err="1" smtClean="0">
                <a:solidFill>
                  <a:srgbClr val="FFC000"/>
                </a:solidFill>
              </a:rPr>
              <a:t>npm</a:t>
            </a:r>
            <a:r>
              <a:rPr lang="en-US" sz="1900" dirty="0" smtClean="0">
                <a:solidFill>
                  <a:srgbClr val="FFC000"/>
                </a:solidFill>
              </a:rPr>
              <a:t> start</a:t>
            </a:r>
          </a:p>
          <a:p>
            <a:pPr algn="l"/>
            <a:endParaRPr lang="en-US" sz="1800" dirty="0" smtClean="0"/>
          </a:p>
          <a:p>
            <a:pPr algn="l"/>
            <a:endParaRPr lang="en-US" sz="1900" dirty="0" smtClean="0"/>
          </a:p>
          <a:p>
            <a:pPr algn="l"/>
            <a:r>
              <a:rPr lang="en-US" sz="1900" dirty="0" smtClean="0"/>
              <a:t>A new browser window will pop up with your newly created React App! If not, open your browser and type localhost:3000 in the address bar.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673748" cy="464347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What You Should Already Know</a:t>
            </a:r>
          </a:p>
          <a:p>
            <a:pPr algn="l"/>
            <a:r>
              <a:rPr lang="en-US" sz="1600" dirty="0" smtClean="0"/>
              <a:t>Before starting with React.JS, you should have intermediate experience in:</a:t>
            </a:r>
          </a:p>
          <a:p>
            <a:pPr algn="l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C000"/>
                </a:solidFill>
              </a:rPr>
              <a:t>HTML</a:t>
            </a:r>
          </a:p>
          <a:p>
            <a:pPr algn="l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C000"/>
                </a:solidFill>
              </a:rPr>
              <a:t>CSS</a:t>
            </a:r>
          </a:p>
          <a:p>
            <a:pPr algn="l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C000"/>
                </a:solidFill>
              </a:rPr>
              <a:t>JavaScript</a:t>
            </a:r>
          </a:p>
          <a:p>
            <a:pPr algn="l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851648" cy="5572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 smtClean="0"/>
              <a:t>What is React?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00174"/>
            <a:ext cx="7816624" cy="45720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 smtClean="0"/>
              <a:t>React </a:t>
            </a:r>
            <a:r>
              <a:rPr lang="en-US" sz="1600" dirty="0" smtClean="0"/>
              <a:t>is a JavaScript library created by </a:t>
            </a:r>
            <a:r>
              <a:rPr lang="en-US" sz="1600" dirty="0" err="1" smtClean="0"/>
              <a:t>Facebook</a:t>
            </a:r>
            <a:r>
              <a:rPr lang="en-US" sz="1600" dirty="0" smtClean="0"/>
              <a:t>.</a:t>
            </a:r>
          </a:p>
          <a:p>
            <a:pPr algn="l"/>
            <a:r>
              <a:rPr lang="en-US" sz="1600" dirty="0" smtClean="0"/>
              <a:t>React is a tool for building UI components.</a:t>
            </a:r>
          </a:p>
          <a:p>
            <a:pPr algn="l"/>
            <a:r>
              <a:rPr lang="en-US" sz="1600" dirty="0" smtClean="0"/>
              <a:t>How does React Work?</a:t>
            </a:r>
          </a:p>
          <a:p>
            <a:pPr algn="l"/>
            <a:r>
              <a:rPr lang="en-US" sz="1600" dirty="0" smtClean="0"/>
              <a:t>React creates a VIRTUAL DOM in memory.</a:t>
            </a:r>
          </a:p>
          <a:p>
            <a:pPr algn="l"/>
            <a:r>
              <a:rPr lang="en-US" sz="1600" dirty="0" smtClean="0"/>
              <a:t>Instead of manipulating the browser's DOM directly, React creates a virtual DOM in memory, where it does all the necessary manipulating, before making the changes in the browser DOM.</a:t>
            </a:r>
          </a:p>
          <a:p>
            <a:pPr algn="l"/>
            <a:r>
              <a:rPr lang="en-US" sz="1600" dirty="0" smtClean="0"/>
              <a:t>React only changes what needs to be changed!</a:t>
            </a:r>
          </a:p>
          <a:p>
            <a:pPr algn="l"/>
            <a:r>
              <a:rPr lang="en-US" sz="1600" dirty="0" smtClean="0"/>
              <a:t>React finds out what changes have been made, and changes </a:t>
            </a:r>
            <a:r>
              <a:rPr lang="en-US" sz="1600" b="1" dirty="0" smtClean="0"/>
              <a:t>only</a:t>
            </a:r>
            <a:r>
              <a:rPr lang="en-US" sz="1600" dirty="0" smtClean="0"/>
              <a:t> what needs to be changed.</a:t>
            </a:r>
          </a:p>
          <a:p>
            <a:pPr algn="l"/>
            <a:r>
              <a:rPr lang="en-US" sz="1600" dirty="0" smtClean="0"/>
              <a:t>You will learn the various aspects of how React does this in the rest of this tutorial.</a:t>
            </a:r>
          </a:p>
          <a:p>
            <a:pPr algn="l"/>
            <a:r>
              <a:rPr lang="en-US" sz="1900" dirty="0" smtClean="0"/>
              <a:t>React.JS History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Current version of React.JS is </a:t>
            </a:r>
            <a:r>
              <a:rPr lang="en-US" sz="1600" dirty="0" smtClean="0">
                <a:solidFill>
                  <a:srgbClr val="FFC000"/>
                </a:solidFill>
              </a:rPr>
              <a:t>V</a:t>
            </a:r>
            <a:r>
              <a:rPr lang="en-US" sz="1400" b="1" dirty="0" smtClean="0">
                <a:solidFill>
                  <a:srgbClr val="FFC000"/>
                </a:solidFill>
              </a:rPr>
              <a:t>17.0.2</a:t>
            </a:r>
            <a:r>
              <a:rPr lang="en-US" sz="1400" b="1" dirty="0" smtClean="0"/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(March 2021).</a:t>
            </a:r>
            <a:endParaRPr lang="en-US" sz="1600" dirty="0" smtClean="0">
              <a:solidFill>
                <a:srgbClr val="FFC000"/>
              </a:solidFill>
            </a:endParaRP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Initial Release to the Public (V0.3.0) was in July 2013.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React.JS was first used in 2011 for </a:t>
            </a:r>
            <a:r>
              <a:rPr lang="en-US" sz="1600" dirty="0" err="1" smtClean="0">
                <a:solidFill>
                  <a:srgbClr val="FFC000"/>
                </a:solidFill>
              </a:rPr>
              <a:t>Facebook's</a:t>
            </a:r>
            <a:r>
              <a:rPr lang="en-US" sz="1600" dirty="0" smtClean="0">
                <a:solidFill>
                  <a:srgbClr val="FFC000"/>
                </a:solidFill>
              </a:rPr>
              <a:t> Newsfeed feature.</a:t>
            </a:r>
          </a:p>
          <a:p>
            <a:pPr algn="l"/>
            <a:r>
              <a:rPr lang="en-US" sz="1600" dirty="0" err="1" smtClean="0">
                <a:solidFill>
                  <a:srgbClr val="FFC000"/>
                </a:solidFill>
              </a:rPr>
              <a:t>Facebook</a:t>
            </a:r>
            <a:r>
              <a:rPr lang="en-US" sz="1600" dirty="0" smtClean="0">
                <a:solidFill>
                  <a:srgbClr val="FFC000"/>
                </a:solidFill>
              </a:rPr>
              <a:t> Software Engineer, Jordan </a:t>
            </a:r>
            <a:r>
              <a:rPr lang="en-US" sz="1600" dirty="0" err="1" smtClean="0">
                <a:solidFill>
                  <a:srgbClr val="FFC000"/>
                </a:solidFill>
              </a:rPr>
              <a:t>Walke</a:t>
            </a:r>
            <a:r>
              <a:rPr lang="en-US" sz="1600" dirty="0" smtClean="0">
                <a:solidFill>
                  <a:srgbClr val="FFC000"/>
                </a:solidFill>
              </a:rPr>
              <a:t>, created it.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The create-react-app version 2.0 package was released in October 2018.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Create-react-app version 2.0 supports Babel 7, </a:t>
            </a:r>
            <a:r>
              <a:rPr lang="en-US" sz="1600" dirty="0" err="1" smtClean="0">
                <a:solidFill>
                  <a:srgbClr val="FFC000"/>
                </a:solidFill>
              </a:rPr>
              <a:t>webpack</a:t>
            </a:r>
            <a:r>
              <a:rPr lang="en-US" sz="1600" dirty="0" smtClean="0">
                <a:solidFill>
                  <a:srgbClr val="FFC000"/>
                </a:solidFill>
              </a:rPr>
              <a:t> 4, and Jest23.</a:t>
            </a:r>
          </a:p>
          <a:p>
            <a:pPr algn="l"/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851648" cy="5572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 smtClean="0"/>
              <a:t>React Without Node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00174"/>
            <a:ext cx="7816624" cy="45720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600" dirty="0" smtClean="0"/>
              <a:t>To use React in production, you need NPM and Node.js</a:t>
            </a:r>
          </a:p>
          <a:p>
            <a:pPr algn="l"/>
            <a:r>
              <a:rPr lang="en-US" sz="1600" dirty="0" smtClean="0"/>
              <a:t>To get an overview of what React is, you can write React code directly in HTML.</a:t>
            </a:r>
          </a:p>
          <a:p>
            <a:pPr algn="l"/>
            <a:r>
              <a:rPr lang="en-US" sz="1600" dirty="0" smtClean="0"/>
              <a:t>But in order to use React in production, you need NPM and Node.js installed.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React Directly in HTML</a:t>
            </a:r>
          </a:p>
          <a:p>
            <a:pPr algn="l"/>
            <a:r>
              <a:rPr lang="en-US" sz="1600" dirty="0" smtClean="0"/>
              <a:t>The quickest way start learning React is to write React directly in your HTML files.</a:t>
            </a:r>
          </a:p>
          <a:p>
            <a:pPr algn="l"/>
            <a:r>
              <a:rPr lang="en-US" sz="1600" dirty="0" smtClean="0"/>
              <a:t>Start by including three scripts, the first two let us write React code in our </a:t>
            </a:r>
            <a:r>
              <a:rPr lang="en-US" sz="1600" dirty="0" err="1" smtClean="0"/>
              <a:t>JavaScripts</a:t>
            </a:r>
            <a:r>
              <a:rPr lang="en-US" sz="1600" dirty="0" smtClean="0"/>
              <a:t>, and the third, Babel, allows us to write JSX syntax and ES6 in older browsers.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&lt;!DOCTYPE html&gt;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&lt;html&gt;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&lt;script </a:t>
            </a:r>
            <a:r>
              <a:rPr lang="en-US" sz="1600" dirty="0" err="1" smtClean="0">
                <a:solidFill>
                  <a:srgbClr val="FFC000"/>
                </a:solidFill>
              </a:rPr>
              <a:t>src</a:t>
            </a:r>
            <a:r>
              <a:rPr lang="en-US" sz="1600" dirty="0" smtClean="0">
                <a:solidFill>
                  <a:srgbClr val="FFC000"/>
                </a:solidFill>
              </a:rPr>
              <a:t>="https://unpkg.com/react@16/umd/react.production.min.js"&gt;&lt;/script&gt;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&lt;script </a:t>
            </a:r>
            <a:r>
              <a:rPr lang="en-US" sz="1600" dirty="0" err="1" smtClean="0">
                <a:solidFill>
                  <a:srgbClr val="FFC000"/>
                </a:solidFill>
              </a:rPr>
              <a:t>src</a:t>
            </a:r>
            <a:r>
              <a:rPr lang="en-US" sz="1600" dirty="0" smtClean="0">
                <a:solidFill>
                  <a:srgbClr val="FFC000"/>
                </a:solidFill>
              </a:rPr>
              <a:t>="https://unpkg.com/react-dom@16/umd/react-dom.production.min.js"&gt;&lt;/script&gt;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&lt;script </a:t>
            </a:r>
            <a:r>
              <a:rPr lang="en-US" sz="1600" dirty="0" err="1" smtClean="0">
                <a:solidFill>
                  <a:srgbClr val="FFC000"/>
                </a:solidFill>
              </a:rPr>
              <a:t>src</a:t>
            </a:r>
            <a:r>
              <a:rPr lang="en-US" sz="1600" dirty="0" smtClean="0">
                <a:solidFill>
                  <a:srgbClr val="FFC000"/>
                </a:solidFill>
              </a:rPr>
              <a:t>="https://unpkg.com/babel-standalone@6.15.0/babel.min.js"&gt;&lt;/script&gt;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&lt;body&gt;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&lt;div id="</a:t>
            </a:r>
            <a:r>
              <a:rPr lang="en-US" sz="1600" dirty="0" err="1" smtClean="0">
                <a:solidFill>
                  <a:srgbClr val="FFC000"/>
                </a:solidFill>
              </a:rPr>
              <a:t>mydiv</a:t>
            </a:r>
            <a:r>
              <a:rPr lang="en-US" sz="1600" dirty="0" smtClean="0">
                <a:solidFill>
                  <a:srgbClr val="FFC000"/>
                </a:solidFill>
              </a:rPr>
              <a:t>"&gt;&lt;/div&gt;</a:t>
            </a:r>
          </a:p>
          <a:p>
            <a:pPr algn="l"/>
            <a:endParaRPr lang="en-US" sz="1600" dirty="0" smtClean="0">
              <a:solidFill>
                <a:srgbClr val="FFC000"/>
              </a:solidFill>
            </a:endParaRP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&lt;script type="text/</a:t>
            </a:r>
            <a:r>
              <a:rPr lang="en-US" sz="1600" dirty="0" err="1" smtClean="0">
                <a:solidFill>
                  <a:srgbClr val="FFC000"/>
                </a:solidFill>
              </a:rPr>
              <a:t>babel</a:t>
            </a:r>
            <a:r>
              <a:rPr lang="en-US" sz="1600" dirty="0" smtClean="0">
                <a:solidFill>
                  <a:srgbClr val="FFC000"/>
                </a:solidFill>
              </a:rPr>
              <a:t>"&gt;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  class Hello extends </a:t>
            </a:r>
            <a:r>
              <a:rPr lang="en-US" sz="1600" dirty="0" err="1" smtClean="0">
                <a:solidFill>
                  <a:srgbClr val="FFC000"/>
                </a:solidFill>
              </a:rPr>
              <a:t>React.Component</a:t>
            </a:r>
            <a:r>
              <a:rPr lang="en-US" sz="1600" dirty="0" smtClean="0">
                <a:solidFill>
                  <a:srgbClr val="FFC000"/>
                </a:solidFill>
              </a:rPr>
              <a:t> {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    render() {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      return &lt;h1&gt;Hello World!&lt;/h1&gt;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    }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  }</a:t>
            </a:r>
          </a:p>
          <a:p>
            <a:pPr algn="l"/>
            <a:endParaRPr lang="en-US" sz="1600" dirty="0" smtClean="0">
              <a:solidFill>
                <a:srgbClr val="FFC000"/>
              </a:solidFill>
            </a:endParaRP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  </a:t>
            </a:r>
            <a:r>
              <a:rPr lang="en-US" sz="1600" dirty="0" err="1" smtClean="0">
                <a:solidFill>
                  <a:srgbClr val="FFC000"/>
                </a:solidFill>
              </a:rPr>
              <a:t>ReactDOM.render</a:t>
            </a:r>
            <a:r>
              <a:rPr lang="en-US" sz="1600" dirty="0" smtClean="0">
                <a:solidFill>
                  <a:srgbClr val="FFC000"/>
                </a:solidFill>
              </a:rPr>
              <a:t>(&lt;Hello /&gt;, </a:t>
            </a:r>
            <a:r>
              <a:rPr lang="en-US" sz="1600" dirty="0" err="1" smtClean="0">
                <a:solidFill>
                  <a:srgbClr val="FFC000"/>
                </a:solidFill>
              </a:rPr>
              <a:t>document.getElementById</a:t>
            </a:r>
            <a:r>
              <a:rPr lang="en-US" sz="1600" dirty="0" smtClean="0">
                <a:solidFill>
                  <a:srgbClr val="FFC000"/>
                </a:solidFill>
              </a:rPr>
              <a:t>('</a:t>
            </a:r>
            <a:r>
              <a:rPr lang="en-US" sz="1600" dirty="0" err="1" smtClean="0">
                <a:solidFill>
                  <a:srgbClr val="FFC000"/>
                </a:solidFill>
              </a:rPr>
              <a:t>mydiv</a:t>
            </a:r>
            <a:r>
              <a:rPr lang="en-US" sz="1600" dirty="0" smtClean="0">
                <a:solidFill>
                  <a:srgbClr val="FFC000"/>
                </a:solidFill>
              </a:rPr>
              <a:t>'))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  &lt;/script&gt;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  &lt;/body&gt;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</a:rPr>
              <a:t>&lt;/html&gt;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</TotalTime>
  <Words>406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React JS</vt:lpstr>
      <vt:lpstr>What is React ?</vt:lpstr>
      <vt:lpstr>Advantages of React</vt:lpstr>
      <vt:lpstr>Slide 4</vt:lpstr>
      <vt:lpstr>Slide 5</vt:lpstr>
      <vt:lpstr>What is React? </vt:lpstr>
      <vt:lpstr>React Without Node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aayushraj</dc:creator>
  <cp:lastModifiedBy>aayushraj</cp:lastModifiedBy>
  <cp:revision>244</cp:revision>
  <dcterms:created xsi:type="dcterms:W3CDTF">2021-06-23T08:14:12Z</dcterms:created>
  <dcterms:modified xsi:type="dcterms:W3CDTF">2021-06-26T05:55:52Z</dcterms:modified>
</cp:coreProperties>
</file>