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M</a:t>
            </a:r>
            <a:r>
              <a:rPr altLang="en-GB" sz="2400" lang="en-US"/>
              <a:t>. 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kesh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altLang="en-GB" dirty="0" sz="2400" lang="en-US"/>
              <a:t>,</a:t>
            </a:r>
            <a:r>
              <a:rPr altLang="en-GB" dirty="0" sz="2400" lang="en-US"/>
              <a:t>FB51B3AD3AF0719A667437490ECDF50E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2024-09-12T05:46:20Z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02c525f3971e44cc876399de12c99f4a</vt:lpwstr>
  </property>
</Properties>
</file>