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f83064fb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f83064fb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f83064fb8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f83064fb8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f83064fb8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f83064fb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f83064fb8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f83064fb8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f83064fb8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f83064fb8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f83064fb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f83064fb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f83064f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f83064f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f83064fb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f83064fb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f83064fb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f83064fb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f83064f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f83064f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f83064fb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f83064fb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f83064fb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f83064fb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f83064fb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f83064fb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contact tachometer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C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34050"/>
            <a:ext cx="4413000" cy="3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C586C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813">
                <a:solidFill>
                  <a:srgbClr val="CE917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&lt;reg51.h&gt;</a:t>
            </a:r>
            <a:endParaRPr sz="813">
              <a:solidFill>
                <a:srgbClr val="CE9178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C586C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813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13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lcd_data_pin</a:t>
            </a:r>
            <a:r>
              <a:rPr lang="en" sz="813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P2</a:t>
            </a:r>
            <a:endParaRPr sz="813">
              <a:solidFill>
                <a:srgbClr val="569CD6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sbit rs 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P3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813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813">
                <a:solidFill>
                  <a:srgbClr val="7CA66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//Register select (RS) pin</a:t>
            </a:r>
            <a:endParaRPr sz="813">
              <a:solidFill>
                <a:srgbClr val="7CA668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sbit rw 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P3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813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813">
                <a:solidFill>
                  <a:srgbClr val="7CA66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//Read write (RW) pin</a:t>
            </a:r>
            <a:endParaRPr sz="813">
              <a:solidFill>
                <a:srgbClr val="7CA668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sbit en 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P3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813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813">
                <a:solidFill>
                  <a:srgbClr val="7CA66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//Enable (EN) pin</a:t>
            </a:r>
            <a:endParaRPr sz="813">
              <a:solidFill>
                <a:srgbClr val="7CA668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sbit sensor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813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13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c;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13">
                <a:solidFill>
                  <a:srgbClr val="9CDCFE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813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61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rpmcount;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13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rpmfunc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13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i,j,rpm,count;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13">
                <a:solidFill>
                  <a:srgbClr val="C586C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(i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13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;i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13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;i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13">
                <a:solidFill>
                  <a:srgbClr val="C586C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(j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13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;j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13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1227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;j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813">
                <a:solidFill>
                  <a:srgbClr val="C586C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(sensor){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count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13">
                <a:solidFill>
                  <a:srgbClr val="C586C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(sensor);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35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rpm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(count)</a:t>
            </a:r>
            <a:r>
              <a:rPr lang="en" sz="813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13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13">
                <a:solidFill>
                  <a:srgbClr val="C586C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rpm;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2"/>
              <a:buFont typeface="Arial"/>
              <a:buNone/>
            </a:pPr>
            <a:r>
              <a:rPr lang="en" sz="813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13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85"/>
          </a:p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delay_time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7CA66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// Time delay function</a:t>
            </a:r>
            <a:endParaRPr sz="1050">
              <a:solidFill>
                <a:srgbClr val="7CA668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j,k;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(j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;j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delay_time;j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586C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(k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;k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1227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;k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lcd_cmd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cmd_addr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7CA66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// Funtion to send command on LCD</a:t>
            </a:r>
            <a:endParaRPr sz="1050">
              <a:solidFill>
                <a:srgbClr val="7CA668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{        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lcd_data_pin 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cmd_addr;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en 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rs 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rw 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en 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234050"/>
            <a:ext cx="41814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lcd_data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7CA66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 //Function to send data on LCD</a:t>
            </a:r>
            <a:endParaRPr sz="1050">
              <a:solidFill>
                <a:srgbClr val="7CA668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p;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k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(i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[k]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i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k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(p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k;p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;p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c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9CDCFE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[p]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48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lcd_data_pin 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c;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rw 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rs 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en 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en 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C586C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739800" y="1234050"/>
            <a:ext cx="40926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lcd_ini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7CA66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//Function to initialize LCD</a:t>
            </a:r>
            <a:endParaRPr sz="1050">
              <a:solidFill>
                <a:srgbClr val="7CA668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lcd_cmd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0x01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lcd_cmd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0x38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CA66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// Configuring settings to 8-bit 2 row</a:t>
            </a:r>
            <a:endParaRPr sz="1050">
              <a:solidFill>
                <a:srgbClr val="7CA668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lcd_cmd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0x0E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lcd_cmd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0x06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CA66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//Display on</a:t>
            </a:r>
            <a:endParaRPr sz="1050">
              <a:solidFill>
                <a:srgbClr val="7CA668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lcd_cmd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0x81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CA66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 //Set cursor to blink at line 1 positon 1</a:t>
            </a:r>
            <a:endParaRPr sz="1050">
              <a:solidFill>
                <a:srgbClr val="7CA668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lcd_ini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rpmcount</a:t>
            </a:r>
            <a:r>
              <a:rPr lang="en" sz="1050">
                <a:solidFill>
                  <a:srgbClr val="D4D4D4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rpmfunc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lcd_data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(rpmcount);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&amp; Conclusion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incorporate the data logging capabilities to record tachometer readings over time, enabling historical analysis and identification for maintenance of the obtained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incorporate bluetooth or WI-FI connectivity for wireless data transmission, allowing users to monitor the readings obtained from the tachometer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Customize the tachometer’s features to meet the specific requirements of different industries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764350"/>
            <a:ext cx="8520600" cy="19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conclusion, the development of a contactless tachometer using an 8051 microcontroller offers a versatile solution for accurately measuring rotational speeds without physical contact. </a:t>
            </a:r>
            <a:r>
              <a:rPr lang="en"/>
              <a:t>The</a:t>
            </a:r>
            <a:r>
              <a:rPr lang="en"/>
              <a:t> project not only provides a reliable tool for various industries but also opens avenues for various enhancements such as IOT Integration, wireless connectivity and advanced signal processing techniques.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71500" y="43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Shri Harini A (21BEC1008)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Rakesh Ram M (21BEC1836)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contact tachometer?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contact tachometer - An Introduction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tachometer is a device used to measure the angular speed of a rotating shaft or disk widely used in devices like fans, speedometer and motors.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main advantage is the contactless measurement of speed; the angular speed can be measured from a distance depending on the range of the sensors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375" y="3112793"/>
            <a:ext cx="3708600" cy="14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used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864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8051 microcontroller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LCD display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IR sensor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GPIO cable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Resistor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Reflecting material - Al foil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Rotating device - fan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Step-down</a:t>
            </a:r>
            <a:r>
              <a:rPr lang="en"/>
              <a:t> transformer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Breadboard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Connecting wires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388750"/>
            <a:ext cx="2280200" cy="22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863" y="4450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250" y="2498463"/>
            <a:ext cx="1740200" cy="17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0013" y="681800"/>
            <a:ext cx="13525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7">
            <a:alphaModFix/>
          </a:blip>
          <a:srcRect b="0" l="19204" r="0" t="0"/>
          <a:stretch/>
        </p:blipFill>
        <p:spPr>
          <a:xfrm>
            <a:off x="4834500" y="2668938"/>
            <a:ext cx="23856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10650" y="2421299"/>
            <a:ext cx="2111350" cy="19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6800"/>
              <a:t>Block diagram &amp; Working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786625" y="1637250"/>
            <a:ext cx="1938600" cy="25569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263450" y="2160500"/>
            <a:ext cx="1069200" cy="68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1170000" y="2160500"/>
            <a:ext cx="125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8051 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microcontroller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1170000" y="2982950"/>
            <a:ext cx="1069200" cy="68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076550" y="3197600"/>
            <a:ext cx="125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LCD display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0" name="Google Shape;110;p20"/>
          <p:cNvCxnSpPr/>
          <p:nvPr/>
        </p:nvCxnSpPr>
        <p:spPr>
          <a:xfrm>
            <a:off x="1750325" y="2683700"/>
            <a:ext cx="216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0"/>
          <p:cNvSpPr/>
          <p:nvPr/>
        </p:nvSpPr>
        <p:spPr>
          <a:xfrm>
            <a:off x="3330613" y="2683700"/>
            <a:ext cx="949500" cy="7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177300" y="2843600"/>
            <a:ext cx="125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IR sensor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5192125" y="2688800"/>
            <a:ext cx="717600" cy="71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922875" y="2843600"/>
            <a:ext cx="125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Fan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>
            <a:off x="2183050" y="3040100"/>
            <a:ext cx="1188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/>
          <p:nvPr/>
        </p:nvSpPr>
        <p:spPr>
          <a:xfrm>
            <a:off x="3292700" y="1665000"/>
            <a:ext cx="949500" cy="7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072100" y="1806500"/>
            <a:ext cx="125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5V battery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8" name="Google Shape;118;p20"/>
          <p:cNvCxnSpPr>
            <a:endCxn id="112" idx="0"/>
          </p:cNvCxnSpPr>
          <p:nvPr/>
        </p:nvCxnSpPr>
        <p:spPr>
          <a:xfrm>
            <a:off x="3786750" y="2350400"/>
            <a:ext cx="186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/>
          <p:nvPr/>
        </p:nvSpPr>
        <p:spPr>
          <a:xfrm>
            <a:off x="6597725" y="2551800"/>
            <a:ext cx="949500" cy="7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444425" y="2654100"/>
            <a:ext cx="125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9-0-9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Transformer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21" name="Google Shape;121;p20"/>
          <p:cNvCxnSpPr/>
          <p:nvPr/>
        </p:nvCxnSpPr>
        <p:spPr>
          <a:xfrm flipH="1" rot="10800000">
            <a:off x="5861200" y="2915725"/>
            <a:ext cx="77010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 sensor is </a:t>
            </a:r>
            <a:r>
              <a:rPr lang="en"/>
              <a:t>connected to P2.4 of </a:t>
            </a:r>
            <a:r>
              <a:rPr lang="en"/>
              <a:t>8051 microcontroller interfaced with LCD.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reflecting material is stuck on the rotating shaft on the fan and kept at a sufficient distance from the IR sensor but within the sensor’s range.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step down 9-0-9 transformer to the fan. Add resistance between the fan and the transformer to regulate the speed of the fan.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the 8051 microcontroller to the computer and dump the code in the same. Once debugged and run, the rpm is displayed on the LCD display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